
<file path=[Content_Types].xml><?xml version="1.0" encoding="utf-8"?>
<Types xmlns="http://schemas.openxmlformats.org/package/2006/content-types">
  <Default ContentType="image/jpeg" Extension="jpg"/>
  <Default ContentType="application/vnd.openxmlformats-officedocument.spreadsheetml.sheet" Extension="xlsx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8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47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drawingml.chart+xml" PartName="/ppt/charts/chart3.xml"/>
  <Override ContentType="application/vnd.openxmlformats-officedocument.drawingml.chart+xml" PartName="/ppt/charts/chart2.xml"/>
  <Override ContentType="application/vnd.openxmlformats-officedocument.drawingml.chart+xml" PartName="/ppt/charts/chart1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1" r:id="rId6"/>
    <p:sldMasterId id="2147483653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</p:sldIdLst>
  <p:sldSz cy="6858000" cx="12192000"/>
  <p:notesSz cx="6858000" cy="9144000"/>
  <p:embeddedFontLst>
    <p:embeddedFont>
      <p:font typeface="Arial Black"/>
      <p:regular r:id="rId5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208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58" roundtripDataSignature="AMtx7miFO7HKrHCmnFFHLWQITHoHhrP1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E6ECA16-56BC-438D-B3AF-4D6F52212F2E}">
  <a:tblStyle styleId="{EE6ECA16-56BC-438D-B3AF-4D6F52212F2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6F1EB"/>
          </a:solidFill>
        </a:fill>
      </a:tcStyle>
    </a:wholeTbl>
    <a:band1H>
      <a:tcTxStyle/>
      <a:tcStyle>
        <a:fill>
          <a:solidFill>
            <a:srgbClr val="EDE1D5"/>
          </a:solidFill>
        </a:fill>
      </a:tcStyle>
    </a:band1H>
    <a:band2H>
      <a:tcTxStyle/>
    </a:band2H>
    <a:band1V>
      <a:tcTxStyle/>
      <a:tcStyle>
        <a:fill>
          <a:solidFill>
            <a:srgbClr val="EDE1D5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0CDB4F9E-B46D-46FC-ABE8-25B92BC132F5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208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2.xml"/><Relationship Id="rId42" Type="http://schemas.openxmlformats.org/officeDocument/2006/relationships/slide" Target="slides/slide34.xml"/><Relationship Id="rId41" Type="http://schemas.openxmlformats.org/officeDocument/2006/relationships/slide" Target="slides/slide33.xml"/><Relationship Id="rId44" Type="http://schemas.openxmlformats.org/officeDocument/2006/relationships/slide" Target="slides/slide36.xml"/><Relationship Id="rId43" Type="http://schemas.openxmlformats.org/officeDocument/2006/relationships/slide" Target="slides/slide35.xml"/><Relationship Id="rId46" Type="http://schemas.openxmlformats.org/officeDocument/2006/relationships/slide" Target="slides/slide38.xml"/><Relationship Id="rId45" Type="http://schemas.openxmlformats.org/officeDocument/2006/relationships/slide" Target="slides/slide37.xml"/><Relationship Id="rId1" Type="http://schemas.openxmlformats.org/officeDocument/2006/relationships/theme" Target="theme/theme4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1.xml"/><Relationship Id="rId48" Type="http://schemas.openxmlformats.org/officeDocument/2006/relationships/slide" Target="slides/slide40.xml"/><Relationship Id="rId47" Type="http://schemas.openxmlformats.org/officeDocument/2006/relationships/slide" Target="slides/slide39.xml"/><Relationship Id="rId49" Type="http://schemas.openxmlformats.org/officeDocument/2006/relationships/slide" Target="slides/slide41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Master" Target="slideMasters/slideMaster3.xml"/><Relationship Id="rId8" Type="http://schemas.openxmlformats.org/officeDocument/2006/relationships/notesMaster" Target="notesMasters/notesMaster1.xml"/><Relationship Id="rId31" Type="http://schemas.openxmlformats.org/officeDocument/2006/relationships/slide" Target="slides/slide23.xml"/><Relationship Id="rId30" Type="http://schemas.openxmlformats.org/officeDocument/2006/relationships/slide" Target="slides/slide22.xml"/><Relationship Id="rId33" Type="http://schemas.openxmlformats.org/officeDocument/2006/relationships/slide" Target="slides/slide25.xml"/><Relationship Id="rId32" Type="http://schemas.openxmlformats.org/officeDocument/2006/relationships/slide" Target="slides/slide24.xml"/><Relationship Id="rId35" Type="http://schemas.openxmlformats.org/officeDocument/2006/relationships/slide" Target="slides/slide27.xml"/><Relationship Id="rId34" Type="http://schemas.openxmlformats.org/officeDocument/2006/relationships/slide" Target="slides/slide26.xml"/><Relationship Id="rId37" Type="http://schemas.openxmlformats.org/officeDocument/2006/relationships/slide" Target="slides/slide29.xml"/><Relationship Id="rId36" Type="http://schemas.openxmlformats.org/officeDocument/2006/relationships/slide" Target="slides/slide28.xml"/><Relationship Id="rId39" Type="http://schemas.openxmlformats.org/officeDocument/2006/relationships/slide" Target="slides/slide31.xml"/><Relationship Id="rId38" Type="http://schemas.openxmlformats.org/officeDocument/2006/relationships/slide" Target="slides/slide30.xml"/><Relationship Id="rId20" Type="http://schemas.openxmlformats.org/officeDocument/2006/relationships/slide" Target="slides/slide12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26" Type="http://schemas.openxmlformats.org/officeDocument/2006/relationships/slide" Target="slides/slide18.xml"/><Relationship Id="rId25" Type="http://schemas.openxmlformats.org/officeDocument/2006/relationships/slide" Target="slides/slide17.xml"/><Relationship Id="rId28" Type="http://schemas.openxmlformats.org/officeDocument/2006/relationships/slide" Target="slides/slide20.xml"/><Relationship Id="rId27" Type="http://schemas.openxmlformats.org/officeDocument/2006/relationships/slide" Target="slides/slide19.xml"/><Relationship Id="rId29" Type="http://schemas.openxmlformats.org/officeDocument/2006/relationships/slide" Target="slides/slide21.xml"/><Relationship Id="rId51" Type="http://schemas.openxmlformats.org/officeDocument/2006/relationships/slide" Target="slides/slide43.xml"/><Relationship Id="rId50" Type="http://schemas.openxmlformats.org/officeDocument/2006/relationships/slide" Target="slides/slide42.xml"/><Relationship Id="rId53" Type="http://schemas.openxmlformats.org/officeDocument/2006/relationships/slide" Target="slides/slide45.xml"/><Relationship Id="rId52" Type="http://schemas.openxmlformats.org/officeDocument/2006/relationships/slide" Target="slides/slide44.xml"/><Relationship Id="rId11" Type="http://schemas.openxmlformats.org/officeDocument/2006/relationships/slide" Target="slides/slide3.xml"/><Relationship Id="rId55" Type="http://schemas.openxmlformats.org/officeDocument/2006/relationships/slide" Target="slides/slide47.xml"/><Relationship Id="rId10" Type="http://schemas.openxmlformats.org/officeDocument/2006/relationships/slide" Target="slides/slide2.xml"/><Relationship Id="rId54" Type="http://schemas.openxmlformats.org/officeDocument/2006/relationships/slide" Target="slides/slide46.xml"/><Relationship Id="rId13" Type="http://schemas.openxmlformats.org/officeDocument/2006/relationships/slide" Target="slides/slide5.xml"/><Relationship Id="rId57" Type="http://schemas.openxmlformats.org/officeDocument/2006/relationships/font" Target="fonts/ArialBlack-regular.fntdata"/><Relationship Id="rId12" Type="http://schemas.openxmlformats.org/officeDocument/2006/relationships/slide" Target="slides/slide4.xml"/><Relationship Id="rId56" Type="http://schemas.openxmlformats.org/officeDocument/2006/relationships/slide" Target="slides/slide48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58" Type="http://customschemas.google.com/relationships/presentationmetadata" Target="metadata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charts/_rels/chart1.xml.rels><?xml version="1.0" encoding="UTF-8" standalone="yes"?>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BEBFBF"/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27DF-45BF-8957-C77412343E81}"/>
              </c:ext>
            </c:extLst>
          </c:dPt>
          <c:dPt>
            <c:idx val="1"/>
            <c:bubble3D val="0"/>
            <c:spPr>
              <a:solidFill>
                <a:srgbClr val="BEBFB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27DF-45BF-8957-C77412343E8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DF-45BF-8957-C77412343E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BEBFBF"/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B4A9-4D57-9BD2-3CAF3AB05D7F}"/>
              </c:ext>
            </c:extLst>
          </c:dPt>
          <c:dPt>
            <c:idx val="1"/>
            <c:bubble3D val="0"/>
            <c:spPr>
              <a:solidFill>
                <a:srgbClr val="BEBFB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B4A9-4D57-9BD2-3CAF3AB05D7F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A9-4D57-9BD2-3CAF3AB05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188A-484D-9A8B-3A7108C2AE0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188A-484D-9A8B-3A7108C2AE0F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8A-484D-9A8B-3A7108C2AE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0"/>
        <c:axId val="892857728"/>
        <c:axId val="892867712"/>
      </c:barChart>
      <c:catAx>
        <c:axId val="89285772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892867712"/>
        <c:crosses val="autoZero"/>
        <c:auto val="1"/>
        <c:lblAlgn val="ctr"/>
        <c:lblOffset val="100"/>
        <c:noMultiLvlLbl val="0"/>
      </c:catAx>
      <c:valAx>
        <c:axId val="892867712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89285772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9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1" name="Google Shape;771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5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7" name="Google Shape;847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0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2" name="Google Shape;872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8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0" name="Google Shape;920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9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1" name="Google Shape;961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8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0" name="Google Shape;970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5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7" name="Google Shape;1017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6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8" name="Google Shape;1078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0" name="Shape 1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Google Shape;1111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2" name="Google Shape;1112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2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Google Shape;115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4" name="Google Shape;1154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Google Shape;1202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3" name="Google Shape;1203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4" name="Shape 1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" name="Google Shape;1215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6" name="Google Shape;1216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0" name="Shape 1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Google Shape;1261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2" name="Google Shape;1262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4" name="Shape 1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5" name="Google Shape;1285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6" name="Google Shape;1286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5" name="Shape 1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Google Shape;1296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7" name="Google Shape;1297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0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Google Shape;1331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2" name="Google Shape;1332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7" name="Shape 1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" name="Google Shape;1388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9" name="Google Shape;1389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9" name="Shape 1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" name="Google Shape;1400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1" name="Google Shape;1401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7" name="Shape 1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8" name="Google Shape;1418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9" name="Google Shape;1419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3" name="Shape 1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" name="Google Shape;1464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5" name="Google Shape;1465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1" name="Shape 1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2" name="Google Shape;1482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3" name="Google Shape;1483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Google Shape;1512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3" name="Google Shape;1513;p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6" name="Shape 1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" name="Google Shape;1557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8" name="Google Shape;1558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3" name="Shape 1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4" name="Google Shape;1574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5" name="Google Shape;1575;p4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7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9" name="Google Shape;1619;p4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9" name="Shape 1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0" name="Google Shape;1630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1" name="Google Shape;1631;p4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3" name="Shape 1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" name="Google Shape;1644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5" name="Google Shape;1645;p4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8" name="Shape 1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9" name="Google Shape;1659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0" name="Google Shape;1660;p4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2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Google Shape;1823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4" name="Google Shape;1824;p4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7" name="Shape 1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8" name="Google Shape;1848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9" name="Google Shape;1849;p4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7" name="Shape 1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Google Shape;1898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9" name="Google Shape;1899;p4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3" name="Shape 1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4" name="Google Shape;1954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5" name="Google Shape;1955;p4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8" name="Google Shape;48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jp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 layout">
  <p:cSld name="Cover slide layout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Image slide layout">
  <p:cSld name="3_Image slide layou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0"/>
          <p:cNvSpPr/>
          <p:nvPr>
            <p:ph idx="2" type="pic"/>
          </p:nvPr>
        </p:nvSpPr>
        <p:spPr>
          <a:xfrm>
            <a:off x="693283" y="609602"/>
            <a:ext cx="4357687" cy="5638797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Contents slide layout">
  <p:cSld name="3_Contents slide layou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1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61"/>
          <p:cNvSpPr/>
          <p:nvPr/>
        </p:nvSpPr>
        <p:spPr>
          <a:xfrm>
            <a:off x="4953000" y="1199607"/>
            <a:ext cx="2286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61"/>
          <p:cNvSpPr/>
          <p:nvPr/>
        </p:nvSpPr>
        <p:spPr>
          <a:xfrm rot="8736033">
            <a:off x="47290" y="-101596"/>
            <a:ext cx="2062038" cy="1342703"/>
          </a:xfrm>
          <a:custGeom>
            <a:rect b="b" l="l" r="r" t="t"/>
            <a:pathLst>
              <a:path extrusionOk="0" h="1342703" w="2062038">
                <a:moveTo>
                  <a:pt x="211797" y="827255"/>
                </a:moveTo>
                <a:lnTo>
                  <a:pt x="0" y="682237"/>
                </a:lnTo>
                <a:lnTo>
                  <a:pt x="2296" y="674390"/>
                </a:lnTo>
                <a:cubicBezTo>
                  <a:pt x="155684" y="303908"/>
                  <a:pt x="374015" y="338544"/>
                  <a:pt x="605953" y="352769"/>
                </a:cubicBezTo>
                <a:cubicBezTo>
                  <a:pt x="662237" y="355862"/>
                  <a:pt x="717283" y="332977"/>
                  <a:pt x="754394" y="290919"/>
                </a:cubicBezTo>
                <a:cubicBezTo>
                  <a:pt x="969014" y="46611"/>
                  <a:pt x="1336404" y="-138321"/>
                  <a:pt x="1754511" y="137531"/>
                </a:cubicBezTo>
                <a:cubicBezTo>
                  <a:pt x="1902951" y="235254"/>
                  <a:pt x="1999438" y="582852"/>
                  <a:pt x="1987686" y="716449"/>
                </a:cubicBezTo>
                <a:cubicBezTo>
                  <a:pt x="1982738" y="768403"/>
                  <a:pt x="1975316" y="806749"/>
                  <a:pt x="1968512" y="837675"/>
                </a:cubicBezTo>
                <a:cubicBezTo>
                  <a:pt x="1951349" y="916070"/>
                  <a:pt x="1975586" y="996205"/>
                  <a:pt x="2029483" y="1050942"/>
                </a:cubicBezTo>
                <a:lnTo>
                  <a:pt x="2062038" y="1074205"/>
                </a:lnTo>
                <a:lnTo>
                  <a:pt x="1878198" y="1342703"/>
                </a:lnTo>
                <a:lnTo>
                  <a:pt x="1878114" y="1342595"/>
                </a:lnTo>
                <a:cubicBezTo>
                  <a:pt x="1868740" y="1332553"/>
                  <a:pt x="1858419" y="1323353"/>
                  <a:pt x="1847286" y="1315158"/>
                </a:cubicBezTo>
                <a:cubicBezTo>
                  <a:pt x="1797187" y="1278048"/>
                  <a:pt x="1745233" y="1246505"/>
                  <a:pt x="1693279" y="1233516"/>
                </a:cubicBezTo>
                <a:cubicBezTo>
                  <a:pt x="1471237" y="1178469"/>
                  <a:pt x="1427323" y="1103012"/>
                  <a:pt x="1639470" y="953335"/>
                </a:cubicBezTo>
                <a:cubicBezTo>
                  <a:pt x="1810794" y="833345"/>
                  <a:pt x="1722349" y="669442"/>
                  <a:pt x="1646892" y="542031"/>
                </a:cubicBezTo>
                <a:cubicBezTo>
                  <a:pt x="1523191" y="332359"/>
                  <a:pt x="1305479" y="295867"/>
                  <a:pt x="1085910" y="319370"/>
                </a:cubicBezTo>
                <a:cubicBezTo>
                  <a:pt x="923863" y="336070"/>
                  <a:pt x="886135" y="464719"/>
                  <a:pt x="879950" y="612540"/>
                </a:cubicBezTo>
                <a:cubicBezTo>
                  <a:pt x="879950" y="615014"/>
                  <a:pt x="879950" y="616870"/>
                  <a:pt x="879950" y="619344"/>
                </a:cubicBezTo>
                <a:cubicBezTo>
                  <a:pt x="878713" y="726963"/>
                  <a:pt x="746972" y="775206"/>
                  <a:pt x="673370" y="697275"/>
                </a:cubicBezTo>
                <a:cubicBezTo>
                  <a:pt x="584306" y="603263"/>
                  <a:pt x="452565" y="475851"/>
                  <a:pt x="274436" y="704697"/>
                </a:cubicBezTo>
                <a:cubicBezTo>
                  <a:pt x="252789" y="732452"/>
                  <a:pt x="236234" y="759773"/>
                  <a:pt x="224124" y="786493"/>
                </a:cubicBezTo>
                <a:close/>
              </a:path>
            </a:pathLst>
          </a:custGeom>
          <a:solidFill>
            <a:schemeClr val="accent2">
              <a:alpha val="2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61"/>
          <p:cNvSpPr/>
          <p:nvPr/>
        </p:nvSpPr>
        <p:spPr>
          <a:xfrm rot="-1671023">
            <a:off x="11013434" y="5741877"/>
            <a:ext cx="1157545" cy="778623"/>
          </a:xfrm>
          <a:custGeom>
            <a:rect b="b" l="l" r="r" t="t"/>
            <a:pathLst>
              <a:path extrusionOk="0" h="778623" w="1157545">
                <a:moveTo>
                  <a:pt x="928294" y="31386"/>
                </a:moveTo>
                <a:cubicBezTo>
                  <a:pt x="957152" y="43315"/>
                  <a:pt x="986576" y="58911"/>
                  <a:pt x="1016454" y="78623"/>
                </a:cubicBezTo>
                <a:cubicBezTo>
                  <a:pt x="1101314" y="134489"/>
                  <a:pt x="1156473" y="333203"/>
                  <a:pt x="1149755" y="409578"/>
                </a:cubicBezTo>
                <a:cubicBezTo>
                  <a:pt x="1146927" y="439278"/>
                  <a:pt x="1142684" y="461200"/>
                  <a:pt x="1138793" y="478879"/>
                </a:cubicBezTo>
                <a:cubicBezTo>
                  <a:pt x="1132253" y="508757"/>
                  <a:pt x="1136230" y="539077"/>
                  <a:pt x="1148739" y="565242"/>
                </a:cubicBezTo>
                <a:lnTo>
                  <a:pt x="1157545" y="577813"/>
                </a:lnTo>
                <a:lnTo>
                  <a:pt x="1066593" y="749952"/>
                </a:lnTo>
                <a:lnTo>
                  <a:pt x="1025869" y="723338"/>
                </a:lnTo>
                <a:cubicBezTo>
                  <a:pt x="1011151" y="715250"/>
                  <a:pt x="996300" y="708885"/>
                  <a:pt x="981449" y="705173"/>
                </a:cubicBezTo>
                <a:cubicBezTo>
                  <a:pt x="854513" y="673704"/>
                  <a:pt x="829409" y="630567"/>
                  <a:pt x="950688" y="544999"/>
                </a:cubicBezTo>
                <a:cubicBezTo>
                  <a:pt x="1048630" y="476404"/>
                  <a:pt x="998068" y="382704"/>
                  <a:pt x="954930" y="309866"/>
                </a:cubicBezTo>
                <a:cubicBezTo>
                  <a:pt x="884215" y="190002"/>
                  <a:pt x="759753" y="169140"/>
                  <a:pt x="634231" y="182577"/>
                </a:cubicBezTo>
                <a:cubicBezTo>
                  <a:pt x="541592" y="192123"/>
                  <a:pt x="520024" y="265669"/>
                  <a:pt x="516488" y="350175"/>
                </a:cubicBezTo>
                <a:cubicBezTo>
                  <a:pt x="516488" y="351590"/>
                  <a:pt x="516488" y="352650"/>
                  <a:pt x="516488" y="354065"/>
                </a:cubicBezTo>
                <a:cubicBezTo>
                  <a:pt x="515781" y="415588"/>
                  <a:pt x="440468" y="443168"/>
                  <a:pt x="398391" y="398616"/>
                </a:cubicBezTo>
                <a:cubicBezTo>
                  <a:pt x="347475" y="344871"/>
                  <a:pt x="272162" y="272033"/>
                  <a:pt x="170330" y="402859"/>
                </a:cubicBezTo>
                <a:cubicBezTo>
                  <a:pt x="71327" y="529795"/>
                  <a:pt x="158662" y="640820"/>
                  <a:pt x="242461" y="687493"/>
                </a:cubicBezTo>
                <a:cubicBezTo>
                  <a:pt x="276140" y="706322"/>
                  <a:pt x="285753" y="747227"/>
                  <a:pt x="270107" y="777988"/>
                </a:cubicBezTo>
                <a:lnTo>
                  <a:pt x="269524" y="778623"/>
                </a:lnTo>
                <a:lnTo>
                  <a:pt x="32151" y="653204"/>
                </a:lnTo>
                <a:lnTo>
                  <a:pt x="26776" y="645063"/>
                </a:lnTo>
                <a:cubicBezTo>
                  <a:pt x="-3986" y="595208"/>
                  <a:pt x="-8583" y="442460"/>
                  <a:pt x="14753" y="385533"/>
                </a:cubicBezTo>
                <a:cubicBezTo>
                  <a:pt x="102442" y="173737"/>
                  <a:pt x="227257" y="193538"/>
                  <a:pt x="359851" y="201670"/>
                </a:cubicBezTo>
                <a:cubicBezTo>
                  <a:pt x="392027" y="203438"/>
                  <a:pt x="423496" y="190356"/>
                  <a:pt x="444710" y="166312"/>
                </a:cubicBezTo>
                <a:cubicBezTo>
                  <a:pt x="552067" y="44105"/>
                  <a:pt x="726289" y="-52114"/>
                  <a:pt x="928294" y="31386"/>
                </a:cubicBezTo>
                <a:close/>
              </a:path>
            </a:pathLst>
          </a:custGeom>
          <a:solidFill>
            <a:schemeClr val="accent2">
              <a:alpha val="2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61"/>
          <p:cNvSpPr/>
          <p:nvPr/>
        </p:nvSpPr>
        <p:spPr>
          <a:xfrm rot="-4292873">
            <a:off x="10163005" y="5715988"/>
            <a:ext cx="842153" cy="797238"/>
          </a:xfrm>
          <a:custGeom>
            <a:rect b="b" l="l" r="r" t="t"/>
            <a:pathLst>
              <a:path extrusionOk="0" h="3381375" w="3571875">
                <a:moveTo>
                  <a:pt x="3563995" y="2018692"/>
                </a:moveTo>
                <a:cubicBezTo>
                  <a:pt x="3504939" y="1839622"/>
                  <a:pt x="3367779" y="1740562"/>
                  <a:pt x="3259195" y="1688175"/>
                </a:cubicBezTo>
                <a:cubicBezTo>
                  <a:pt x="3110604" y="1616737"/>
                  <a:pt x="3032499" y="1451002"/>
                  <a:pt x="3067742" y="1290029"/>
                </a:cubicBezTo>
                <a:cubicBezTo>
                  <a:pt x="3078220" y="1242404"/>
                  <a:pt x="3089649" y="1183350"/>
                  <a:pt x="3097270" y="1103340"/>
                </a:cubicBezTo>
                <a:cubicBezTo>
                  <a:pt x="3115367" y="897599"/>
                  <a:pt x="2966777" y="362294"/>
                  <a:pt x="2738177" y="211799"/>
                </a:cubicBezTo>
                <a:cubicBezTo>
                  <a:pt x="2094287" y="-213016"/>
                  <a:pt x="1528502" y="71782"/>
                  <a:pt x="1197984" y="448019"/>
                </a:cubicBezTo>
                <a:cubicBezTo>
                  <a:pt x="1140834" y="512789"/>
                  <a:pt x="1056062" y="548032"/>
                  <a:pt x="969384" y="543269"/>
                </a:cubicBezTo>
                <a:cubicBezTo>
                  <a:pt x="612197" y="521362"/>
                  <a:pt x="275964" y="468022"/>
                  <a:pt x="39744" y="1038569"/>
                </a:cubicBezTo>
                <a:cubicBezTo>
                  <a:pt x="-23121" y="1191922"/>
                  <a:pt x="-10738" y="1603402"/>
                  <a:pt x="72129" y="1737704"/>
                </a:cubicBezTo>
                <a:cubicBezTo>
                  <a:pt x="277869" y="2073937"/>
                  <a:pt x="364547" y="1985354"/>
                  <a:pt x="155949" y="2333970"/>
                </a:cubicBezTo>
                <a:cubicBezTo>
                  <a:pt x="-84081" y="2734972"/>
                  <a:pt x="276917" y="3127402"/>
                  <a:pt x="724592" y="3295995"/>
                </a:cubicBezTo>
                <a:cubicBezTo>
                  <a:pt x="1363719" y="3559837"/>
                  <a:pt x="1736147" y="3043582"/>
                  <a:pt x="2052377" y="3293137"/>
                </a:cubicBezTo>
                <a:lnTo>
                  <a:pt x="2053329" y="3294090"/>
                </a:lnTo>
                <a:cubicBezTo>
                  <a:pt x="2053329" y="3294090"/>
                  <a:pt x="2053329" y="3294090"/>
                  <a:pt x="2053329" y="3294090"/>
                </a:cubicBezTo>
                <a:cubicBezTo>
                  <a:pt x="2053329" y="3294090"/>
                  <a:pt x="2053329" y="3294090"/>
                  <a:pt x="2053329" y="3294090"/>
                </a:cubicBezTo>
                <a:cubicBezTo>
                  <a:pt x="2526722" y="3519832"/>
                  <a:pt x="2890577" y="3277897"/>
                  <a:pt x="3150609" y="2945474"/>
                </a:cubicBezTo>
                <a:cubicBezTo>
                  <a:pt x="3388734" y="2642580"/>
                  <a:pt x="3649720" y="2535899"/>
                  <a:pt x="3563995" y="2018692"/>
                </a:cubicBezTo>
                <a:close/>
                <a:moveTo>
                  <a:pt x="2525770" y="2945474"/>
                </a:moveTo>
                <a:cubicBezTo>
                  <a:pt x="2316219" y="3144547"/>
                  <a:pt x="2058092" y="2975002"/>
                  <a:pt x="1897119" y="2853082"/>
                </a:cubicBezTo>
                <a:cubicBezTo>
                  <a:pt x="1788534" y="2771167"/>
                  <a:pt x="1791392" y="2613052"/>
                  <a:pt x="1736147" y="2662582"/>
                </a:cubicBezTo>
                <a:cubicBezTo>
                  <a:pt x="1664709" y="2726399"/>
                  <a:pt x="1569459" y="2852130"/>
                  <a:pt x="1487544" y="2900707"/>
                </a:cubicBezTo>
                <a:cubicBezTo>
                  <a:pt x="1126547" y="3111210"/>
                  <a:pt x="636962" y="3001672"/>
                  <a:pt x="500754" y="2563522"/>
                </a:cubicBezTo>
                <a:cubicBezTo>
                  <a:pt x="434079" y="2346352"/>
                  <a:pt x="532187" y="2248245"/>
                  <a:pt x="662679" y="2166330"/>
                </a:cubicBezTo>
                <a:cubicBezTo>
                  <a:pt x="779837" y="2092987"/>
                  <a:pt x="774122" y="1919632"/>
                  <a:pt x="653154" y="1852004"/>
                </a:cubicBezTo>
                <a:cubicBezTo>
                  <a:pt x="427412" y="1726275"/>
                  <a:pt x="192144" y="1427189"/>
                  <a:pt x="458844" y="1085242"/>
                </a:cubicBezTo>
                <a:cubicBezTo>
                  <a:pt x="733164" y="732817"/>
                  <a:pt x="936047" y="929032"/>
                  <a:pt x="1073207" y="1073812"/>
                </a:cubicBezTo>
                <a:cubicBezTo>
                  <a:pt x="1186554" y="1193827"/>
                  <a:pt x="1389437" y="1119532"/>
                  <a:pt x="1391342" y="953797"/>
                </a:cubicBezTo>
                <a:cubicBezTo>
                  <a:pt x="1391342" y="949987"/>
                  <a:pt x="1391342" y="947129"/>
                  <a:pt x="1391342" y="943319"/>
                </a:cubicBezTo>
                <a:cubicBezTo>
                  <a:pt x="1400867" y="715672"/>
                  <a:pt x="1458969" y="517552"/>
                  <a:pt x="1708524" y="491834"/>
                </a:cubicBezTo>
                <a:cubicBezTo>
                  <a:pt x="2046662" y="455639"/>
                  <a:pt x="2381942" y="511837"/>
                  <a:pt x="2572442" y="834734"/>
                </a:cubicBezTo>
                <a:cubicBezTo>
                  <a:pt x="2688647" y="1030949"/>
                  <a:pt x="2824854" y="1283362"/>
                  <a:pt x="2561012" y="1468147"/>
                </a:cubicBezTo>
                <a:cubicBezTo>
                  <a:pt x="2234304" y="1698652"/>
                  <a:pt x="2301932" y="1814857"/>
                  <a:pt x="2643879" y="1899629"/>
                </a:cubicBezTo>
                <a:cubicBezTo>
                  <a:pt x="2723889" y="1919632"/>
                  <a:pt x="2803899" y="1968209"/>
                  <a:pt x="2881052" y="2025359"/>
                </a:cubicBezTo>
                <a:cubicBezTo>
                  <a:pt x="2949632" y="2075842"/>
                  <a:pt x="2998209" y="2151090"/>
                  <a:pt x="3013449" y="2234910"/>
                </a:cubicBezTo>
                <a:cubicBezTo>
                  <a:pt x="3079172" y="2606385"/>
                  <a:pt x="2737224" y="2743545"/>
                  <a:pt x="2525770" y="2945474"/>
                </a:cubicBezTo>
                <a:close/>
              </a:path>
            </a:pathLst>
          </a:custGeom>
          <a:solidFill>
            <a:schemeClr val="accent2">
              <a:alpha val="2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61"/>
          <p:cNvSpPr/>
          <p:nvPr/>
        </p:nvSpPr>
        <p:spPr>
          <a:xfrm rot="-1263087">
            <a:off x="10928530" y="5061567"/>
            <a:ext cx="661037" cy="685620"/>
          </a:xfrm>
          <a:custGeom>
            <a:rect b="b" l="l" r="r" t="t"/>
            <a:pathLst>
              <a:path extrusionOk="0" h="3381375" w="3571875">
                <a:moveTo>
                  <a:pt x="3563995" y="2018692"/>
                </a:moveTo>
                <a:cubicBezTo>
                  <a:pt x="3504939" y="1839622"/>
                  <a:pt x="3367779" y="1740562"/>
                  <a:pt x="3259195" y="1688175"/>
                </a:cubicBezTo>
                <a:cubicBezTo>
                  <a:pt x="3110604" y="1616737"/>
                  <a:pt x="3032499" y="1451002"/>
                  <a:pt x="3067742" y="1290029"/>
                </a:cubicBezTo>
                <a:cubicBezTo>
                  <a:pt x="3078220" y="1242404"/>
                  <a:pt x="3089649" y="1183350"/>
                  <a:pt x="3097270" y="1103340"/>
                </a:cubicBezTo>
                <a:cubicBezTo>
                  <a:pt x="3115367" y="897599"/>
                  <a:pt x="2966777" y="362294"/>
                  <a:pt x="2738177" y="211799"/>
                </a:cubicBezTo>
                <a:cubicBezTo>
                  <a:pt x="2094287" y="-213016"/>
                  <a:pt x="1528502" y="71782"/>
                  <a:pt x="1197984" y="448019"/>
                </a:cubicBezTo>
                <a:cubicBezTo>
                  <a:pt x="1140834" y="512789"/>
                  <a:pt x="1056062" y="548032"/>
                  <a:pt x="969384" y="543269"/>
                </a:cubicBezTo>
                <a:cubicBezTo>
                  <a:pt x="612197" y="521362"/>
                  <a:pt x="275964" y="468022"/>
                  <a:pt x="39744" y="1038569"/>
                </a:cubicBezTo>
                <a:cubicBezTo>
                  <a:pt x="-23121" y="1191922"/>
                  <a:pt x="-10738" y="1603402"/>
                  <a:pt x="72129" y="1737704"/>
                </a:cubicBezTo>
                <a:cubicBezTo>
                  <a:pt x="277869" y="2073937"/>
                  <a:pt x="364547" y="1985354"/>
                  <a:pt x="155949" y="2333970"/>
                </a:cubicBezTo>
                <a:cubicBezTo>
                  <a:pt x="-84081" y="2734972"/>
                  <a:pt x="276917" y="3127402"/>
                  <a:pt x="724592" y="3295995"/>
                </a:cubicBezTo>
                <a:cubicBezTo>
                  <a:pt x="1363719" y="3559837"/>
                  <a:pt x="1736147" y="3043582"/>
                  <a:pt x="2052377" y="3293137"/>
                </a:cubicBezTo>
                <a:lnTo>
                  <a:pt x="2053329" y="3294090"/>
                </a:lnTo>
                <a:cubicBezTo>
                  <a:pt x="2053329" y="3294090"/>
                  <a:pt x="2053329" y="3294090"/>
                  <a:pt x="2053329" y="3294090"/>
                </a:cubicBezTo>
                <a:cubicBezTo>
                  <a:pt x="2053329" y="3294090"/>
                  <a:pt x="2053329" y="3294090"/>
                  <a:pt x="2053329" y="3294090"/>
                </a:cubicBezTo>
                <a:cubicBezTo>
                  <a:pt x="2526722" y="3519832"/>
                  <a:pt x="2890577" y="3277897"/>
                  <a:pt x="3150609" y="2945474"/>
                </a:cubicBezTo>
                <a:cubicBezTo>
                  <a:pt x="3388734" y="2642580"/>
                  <a:pt x="3649720" y="2535899"/>
                  <a:pt x="3563995" y="2018692"/>
                </a:cubicBezTo>
                <a:close/>
                <a:moveTo>
                  <a:pt x="2525770" y="2945474"/>
                </a:moveTo>
                <a:cubicBezTo>
                  <a:pt x="2316219" y="3144547"/>
                  <a:pt x="2058092" y="2975002"/>
                  <a:pt x="1897119" y="2853082"/>
                </a:cubicBezTo>
                <a:cubicBezTo>
                  <a:pt x="1788534" y="2771167"/>
                  <a:pt x="1791392" y="2613052"/>
                  <a:pt x="1736147" y="2662582"/>
                </a:cubicBezTo>
                <a:cubicBezTo>
                  <a:pt x="1664709" y="2726399"/>
                  <a:pt x="1569459" y="2852130"/>
                  <a:pt x="1487544" y="2900707"/>
                </a:cubicBezTo>
                <a:cubicBezTo>
                  <a:pt x="1126547" y="3111210"/>
                  <a:pt x="636962" y="3001672"/>
                  <a:pt x="500754" y="2563522"/>
                </a:cubicBezTo>
                <a:cubicBezTo>
                  <a:pt x="434079" y="2346352"/>
                  <a:pt x="532187" y="2248245"/>
                  <a:pt x="662679" y="2166330"/>
                </a:cubicBezTo>
                <a:cubicBezTo>
                  <a:pt x="779837" y="2092987"/>
                  <a:pt x="774122" y="1919632"/>
                  <a:pt x="653154" y="1852004"/>
                </a:cubicBezTo>
                <a:cubicBezTo>
                  <a:pt x="427412" y="1726275"/>
                  <a:pt x="192144" y="1427189"/>
                  <a:pt x="458844" y="1085242"/>
                </a:cubicBezTo>
                <a:cubicBezTo>
                  <a:pt x="733164" y="732817"/>
                  <a:pt x="936047" y="929032"/>
                  <a:pt x="1073207" y="1073812"/>
                </a:cubicBezTo>
                <a:cubicBezTo>
                  <a:pt x="1186554" y="1193827"/>
                  <a:pt x="1389437" y="1119532"/>
                  <a:pt x="1391342" y="953797"/>
                </a:cubicBezTo>
                <a:cubicBezTo>
                  <a:pt x="1391342" y="949987"/>
                  <a:pt x="1391342" y="947129"/>
                  <a:pt x="1391342" y="943319"/>
                </a:cubicBezTo>
                <a:cubicBezTo>
                  <a:pt x="1400867" y="715672"/>
                  <a:pt x="1458969" y="517552"/>
                  <a:pt x="1708524" y="491834"/>
                </a:cubicBezTo>
                <a:cubicBezTo>
                  <a:pt x="2046662" y="455639"/>
                  <a:pt x="2381942" y="511837"/>
                  <a:pt x="2572442" y="834734"/>
                </a:cubicBezTo>
                <a:cubicBezTo>
                  <a:pt x="2688647" y="1030949"/>
                  <a:pt x="2824854" y="1283362"/>
                  <a:pt x="2561012" y="1468147"/>
                </a:cubicBezTo>
                <a:cubicBezTo>
                  <a:pt x="2234304" y="1698652"/>
                  <a:pt x="2301932" y="1814857"/>
                  <a:pt x="2643879" y="1899629"/>
                </a:cubicBezTo>
                <a:cubicBezTo>
                  <a:pt x="2723889" y="1919632"/>
                  <a:pt x="2803899" y="1968209"/>
                  <a:pt x="2881052" y="2025359"/>
                </a:cubicBezTo>
                <a:cubicBezTo>
                  <a:pt x="2949632" y="2075842"/>
                  <a:pt x="2998209" y="2151090"/>
                  <a:pt x="3013449" y="2234910"/>
                </a:cubicBezTo>
                <a:cubicBezTo>
                  <a:pt x="3079172" y="2606385"/>
                  <a:pt x="2737224" y="2743545"/>
                  <a:pt x="2525770" y="2945474"/>
                </a:cubicBezTo>
                <a:close/>
              </a:path>
            </a:pathLst>
          </a:custGeom>
          <a:solidFill>
            <a:schemeClr val="accent2">
              <a:alpha val="2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61"/>
          <p:cNvSpPr/>
          <p:nvPr/>
        </p:nvSpPr>
        <p:spPr>
          <a:xfrm>
            <a:off x="0" y="6580736"/>
            <a:ext cx="12192000" cy="2772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slide layout">
  <p:cSld name="4_Image slide layou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2"/>
          <p:cNvSpPr/>
          <p:nvPr/>
        </p:nvSpPr>
        <p:spPr>
          <a:xfrm>
            <a:off x="-19049" y="152400"/>
            <a:ext cx="12211051" cy="4691270"/>
          </a:xfrm>
          <a:custGeom>
            <a:rect b="b" l="l" r="r" t="t"/>
            <a:pathLst>
              <a:path extrusionOk="0" h="4691270" w="12211051">
                <a:moveTo>
                  <a:pt x="0" y="0"/>
                </a:moveTo>
                <a:lnTo>
                  <a:pt x="12211051" y="0"/>
                </a:lnTo>
                <a:lnTo>
                  <a:pt x="12211051" y="2792547"/>
                </a:lnTo>
                <a:lnTo>
                  <a:pt x="11803470" y="3063047"/>
                </a:lnTo>
                <a:cubicBezTo>
                  <a:pt x="10153287" y="4094971"/>
                  <a:pt x="8203683" y="4691270"/>
                  <a:pt x="6115052" y="4691270"/>
                </a:cubicBezTo>
                <a:cubicBezTo>
                  <a:pt x="4026419" y="4691270"/>
                  <a:pt x="2076815" y="4094971"/>
                  <a:pt x="426632" y="3063047"/>
                </a:cubicBezTo>
                <a:lnTo>
                  <a:pt x="0" y="277990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62"/>
          <p:cNvSpPr/>
          <p:nvPr>
            <p:ph idx="2" type="pic"/>
          </p:nvPr>
        </p:nvSpPr>
        <p:spPr>
          <a:xfrm>
            <a:off x="-19050" y="0"/>
            <a:ext cx="12211051" cy="469127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97" name="Google Shape;97;p62"/>
          <p:cNvSpPr/>
          <p:nvPr>
            <p:ph idx="3" type="pic"/>
          </p:nvPr>
        </p:nvSpPr>
        <p:spPr>
          <a:xfrm>
            <a:off x="1500665" y="2855543"/>
            <a:ext cx="1963858" cy="196385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98" name="Google Shape;98;p62"/>
          <p:cNvSpPr/>
          <p:nvPr>
            <p:ph idx="4" type="pic"/>
          </p:nvPr>
        </p:nvSpPr>
        <p:spPr>
          <a:xfrm>
            <a:off x="5088795" y="3584392"/>
            <a:ext cx="1963858" cy="196385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99" name="Google Shape;99;p62"/>
          <p:cNvSpPr/>
          <p:nvPr>
            <p:ph idx="5" type="pic"/>
          </p:nvPr>
        </p:nvSpPr>
        <p:spPr>
          <a:xfrm>
            <a:off x="8694017" y="2855543"/>
            <a:ext cx="1963858" cy="196385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Image slide layout">
  <p:cSld name="5_Image slide layout">
    <p:bg>
      <p:bgPr>
        <a:solidFill>
          <a:schemeClr val="accent4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3"/>
          <p:cNvSpPr/>
          <p:nvPr/>
        </p:nvSpPr>
        <p:spPr>
          <a:xfrm>
            <a:off x="-72829" y="-120964"/>
            <a:ext cx="7099930" cy="709992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63"/>
          <p:cNvSpPr/>
          <p:nvPr>
            <p:ph idx="2" type="pic"/>
          </p:nvPr>
        </p:nvSpPr>
        <p:spPr>
          <a:xfrm>
            <a:off x="872608" y="3531407"/>
            <a:ext cx="4212569" cy="302962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03" name="Google Shape;103;p63"/>
          <p:cNvSpPr/>
          <p:nvPr>
            <p:ph idx="3" type="pic"/>
          </p:nvPr>
        </p:nvSpPr>
        <p:spPr>
          <a:xfrm>
            <a:off x="1869095" y="296968"/>
            <a:ext cx="4212570" cy="302962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04" name="Google Shape;104;p63"/>
          <p:cNvSpPr/>
          <p:nvPr>
            <p:ph idx="4" type="pic"/>
          </p:nvPr>
        </p:nvSpPr>
        <p:spPr>
          <a:xfrm>
            <a:off x="345104" y="819868"/>
            <a:ext cx="3032380" cy="420957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Contents slide layout">
  <p:cSld name="6_Contents slide layou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4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7" name="Google Shape;107;p64"/>
          <p:cNvSpPr/>
          <p:nvPr/>
        </p:nvSpPr>
        <p:spPr>
          <a:xfrm>
            <a:off x="4953000" y="1199607"/>
            <a:ext cx="2286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64"/>
          <p:cNvSpPr/>
          <p:nvPr/>
        </p:nvSpPr>
        <p:spPr>
          <a:xfrm>
            <a:off x="0" y="6580736"/>
            <a:ext cx="12192000" cy="2772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Image slide layout">
  <p:cSld name="6_Image slide layou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5"/>
          <p:cNvSpPr/>
          <p:nvPr/>
        </p:nvSpPr>
        <p:spPr>
          <a:xfrm>
            <a:off x="356152" y="556591"/>
            <a:ext cx="11479696" cy="6042992"/>
          </a:xfrm>
          <a:prstGeom prst="frame">
            <a:avLst>
              <a:gd fmla="val 584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65"/>
          <p:cNvSpPr/>
          <p:nvPr>
            <p:ph idx="2" type="pic"/>
          </p:nvPr>
        </p:nvSpPr>
        <p:spPr>
          <a:xfrm>
            <a:off x="648129" y="3170583"/>
            <a:ext cx="10895743" cy="313082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Image slide layout">
  <p:cSld name="7_Image slide layout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6"/>
          <p:cNvSpPr/>
          <p:nvPr>
            <p:ph idx="2" type="pic"/>
          </p:nvPr>
        </p:nvSpPr>
        <p:spPr>
          <a:xfrm>
            <a:off x="528174" y="1749287"/>
            <a:ext cx="2351879" cy="335942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14" name="Google Shape;114;p66"/>
          <p:cNvSpPr/>
          <p:nvPr>
            <p:ph idx="3" type="pic"/>
          </p:nvPr>
        </p:nvSpPr>
        <p:spPr>
          <a:xfrm>
            <a:off x="3456098" y="1749287"/>
            <a:ext cx="2351879" cy="335942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15" name="Google Shape;115;p66"/>
          <p:cNvSpPr/>
          <p:nvPr>
            <p:ph idx="4" type="pic"/>
          </p:nvPr>
        </p:nvSpPr>
        <p:spPr>
          <a:xfrm>
            <a:off x="9311943" y="1749287"/>
            <a:ext cx="2351879" cy="335942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16" name="Google Shape;116;p66"/>
          <p:cNvSpPr/>
          <p:nvPr>
            <p:ph idx="5" type="pic"/>
          </p:nvPr>
        </p:nvSpPr>
        <p:spPr>
          <a:xfrm>
            <a:off x="6384022" y="1749287"/>
            <a:ext cx="2351879" cy="335942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Image slide layout">
  <p:cSld name="9_Image slide layout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7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Image slide layout">
  <p:cSld name="2_Image slide layou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8"/>
          <p:cNvSpPr/>
          <p:nvPr/>
        </p:nvSpPr>
        <p:spPr>
          <a:xfrm>
            <a:off x="5706238" y="1134290"/>
            <a:ext cx="5658448" cy="2749733"/>
          </a:xfrm>
          <a:prstGeom prst="frame">
            <a:avLst>
              <a:gd fmla="val 1388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68"/>
          <p:cNvSpPr/>
          <p:nvPr>
            <p:ph idx="2" type="pic"/>
          </p:nvPr>
        </p:nvSpPr>
        <p:spPr>
          <a:xfrm>
            <a:off x="1868938" y="1889760"/>
            <a:ext cx="3277824" cy="496824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2" name="Google Shape;122;p68"/>
          <p:cNvSpPr/>
          <p:nvPr/>
        </p:nvSpPr>
        <p:spPr>
          <a:xfrm>
            <a:off x="0" y="0"/>
            <a:ext cx="39188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68"/>
          <p:cNvSpPr/>
          <p:nvPr>
            <p:ph idx="3" type="pic"/>
          </p:nvPr>
        </p:nvSpPr>
        <p:spPr>
          <a:xfrm>
            <a:off x="7777707" y="-1"/>
            <a:ext cx="3277824" cy="364889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slide layout">
  <p:cSld name="8_Image slide layout">
    <p:bg>
      <p:bgPr>
        <a:solidFill>
          <a:schemeClr val="lt1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9"/>
          <p:cNvSpPr/>
          <p:nvPr/>
        </p:nvSpPr>
        <p:spPr>
          <a:xfrm>
            <a:off x="6643991" y="0"/>
            <a:ext cx="369813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9"/>
          <p:cNvSpPr/>
          <p:nvPr/>
        </p:nvSpPr>
        <p:spPr>
          <a:xfrm>
            <a:off x="8161506" y="300226"/>
            <a:ext cx="2400531" cy="1651187"/>
          </a:xfrm>
          <a:custGeom>
            <a:rect b="b" l="l" r="r" t="t"/>
            <a:pathLst>
              <a:path extrusionOk="0" h="1206212" w="1753617">
                <a:moveTo>
                  <a:pt x="1229776" y="474039"/>
                </a:moveTo>
                <a:cubicBezTo>
                  <a:pt x="1143811" y="476947"/>
                  <a:pt x="1106070" y="792156"/>
                  <a:pt x="1118650" y="1037577"/>
                </a:cubicBezTo>
                <a:cubicBezTo>
                  <a:pt x="1151499" y="1041648"/>
                  <a:pt x="1192735" y="1038740"/>
                  <a:pt x="1227679" y="1039321"/>
                </a:cubicBezTo>
                <a:cubicBezTo>
                  <a:pt x="1233271" y="829958"/>
                  <a:pt x="1236766" y="475784"/>
                  <a:pt x="1229776" y="474039"/>
                </a:cubicBezTo>
                <a:close/>
                <a:moveTo>
                  <a:pt x="861560" y="0"/>
                </a:moveTo>
                <a:cubicBezTo>
                  <a:pt x="1015137" y="0"/>
                  <a:pt x="1144753" y="98028"/>
                  <a:pt x="1192678" y="235268"/>
                </a:cubicBezTo>
                <a:cubicBezTo>
                  <a:pt x="1250405" y="194968"/>
                  <a:pt x="1320114" y="172094"/>
                  <a:pt x="1395270" y="172094"/>
                </a:cubicBezTo>
                <a:cubicBezTo>
                  <a:pt x="1593505" y="172094"/>
                  <a:pt x="1753617" y="332207"/>
                  <a:pt x="1753617" y="530443"/>
                </a:cubicBezTo>
                <a:cubicBezTo>
                  <a:pt x="1753617" y="728677"/>
                  <a:pt x="1593505" y="888790"/>
                  <a:pt x="1395270" y="888790"/>
                </a:cubicBezTo>
                <a:cubicBezTo>
                  <a:pt x="1387645" y="888790"/>
                  <a:pt x="1380021" y="887701"/>
                  <a:pt x="1372396" y="887701"/>
                </a:cubicBezTo>
                <a:lnTo>
                  <a:pt x="1372396" y="1206212"/>
                </a:lnTo>
                <a:lnTo>
                  <a:pt x="1231543" y="1206212"/>
                </a:lnTo>
                <a:lnTo>
                  <a:pt x="1227789" y="1039789"/>
                </a:lnTo>
                <a:lnTo>
                  <a:pt x="1176875" y="1039789"/>
                </a:lnTo>
                <a:lnTo>
                  <a:pt x="1173122" y="1206212"/>
                </a:lnTo>
                <a:lnTo>
                  <a:pt x="973672" y="1206212"/>
                </a:lnTo>
                <a:lnTo>
                  <a:pt x="968149" y="929147"/>
                </a:lnTo>
                <a:lnTo>
                  <a:pt x="968017" y="929147"/>
                </a:lnTo>
                <a:cubicBezTo>
                  <a:pt x="988704" y="898262"/>
                  <a:pt x="1030225" y="854754"/>
                  <a:pt x="1030077" y="836491"/>
                </a:cubicBezTo>
                <a:lnTo>
                  <a:pt x="1016753" y="510027"/>
                </a:lnTo>
                <a:cubicBezTo>
                  <a:pt x="1016753" y="505156"/>
                  <a:pt x="1012219" y="501207"/>
                  <a:pt x="1006625" y="501207"/>
                </a:cubicBezTo>
                <a:cubicBezTo>
                  <a:pt x="1003828" y="501207"/>
                  <a:pt x="1001296" y="502194"/>
                  <a:pt x="999463" y="503790"/>
                </a:cubicBezTo>
                <a:lnTo>
                  <a:pt x="996664" y="509676"/>
                </a:lnTo>
                <a:lnTo>
                  <a:pt x="996664" y="733486"/>
                </a:lnTo>
                <a:cubicBezTo>
                  <a:pt x="996664" y="738623"/>
                  <a:pt x="991881" y="742788"/>
                  <a:pt x="985982" y="742788"/>
                </a:cubicBezTo>
                <a:cubicBezTo>
                  <a:pt x="980083" y="742788"/>
                  <a:pt x="975300" y="738623"/>
                  <a:pt x="975300" y="733486"/>
                </a:cubicBezTo>
                <a:cubicBezTo>
                  <a:pt x="975300" y="658877"/>
                  <a:pt x="975300" y="584268"/>
                  <a:pt x="975300" y="509660"/>
                </a:cubicBezTo>
                <a:lnTo>
                  <a:pt x="972509" y="503790"/>
                </a:lnTo>
                <a:cubicBezTo>
                  <a:pt x="970676" y="502194"/>
                  <a:pt x="968144" y="501207"/>
                  <a:pt x="965347" y="501207"/>
                </a:cubicBezTo>
                <a:cubicBezTo>
                  <a:pt x="962550" y="501207"/>
                  <a:pt x="960018" y="502194"/>
                  <a:pt x="958185" y="503790"/>
                </a:cubicBezTo>
                <a:lnTo>
                  <a:pt x="955762" y="508885"/>
                </a:lnTo>
                <a:lnTo>
                  <a:pt x="955762" y="735600"/>
                </a:lnTo>
                <a:cubicBezTo>
                  <a:pt x="955762" y="740738"/>
                  <a:pt x="950979" y="744903"/>
                  <a:pt x="945080" y="744903"/>
                </a:cubicBezTo>
                <a:cubicBezTo>
                  <a:pt x="939180" y="744903"/>
                  <a:pt x="934398" y="740738"/>
                  <a:pt x="934398" y="735600"/>
                </a:cubicBezTo>
                <a:cubicBezTo>
                  <a:pt x="934398" y="659916"/>
                  <a:pt x="934398" y="584231"/>
                  <a:pt x="934398" y="508546"/>
                </a:cubicBezTo>
                <a:lnTo>
                  <a:pt x="932136" y="503790"/>
                </a:lnTo>
                <a:cubicBezTo>
                  <a:pt x="930304" y="502194"/>
                  <a:pt x="927771" y="501207"/>
                  <a:pt x="924974" y="501207"/>
                </a:cubicBezTo>
                <a:cubicBezTo>
                  <a:pt x="922177" y="501207"/>
                  <a:pt x="919645" y="502194"/>
                  <a:pt x="917812" y="503790"/>
                </a:cubicBezTo>
                <a:lnTo>
                  <a:pt x="914860" y="509998"/>
                </a:lnTo>
                <a:lnTo>
                  <a:pt x="914860" y="735693"/>
                </a:lnTo>
                <a:cubicBezTo>
                  <a:pt x="914860" y="740830"/>
                  <a:pt x="910078" y="744995"/>
                  <a:pt x="904178" y="744995"/>
                </a:cubicBezTo>
                <a:cubicBezTo>
                  <a:pt x="898278" y="744995"/>
                  <a:pt x="893497" y="740830"/>
                  <a:pt x="893497" y="735693"/>
                </a:cubicBezTo>
                <a:cubicBezTo>
                  <a:pt x="893497" y="660241"/>
                  <a:pt x="893497" y="584789"/>
                  <a:pt x="893497" y="509338"/>
                </a:cubicBezTo>
                <a:lnTo>
                  <a:pt x="890858" y="503790"/>
                </a:lnTo>
                <a:cubicBezTo>
                  <a:pt x="889025" y="502194"/>
                  <a:pt x="886493" y="501207"/>
                  <a:pt x="883696" y="501207"/>
                </a:cubicBezTo>
                <a:cubicBezTo>
                  <a:pt x="878102" y="501207"/>
                  <a:pt x="873568" y="505156"/>
                  <a:pt x="873568" y="510027"/>
                </a:cubicBezTo>
                <a:lnTo>
                  <a:pt x="858045" y="836491"/>
                </a:lnTo>
                <a:cubicBezTo>
                  <a:pt x="856991" y="853176"/>
                  <a:pt x="899418" y="898262"/>
                  <a:pt x="920104" y="929147"/>
                </a:cubicBezTo>
                <a:lnTo>
                  <a:pt x="919971" y="929147"/>
                </a:lnTo>
                <a:lnTo>
                  <a:pt x="914449" y="1206212"/>
                </a:lnTo>
                <a:lnTo>
                  <a:pt x="687243" y="1206212"/>
                </a:lnTo>
                <a:lnTo>
                  <a:pt x="680994" y="892690"/>
                </a:lnTo>
                <a:lnTo>
                  <a:pt x="672455" y="892690"/>
                </a:lnTo>
                <a:lnTo>
                  <a:pt x="703265" y="880906"/>
                </a:lnTo>
                <a:cubicBezTo>
                  <a:pt x="746777" y="847233"/>
                  <a:pt x="780792" y="770577"/>
                  <a:pt x="779494" y="701153"/>
                </a:cubicBezTo>
                <a:cubicBezTo>
                  <a:pt x="777764" y="608588"/>
                  <a:pt x="735279" y="494515"/>
                  <a:pt x="659906" y="495891"/>
                </a:cubicBezTo>
                <a:cubicBezTo>
                  <a:pt x="584533" y="497267"/>
                  <a:pt x="529384" y="593484"/>
                  <a:pt x="531113" y="696668"/>
                </a:cubicBezTo>
                <a:cubicBezTo>
                  <a:pt x="532411" y="774055"/>
                  <a:pt x="567648" y="848411"/>
                  <a:pt x="611609" y="881068"/>
                </a:cubicBezTo>
                <a:lnTo>
                  <a:pt x="642424" y="892690"/>
                </a:lnTo>
                <a:lnTo>
                  <a:pt x="629610" y="892690"/>
                </a:lnTo>
                <a:lnTo>
                  <a:pt x="623362" y="1206212"/>
                </a:lnTo>
                <a:lnTo>
                  <a:pt x="400827" y="1206212"/>
                </a:lnTo>
                <a:lnTo>
                  <a:pt x="400827" y="886611"/>
                </a:lnTo>
                <a:cubicBezTo>
                  <a:pt x="387756" y="887701"/>
                  <a:pt x="372507" y="888790"/>
                  <a:pt x="358348" y="888790"/>
                </a:cubicBezTo>
                <a:cubicBezTo>
                  <a:pt x="160114" y="888790"/>
                  <a:pt x="0" y="728677"/>
                  <a:pt x="0" y="530443"/>
                </a:cubicBezTo>
                <a:cubicBezTo>
                  <a:pt x="0" y="332207"/>
                  <a:pt x="160114" y="172094"/>
                  <a:pt x="358348" y="172094"/>
                </a:cubicBezTo>
                <a:cubicBezTo>
                  <a:pt x="423701" y="172094"/>
                  <a:pt x="484696" y="189522"/>
                  <a:pt x="536978" y="220019"/>
                </a:cubicBezTo>
                <a:cubicBezTo>
                  <a:pt x="588170" y="91493"/>
                  <a:pt x="714517" y="0"/>
                  <a:pt x="861560" y="0"/>
                </a:cubicBezTo>
                <a:close/>
              </a:path>
            </a:pathLst>
          </a:custGeom>
          <a:noFill/>
          <a:ln cap="flat" cmpd="sng" w="12700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69"/>
          <p:cNvSpPr/>
          <p:nvPr>
            <p:ph idx="2" type="pic"/>
          </p:nvPr>
        </p:nvSpPr>
        <p:spPr>
          <a:xfrm>
            <a:off x="648128" y="1863585"/>
            <a:ext cx="5995863" cy="313082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8" name="Google Shape;128;p69"/>
          <p:cNvSpPr/>
          <p:nvPr>
            <p:ph idx="3" type="pic"/>
          </p:nvPr>
        </p:nvSpPr>
        <p:spPr>
          <a:xfrm>
            <a:off x="6643992" y="1863585"/>
            <a:ext cx="1848255" cy="167728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9" name="Google Shape;129;p69"/>
          <p:cNvSpPr/>
          <p:nvPr>
            <p:ph idx="4" type="pic"/>
          </p:nvPr>
        </p:nvSpPr>
        <p:spPr>
          <a:xfrm>
            <a:off x="8493868" y="1863585"/>
            <a:ext cx="1848255" cy="167728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30" name="Google Shape;130;p69"/>
          <p:cNvSpPr/>
          <p:nvPr>
            <p:ph idx="5" type="pic"/>
          </p:nvPr>
        </p:nvSpPr>
        <p:spPr>
          <a:xfrm>
            <a:off x="10343745" y="1863585"/>
            <a:ext cx="1848255" cy="167728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 slide layout">
  <p:cSld name="End slide layout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Image slide layout">
  <p:cSld name="10_Image slide layout">
    <p:bg>
      <p:bgPr>
        <a:solidFill>
          <a:schemeClr val="accent4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0"/>
          <p:cNvSpPr/>
          <p:nvPr>
            <p:ph idx="2" type="pic"/>
          </p:nvPr>
        </p:nvSpPr>
        <p:spPr>
          <a:xfrm>
            <a:off x="1" y="0"/>
            <a:ext cx="6511687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Image slide layout">
  <p:cSld name="11_Image slide layout">
    <p:bg>
      <p:bgPr>
        <a:solidFill>
          <a:schemeClr val="accent4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1"/>
          <p:cNvSpPr/>
          <p:nvPr>
            <p:ph idx="2" type="pic"/>
          </p:nvPr>
        </p:nvSpPr>
        <p:spPr>
          <a:xfrm>
            <a:off x="4494179" y="572240"/>
            <a:ext cx="7062280" cy="393166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Contents slide layout">
  <p:cSld name="5_Contents slide layout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2"/>
          <p:cNvSpPr/>
          <p:nvPr/>
        </p:nvSpPr>
        <p:spPr>
          <a:xfrm>
            <a:off x="1" y="0"/>
            <a:ext cx="269557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72"/>
          <p:cNvSpPr/>
          <p:nvPr/>
        </p:nvSpPr>
        <p:spPr>
          <a:xfrm>
            <a:off x="1642273" y="2198638"/>
            <a:ext cx="1053301" cy="4479111"/>
          </a:xfrm>
          <a:custGeom>
            <a:rect b="b" l="l" r="r" t="t"/>
            <a:pathLst>
              <a:path extrusionOk="0" h="4479111" w="1053301">
                <a:moveTo>
                  <a:pt x="531483" y="1382472"/>
                </a:moveTo>
                <a:cubicBezTo>
                  <a:pt x="451833" y="1375267"/>
                  <a:pt x="351124" y="1511235"/>
                  <a:pt x="278496" y="1582175"/>
                </a:cubicBezTo>
                <a:cubicBezTo>
                  <a:pt x="351849" y="1626574"/>
                  <a:pt x="635608" y="1817677"/>
                  <a:pt x="678075" y="1765558"/>
                </a:cubicBezTo>
                <a:cubicBezTo>
                  <a:pt x="737917" y="1692205"/>
                  <a:pt x="624026" y="1439330"/>
                  <a:pt x="564186" y="1394933"/>
                </a:cubicBezTo>
                <a:cubicBezTo>
                  <a:pt x="553810" y="1387453"/>
                  <a:pt x="542862" y="1383502"/>
                  <a:pt x="531483" y="1382472"/>
                </a:cubicBezTo>
                <a:close/>
                <a:moveTo>
                  <a:pt x="1002286" y="651"/>
                </a:moveTo>
                <a:lnTo>
                  <a:pt x="1053301" y="13297"/>
                </a:lnTo>
                <a:lnTo>
                  <a:pt x="1053301" y="4292319"/>
                </a:lnTo>
                <a:lnTo>
                  <a:pt x="1052472" y="4291920"/>
                </a:lnTo>
                <a:cubicBezTo>
                  <a:pt x="1019264" y="4284409"/>
                  <a:pt x="978726" y="4288029"/>
                  <a:pt x="977279" y="4228671"/>
                </a:cubicBezTo>
                <a:cubicBezTo>
                  <a:pt x="977279" y="4211297"/>
                  <a:pt x="977279" y="4176551"/>
                  <a:pt x="977279" y="4159179"/>
                </a:cubicBezTo>
                <a:cubicBezTo>
                  <a:pt x="944462" y="4081965"/>
                  <a:pt x="1002372" y="3983517"/>
                  <a:pt x="971487" y="3906303"/>
                </a:cubicBezTo>
                <a:cubicBezTo>
                  <a:pt x="923229" y="3858046"/>
                  <a:pt x="979208" y="3802065"/>
                  <a:pt x="959905" y="3751876"/>
                </a:cubicBezTo>
                <a:cubicBezTo>
                  <a:pt x="940601" y="3582006"/>
                  <a:pt x="996582" y="3429511"/>
                  <a:pt x="956044" y="3259641"/>
                </a:cubicBezTo>
                <a:lnTo>
                  <a:pt x="957975" y="3263502"/>
                </a:lnTo>
                <a:cubicBezTo>
                  <a:pt x="956044" y="3259641"/>
                  <a:pt x="956044" y="3253849"/>
                  <a:pt x="954115" y="3249988"/>
                </a:cubicBezTo>
                <a:lnTo>
                  <a:pt x="853737" y="3249988"/>
                </a:lnTo>
                <a:cubicBezTo>
                  <a:pt x="817060" y="3410207"/>
                  <a:pt x="791966" y="3514446"/>
                  <a:pt x="811270" y="3682384"/>
                </a:cubicBezTo>
                <a:cubicBezTo>
                  <a:pt x="805478" y="3690105"/>
                  <a:pt x="822852" y="3827161"/>
                  <a:pt x="817060" y="3894721"/>
                </a:cubicBezTo>
                <a:cubicBezTo>
                  <a:pt x="799688" y="3966145"/>
                  <a:pt x="788106" y="4172690"/>
                  <a:pt x="805478" y="4234461"/>
                </a:cubicBezTo>
                <a:cubicBezTo>
                  <a:pt x="817060" y="4302024"/>
                  <a:pt x="846016" y="4369585"/>
                  <a:pt x="857598" y="4437148"/>
                </a:cubicBezTo>
                <a:cubicBezTo>
                  <a:pt x="788106" y="4512432"/>
                  <a:pt x="734056" y="4468033"/>
                  <a:pt x="662633" y="4444869"/>
                </a:cubicBezTo>
                <a:cubicBezTo>
                  <a:pt x="597001" y="4392751"/>
                  <a:pt x="579629" y="4317467"/>
                  <a:pt x="587350" y="4244114"/>
                </a:cubicBezTo>
                <a:cubicBezTo>
                  <a:pt x="600862" y="4118641"/>
                  <a:pt x="625957" y="3998960"/>
                  <a:pt x="566116" y="3883139"/>
                </a:cubicBezTo>
                <a:cubicBezTo>
                  <a:pt x="550673" y="3852254"/>
                  <a:pt x="558394" y="3805926"/>
                  <a:pt x="558394" y="3767319"/>
                </a:cubicBezTo>
                <a:cubicBezTo>
                  <a:pt x="562255" y="3593589"/>
                  <a:pt x="546812" y="3421789"/>
                  <a:pt x="550673" y="3248059"/>
                </a:cubicBezTo>
                <a:lnTo>
                  <a:pt x="498555" y="3248059"/>
                </a:lnTo>
                <a:cubicBezTo>
                  <a:pt x="498555" y="3248059"/>
                  <a:pt x="504345" y="3192078"/>
                  <a:pt x="502415" y="3192078"/>
                </a:cubicBezTo>
                <a:cubicBezTo>
                  <a:pt x="537161" y="2892876"/>
                  <a:pt x="542951" y="2647722"/>
                  <a:pt x="568047" y="2346589"/>
                </a:cubicBezTo>
                <a:cubicBezTo>
                  <a:pt x="575768" y="2259725"/>
                  <a:pt x="595072" y="2178651"/>
                  <a:pt x="624026" y="2097577"/>
                </a:cubicBezTo>
                <a:cubicBezTo>
                  <a:pt x="681936" y="1935428"/>
                  <a:pt x="712821" y="1977896"/>
                  <a:pt x="558394" y="1904543"/>
                </a:cubicBezTo>
                <a:cubicBezTo>
                  <a:pt x="392385" y="1825398"/>
                  <a:pt x="234097" y="1796444"/>
                  <a:pt x="54576" y="1682553"/>
                </a:cubicBezTo>
                <a:cubicBezTo>
                  <a:pt x="-18777" y="1636225"/>
                  <a:pt x="-12987" y="1580246"/>
                  <a:pt x="41063" y="1520404"/>
                </a:cubicBezTo>
                <a:cubicBezTo>
                  <a:pt x="230236" y="1309998"/>
                  <a:pt x="361499" y="1062915"/>
                  <a:pt x="649121" y="997283"/>
                </a:cubicBezTo>
                <a:cubicBezTo>
                  <a:pt x="840224" y="954816"/>
                  <a:pt x="803548" y="908488"/>
                  <a:pt x="813199" y="852507"/>
                </a:cubicBezTo>
                <a:cubicBezTo>
                  <a:pt x="803548" y="846717"/>
                  <a:pt x="774592" y="744408"/>
                  <a:pt x="753359" y="682637"/>
                </a:cubicBezTo>
                <a:cubicBezTo>
                  <a:pt x="712821" y="568748"/>
                  <a:pt x="807409" y="470300"/>
                  <a:pt x="820920" y="358340"/>
                </a:cubicBezTo>
                <a:cubicBezTo>
                  <a:pt x="830573" y="290779"/>
                  <a:pt x="865319" y="244451"/>
                  <a:pt x="878831" y="176888"/>
                </a:cubicBezTo>
                <a:cubicBezTo>
                  <a:pt x="905373" y="35733"/>
                  <a:pt x="935685" y="-5891"/>
                  <a:pt x="1002286" y="651"/>
                </a:cubicBezTo>
                <a:close/>
              </a:path>
            </a:pathLst>
          </a:custGeom>
          <a:noFill/>
          <a:ln cap="flat" cmpd="sng" w="12700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72"/>
          <p:cNvSpPr/>
          <p:nvPr/>
        </p:nvSpPr>
        <p:spPr>
          <a:xfrm>
            <a:off x="2310378" y="3162486"/>
            <a:ext cx="681329" cy="1899457"/>
          </a:xfrm>
          <a:custGeom>
            <a:rect b="b" l="l" r="r" t="t"/>
            <a:pathLst>
              <a:path extrusionOk="0" h="1537213" w="551393">
                <a:moveTo>
                  <a:pt x="51851" y="0"/>
                </a:moveTo>
                <a:lnTo>
                  <a:pt x="171121" y="268357"/>
                </a:lnTo>
                <a:lnTo>
                  <a:pt x="419000" y="268357"/>
                </a:lnTo>
                <a:lnTo>
                  <a:pt x="382596" y="66221"/>
                </a:lnTo>
                <a:lnTo>
                  <a:pt x="421275" y="77358"/>
                </a:lnTo>
                <a:lnTo>
                  <a:pt x="462110" y="303323"/>
                </a:lnTo>
                <a:cubicBezTo>
                  <a:pt x="472788" y="369344"/>
                  <a:pt x="473644" y="522324"/>
                  <a:pt x="463306" y="611197"/>
                </a:cubicBezTo>
                <a:cubicBezTo>
                  <a:pt x="502543" y="961722"/>
                  <a:pt x="564854" y="1265204"/>
                  <a:pt x="548808" y="1530626"/>
                </a:cubicBezTo>
                <a:lnTo>
                  <a:pt x="64066" y="1537213"/>
                </a:lnTo>
                <a:lnTo>
                  <a:pt x="134717" y="695739"/>
                </a:lnTo>
                <a:lnTo>
                  <a:pt x="0" y="696698"/>
                </a:lnTo>
                <a:lnTo>
                  <a:pt x="14849" y="661371"/>
                </a:lnTo>
                <a:lnTo>
                  <a:pt x="135196" y="649876"/>
                </a:lnTo>
                <a:cubicBezTo>
                  <a:pt x="135515" y="526415"/>
                  <a:pt x="135835" y="402954"/>
                  <a:pt x="136154" y="279493"/>
                </a:cubicBezTo>
                <a:lnTo>
                  <a:pt x="25387" y="16286"/>
                </a:lnTo>
                <a:lnTo>
                  <a:pt x="5185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9" name="Google Shape;139;p72"/>
          <p:cNvCxnSpPr/>
          <p:nvPr/>
        </p:nvCxnSpPr>
        <p:spPr>
          <a:xfrm>
            <a:off x="0" y="469458"/>
            <a:ext cx="2790825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40" name="Google Shape;140;p72"/>
          <p:cNvGrpSpPr/>
          <p:nvPr/>
        </p:nvGrpSpPr>
        <p:grpSpPr>
          <a:xfrm>
            <a:off x="597820" y="443746"/>
            <a:ext cx="1595184" cy="1392212"/>
            <a:chOff x="816657" y="415244"/>
            <a:chExt cx="3074373" cy="2683192"/>
          </a:xfrm>
        </p:grpSpPr>
        <p:grpSp>
          <p:nvGrpSpPr>
            <p:cNvPr id="141" name="Google Shape;141;p72"/>
            <p:cNvGrpSpPr/>
            <p:nvPr/>
          </p:nvGrpSpPr>
          <p:grpSpPr>
            <a:xfrm rot="10800000">
              <a:off x="816657" y="415244"/>
              <a:ext cx="647700" cy="2620327"/>
              <a:chOff x="6144030" y="3967463"/>
              <a:chExt cx="647700" cy="2620327"/>
            </a:xfrm>
          </p:grpSpPr>
          <p:sp>
            <p:nvSpPr>
              <p:cNvPr id="142" name="Google Shape;142;p72"/>
              <p:cNvSpPr/>
              <p:nvPr/>
            </p:nvSpPr>
            <p:spPr>
              <a:xfrm>
                <a:off x="6380250" y="5425740"/>
                <a:ext cx="180975" cy="1162050"/>
              </a:xfrm>
              <a:custGeom>
                <a:rect b="b" l="l" r="r" t="t"/>
                <a:pathLst>
                  <a:path extrusionOk="0" h="1162050" w="180975">
                    <a:moveTo>
                      <a:pt x="90488" y="0"/>
                    </a:moveTo>
                    <a:cubicBezTo>
                      <a:pt x="40958" y="0"/>
                      <a:pt x="0" y="40958"/>
                      <a:pt x="0" y="90488"/>
                    </a:cubicBezTo>
                    <a:lnTo>
                      <a:pt x="0" y="1071563"/>
                    </a:lnTo>
                    <a:cubicBezTo>
                      <a:pt x="0" y="1121093"/>
                      <a:pt x="40958" y="1162050"/>
                      <a:pt x="90488" y="1162050"/>
                    </a:cubicBezTo>
                    <a:cubicBezTo>
                      <a:pt x="140018" y="1162050"/>
                      <a:pt x="180975" y="1121093"/>
                      <a:pt x="180975" y="1071563"/>
                    </a:cubicBezTo>
                    <a:lnTo>
                      <a:pt x="180975" y="90488"/>
                    </a:lnTo>
                    <a:cubicBezTo>
                      <a:pt x="180975" y="40958"/>
                      <a:pt x="140018" y="0"/>
                      <a:pt x="90488" y="0"/>
                    </a:cubicBezTo>
                    <a:close/>
                    <a:moveTo>
                      <a:pt x="102870" y="1087755"/>
                    </a:moveTo>
                    <a:cubicBezTo>
                      <a:pt x="82868" y="1095375"/>
                      <a:pt x="60960" y="1084898"/>
                      <a:pt x="54293" y="1064895"/>
                    </a:cubicBezTo>
                    <a:cubicBezTo>
                      <a:pt x="46673" y="1044893"/>
                      <a:pt x="57150" y="1022985"/>
                      <a:pt x="77153" y="1016318"/>
                    </a:cubicBezTo>
                    <a:cubicBezTo>
                      <a:pt x="97155" y="1009650"/>
                      <a:pt x="119063" y="1019175"/>
                      <a:pt x="125730" y="1039178"/>
                    </a:cubicBezTo>
                    <a:cubicBezTo>
                      <a:pt x="133350" y="1058228"/>
                      <a:pt x="122873" y="1080135"/>
                      <a:pt x="102870" y="1087755"/>
                    </a:cubicBez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Google Shape;143;p72"/>
              <p:cNvSpPr/>
              <p:nvPr/>
            </p:nvSpPr>
            <p:spPr>
              <a:xfrm>
                <a:off x="6425018" y="4879958"/>
                <a:ext cx="85725" cy="647700"/>
              </a:xfrm>
              <a:custGeom>
                <a:rect b="b" l="l" r="r" t="t"/>
                <a:pathLst>
                  <a:path extrusionOk="0" h="647700" w="85725">
                    <a:moveTo>
                      <a:pt x="0" y="0"/>
                    </a:moveTo>
                    <a:lnTo>
                      <a:pt x="90488" y="0"/>
                    </a:lnTo>
                    <a:lnTo>
                      <a:pt x="90488" y="656273"/>
                    </a:lnTo>
                    <a:lnTo>
                      <a:pt x="0" y="656273"/>
                    </a:ln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Google Shape;144;p72"/>
              <p:cNvSpPr/>
              <p:nvPr/>
            </p:nvSpPr>
            <p:spPr>
              <a:xfrm>
                <a:off x="6144030" y="3967463"/>
                <a:ext cx="647700" cy="962025"/>
              </a:xfrm>
              <a:custGeom>
                <a:rect b="b" l="l" r="r" t="t"/>
                <a:pathLst>
                  <a:path extrusionOk="0" h="962025" w="647700">
                    <a:moveTo>
                      <a:pt x="326708" y="0"/>
                    </a:moveTo>
                    <a:cubicBezTo>
                      <a:pt x="145733" y="0"/>
                      <a:pt x="0" y="217170"/>
                      <a:pt x="0" y="484823"/>
                    </a:cubicBezTo>
                    <a:cubicBezTo>
                      <a:pt x="0" y="752475"/>
                      <a:pt x="145733" y="970598"/>
                      <a:pt x="326708" y="970598"/>
                    </a:cubicBezTo>
                    <a:cubicBezTo>
                      <a:pt x="507683" y="970598"/>
                      <a:pt x="653415" y="753428"/>
                      <a:pt x="653415" y="484823"/>
                    </a:cubicBezTo>
                    <a:cubicBezTo>
                      <a:pt x="652463" y="217170"/>
                      <a:pt x="506730" y="0"/>
                      <a:pt x="326708" y="0"/>
                    </a:cubicBezTo>
                    <a:close/>
                    <a:moveTo>
                      <a:pt x="172403" y="785813"/>
                    </a:moveTo>
                    <a:cubicBezTo>
                      <a:pt x="172403" y="797243"/>
                      <a:pt x="162878" y="807720"/>
                      <a:pt x="150495" y="807720"/>
                    </a:cubicBezTo>
                    <a:cubicBezTo>
                      <a:pt x="138113" y="807720"/>
                      <a:pt x="128588" y="798195"/>
                      <a:pt x="128588" y="785813"/>
                    </a:cubicBezTo>
                    <a:lnTo>
                      <a:pt x="128588" y="230505"/>
                    </a:lnTo>
                    <a:cubicBezTo>
                      <a:pt x="128588" y="219075"/>
                      <a:pt x="138113" y="208598"/>
                      <a:pt x="150495" y="208598"/>
                    </a:cubicBezTo>
                    <a:cubicBezTo>
                      <a:pt x="162878" y="208598"/>
                      <a:pt x="172403" y="218123"/>
                      <a:pt x="172403" y="230505"/>
                    </a:cubicBezTo>
                    <a:lnTo>
                      <a:pt x="172403" y="785813"/>
                    </a:lnTo>
                    <a:close/>
                    <a:moveTo>
                      <a:pt x="255270" y="785813"/>
                    </a:moveTo>
                    <a:cubicBezTo>
                      <a:pt x="255270" y="797243"/>
                      <a:pt x="245745" y="807720"/>
                      <a:pt x="233363" y="807720"/>
                    </a:cubicBezTo>
                    <a:cubicBezTo>
                      <a:pt x="221933" y="807720"/>
                      <a:pt x="211455" y="798195"/>
                      <a:pt x="211455" y="785813"/>
                    </a:cubicBezTo>
                    <a:lnTo>
                      <a:pt x="211455" y="230505"/>
                    </a:lnTo>
                    <a:cubicBezTo>
                      <a:pt x="211455" y="219075"/>
                      <a:pt x="220980" y="208598"/>
                      <a:pt x="233363" y="208598"/>
                    </a:cubicBezTo>
                    <a:cubicBezTo>
                      <a:pt x="244793" y="208598"/>
                      <a:pt x="255270" y="218123"/>
                      <a:pt x="255270" y="230505"/>
                    </a:cubicBezTo>
                    <a:lnTo>
                      <a:pt x="255270" y="785813"/>
                    </a:lnTo>
                    <a:close/>
                    <a:moveTo>
                      <a:pt x="338138" y="785813"/>
                    </a:moveTo>
                    <a:cubicBezTo>
                      <a:pt x="338138" y="797243"/>
                      <a:pt x="328613" y="807720"/>
                      <a:pt x="316230" y="807720"/>
                    </a:cubicBezTo>
                    <a:cubicBezTo>
                      <a:pt x="304800" y="806768"/>
                      <a:pt x="295275" y="797243"/>
                      <a:pt x="295275" y="785813"/>
                    </a:cubicBezTo>
                    <a:lnTo>
                      <a:pt x="295275" y="230505"/>
                    </a:lnTo>
                    <a:cubicBezTo>
                      <a:pt x="295275" y="219075"/>
                      <a:pt x="304800" y="208598"/>
                      <a:pt x="317183" y="208598"/>
                    </a:cubicBezTo>
                    <a:cubicBezTo>
                      <a:pt x="328613" y="208598"/>
                      <a:pt x="339090" y="218123"/>
                      <a:pt x="339090" y="230505"/>
                    </a:cubicBezTo>
                    <a:lnTo>
                      <a:pt x="339090" y="785813"/>
                    </a:lnTo>
                    <a:close/>
                    <a:moveTo>
                      <a:pt x="421005" y="785813"/>
                    </a:moveTo>
                    <a:cubicBezTo>
                      <a:pt x="421005" y="797243"/>
                      <a:pt x="411480" y="807720"/>
                      <a:pt x="400050" y="807720"/>
                    </a:cubicBezTo>
                    <a:lnTo>
                      <a:pt x="400050" y="807720"/>
                    </a:lnTo>
                    <a:cubicBezTo>
                      <a:pt x="388620" y="807720"/>
                      <a:pt x="378143" y="798195"/>
                      <a:pt x="378143" y="785813"/>
                    </a:cubicBezTo>
                    <a:lnTo>
                      <a:pt x="378143" y="230505"/>
                    </a:lnTo>
                    <a:cubicBezTo>
                      <a:pt x="378143" y="219075"/>
                      <a:pt x="387668" y="208598"/>
                      <a:pt x="400050" y="208598"/>
                    </a:cubicBezTo>
                    <a:lnTo>
                      <a:pt x="400050" y="208598"/>
                    </a:lnTo>
                    <a:cubicBezTo>
                      <a:pt x="411480" y="208598"/>
                      <a:pt x="421005" y="218123"/>
                      <a:pt x="421005" y="230505"/>
                    </a:cubicBezTo>
                    <a:lnTo>
                      <a:pt x="421005" y="785813"/>
                    </a:lnTo>
                    <a:close/>
                    <a:moveTo>
                      <a:pt x="503873" y="785813"/>
                    </a:moveTo>
                    <a:cubicBezTo>
                      <a:pt x="503873" y="797243"/>
                      <a:pt x="494348" y="807720"/>
                      <a:pt x="481965" y="807720"/>
                    </a:cubicBezTo>
                    <a:cubicBezTo>
                      <a:pt x="470535" y="807720"/>
                      <a:pt x="460058" y="798195"/>
                      <a:pt x="460058" y="785813"/>
                    </a:cubicBezTo>
                    <a:lnTo>
                      <a:pt x="460058" y="230505"/>
                    </a:lnTo>
                    <a:cubicBezTo>
                      <a:pt x="460058" y="219075"/>
                      <a:pt x="469583" y="208598"/>
                      <a:pt x="481965" y="208598"/>
                    </a:cubicBezTo>
                    <a:cubicBezTo>
                      <a:pt x="493395" y="208598"/>
                      <a:pt x="503873" y="218123"/>
                      <a:pt x="503873" y="230505"/>
                    </a:cubicBezTo>
                    <a:lnTo>
                      <a:pt x="503873" y="785813"/>
                    </a:ln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5" name="Google Shape;145;p72"/>
            <p:cNvGrpSpPr/>
            <p:nvPr/>
          </p:nvGrpSpPr>
          <p:grpSpPr>
            <a:xfrm rot="10800000">
              <a:off x="2407238" y="415244"/>
              <a:ext cx="723900" cy="2683192"/>
              <a:chOff x="7734611" y="3897930"/>
              <a:chExt cx="723900" cy="2683192"/>
            </a:xfrm>
          </p:grpSpPr>
          <p:sp>
            <p:nvSpPr>
              <p:cNvPr id="146" name="Google Shape;146;p72"/>
              <p:cNvSpPr/>
              <p:nvPr/>
            </p:nvSpPr>
            <p:spPr>
              <a:xfrm>
                <a:off x="8010930" y="5419072"/>
                <a:ext cx="180975" cy="1162050"/>
              </a:xfrm>
              <a:custGeom>
                <a:rect b="b" l="l" r="r" t="t"/>
                <a:pathLst>
                  <a:path extrusionOk="0" h="1162050" w="180975">
                    <a:moveTo>
                      <a:pt x="90488" y="0"/>
                    </a:moveTo>
                    <a:cubicBezTo>
                      <a:pt x="40958" y="0"/>
                      <a:pt x="0" y="40958"/>
                      <a:pt x="0" y="90488"/>
                    </a:cubicBezTo>
                    <a:lnTo>
                      <a:pt x="0" y="1071563"/>
                    </a:lnTo>
                    <a:cubicBezTo>
                      <a:pt x="0" y="1121093"/>
                      <a:pt x="40958" y="1162050"/>
                      <a:pt x="90488" y="1162050"/>
                    </a:cubicBezTo>
                    <a:cubicBezTo>
                      <a:pt x="140017" y="1162050"/>
                      <a:pt x="180975" y="1121093"/>
                      <a:pt x="180975" y="1071563"/>
                    </a:cubicBezTo>
                    <a:lnTo>
                      <a:pt x="180975" y="90488"/>
                    </a:lnTo>
                    <a:cubicBezTo>
                      <a:pt x="180975" y="40005"/>
                      <a:pt x="140970" y="0"/>
                      <a:pt x="90488" y="0"/>
                    </a:cubicBezTo>
                    <a:close/>
                    <a:moveTo>
                      <a:pt x="103822" y="1086802"/>
                    </a:moveTo>
                    <a:cubicBezTo>
                      <a:pt x="83820" y="1094423"/>
                      <a:pt x="61913" y="1083945"/>
                      <a:pt x="55245" y="1063943"/>
                    </a:cubicBezTo>
                    <a:cubicBezTo>
                      <a:pt x="47625" y="1043940"/>
                      <a:pt x="58103" y="1022033"/>
                      <a:pt x="78105" y="1015365"/>
                    </a:cubicBezTo>
                    <a:cubicBezTo>
                      <a:pt x="98108" y="1008698"/>
                      <a:pt x="120015" y="1018223"/>
                      <a:pt x="126683" y="1038225"/>
                    </a:cubicBezTo>
                    <a:cubicBezTo>
                      <a:pt x="134303" y="1058227"/>
                      <a:pt x="123825" y="1080135"/>
                      <a:pt x="103822" y="1086802"/>
                    </a:cubicBez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Google Shape;147;p72"/>
              <p:cNvSpPr/>
              <p:nvPr/>
            </p:nvSpPr>
            <p:spPr>
              <a:xfrm>
                <a:off x="8056650" y="4774230"/>
                <a:ext cx="85725" cy="752475"/>
              </a:xfrm>
              <a:custGeom>
                <a:rect b="b" l="l" r="r" t="t"/>
                <a:pathLst>
                  <a:path extrusionOk="0" h="752475" w="85725">
                    <a:moveTo>
                      <a:pt x="0" y="0"/>
                    </a:moveTo>
                    <a:lnTo>
                      <a:pt x="90488" y="0"/>
                    </a:lnTo>
                    <a:lnTo>
                      <a:pt x="90488" y="755333"/>
                    </a:lnTo>
                    <a:lnTo>
                      <a:pt x="0" y="755333"/>
                    </a:ln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Google Shape;148;p72"/>
              <p:cNvSpPr/>
              <p:nvPr/>
            </p:nvSpPr>
            <p:spPr>
              <a:xfrm>
                <a:off x="7734611" y="3897930"/>
                <a:ext cx="723900" cy="885825"/>
              </a:xfrm>
              <a:custGeom>
                <a:rect b="b" l="l" r="r" t="t"/>
                <a:pathLst>
                  <a:path extrusionOk="0" h="885825" w="723900">
                    <a:moveTo>
                      <a:pt x="499204" y="0"/>
                    </a:moveTo>
                    <a:lnTo>
                      <a:pt x="229647" y="0"/>
                    </a:lnTo>
                    <a:cubicBezTo>
                      <a:pt x="103916" y="0"/>
                      <a:pt x="-12289" y="34290"/>
                      <a:pt x="1047" y="228600"/>
                    </a:cubicBezTo>
                    <a:lnTo>
                      <a:pt x="39147" y="783908"/>
                    </a:lnTo>
                    <a:cubicBezTo>
                      <a:pt x="39147" y="842010"/>
                      <a:pt x="86772" y="888683"/>
                      <a:pt x="143922" y="888683"/>
                    </a:cubicBezTo>
                    <a:lnTo>
                      <a:pt x="583977" y="888683"/>
                    </a:lnTo>
                    <a:cubicBezTo>
                      <a:pt x="642079" y="888683"/>
                      <a:pt x="688752" y="841058"/>
                      <a:pt x="688752" y="783908"/>
                    </a:cubicBezTo>
                    <a:lnTo>
                      <a:pt x="726852" y="228600"/>
                    </a:lnTo>
                    <a:cubicBezTo>
                      <a:pt x="743044" y="36195"/>
                      <a:pt x="624934" y="0"/>
                      <a:pt x="499204" y="0"/>
                    </a:cubicBezTo>
                    <a:close/>
                    <a:moveTo>
                      <a:pt x="173449" y="782955"/>
                    </a:moveTo>
                    <a:cubicBezTo>
                      <a:pt x="173449" y="796290"/>
                      <a:pt x="160114" y="806768"/>
                      <a:pt x="144874" y="806768"/>
                    </a:cubicBezTo>
                    <a:cubicBezTo>
                      <a:pt x="128681" y="806768"/>
                      <a:pt x="116299" y="796290"/>
                      <a:pt x="116299" y="782955"/>
                    </a:cubicBezTo>
                    <a:lnTo>
                      <a:pt x="116299" y="165735"/>
                    </a:lnTo>
                    <a:cubicBezTo>
                      <a:pt x="116299" y="152400"/>
                      <a:pt x="129634" y="141923"/>
                      <a:pt x="144874" y="141923"/>
                    </a:cubicBezTo>
                    <a:cubicBezTo>
                      <a:pt x="161066" y="141923"/>
                      <a:pt x="173449" y="152400"/>
                      <a:pt x="173449" y="165735"/>
                    </a:cubicBezTo>
                    <a:lnTo>
                      <a:pt x="173449" y="782955"/>
                    </a:lnTo>
                    <a:close/>
                    <a:moveTo>
                      <a:pt x="284891" y="782955"/>
                    </a:moveTo>
                    <a:cubicBezTo>
                      <a:pt x="284891" y="796290"/>
                      <a:pt x="271556" y="806768"/>
                      <a:pt x="256316" y="806768"/>
                    </a:cubicBezTo>
                    <a:cubicBezTo>
                      <a:pt x="240124" y="806768"/>
                      <a:pt x="227741" y="796290"/>
                      <a:pt x="227741" y="782955"/>
                    </a:cubicBezTo>
                    <a:lnTo>
                      <a:pt x="227741" y="165735"/>
                    </a:lnTo>
                    <a:cubicBezTo>
                      <a:pt x="227741" y="152400"/>
                      <a:pt x="241077" y="141923"/>
                      <a:pt x="256316" y="141923"/>
                    </a:cubicBezTo>
                    <a:cubicBezTo>
                      <a:pt x="272509" y="141923"/>
                      <a:pt x="284891" y="152400"/>
                      <a:pt x="284891" y="165735"/>
                    </a:cubicBezTo>
                    <a:lnTo>
                      <a:pt x="284891" y="782955"/>
                    </a:lnTo>
                    <a:close/>
                    <a:moveTo>
                      <a:pt x="396334" y="782955"/>
                    </a:moveTo>
                    <a:cubicBezTo>
                      <a:pt x="396334" y="796290"/>
                      <a:pt x="382999" y="806768"/>
                      <a:pt x="367759" y="806768"/>
                    </a:cubicBezTo>
                    <a:cubicBezTo>
                      <a:pt x="351566" y="806768"/>
                      <a:pt x="339184" y="796290"/>
                      <a:pt x="339184" y="782955"/>
                    </a:cubicBezTo>
                    <a:lnTo>
                      <a:pt x="339184" y="165735"/>
                    </a:lnTo>
                    <a:cubicBezTo>
                      <a:pt x="339184" y="152400"/>
                      <a:pt x="352519" y="141923"/>
                      <a:pt x="367759" y="141923"/>
                    </a:cubicBezTo>
                    <a:cubicBezTo>
                      <a:pt x="383952" y="141923"/>
                      <a:pt x="396334" y="152400"/>
                      <a:pt x="396334" y="165735"/>
                    </a:cubicBezTo>
                    <a:lnTo>
                      <a:pt x="396334" y="782955"/>
                    </a:lnTo>
                    <a:close/>
                    <a:moveTo>
                      <a:pt x="507777" y="782955"/>
                    </a:moveTo>
                    <a:cubicBezTo>
                      <a:pt x="507777" y="796290"/>
                      <a:pt x="494441" y="806768"/>
                      <a:pt x="479202" y="806768"/>
                    </a:cubicBezTo>
                    <a:lnTo>
                      <a:pt x="479202" y="806768"/>
                    </a:lnTo>
                    <a:cubicBezTo>
                      <a:pt x="463009" y="806768"/>
                      <a:pt x="450627" y="796290"/>
                      <a:pt x="450627" y="782955"/>
                    </a:cubicBezTo>
                    <a:lnTo>
                      <a:pt x="450627" y="165735"/>
                    </a:lnTo>
                    <a:cubicBezTo>
                      <a:pt x="450627" y="152400"/>
                      <a:pt x="463961" y="141923"/>
                      <a:pt x="479202" y="141923"/>
                    </a:cubicBezTo>
                    <a:lnTo>
                      <a:pt x="479202" y="141923"/>
                    </a:lnTo>
                    <a:cubicBezTo>
                      <a:pt x="495394" y="141923"/>
                      <a:pt x="507777" y="152400"/>
                      <a:pt x="507777" y="165735"/>
                    </a:cubicBezTo>
                    <a:lnTo>
                      <a:pt x="507777" y="782955"/>
                    </a:lnTo>
                    <a:close/>
                    <a:moveTo>
                      <a:pt x="619219" y="782955"/>
                    </a:moveTo>
                    <a:cubicBezTo>
                      <a:pt x="619219" y="796290"/>
                      <a:pt x="605884" y="806768"/>
                      <a:pt x="590644" y="806768"/>
                    </a:cubicBezTo>
                    <a:cubicBezTo>
                      <a:pt x="574452" y="806768"/>
                      <a:pt x="562069" y="796290"/>
                      <a:pt x="562069" y="782955"/>
                    </a:cubicBezTo>
                    <a:lnTo>
                      <a:pt x="562069" y="165735"/>
                    </a:lnTo>
                    <a:cubicBezTo>
                      <a:pt x="562069" y="152400"/>
                      <a:pt x="575404" y="141923"/>
                      <a:pt x="590644" y="141923"/>
                    </a:cubicBezTo>
                    <a:cubicBezTo>
                      <a:pt x="606836" y="141923"/>
                      <a:pt x="619219" y="152400"/>
                      <a:pt x="619219" y="165735"/>
                    </a:cubicBezTo>
                    <a:lnTo>
                      <a:pt x="619219" y="782955"/>
                    </a:ln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" name="Google Shape;149;p72"/>
            <p:cNvGrpSpPr/>
            <p:nvPr/>
          </p:nvGrpSpPr>
          <p:grpSpPr>
            <a:xfrm rot="10800000">
              <a:off x="1655809" y="415244"/>
              <a:ext cx="533400" cy="2638425"/>
              <a:chOff x="6983182" y="3979845"/>
              <a:chExt cx="533400" cy="2638425"/>
            </a:xfrm>
          </p:grpSpPr>
          <p:sp>
            <p:nvSpPr>
              <p:cNvPr id="150" name="Google Shape;150;p72"/>
              <p:cNvSpPr/>
              <p:nvPr/>
            </p:nvSpPr>
            <p:spPr>
              <a:xfrm>
                <a:off x="7151775" y="5456220"/>
                <a:ext cx="180975" cy="1162050"/>
              </a:xfrm>
              <a:custGeom>
                <a:rect b="b" l="l" r="r" t="t"/>
                <a:pathLst>
                  <a:path extrusionOk="0" h="1162050" w="180975">
                    <a:moveTo>
                      <a:pt x="90488" y="0"/>
                    </a:moveTo>
                    <a:cubicBezTo>
                      <a:pt x="40957" y="0"/>
                      <a:pt x="0" y="40957"/>
                      <a:pt x="0" y="90488"/>
                    </a:cubicBezTo>
                    <a:lnTo>
                      <a:pt x="0" y="1071563"/>
                    </a:lnTo>
                    <a:cubicBezTo>
                      <a:pt x="0" y="1121092"/>
                      <a:pt x="40957" y="1162050"/>
                      <a:pt x="90488" y="1162050"/>
                    </a:cubicBezTo>
                    <a:cubicBezTo>
                      <a:pt x="140017" y="1162050"/>
                      <a:pt x="180975" y="1121092"/>
                      <a:pt x="180975" y="1071563"/>
                    </a:cubicBezTo>
                    <a:lnTo>
                      <a:pt x="180975" y="90488"/>
                    </a:lnTo>
                    <a:cubicBezTo>
                      <a:pt x="180975" y="40957"/>
                      <a:pt x="140970" y="0"/>
                      <a:pt x="90488" y="0"/>
                    </a:cubicBezTo>
                    <a:close/>
                    <a:moveTo>
                      <a:pt x="103822" y="1087755"/>
                    </a:moveTo>
                    <a:cubicBezTo>
                      <a:pt x="83820" y="1095375"/>
                      <a:pt x="61913" y="1084898"/>
                      <a:pt x="55245" y="1064895"/>
                    </a:cubicBezTo>
                    <a:cubicBezTo>
                      <a:pt x="47625" y="1044892"/>
                      <a:pt x="58102" y="1022985"/>
                      <a:pt x="78105" y="1016317"/>
                    </a:cubicBezTo>
                    <a:cubicBezTo>
                      <a:pt x="98107" y="1009650"/>
                      <a:pt x="120015" y="1019175"/>
                      <a:pt x="126682" y="1039178"/>
                    </a:cubicBezTo>
                    <a:cubicBezTo>
                      <a:pt x="134302" y="1058228"/>
                      <a:pt x="123825" y="1080135"/>
                      <a:pt x="103822" y="1087755"/>
                    </a:cubicBez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151;p72"/>
              <p:cNvSpPr/>
              <p:nvPr/>
            </p:nvSpPr>
            <p:spPr>
              <a:xfrm>
                <a:off x="7197495" y="4812330"/>
                <a:ext cx="85725" cy="752475"/>
              </a:xfrm>
              <a:custGeom>
                <a:rect b="b" l="l" r="r" t="t"/>
                <a:pathLst>
                  <a:path extrusionOk="0" h="752475" w="85725">
                    <a:moveTo>
                      <a:pt x="0" y="0"/>
                    </a:moveTo>
                    <a:lnTo>
                      <a:pt x="90487" y="0"/>
                    </a:lnTo>
                    <a:lnTo>
                      <a:pt x="90487" y="755333"/>
                    </a:lnTo>
                    <a:lnTo>
                      <a:pt x="0" y="755333"/>
                    </a:ln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Google Shape;152;p72"/>
              <p:cNvSpPr/>
              <p:nvPr/>
            </p:nvSpPr>
            <p:spPr>
              <a:xfrm>
                <a:off x="6983182" y="3979845"/>
                <a:ext cx="533400" cy="847725"/>
              </a:xfrm>
              <a:custGeom>
                <a:rect b="b" l="l" r="r" t="t"/>
                <a:pathLst>
                  <a:path extrusionOk="0" h="847725" w="533400">
                    <a:moveTo>
                      <a:pt x="452438" y="857250"/>
                    </a:moveTo>
                    <a:lnTo>
                      <a:pt x="81915" y="857250"/>
                    </a:lnTo>
                    <a:cubicBezTo>
                      <a:pt x="37148" y="857250"/>
                      <a:pt x="0" y="820102"/>
                      <a:pt x="0" y="775335"/>
                    </a:cubicBezTo>
                    <a:lnTo>
                      <a:pt x="0" y="324803"/>
                    </a:lnTo>
                    <a:cubicBezTo>
                      <a:pt x="0" y="146685"/>
                      <a:pt x="145733" y="0"/>
                      <a:pt x="324803" y="0"/>
                    </a:cubicBezTo>
                    <a:lnTo>
                      <a:pt x="474345" y="0"/>
                    </a:lnTo>
                    <a:cubicBezTo>
                      <a:pt x="506730" y="0"/>
                      <a:pt x="533400" y="26670"/>
                      <a:pt x="533400" y="59055"/>
                    </a:cubicBezTo>
                    <a:lnTo>
                      <a:pt x="533400" y="776288"/>
                    </a:lnTo>
                    <a:cubicBezTo>
                      <a:pt x="533400" y="821055"/>
                      <a:pt x="497205" y="857250"/>
                      <a:pt x="452438" y="857250"/>
                    </a:cubicBez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3" name="Google Shape;153;p72"/>
            <p:cNvSpPr/>
            <p:nvPr/>
          </p:nvSpPr>
          <p:spPr>
            <a:xfrm rot="10800000">
              <a:off x="3210622" y="415244"/>
              <a:ext cx="680408" cy="2666759"/>
            </a:xfrm>
            <a:custGeom>
              <a:rect b="b" l="l" r="r" t="t"/>
              <a:pathLst>
                <a:path extrusionOk="0" h="2314575" w="590550">
                  <a:moveTo>
                    <a:pt x="450200" y="68609"/>
                  </a:moveTo>
                  <a:cubicBezTo>
                    <a:pt x="404479" y="21936"/>
                    <a:pt x="351140" y="-924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89227" y="29"/>
                    <a:pt x="288275" y="29"/>
                    <a:pt x="286370" y="29"/>
                  </a:cubicBezTo>
                  <a:cubicBezTo>
                    <a:pt x="227315" y="1934"/>
                    <a:pt x="174927" y="28604"/>
                    <a:pt x="130160" y="78134"/>
                  </a:cubicBezTo>
                  <a:cubicBezTo>
                    <a:pt x="28242" y="190529"/>
                    <a:pt x="-10810" y="404841"/>
                    <a:pt x="2525" y="557241"/>
                  </a:cubicBezTo>
                  <a:cubicBezTo>
                    <a:pt x="13002" y="671541"/>
                    <a:pt x="82535" y="884901"/>
                    <a:pt x="147304" y="1065876"/>
                  </a:cubicBezTo>
                  <a:cubicBezTo>
                    <a:pt x="143494" y="1067781"/>
                    <a:pt x="140637" y="1072544"/>
                    <a:pt x="140637" y="1077306"/>
                  </a:cubicBezTo>
                  <a:lnTo>
                    <a:pt x="140637" y="1085879"/>
                  </a:lnTo>
                  <a:cubicBezTo>
                    <a:pt x="140637" y="1092546"/>
                    <a:pt x="146352" y="1098261"/>
                    <a:pt x="153019" y="1098261"/>
                  </a:cubicBezTo>
                  <a:lnTo>
                    <a:pt x="158735" y="1098261"/>
                  </a:lnTo>
                  <a:cubicBezTo>
                    <a:pt x="201597" y="1216371"/>
                    <a:pt x="241602" y="1315431"/>
                    <a:pt x="257794" y="1355436"/>
                  </a:cubicBezTo>
                  <a:cubicBezTo>
                    <a:pt x="221600" y="1369724"/>
                    <a:pt x="190167" y="1401156"/>
                    <a:pt x="190167" y="1437351"/>
                  </a:cubicBezTo>
                  <a:lnTo>
                    <a:pt x="209217" y="2227926"/>
                  </a:lnTo>
                  <a:cubicBezTo>
                    <a:pt x="209217" y="2277456"/>
                    <a:pt x="250175" y="2318414"/>
                    <a:pt x="299704" y="2318414"/>
                  </a:cubicBezTo>
                  <a:cubicBezTo>
                    <a:pt x="349235" y="2318414"/>
                    <a:pt x="390192" y="2277456"/>
                    <a:pt x="390192" y="2227926"/>
                  </a:cubicBezTo>
                  <a:lnTo>
                    <a:pt x="409242" y="1437351"/>
                  </a:lnTo>
                  <a:cubicBezTo>
                    <a:pt x="409242" y="1402109"/>
                    <a:pt x="378762" y="1370676"/>
                    <a:pt x="343520" y="1356389"/>
                  </a:cubicBezTo>
                  <a:cubicBezTo>
                    <a:pt x="356854" y="1322099"/>
                    <a:pt x="394954" y="1221134"/>
                    <a:pt x="437817" y="1098261"/>
                  </a:cubicBezTo>
                  <a:lnTo>
                    <a:pt x="447342" y="1098261"/>
                  </a:lnTo>
                  <a:cubicBezTo>
                    <a:pt x="454010" y="1098261"/>
                    <a:pt x="459725" y="1092546"/>
                    <a:pt x="459725" y="1085879"/>
                  </a:cubicBezTo>
                  <a:lnTo>
                    <a:pt x="459725" y="1077306"/>
                  </a:lnTo>
                  <a:cubicBezTo>
                    <a:pt x="459725" y="1070639"/>
                    <a:pt x="454962" y="1065876"/>
                    <a:pt x="449247" y="1064924"/>
                  </a:cubicBezTo>
                  <a:cubicBezTo>
                    <a:pt x="515922" y="869661"/>
                    <a:pt x="589265" y="633441"/>
                    <a:pt x="592122" y="521999"/>
                  </a:cubicBezTo>
                  <a:cubicBezTo>
                    <a:pt x="594979" y="377219"/>
                    <a:pt x="552117" y="173384"/>
                    <a:pt x="450200" y="68609"/>
                  </a:cubicBezTo>
                  <a:close/>
                  <a:moveTo>
                    <a:pt x="284465" y="1064924"/>
                  </a:moveTo>
                  <a:cubicBezTo>
                    <a:pt x="260652" y="838229"/>
                    <a:pt x="233029" y="553431"/>
                    <a:pt x="233982" y="491519"/>
                  </a:cubicBezTo>
                  <a:cubicBezTo>
                    <a:pt x="239697" y="46701"/>
                    <a:pt x="287322" y="29556"/>
                    <a:pt x="290179" y="28604"/>
                  </a:cubicBezTo>
                  <a:cubicBezTo>
                    <a:pt x="290179" y="28604"/>
                    <a:pt x="290179" y="28604"/>
                    <a:pt x="290179" y="28604"/>
                  </a:cubicBezTo>
                  <a:cubicBezTo>
                    <a:pt x="292085" y="28604"/>
                    <a:pt x="293990" y="30509"/>
                    <a:pt x="295895" y="31461"/>
                  </a:cubicBezTo>
                  <a:cubicBezTo>
                    <a:pt x="336852" y="72419"/>
                    <a:pt x="356854" y="324831"/>
                    <a:pt x="355902" y="490566"/>
                  </a:cubicBezTo>
                  <a:cubicBezTo>
                    <a:pt x="354950" y="582959"/>
                    <a:pt x="333995" y="849659"/>
                    <a:pt x="314945" y="1063971"/>
                  </a:cubicBezTo>
                  <a:lnTo>
                    <a:pt x="284465" y="1063971"/>
                  </a:lnTo>
                  <a:close/>
                  <a:moveTo>
                    <a:pt x="311135" y="1099214"/>
                  </a:moveTo>
                  <a:cubicBezTo>
                    <a:pt x="307325" y="1143029"/>
                    <a:pt x="303515" y="1183986"/>
                    <a:pt x="300657" y="1220181"/>
                  </a:cubicBezTo>
                  <a:cubicBezTo>
                    <a:pt x="296847" y="1183986"/>
                    <a:pt x="292085" y="1143029"/>
                    <a:pt x="288275" y="1099214"/>
                  </a:cubicBezTo>
                  <a:lnTo>
                    <a:pt x="311135" y="1099214"/>
                  </a:lnTo>
                  <a:close/>
                  <a:moveTo>
                    <a:pt x="243507" y="56226"/>
                  </a:moveTo>
                  <a:cubicBezTo>
                    <a:pt x="225410" y="115281"/>
                    <a:pt x="208265" y="238154"/>
                    <a:pt x="205407" y="491519"/>
                  </a:cubicBezTo>
                  <a:cubicBezTo>
                    <a:pt x="204454" y="555336"/>
                    <a:pt x="232077" y="838229"/>
                    <a:pt x="255890" y="1064924"/>
                  </a:cubicBezTo>
                  <a:lnTo>
                    <a:pt x="234935" y="1064924"/>
                  </a:lnTo>
                  <a:cubicBezTo>
                    <a:pt x="192072" y="873471"/>
                    <a:pt x="144447" y="639156"/>
                    <a:pt x="133017" y="517236"/>
                  </a:cubicBezTo>
                  <a:cubicBezTo>
                    <a:pt x="114919" y="317211"/>
                    <a:pt x="175879" y="131474"/>
                    <a:pt x="242554" y="58131"/>
                  </a:cubicBezTo>
                  <a:cubicBezTo>
                    <a:pt x="242554" y="57179"/>
                    <a:pt x="243507" y="56226"/>
                    <a:pt x="243507" y="56226"/>
                  </a:cubicBezTo>
                  <a:close/>
                  <a:moveTo>
                    <a:pt x="258747" y="1099214"/>
                  </a:moveTo>
                  <a:cubicBezTo>
                    <a:pt x="263510" y="1149696"/>
                    <a:pt x="269225" y="1196369"/>
                    <a:pt x="273035" y="1235421"/>
                  </a:cubicBezTo>
                  <a:cubicBezTo>
                    <a:pt x="263510" y="1195416"/>
                    <a:pt x="253032" y="1149696"/>
                    <a:pt x="241602" y="1099214"/>
                  </a:cubicBezTo>
                  <a:lnTo>
                    <a:pt x="258747" y="1099214"/>
                  </a:lnTo>
                  <a:close/>
                  <a:moveTo>
                    <a:pt x="339710" y="1099214"/>
                  </a:moveTo>
                  <a:lnTo>
                    <a:pt x="360665" y="1099214"/>
                  </a:lnTo>
                  <a:cubicBezTo>
                    <a:pt x="348282" y="1158269"/>
                    <a:pt x="335900" y="1211609"/>
                    <a:pt x="326375" y="1254471"/>
                  </a:cubicBezTo>
                  <a:cubicBezTo>
                    <a:pt x="330185" y="1211609"/>
                    <a:pt x="334947" y="1157316"/>
                    <a:pt x="339710" y="1099214"/>
                  </a:cubicBezTo>
                  <a:close/>
                  <a:moveTo>
                    <a:pt x="342567" y="1064924"/>
                  </a:moveTo>
                  <a:cubicBezTo>
                    <a:pt x="361617" y="850611"/>
                    <a:pt x="382572" y="583911"/>
                    <a:pt x="383525" y="491519"/>
                  </a:cubicBezTo>
                  <a:cubicBezTo>
                    <a:pt x="384477" y="392459"/>
                    <a:pt x="375904" y="147666"/>
                    <a:pt x="335900" y="46701"/>
                  </a:cubicBezTo>
                  <a:cubicBezTo>
                    <a:pt x="342567" y="52416"/>
                    <a:pt x="350187" y="58131"/>
                    <a:pt x="356854" y="65751"/>
                  </a:cubicBezTo>
                  <a:cubicBezTo>
                    <a:pt x="415910" y="128616"/>
                    <a:pt x="472107" y="280064"/>
                    <a:pt x="454962" y="513426"/>
                  </a:cubicBezTo>
                  <a:cubicBezTo>
                    <a:pt x="442579" y="677256"/>
                    <a:pt x="403527" y="891569"/>
                    <a:pt x="367332" y="1064924"/>
                  </a:cubicBezTo>
                  <a:lnTo>
                    <a:pt x="342567" y="1064924"/>
                  </a:lnTo>
                  <a:close/>
                  <a:moveTo>
                    <a:pt x="150162" y="97184"/>
                  </a:moveTo>
                  <a:cubicBezTo>
                    <a:pt x="170165" y="75276"/>
                    <a:pt x="191119" y="59084"/>
                    <a:pt x="213027" y="47654"/>
                  </a:cubicBezTo>
                  <a:cubicBezTo>
                    <a:pt x="145400" y="130521"/>
                    <a:pt x="86344" y="319116"/>
                    <a:pt x="104442" y="519141"/>
                  </a:cubicBezTo>
                  <a:cubicBezTo>
                    <a:pt x="115872" y="641061"/>
                    <a:pt x="163497" y="873471"/>
                    <a:pt x="205407" y="1064924"/>
                  </a:cubicBezTo>
                  <a:lnTo>
                    <a:pt x="175879" y="1064924"/>
                  </a:lnTo>
                  <a:cubicBezTo>
                    <a:pt x="110157" y="883949"/>
                    <a:pt x="38719" y="667731"/>
                    <a:pt x="29194" y="555336"/>
                  </a:cubicBezTo>
                  <a:cubicBezTo>
                    <a:pt x="15860" y="408651"/>
                    <a:pt x="53007" y="203864"/>
                    <a:pt x="150162" y="97184"/>
                  </a:cubicBezTo>
                  <a:close/>
                  <a:moveTo>
                    <a:pt x="213027" y="1099214"/>
                  </a:moveTo>
                  <a:cubicBezTo>
                    <a:pt x="227315" y="1161126"/>
                    <a:pt x="239697" y="1218276"/>
                    <a:pt x="251127" y="1263044"/>
                  </a:cubicBezTo>
                  <a:cubicBezTo>
                    <a:pt x="233982" y="1218276"/>
                    <a:pt x="212075" y="1161126"/>
                    <a:pt x="189215" y="1099214"/>
                  </a:cubicBezTo>
                  <a:lnTo>
                    <a:pt x="213027" y="1099214"/>
                  </a:lnTo>
                  <a:close/>
                  <a:moveTo>
                    <a:pt x="312087" y="2245071"/>
                  </a:moveTo>
                  <a:cubicBezTo>
                    <a:pt x="292085" y="2252691"/>
                    <a:pt x="270177" y="2242214"/>
                    <a:pt x="263510" y="2222211"/>
                  </a:cubicBezTo>
                  <a:cubicBezTo>
                    <a:pt x="255890" y="2202209"/>
                    <a:pt x="266367" y="2180301"/>
                    <a:pt x="286370" y="2173634"/>
                  </a:cubicBezTo>
                  <a:cubicBezTo>
                    <a:pt x="306372" y="2166966"/>
                    <a:pt x="328279" y="2176491"/>
                    <a:pt x="334947" y="2196494"/>
                  </a:cubicBezTo>
                  <a:cubicBezTo>
                    <a:pt x="342567" y="2215544"/>
                    <a:pt x="332090" y="2237451"/>
                    <a:pt x="312087" y="2245071"/>
                  </a:cubicBezTo>
                  <a:close/>
                  <a:moveTo>
                    <a:pt x="363522" y="1219229"/>
                  </a:moveTo>
                  <a:cubicBezTo>
                    <a:pt x="371142" y="1183986"/>
                    <a:pt x="380667" y="1143029"/>
                    <a:pt x="390192" y="1099214"/>
                  </a:cubicBezTo>
                  <a:lnTo>
                    <a:pt x="406385" y="1099214"/>
                  </a:lnTo>
                  <a:cubicBezTo>
                    <a:pt x="391145" y="1143029"/>
                    <a:pt x="376857" y="1183034"/>
                    <a:pt x="363522" y="1219229"/>
                  </a:cubicBezTo>
                  <a:close/>
                  <a:moveTo>
                    <a:pt x="562595" y="521046"/>
                  </a:moveTo>
                  <a:cubicBezTo>
                    <a:pt x="559737" y="629631"/>
                    <a:pt x="485442" y="868709"/>
                    <a:pt x="417815" y="1063971"/>
                  </a:cubicBezTo>
                  <a:lnTo>
                    <a:pt x="396860" y="1063971"/>
                  </a:lnTo>
                  <a:cubicBezTo>
                    <a:pt x="433054" y="890616"/>
                    <a:pt x="472107" y="678209"/>
                    <a:pt x="483537" y="515331"/>
                  </a:cubicBezTo>
                  <a:cubicBezTo>
                    <a:pt x="498777" y="314354"/>
                    <a:pt x="461629" y="143856"/>
                    <a:pt x="384477" y="53369"/>
                  </a:cubicBezTo>
                  <a:cubicBezTo>
                    <a:pt x="399717" y="62894"/>
                    <a:pt x="414957" y="74324"/>
                    <a:pt x="429245" y="88611"/>
                  </a:cubicBezTo>
                  <a:cubicBezTo>
                    <a:pt x="526400" y="186719"/>
                    <a:pt x="566404" y="381981"/>
                    <a:pt x="562595" y="521046"/>
                  </a:cubicBezTo>
                  <a:close/>
                </a:path>
              </a:pathLst>
            </a:custGeom>
            <a:solidFill>
              <a:srgbClr val="F5EDE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4" name="Google Shape;154;p72"/>
          <p:cNvSpPr/>
          <p:nvPr/>
        </p:nvSpPr>
        <p:spPr>
          <a:xfrm>
            <a:off x="2695574" y="2208163"/>
            <a:ext cx="1255610" cy="4387835"/>
          </a:xfrm>
          <a:custGeom>
            <a:rect b="b" l="l" r="r" t="t"/>
            <a:pathLst>
              <a:path extrusionOk="0" h="4387835" w="1255610">
                <a:moveTo>
                  <a:pt x="906841" y="1086668"/>
                </a:moveTo>
                <a:lnTo>
                  <a:pt x="928614" y="1086668"/>
                </a:lnTo>
                <a:cubicBezTo>
                  <a:pt x="940800" y="1086668"/>
                  <a:pt x="950677" y="1096545"/>
                  <a:pt x="950677" y="1108731"/>
                </a:cubicBezTo>
                <a:lnTo>
                  <a:pt x="950677" y="1140170"/>
                </a:lnTo>
                <a:lnTo>
                  <a:pt x="982653" y="1143393"/>
                </a:lnTo>
                <a:cubicBezTo>
                  <a:pt x="1129452" y="1173433"/>
                  <a:pt x="1239880" y="1303320"/>
                  <a:pt x="1239880" y="1459001"/>
                </a:cubicBezTo>
                <a:lnTo>
                  <a:pt x="1237593" y="1481687"/>
                </a:lnTo>
                <a:lnTo>
                  <a:pt x="597863" y="1481687"/>
                </a:lnTo>
                <a:lnTo>
                  <a:pt x="595576" y="1459001"/>
                </a:lnTo>
                <a:cubicBezTo>
                  <a:pt x="595576" y="1303320"/>
                  <a:pt x="706004" y="1173433"/>
                  <a:pt x="852803" y="1143393"/>
                </a:cubicBezTo>
                <a:lnTo>
                  <a:pt x="884778" y="1140170"/>
                </a:lnTo>
                <a:lnTo>
                  <a:pt x="884778" y="1108731"/>
                </a:lnTo>
                <a:cubicBezTo>
                  <a:pt x="884778" y="1096545"/>
                  <a:pt x="894655" y="1086668"/>
                  <a:pt x="906841" y="1086668"/>
                </a:cubicBezTo>
                <a:close/>
                <a:moveTo>
                  <a:pt x="0" y="0"/>
                </a:moveTo>
                <a:lnTo>
                  <a:pt x="19601" y="4859"/>
                </a:lnTo>
                <a:cubicBezTo>
                  <a:pt x="46991" y="14104"/>
                  <a:pt x="78525" y="26297"/>
                  <a:pt x="115080" y="40050"/>
                </a:cubicBezTo>
                <a:cubicBezTo>
                  <a:pt x="144037" y="51632"/>
                  <a:pt x="159479" y="69006"/>
                  <a:pt x="155619" y="97961"/>
                </a:cubicBezTo>
                <a:cubicBezTo>
                  <a:pt x="134384" y="279412"/>
                  <a:pt x="186504" y="422258"/>
                  <a:pt x="132455" y="632666"/>
                </a:cubicBezTo>
                <a:cubicBezTo>
                  <a:pt x="126663" y="677062"/>
                  <a:pt x="128594" y="721461"/>
                  <a:pt x="95777" y="763929"/>
                </a:cubicBezTo>
                <a:cubicBezTo>
                  <a:pt x="89987" y="771650"/>
                  <a:pt x="84195" y="781301"/>
                  <a:pt x="78405" y="789022"/>
                </a:cubicBezTo>
                <a:cubicBezTo>
                  <a:pt x="59102" y="825700"/>
                  <a:pt x="10842" y="856585"/>
                  <a:pt x="6981" y="883610"/>
                </a:cubicBezTo>
                <a:cubicBezTo>
                  <a:pt x="6981" y="883610"/>
                  <a:pt x="5052" y="883610"/>
                  <a:pt x="5052" y="883610"/>
                </a:cubicBezTo>
                <a:cubicBezTo>
                  <a:pt x="-740" y="949241"/>
                  <a:pt x="8913" y="1014873"/>
                  <a:pt x="134384" y="1047688"/>
                </a:cubicBezTo>
                <a:cubicBezTo>
                  <a:pt x="331279" y="1097876"/>
                  <a:pt x="259857" y="1304424"/>
                  <a:pt x="250204" y="1472362"/>
                </a:cubicBezTo>
                <a:cubicBezTo>
                  <a:pt x="232832" y="1742610"/>
                  <a:pt x="261786" y="1713656"/>
                  <a:pt x="530104" y="1673117"/>
                </a:cubicBezTo>
                <a:cubicBezTo>
                  <a:pt x="605387" y="1661535"/>
                  <a:pt x="672950" y="1686631"/>
                  <a:pt x="734720" y="1607486"/>
                </a:cubicBezTo>
                <a:cubicBezTo>
                  <a:pt x="701904" y="1553436"/>
                  <a:pt x="626621" y="1619068"/>
                  <a:pt x="580293" y="1514830"/>
                </a:cubicBezTo>
                <a:cubicBezTo>
                  <a:pt x="726999" y="1514830"/>
                  <a:pt x="1087972" y="1512900"/>
                  <a:pt x="1196071" y="1507108"/>
                </a:cubicBezTo>
                <a:cubicBezTo>
                  <a:pt x="1252051" y="1505179"/>
                  <a:pt x="1290658" y="1526412"/>
                  <a:pt x="1207653" y="1568879"/>
                </a:cubicBezTo>
                <a:cubicBezTo>
                  <a:pt x="1132370" y="1590114"/>
                  <a:pt x="1163256" y="1555368"/>
                  <a:pt x="1093764" y="1609417"/>
                </a:cubicBezTo>
                <a:cubicBezTo>
                  <a:pt x="1066739" y="1638371"/>
                  <a:pt x="1035853" y="1642232"/>
                  <a:pt x="993386" y="1638371"/>
                </a:cubicBezTo>
                <a:cubicBezTo>
                  <a:pt x="792631" y="1740680"/>
                  <a:pt x="564851" y="1823684"/>
                  <a:pt x="346721" y="1868083"/>
                </a:cubicBezTo>
                <a:cubicBezTo>
                  <a:pt x="232832" y="1889315"/>
                  <a:pt x="217389" y="1943365"/>
                  <a:pt x="232832" y="2061117"/>
                </a:cubicBezTo>
                <a:cubicBezTo>
                  <a:pt x="275300" y="2395064"/>
                  <a:pt x="296532" y="2790785"/>
                  <a:pt x="296532" y="3126664"/>
                </a:cubicBezTo>
                <a:cubicBezTo>
                  <a:pt x="296532" y="3180713"/>
                  <a:pt x="263718" y="3178782"/>
                  <a:pt x="215458" y="3215459"/>
                </a:cubicBezTo>
                <a:cubicBezTo>
                  <a:pt x="213529" y="3242484"/>
                  <a:pt x="194225" y="3267578"/>
                  <a:pt x="192294" y="3292673"/>
                </a:cubicBezTo>
                <a:cubicBezTo>
                  <a:pt x="186504" y="3439379"/>
                  <a:pt x="180712" y="3584153"/>
                  <a:pt x="165269" y="3728930"/>
                </a:cubicBezTo>
                <a:cubicBezTo>
                  <a:pt x="140176" y="3954778"/>
                  <a:pt x="86126" y="4109205"/>
                  <a:pt x="319696" y="4271354"/>
                </a:cubicBezTo>
                <a:cubicBezTo>
                  <a:pt x="348653" y="4290657"/>
                  <a:pt x="393049" y="4319614"/>
                  <a:pt x="373746" y="4362081"/>
                </a:cubicBezTo>
                <a:cubicBezTo>
                  <a:pt x="356374" y="4400688"/>
                  <a:pt x="308114" y="4383316"/>
                  <a:pt x="273368" y="4387174"/>
                </a:cubicBezTo>
                <a:cubicBezTo>
                  <a:pt x="155619" y="4396827"/>
                  <a:pt x="142105" y="4290657"/>
                  <a:pt x="28216" y="4292589"/>
                </a:cubicBezTo>
                <a:lnTo>
                  <a:pt x="0" y="4279023"/>
                </a:ln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72"/>
          <p:cNvSpPr/>
          <p:nvPr/>
        </p:nvSpPr>
        <p:spPr>
          <a:xfrm>
            <a:off x="2695574" y="3248470"/>
            <a:ext cx="296134" cy="1813473"/>
          </a:xfrm>
          <a:custGeom>
            <a:rect b="b" l="l" r="r" t="t"/>
            <a:pathLst>
              <a:path extrusionOk="0" h="1813473" w="296134">
                <a:moveTo>
                  <a:pt x="87559" y="0"/>
                </a:moveTo>
                <a:lnTo>
                  <a:pt x="135353" y="13762"/>
                </a:lnTo>
                <a:lnTo>
                  <a:pt x="185810" y="292975"/>
                </a:lnTo>
                <a:cubicBezTo>
                  <a:pt x="199005" y="374554"/>
                  <a:pt x="200062" y="563584"/>
                  <a:pt x="187288" y="673400"/>
                </a:cubicBezTo>
                <a:cubicBezTo>
                  <a:pt x="235772" y="1106526"/>
                  <a:pt x="312766" y="1481523"/>
                  <a:pt x="292939" y="1809492"/>
                </a:cubicBezTo>
                <a:lnTo>
                  <a:pt x="0" y="1813473"/>
                </a:lnTo>
                <a:lnTo>
                  <a:pt x="0" y="249769"/>
                </a:lnTo>
                <a:lnTo>
                  <a:pt x="132542" y="2497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Contents slide layout">
  <p:cSld name="4_Contents slide layout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3"/>
          <p:cNvSpPr/>
          <p:nvPr/>
        </p:nvSpPr>
        <p:spPr>
          <a:xfrm>
            <a:off x="0" y="0"/>
            <a:ext cx="27908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8" name="Google Shape;158;p73"/>
          <p:cNvGrpSpPr/>
          <p:nvPr/>
        </p:nvGrpSpPr>
        <p:grpSpPr>
          <a:xfrm>
            <a:off x="1029916" y="4717956"/>
            <a:ext cx="2400531" cy="1651187"/>
            <a:chOff x="1029916" y="4879881"/>
            <a:chExt cx="2400531" cy="1651187"/>
          </a:xfrm>
        </p:grpSpPr>
        <p:sp>
          <p:nvSpPr>
            <p:cNvPr id="159" name="Google Shape;159;p73"/>
            <p:cNvSpPr/>
            <p:nvPr/>
          </p:nvSpPr>
          <p:spPr>
            <a:xfrm>
              <a:off x="1029916" y="4879881"/>
              <a:ext cx="2400531" cy="1651187"/>
            </a:xfrm>
            <a:custGeom>
              <a:rect b="b" l="l" r="r" t="t"/>
              <a:pathLst>
                <a:path extrusionOk="0" h="1206212" w="1753617">
                  <a:moveTo>
                    <a:pt x="1229776" y="474039"/>
                  </a:moveTo>
                  <a:cubicBezTo>
                    <a:pt x="1143811" y="476947"/>
                    <a:pt x="1106070" y="792156"/>
                    <a:pt x="1118650" y="1037577"/>
                  </a:cubicBezTo>
                  <a:cubicBezTo>
                    <a:pt x="1151499" y="1041648"/>
                    <a:pt x="1192735" y="1038740"/>
                    <a:pt x="1227679" y="1039321"/>
                  </a:cubicBezTo>
                  <a:cubicBezTo>
                    <a:pt x="1233271" y="829958"/>
                    <a:pt x="1236766" y="475784"/>
                    <a:pt x="1229776" y="474039"/>
                  </a:cubicBezTo>
                  <a:close/>
                  <a:moveTo>
                    <a:pt x="861560" y="0"/>
                  </a:moveTo>
                  <a:cubicBezTo>
                    <a:pt x="1015137" y="0"/>
                    <a:pt x="1144753" y="98028"/>
                    <a:pt x="1192678" y="235268"/>
                  </a:cubicBezTo>
                  <a:cubicBezTo>
                    <a:pt x="1250405" y="194968"/>
                    <a:pt x="1320114" y="172094"/>
                    <a:pt x="1395270" y="172094"/>
                  </a:cubicBezTo>
                  <a:cubicBezTo>
                    <a:pt x="1593505" y="172094"/>
                    <a:pt x="1753617" y="332207"/>
                    <a:pt x="1753617" y="530443"/>
                  </a:cubicBezTo>
                  <a:cubicBezTo>
                    <a:pt x="1753617" y="728677"/>
                    <a:pt x="1593505" y="888790"/>
                    <a:pt x="1395270" y="888790"/>
                  </a:cubicBezTo>
                  <a:cubicBezTo>
                    <a:pt x="1387645" y="888790"/>
                    <a:pt x="1380021" y="887701"/>
                    <a:pt x="1372396" y="887701"/>
                  </a:cubicBezTo>
                  <a:lnTo>
                    <a:pt x="1372396" y="1206212"/>
                  </a:lnTo>
                  <a:lnTo>
                    <a:pt x="1231543" y="1206212"/>
                  </a:lnTo>
                  <a:lnTo>
                    <a:pt x="1227789" y="1039789"/>
                  </a:lnTo>
                  <a:lnTo>
                    <a:pt x="1176875" y="1039789"/>
                  </a:lnTo>
                  <a:lnTo>
                    <a:pt x="1173122" y="1206212"/>
                  </a:lnTo>
                  <a:lnTo>
                    <a:pt x="973672" y="1206212"/>
                  </a:lnTo>
                  <a:lnTo>
                    <a:pt x="968149" y="929147"/>
                  </a:lnTo>
                  <a:lnTo>
                    <a:pt x="968017" y="929147"/>
                  </a:lnTo>
                  <a:cubicBezTo>
                    <a:pt x="988704" y="898262"/>
                    <a:pt x="1030225" y="854754"/>
                    <a:pt x="1030077" y="836491"/>
                  </a:cubicBezTo>
                  <a:lnTo>
                    <a:pt x="1016753" y="510027"/>
                  </a:lnTo>
                  <a:cubicBezTo>
                    <a:pt x="1016753" y="505156"/>
                    <a:pt x="1012219" y="501207"/>
                    <a:pt x="1006625" y="501207"/>
                  </a:cubicBezTo>
                  <a:cubicBezTo>
                    <a:pt x="1003828" y="501207"/>
                    <a:pt x="1001296" y="502194"/>
                    <a:pt x="999463" y="503790"/>
                  </a:cubicBezTo>
                  <a:lnTo>
                    <a:pt x="996664" y="509676"/>
                  </a:lnTo>
                  <a:lnTo>
                    <a:pt x="996664" y="733486"/>
                  </a:lnTo>
                  <a:cubicBezTo>
                    <a:pt x="996664" y="738623"/>
                    <a:pt x="991881" y="742788"/>
                    <a:pt x="985982" y="742788"/>
                  </a:cubicBezTo>
                  <a:cubicBezTo>
                    <a:pt x="980083" y="742788"/>
                    <a:pt x="975300" y="738623"/>
                    <a:pt x="975300" y="733486"/>
                  </a:cubicBezTo>
                  <a:cubicBezTo>
                    <a:pt x="975300" y="658877"/>
                    <a:pt x="975300" y="584268"/>
                    <a:pt x="975300" y="509660"/>
                  </a:cubicBezTo>
                  <a:lnTo>
                    <a:pt x="972509" y="503790"/>
                  </a:lnTo>
                  <a:cubicBezTo>
                    <a:pt x="970676" y="502194"/>
                    <a:pt x="968144" y="501207"/>
                    <a:pt x="965347" y="501207"/>
                  </a:cubicBezTo>
                  <a:cubicBezTo>
                    <a:pt x="962550" y="501207"/>
                    <a:pt x="960018" y="502194"/>
                    <a:pt x="958185" y="503790"/>
                  </a:cubicBezTo>
                  <a:lnTo>
                    <a:pt x="955762" y="508885"/>
                  </a:lnTo>
                  <a:lnTo>
                    <a:pt x="955762" y="735600"/>
                  </a:lnTo>
                  <a:cubicBezTo>
                    <a:pt x="955762" y="740738"/>
                    <a:pt x="950979" y="744903"/>
                    <a:pt x="945080" y="744903"/>
                  </a:cubicBezTo>
                  <a:cubicBezTo>
                    <a:pt x="939180" y="744903"/>
                    <a:pt x="934398" y="740738"/>
                    <a:pt x="934398" y="735600"/>
                  </a:cubicBezTo>
                  <a:cubicBezTo>
                    <a:pt x="934398" y="659916"/>
                    <a:pt x="934398" y="584231"/>
                    <a:pt x="934398" y="508546"/>
                  </a:cubicBezTo>
                  <a:lnTo>
                    <a:pt x="932136" y="503790"/>
                  </a:lnTo>
                  <a:cubicBezTo>
                    <a:pt x="930304" y="502194"/>
                    <a:pt x="927771" y="501207"/>
                    <a:pt x="924974" y="501207"/>
                  </a:cubicBezTo>
                  <a:cubicBezTo>
                    <a:pt x="922177" y="501207"/>
                    <a:pt x="919645" y="502194"/>
                    <a:pt x="917812" y="503790"/>
                  </a:cubicBezTo>
                  <a:lnTo>
                    <a:pt x="914860" y="509998"/>
                  </a:lnTo>
                  <a:lnTo>
                    <a:pt x="914860" y="735693"/>
                  </a:lnTo>
                  <a:cubicBezTo>
                    <a:pt x="914860" y="740830"/>
                    <a:pt x="910078" y="744995"/>
                    <a:pt x="904178" y="744995"/>
                  </a:cubicBezTo>
                  <a:cubicBezTo>
                    <a:pt x="898278" y="744995"/>
                    <a:pt x="893497" y="740830"/>
                    <a:pt x="893497" y="735693"/>
                  </a:cubicBezTo>
                  <a:cubicBezTo>
                    <a:pt x="893497" y="660241"/>
                    <a:pt x="893497" y="584789"/>
                    <a:pt x="893497" y="509338"/>
                  </a:cubicBezTo>
                  <a:lnTo>
                    <a:pt x="890858" y="503790"/>
                  </a:lnTo>
                  <a:cubicBezTo>
                    <a:pt x="889025" y="502194"/>
                    <a:pt x="886493" y="501207"/>
                    <a:pt x="883696" y="501207"/>
                  </a:cubicBezTo>
                  <a:cubicBezTo>
                    <a:pt x="878102" y="501207"/>
                    <a:pt x="873568" y="505156"/>
                    <a:pt x="873568" y="510027"/>
                  </a:cubicBezTo>
                  <a:lnTo>
                    <a:pt x="858045" y="836491"/>
                  </a:lnTo>
                  <a:cubicBezTo>
                    <a:pt x="856991" y="853176"/>
                    <a:pt x="899418" y="898262"/>
                    <a:pt x="920104" y="929147"/>
                  </a:cubicBezTo>
                  <a:lnTo>
                    <a:pt x="919971" y="929147"/>
                  </a:lnTo>
                  <a:lnTo>
                    <a:pt x="914449" y="1206212"/>
                  </a:lnTo>
                  <a:lnTo>
                    <a:pt x="687243" y="1206212"/>
                  </a:lnTo>
                  <a:lnTo>
                    <a:pt x="680994" y="892690"/>
                  </a:lnTo>
                  <a:lnTo>
                    <a:pt x="672455" y="892690"/>
                  </a:lnTo>
                  <a:lnTo>
                    <a:pt x="703265" y="880906"/>
                  </a:lnTo>
                  <a:cubicBezTo>
                    <a:pt x="746777" y="847233"/>
                    <a:pt x="780792" y="770577"/>
                    <a:pt x="779494" y="701153"/>
                  </a:cubicBezTo>
                  <a:cubicBezTo>
                    <a:pt x="777764" y="608588"/>
                    <a:pt x="735279" y="494515"/>
                    <a:pt x="659906" y="495891"/>
                  </a:cubicBezTo>
                  <a:cubicBezTo>
                    <a:pt x="584533" y="497267"/>
                    <a:pt x="529384" y="593484"/>
                    <a:pt x="531113" y="696668"/>
                  </a:cubicBezTo>
                  <a:cubicBezTo>
                    <a:pt x="532411" y="774055"/>
                    <a:pt x="567648" y="848411"/>
                    <a:pt x="611609" y="881068"/>
                  </a:cubicBezTo>
                  <a:lnTo>
                    <a:pt x="642424" y="892690"/>
                  </a:lnTo>
                  <a:lnTo>
                    <a:pt x="629610" y="892690"/>
                  </a:lnTo>
                  <a:lnTo>
                    <a:pt x="623362" y="1206212"/>
                  </a:lnTo>
                  <a:lnTo>
                    <a:pt x="400827" y="1206212"/>
                  </a:lnTo>
                  <a:lnTo>
                    <a:pt x="400827" y="886611"/>
                  </a:lnTo>
                  <a:cubicBezTo>
                    <a:pt x="387756" y="887701"/>
                    <a:pt x="372507" y="888790"/>
                    <a:pt x="358348" y="888790"/>
                  </a:cubicBezTo>
                  <a:cubicBezTo>
                    <a:pt x="160114" y="888790"/>
                    <a:pt x="0" y="728677"/>
                    <a:pt x="0" y="530443"/>
                  </a:cubicBezTo>
                  <a:cubicBezTo>
                    <a:pt x="0" y="332207"/>
                    <a:pt x="160114" y="172094"/>
                    <a:pt x="358348" y="172094"/>
                  </a:cubicBezTo>
                  <a:cubicBezTo>
                    <a:pt x="423701" y="172094"/>
                    <a:pt x="484696" y="189522"/>
                    <a:pt x="536978" y="220019"/>
                  </a:cubicBezTo>
                  <a:cubicBezTo>
                    <a:pt x="588170" y="91493"/>
                    <a:pt x="714517" y="0"/>
                    <a:pt x="861560" y="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73"/>
            <p:cNvSpPr/>
            <p:nvPr/>
          </p:nvSpPr>
          <p:spPr>
            <a:xfrm>
              <a:off x="2790825" y="5115461"/>
              <a:ext cx="639622" cy="1415607"/>
            </a:xfrm>
            <a:custGeom>
              <a:rect b="b" l="l" r="r" t="t"/>
              <a:pathLst>
                <a:path extrusionOk="0" h="1415607" w="639622">
                  <a:moveTo>
                    <a:pt x="149080" y="0"/>
                  </a:moveTo>
                  <a:cubicBezTo>
                    <a:pt x="420444" y="0"/>
                    <a:pt x="639622" y="219179"/>
                    <a:pt x="639622" y="490545"/>
                  </a:cubicBezTo>
                  <a:cubicBezTo>
                    <a:pt x="639622" y="761908"/>
                    <a:pt x="420444" y="981087"/>
                    <a:pt x="149080" y="981087"/>
                  </a:cubicBezTo>
                  <a:cubicBezTo>
                    <a:pt x="138642" y="981087"/>
                    <a:pt x="128206" y="979597"/>
                    <a:pt x="117768" y="979597"/>
                  </a:cubicBezTo>
                  <a:lnTo>
                    <a:pt x="117768" y="1415607"/>
                  </a:lnTo>
                  <a:lnTo>
                    <a:pt x="0" y="1415607"/>
                  </a:lnTo>
                  <a:lnTo>
                    <a:pt x="0" y="23276"/>
                  </a:lnTo>
                  <a:lnTo>
                    <a:pt x="1469" y="22552"/>
                  </a:lnTo>
                  <a:cubicBezTo>
                    <a:pt x="48063" y="7828"/>
                    <a:pt x="97639" y="0"/>
                    <a:pt x="149080" y="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accen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61" name="Google Shape;161;p73"/>
          <p:cNvCxnSpPr/>
          <p:nvPr/>
        </p:nvCxnSpPr>
        <p:spPr>
          <a:xfrm>
            <a:off x="0" y="469458"/>
            <a:ext cx="2790825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62" name="Google Shape;162;p73"/>
          <p:cNvGrpSpPr/>
          <p:nvPr/>
        </p:nvGrpSpPr>
        <p:grpSpPr>
          <a:xfrm>
            <a:off x="597820" y="443746"/>
            <a:ext cx="1595184" cy="1392212"/>
            <a:chOff x="816657" y="415244"/>
            <a:chExt cx="3074373" cy="2683192"/>
          </a:xfrm>
        </p:grpSpPr>
        <p:grpSp>
          <p:nvGrpSpPr>
            <p:cNvPr id="163" name="Google Shape;163;p73"/>
            <p:cNvGrpSpPr/>
            <p:nvPr/>
          </p:nvGrpSpPr>
          <p:grpSpPr>
            <a:xfrm rot="10800000">
              <a:off x="816657" y="415244"/>
              <a:ext cx="647700" cy="2620327"/>
              <a:chOff x="6144030" y="3967463"/>
              <a:chExt cx="647700" cy="2620327"/>
            </a:xfrm>
          </p:grpSpPr>
          <p:sp>
            <p:nvSpPr>
              <p:cNvPr id="164" name="Google Shape;164;p73"/>
              <p:cNvSpPr/>
              <p:nvPr/>
            </p:nvSpPr>
            <p:spPr>
              <a:xfrm>
                <a:off x="6380250" y="5425740"/>
                <a:ext cx="180975" cy="1162050"/>
              </a:xfrm>
              <a:custGeom>
                <a:rect b="b" l="l" r="r" t="t"/>
                <a:pathLst>
                  <a:path extrusionOk="0" h="1162050" w="180975">
                    <a:moveTo>
                      <a:pt x="90488" y="0"/>
                    </a:moveTo>
                    <a:cubicBezTo>
                      <a:pt x="40958" y="0"/>
                      <a:pt x="0" y="40958"/>
                      <a:pt x="0" y="90488"/>
                    </a:cubicBezTo>
                    <a:lnTo>
                      <a:pt x="0" y="1071563"/>
                    </a:lnTo>
                    <a:cubicBezTo>
                      <a:pt x="0" y="1121093"/>
                      <a:pt x="40958" y="1162050"/>
                      <a:pt x="90488" y="1162050"/>
                    </a:cubicBezTo>
                    <a:cubicBezTo>
                      <a:pt x="140018" y="1162050"/>
                      <a:pt x="180975" y="1121093"/>
                      <a:pt x="180975" y="1071563"/>
                    </a:cubicBezTo>
                    <a:lnTo>
                      <a:pt x="180975" y="90488"/>
                    </a:lnTo>
                    <a:cubicBezTo>
                      <a:pt x="180975" y="40958"/>
                      <a:pt x="140018" y="0"/>
                      <a:pt x="90488" y="0"/>
                    </a:cubicBezTo>
                    <a:close/>
                    <a:moveTo>
                      <a:pt x="102870" y="1087755"/>
                    </a:moveTo>
                    <a:cubicBezTo>
                      <a:pt x="82868" y="1095375"/>
                      <a:pt x="60960" y="1084898"/>
                      <a:pt x="54293" y="1064895"/>
                    </a:cubicBezTo>
                    <a:cubicBezTo>
                      <a:pt x="46673" y="1044893"/>
                      <a:pt x="57150" y="1022985"/>
                      <a:pt x="77153" y="1016318"/>
                    </a:cubicBezTo>
                    <a:cubicBezTo>
                      <a:pt x="97155" y="1009650"/>
                      <a:pt x="119063" y="1019175"/>
                      <a:pt x="125730" y="1039178"/>
                    </a:cubicBezTo>
                    <a:cubicBezTo>
                      <a:pt x="133350" y="1058228"/>
                      <a:pt x="122873" y="1080135"/>
                      <a:pt x="102870" y="1087755"/>
                    </a:cubicBez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Google Shape;165;p73"/>
              <p:cNvSpPr/>
              <p:nvPr/>
            </p:nvSpPr>
            <p:spPr>
              <a:xfrm>
                <a:off x="6425018" y="4879958"/>
                <a:ext cx="85725" cy="647700"/>
              </a:xfrm>
              <a:custGeom>
                <a:rect b="b" l="l" r="r" t="t"/>
                <a:pathLst>
                  <a:path extrusionOk="0" h="647700" w="85725">
                    <a:moveTo>
                      <a:pt x="0" y="0"/>
                    </a:moveTo>
                    <a:lnTo>
                      <a:pt x="90488" y="0"/>
                    </a:lnTo>
                    <a:lnTo>
                      <a:pt x="90488" y="656273"/>
                    </a:lnTo>
                    <a:lnTo>
                      <a:pt x="0" y="656273"/>
                    </a:ln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Google Shape;166;p73"/>
              <p:cNvSpPr/>
              <p:nvPr/>
            </p:nvSpPr>
            <p:spPr>
              <a:xfrm>
                <a:off x="6144030" y="3967463"/>
                <a:ext cx="647700" cy="962025"/>
              </a:xfrm>
              <a:custGeom>
                <a:rect b="b" l="l" r="r" t="t"/>
                <a:pathLst>
                  <a:path extrusionOk="0" h="962025" w="647700">
                    <a:moveTo>
                      <a:pt x="326708" y="0"/>
                    </a:moveTo>
                    <a:cubicBezTo>
                      <a:pt x="145733" y="0"/>
                      <a:pt x="0" y="217170"/>
                      <a:pt x="0" y="484823"/>
                    </a:cubicBezTo>
                    <a:cubicBezTo>
                      <a:pt x="0" y="752475"/>
                      <a:pt x="145733" y="970598"/>
                      <a:pt x="326708" y="970598"/>
                    </a:cubicBezTo>
                    <a:cubicBezTo>
                      <a:pt x="507683" y="970598"/>
                      <a:pt x="653415" y="753428"/>
                      <a:pt x="653415" y="484823"/>
                    </a:cubicBezTo>
                    <a:cubicBezTo>
                      <a:pt x="652463" y="217170"/>
                      <a:pt x="506730" y="0"/>
                      <a:pt x="326708" y="0"/>
                    </a:cubicBezTo>
                    <a:close/>
                    <a:moveTo>
                      <a:pt x="172403" y="785813"/>
                    </a:moveTo>
                    <a:cubicBezTo>
                      <a:pt x="172403" y="797243"/>
                      <a:pt x="162878" y="807720"/>
                      <a:pt x="150495" y="807720"/>
                    </a:cubicBezTo>
                    <a:cubicBezTo>
                      <a:pt x="138113" y="807720"/>
                      <a:pt x="128588" y="798195"/>
                      <a:pt x="128588" y="785813"/>
                    </a:cubicBezTo>
                    <a:lnTo>
                      <a:pt x="128588" y="230505"/>
                    </a:lnTo>
                    <a:cubicBezTo>
                      <a:pt x="128588" y="219075"/>
                      <a:pt x="138113" y="208598"/>
                      <a:pt x="150495" y="208598"/>
                    </a:cubicBezTo>
                    <a:cubicBezTo>
                      <a:pt x="162878" y="208598"/>
                      <a:pt x="172403" y="218123"/>
                      <a:pt x="172403" y="230505"/>
                    </a:cubicBezTo>
                    <a:lnTo>
                      <a:pt x="172403" y="785813"/>
                    </a:lnTo>
                    <a:close/>
                    <a:moveTo>
                      <a:pt x="255270" y="785813"/>
                    </a:moveTo>
                    <a:cubicBezTo>
                      <a:pt x="255270" y="797243"/>
                      <a:pt x="245745" y="807720"/>
                      <a:pt x="233363" y="807720"/>
                    </a:cubicBezTo>
                    <a:cubicBezTo>
                      <a:pt x="221933" y="807720"/>
                      <a:pt x="211455" y="798195"/>
                      <a:pt x="211455" y="785813"/>
                    </a:cubicBezTo>
                    <a:lnTo>
                      <a:pt x="211455" y="230505"/>
                    </a:lnTo>
                    <a:cubicBezTo>
                      <a:pt x="211455" y="219075"/>
                      <a:pt x="220980" y="208598"/>
                      <a:pt x="233363" y="208598"/>
                    </a:cubicBezTo>
                    <a:cubicBezTo>
                      <a:pt x="244793" y="208598"/>
                      <a:pt x="255270" y="218123"/>
                      <a:pt x="255270" y="230505"/>
                    </a:cubicBezTo>
                    <a:lnTo>
                      <a:pt x="255270" y="785813"/>
                    </a:lnTo>
                    <a:close/>
                    <a:moveTo>
                      <a:pt x="338138" y="785813"/>
                    </a:moveTo>
                    <a:cubicBezTo>
                      <a:pt x="338138" y="797243"/>
                      <a:pt x="328613" y="807720"/>
                      <a:pt x="316230" y="807720"/>
                    </a:cubicBezTo>
                    <a:cubicBezTo>
                      <a:pt x="304800" y="806768"/>
                      <a:pt x="295275" y="797243"/>
                      <a:pt x="295275" y="785813"/>
                    </a:cubicBezTo>
                    <a:lnTo>
                      <a:pt x="295275" y="230505"/>
                    </a:lnTo>
                    <a:cubicBezTo>
                      <a:pt x="295275" y="219075"/>
                      <a:pt x="304800" y="208598"/>
                      <a:pt x="317183" y="208598"/>
                    </a:cubicBezTo>
                    <a:cubicBezTo>
                      <a:pt x="328613" y="208598"/>
                      <a:pt x="339090" y="218123"/>
                      <a:pt x="339090" y="230505"/>
                    </a:cubicBezTo>
                    <a:lnTo>
                      <a:pt x="339090" y="785813"/>
                    </a:lnTo>
                    <a:close/>
                    <a:moveTo>
                      <a:pt x="421005" y="785813"/>
                    </a:moveTo>
                    <a:cubicBezTo>
                      <a:pt x="421005" y="797243"/>
                      <a:pt x="411480" y="807720"/>
                      <a:pt x="400050" y="807720"/>
                    </a:cubicBezTo>
                    <a:lnTo>
                      <a:pt x="400050" y="807720"/>
                    </a:lnTo>
                    <a:cubicBezTo>
                      <a:pt x="388620" y="807720"/>
                      <a:pt x="378143" y="798195"/>
                      <a:pt x="378143" y="785813"/>
                    </a:cubicBezTo>
                    <a:lnTo>
                      <a:pt x="378143" y="230505"/>
                    </a:lnTo>
                    <a:cubicBezTo>
                      <a:pt x="378143" y="219075"/>
                      <a:pt x="387668" y="208598"/>
                      <a:pt x="400050" y="208598"/>
                    </a:cubicBezTo>
                    <a:lnTo>
                      <a:pt x="400050" y="208598"/>
                    </a:lnTo>
                    <a:cubicBezTo>
                      <a:pt x="411480" y="208598"/>
                      <a:pt x="421005" y="218123"/>
                      <a:pt x="421005" y="230505"/>
                    </a:cubicBezTo>
                    <a:lnTo>
                      <a:pt x="421005" y="785813"/>
                    </a:lnTo>
                    <a:close/>
                    <a:moveTo>
                      <a:pt x="503873" y="785813"/>
                    </a:moveTo>
                    <a:cubicBezTo>
                      <a:pt x="503873" y="797243"/>
                      <a:pt x="494348" y="807720"/>
                      <a:pt x="481965" y="807720"/>
                    </a:cubicBezTo>
                    <a:cubicBezTo>
                      <a:pt x="470535" y="807720"/>
                      <a:pt x="460058" y="798195"/>
                      <a:pt x="460058" y="785813"/>
                    </a:cubicBezTo>
                    <a:lnTo>
                      <a:pt x="460058" y="230505"/>
                    </a:lnTo>
                    <a:cubicBezTo>
                      <a:pt x="460058" y="219075"/>
                      <a:pt x="469583" y="208598"/>
                      <a:pt x="481965" y="208598"/>
                    </a:cubicBezTo>
                    <a:cubicBezTo>
                      <a:pt x="493395" y="208598"/>
                      <a:pt x="503873" y="218123"/>
                      <a:pt x="503873" y="230505"/>
                    </a:cubicBezTo>
                    <a:lnTo>
                      <a:pt x="503873" y="785813"/>
                    </a:ln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7" name="Google Shape;167;p73"/>
            <p:cNvGrpSpPr/>
            <p:nvPr/>
          </p:nvGrpSpPr>
          <p:grpSpPr>
            <a:xfrm rot="10800000">
              <a:off x="2407238" y="415244"/>
              <a:ext cx="723900" cy="2683192"/>
              <a:chOff x="7734611" y="3897930"/>
              <a:chExt cx="723900" cy="2683192"/>
            </a:xfrm>
          </p:grpSpPr>
          <p:sp>
            <p:nvSpPr>
              <p:cNvPr id="168" name="Google Shape;168;p73"/>
              <p:cNvSpPr/>
              <p:nvPr/>
            </p:nvSpPr>
            <p:spPr>
              <a:xfrm>
                <a:off x="8010930" y="5419072"/>
                <a:ext cx="180975" cy="1162050"/>
              </a:xfrm>
              <a:custGeom>
                <a:rect b="b" l="l" r="r" t="t"/>
                <a:pathLst>
                  <a:path extrusionOk="0" h="1162050" w="180975">
                    <a:moveTo>
                      <a:pt x="90488" y="0"/>
                    </a:moveTo>
                    <a:cubicBezTo>
                      <a:pt x="40958" y="0"/>
                      <a:pt x="0" y="40958"/>
                      <a:pt x="0" y="90488"/>
                    </a:cubicBezTo>
                    <a:lnTo>
                      <a:pt x="0" y="1071563"/>
                    </a:lnTo>
                    <a:cubicBezTo>
                      <a:pt x="0" y="1121093"/>
                      <a:pt x="40958" y="1162050"/>
                      <a:pt x="90488" y="1162050"/>
                    </a:cubicBezTo>
                    <a:cubicBezTo>
                      <a:pt x="140017" y="1162050"/>
                      <a:pt x="180975" y="1121093"/>
                      <a:pt x="180975" y="1071563"/>
                    </a:cubicBezTo>
                    <a:lnTo>
                      <a:pt x="180975" y="90488"/>
                    </a:lnTo>
                    <a:cubicBezTo>
                      <a:pt x="180975" y="40005"/>
                      <a:pt x="140970" y="0"/>
                      <a:pt x="90488" y="0"/>
                    </a:cubicBezTo>
                    <a:close/>
                    <a:moveTo>
                      <a:pt x="103822" y="1086802"/>
                    </a:moveTo>
                    <a:cubicBezTo>
                      <a:pt x="83820" y="1094423"/>
                      <a:pt x="61913" y="1083945"/>
                      <a:pt x="55245" y="1063943"/>
                    </a:cubicBezTo>
                    <a:cubicBezTo>
                      <a:pt x="47625" y="1043940"/>
                      <a:pt x="58103" y="1022033"/>
                      <a:pt x="78105" y="1015365"/>
                    </a:cubicBezTo>
                    <a:cubicBezTo>
                      <a:pt x="98108" y="1008698"/>
                      <a:pt x="120015" y="1018223"/>
                      <a:pt x="126683" y="1038225"/>
                    </a:cubicBezTo>
                    <a:cubicBezTo>
                      <a:pt x="134303" y="1058227"/>
                      <a:pt x="123825" y="1080135"/>
                      <a:pt x="103822" y="1086802"/>
                    </a:cubicBez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Google Shape;169;p73"/>
              <p:cNvSpPr/>
              <p:nvPr/>
            </p:nvSpPr>
            <p:spPr>
              <a:xfrm>
                <a:off x="8056650" y="4774230"/>
                <a:ext cx="85725" cy="752475"/>
              </a:xfrm>
              <a:custGeom>
                <a:rect b="b" l="l" r="r" t="t"/>
                <a:pathLst>
                  <a:path extrusionOk="0" h="752475" w="85725">
                    <a:moveTo>
                      <a:pt x="0" y="0"/>
                    </a:moveTo>
                    <a:lnTo>
                      <a:pt x="90488" y="0"/>
                    </a:lnTo>
                    <a:lnTo>
                      <a:pt x="90488" y="755333"/>
                    </a:lnTo>
                    <a:lnTo>
                      <a:pt x="0" y="755333"/>
                    </a:ln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Google Shape;170;p73"/>
              <p:cNvSpPr/>
              <p:nvPr/>
            </p:nvSpPr>
            <p:spPr>
              <a:xfrm>
                <a:off x="7734611" y="3897930"/>
                <a:ext cx="723900" cy="885825"/>
              </a:xfrm>
              <a:custGeom>
                <a:rect b="b" l="l" r="r" t="t"/>
                <a:pathLst>
                  <a:path extrusionOk="0" h="885825" w="723900">
                    <a:moveTo>
                      <a:pt x="499204" y="0"/>
                    </a:moveTo>
                    <a:lnTo>
                      <a:pt x="229647" y="0"/>
                    </a:lnTo>
                    <a:cubicBezTo>
                      <a:pt x="103916" y="0"/>
                      <a:pt x="-12289" y="34290"/>
                      <a:pt x="1047" y="228600"/>
                    </a:cubicBezTo>
                    <a:lnTo>
                      <a:pt x="39147" y="783908"/>
                    </a:lnTo>
                    <a:cubicBezTo>
                      <a:pt x="39147" y="842010"/>
                      <a:pt x="86772" y="888683"/>
                      <a:pt x="143922" y="888683"/>
                    </a:cubicBezTo>
                    <a:lnTo>
                      <a:pt x="583977" y="888683"/>
                    </a:lnTo>
                    <a:cubicBezTo>
                      <a:pt x="642079" y="888683"/>
                      <a:pt x="688752" y="841058"/>
                      <a:pt x="688752" y="783908"/>
                    </a:cubicBezTo>
                    <a:lnTo>
                      <a:pt x="726852" y="228600"/>
                    </a:lnTo>
                    <a:cubicBezTo>
                      <a:pt x="743044" y="36195"/>
                      <a:pt x="624934" y="0"/>
                      <a:pt x="499204" y="0"/>
                    </a:cubicBezTo>
                    <a:close/>
                    <a:moveTo>
                      <a:pt x="173449" y="782955"/>
                    </a:moveTo>
                    <a:cubicBezTo>
                      <a:pt x="173449" y="796290"/>
                      <a:pt x="160114" y="806768"/>
                      <a:pt x="144874" y="806768"/>
                    </a:cubicBezTo>
                    <a:cubicBezTo>
                      <a:pt x="128681" y="806768"/>
                      <a:pt x="116299" y="796290"/>
                      <a:pt x="116299" y="782955"/>
                    </a:cubicBezTo>
                    <a:lnTo>
                      <a:pt x="116299" y="165735"/>
                    </a:lnTo>
                    <a:cubicBezTo>
                      <a:pt x="116299" y="152400"/>
                      <a:pt x="129634" y="141923"/>
                      <a:pt x="144874" y="141923"/>
                    </a:cubicBezTo>
                    <a:cubicBezTo>
                      <a:pt x="161066" y="141923"/>
                      <a:pt x="173449" y="152400"/>
                      <a:pt x="173449" y="165735"/>
                    </a:cubicBezTo>
                    <a:lnTo>
                      <a:pt x="173449" y="782955"/>
                    </a:lnTo>
                    <a:close/>
                    <a:moveTo>
                      <a:pt x="284891" y="782955"/>
                    </a:moveTo>
                    <a:cubicBezTo>
                      <a:pt x="284891" y="796290"/>
                      <a:pt x="271556" y="806768"/>
                      <a:pt x="256316" y="806768"/>
                    </a:cubicBezTo>
                    <a:cubicBezTo>
                      <a:pt x="240124" y="806768"/>
                      <a:pt x="227741" y="796290"/>
                      <a:pt x="227741" y="782955"/>
                    </a:cubicBezTo>
                    <a:lnTo>
                      <a:pt x="227741" y="165735"/>
                    </a:lnTo>
                    <a:cubicBezTo>
                      <a:pt x="227741" y="152400"/>
                      <a:pt x="241077" y="141923"/>
                      <a:pt x="256316" y="141923"/>
                    </a:cubicBezTo>
                    <a:cubicBezTo>
                      <a:pt x="272509" y="141923"/>
                      <a:pt x="284891" y="152400"/>
                      <a:pt x="284891" y="165735"/>
                    </a:cubicBezTo>
                    <a:lnTo>
                      <a:pt x="284891" y="782955"/>
                    </a:lnTo>
                    <a:close/>
                    <a:moveTo>
                      <a:pt x="396334" y="782955"/>
                    </a:moveTo>
                    <a:cubicBezTo>
                      <a:pt x="396334" y="796290"/>
                      <a:pt x="382999" y="806768"/>
                      <a:pt x="367759" y="806768"/>
                    </a:cubicBezTo>
                    <a:cubicBezTo>
                      <a:pt x="351566" y="806768"/>
                      <a:pt x="339184" y="796290"/>
                      <a:pt x="339184" y="782955"/>
                    </a:cubicBezTo>
                    <a:lnTo>
                      <a:pt x="339184" y="165735"/>
                    </a:lnTo>
                    <a:cubicBezTo>
                      <a:pt x="339184" y="152400"/>
                      <a:pt x="352519" y="141923"/>
                      <a:pt x="367759" y="141923"/>
                    </a:cubicBezTo>
                    <a:cubicBezTo>
                      <a:pt x="383952" y="141923"/>
                      <a:pt x="396334" y="152400"/>
                      <a:pt x="396334" y="165735"/>
                    </a:cubicBezTo>
                    <a:lnTo>
                      <a:pt x="396334" y="782955"/>
                    </a:lnTo>
                    <a:close/>
                    <a:moveTo>
                      <a:pt x="507777" y="782955"/>
                    </a:moveTo>
                    <a:cubicBezTo>
                      <a:pt x="507777" y="796290"/>
                      <a:pt x="494441" y="806768"/>
                      <a:pt x="479202" y="806768"/>
                    </a:cubicBezTo>
                    <a:lnTo>
                      <a:pt x="479202" y="806768"/>
                    </a:lnTo>
                    <a:cubicBezTo>
                      <a:pt x="463009" y="806768"/>
                      <a:pt x="450627" y="796290"/>
                      <a:pt x="450627" y="782955"/>
                    </a:cubicBezTo>
                    <a:lnTo>
                      <a:pt x="450627" y="165735"/>
                    </a:lnTo>
                    <a:cubicBezTo>
                      <a:pt x="450627" y="152400"/>
                      <a:pt x="463961" y="141923"/>
                      <a:pt x="479202" y="141923"/>
                    </a:cubicBezTo>
                    <a:lnTo>
                      <a:pt x="479202" y="141923"/>
                    </a:lnTo>
                    <a:cubicBezTo>
                      <a:pt x="495394" y="141923"/>
                      <a:pt x="507777" y="152400"/>
                      <a:pt x="507777" y="165735"/>
                    </a:cubicBezTo>
                    <a:lnTo>
                      <a:pt x="507777" y="782955"/>
                    </a:lnTo>
                    <a:close/>
                    <a:moveTo>
                      <a:pt x="619219" y="782955"/>
                    </a:moveTo>
                    <a:cubicBezTo>
                      <a:pt x="619219" y="796290"/>
                      <a:pt x="605884" y="806768"/>
                      <a:pt x="590644" y="806768"/>
                    </a:cubicBezTo>
                    <a:cubicBezTo>
                      <a:pt x="574452" y="806768"/>
                      <a:pt x="562069" y="796290"/>
                      <a:pt x="562069" y="782955"/>
                    </a:cubicBezTo>
                    <a:lnTo>
                      <a:pt x="562069" y="165735"/>
                    </a:lnTo>
                    <a:cubicBezTo>
                      <a:pt x="562069" y="152400"/>
                      <a:pt x="575404" y="141923"/>
                      <a:pt x="590644" y="141923"/>
                    </a:cubicBezTo>
                    <a:cubicBezTo>
                      <a:pt x="606836" y="141923"/>
                      <a:pt x="619219" y="152400"/>
                      <a:pt x="619219" y="165735"/>
                    </a:cubicBezTo>
                    <a:lnTo>
                      <a:pt x="619219" y="782955"/>
                    </a:ln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1" name="Google Shape;171;p73"/>
            <p:cNvGrpSpPr/>
            <p:nvPr/>
          </p:nvGrpSpPr>
          <p:grpSpPr>
            <a:xfrm rot="10800000">
              <a:off x="1655809" y="415244"/>
              <a:ext cx="533400" cy="2638425"/>
              <a:chOff x="6983182" y="3979845"/>
              <a:chExt cx="533400" cy="2638425"/>
            </a:xfrm>
          </p:grpSpPr>
          <p:sp>
            <p:nvSpPr>
              <p:cNvPr id="172" name="Google Shape;172;p73"/>
              <p:cNvSpPr/>
              <p:nvPr/>
            </p:nvSpPr>
            <p:spPr>
              <a:xfrm>
                <a:off x="7151775" y="5456220"/>
                <a:ext cx="180975" cy="1162050"/>
              </a:xfrm>
              <a:custGeom>
                <a:rect b="b" l="l" r="r" t="t"/>
                <a:pathLst>
                  <a:path extrusionOk="0" h="1162050" w="180975">
                    <a:moveTo>
                      <a:pt x="90488" y="0"/>
                    </a:moveTo>
                    <a:cubicBezTo>
                      <a:pt x="40957" y="0"/>
                      <a:pt x="0" y="40957"/>
                      <a:pt x="0" y="90488"/>
                    </a:cubicBezTo>
                    <a:lnTo>
                      <a:pt x="0" y="1071563"/>
                    </a:lnTo>
                    <a:cubicBezTo>
                      <a:pt x="0" y="1121092"/>
                      <a:pt x="40957" y="1162050"/>
                      <a:pt x="90488" y="1162050"/>
                    </a:cubicBezTo>
                    <a:cubicBezTo>
                      <a:pt x="140017" y="1162050"/>
                      <a:pt x="180975" y="1121092"/>
                      <a:pt x="180975" y="1071563"/>
                    </a:cubicBezTo>
                    <a:lnTo>
                      <a:pt x="180975" y="90488"/>
                    </a:lnTo>
                    <a:cubicBezTo>
                      <a:pt x="180975" y="40957"/>
                      <a:pt x="140970" y="0"/>
                      <a:pt x="90488" y="0"/>
                    </a:cubicBezTo>
                    <a:close/>
                    <a:moveTo>
                      <a:pt x="103822" y="1087755"/>
                    </a:moveTo>
                    <a:cubicBezTo>
                      <a:pt x="83820" y="1095375"/>
                      <a:pt x="61913" y="1084898"/>
                      <a:pt x="55245" y="1064895"/>
                    </a:cubicBezTo>
                    <a:cubicBezTo>
                      <a:pt x="47625" y="1044892"/>
                      <a:pt x="58102" y="1022985"/>
                      <a:pt x="78105" y="1016317"/>
                    </a:cubicBezTo>
                    <a:cubicBezTo>
                      <a:pt x="98107" y="1009650"/>
                      <a:pt x="120015" y="1019175"/>
                      <a:pt x="126682" y="1039178"/>
                    </a:cubicBezTo>
                    <a:cubicBezTo>
                      <a:pt x="134302" y="1058228"/>
                      <a:pt x="123825" y="1080135"/>
                      <a:pt x="103822" y="1087755"/>
                    </a:cubicBez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Google Shape;173;p73"/>
              <p:cNvSpPr/>
              <p:nvPr/>
            </p:nvSpPr>
            <p:spPr>
              <a:xfrm>
                <a:off x="7197495" y="4812330"/>
                <a:ext cx="85725" cy="752475"/>
              </a:xfrm>
              <a:custGeom>
                <a:rect b="b" l="l" r="r" t="t"/>
                <a:pathLst>
                  <a:path extrusionOk="0" h="752475" w="85725">
                    <a:moveTo>
                      <a:pt x="0" y="0"/>
                    </a:moveTo>
                    <a:lnTo>
                      <a:pt x="90487" y="0"/>
                    </a:lnTo>
                    <a:lnTo>
                      <a:pt x="90487" y="755333"/>
                    </a:lnTo>
                    <a:lnTo>
                      <a:pt x="0" y="755333"/>
                    </a:ln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Google Shape;174;p73"/>
              <p:cNvSpPr/>
              <p:nvPr/>
            </p:nvSpPr>
            <p:spPr>
              <a:xfrm>
                <a:off x="6983182" y="3979845"/>
                <a:ext cx="533400" cy="847725"/>
              </a:xfrm>
              <a:custGeom>
                <a:rect b="b" l="l" r="r" t="t"/>
                <a:pathLst>
                  <a:path extrusionOk="0" h="847725" w="533400">
                    <a:moveTo>
                      <a:pt x="452438" y="857250"/>
                    </a:moveTo>
                    <a:lnTo>
                      <a:pt x="81915" y="857250"/>
                    </a:lnTo>
                    <a:cubicBezTo>
                      <a:pt x="37148" y="857250"/>
                      <a:pt x="0" y="820102"/>
                      <a:pt x="0" y="775335"/>
                    </a:cubicBezTo>
                    <a:lnTo>
                      <a:pt x="0" y="324803"/>
                    </a:lnTo>
                    <a:cubicBezTo>
                      <a:pt x="0" y="146685"/>
                      <a:pt x="145733" y="0"/>
                      <a:pt x="324803" y="0"/>
                    </a:cubicBezTo>
                    <a:lnTo>
                      <a:pt x="474345" y="0"/>
                    </a:lnTo>
                    <a:cubicBezTo>
                      <a:pt x="506730" y="0"/>
                      <a:pt x="533400" y="26670"/>
                      <a:pt x="533400" y="59055"/>
                    </a:cubicBezTo>
                    <a:lnTo>
                      <a:pt x="533400" y="776288"/>
                    </a:lnTo>
                    <a:cubicBezTo>
                      <a:pt x="533400" y="821055"/>
                      <a:pt x="497205" y="857250"/>
                      <a:pt x="452438" y="857250"/>
                    </a:cubicBezTo>
                    <a:close/>
                  </a:path>
                </a:pathLst>
              </a:custGeom>
              <a:solidFill>
                <a:srgbClr val="F5EDE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5" name="Google Shape;175;p73"/>
            <p:cNvSpPr/>
            <p:nvPr/>
          </p:nvSpPr>
          <p:spPr>
            <a:xfrm rot="10800000">
              <a:off x="3210622" y="415244"/>
              <a:ext cx="680408" cy="2666759"/>
            </a:xfrm>
            <a:custGeom>
              <a:rect b="b" l="l" r="r" t="t"/>
              <a:pathLst>
                <a:path extrusionOk="0" h="2314575" w="590550">
                  <a:moveTo>
                    <a:pt x="450200" y="68609"/>
                  </a:moveTo>
                  <a:cubicBezTo>
                    <a:pt x="404479" y="21936"/>
                    <a:pt x="351140" y="-924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89227" y="29"/>
                    <a:pt x="288275" y="29"/>
                    <a:pt x="286370" y="29"/>
                  </a:cubicBezTo>
                  <a:cubicBezTo>
                    <a:pt x="227315" y="1934"/>
                    <a:pt x="174927" y="28604"/>
                    <a:pt x="130160" y="78134"/>
                  </a:cubicBezTo>
                  <a:cubicBezTo>
                    <a:pt x="28242" y="190529"/>
                    <a:pt x="-10810" y="404841"/>
                    <a:pt x="2525" y="557241"/>
                  </a:cubicBezTo>
                  <a:cubicBezTo>
                    <a:pt x="13002" y="671541"/>
                    <a:pt x="82535" y="884901"/>
                    <a:pt x="147304" y="1065876"/>
                  </a:cubicBezTo>
                  <a:cubicBezTo>
                    <a:pt x="143494" y="1067781"/>
                    <a:pt x="140637" y="1072544"/>
                    <a:pt x="140637" y="1077306"/>
                  </a:cubicBezTo>
                  <a:lnTo>
                    <a:pt x="140637" y="1085879"/>
                  </a:lnTo>
                  <a:cubicBezTo>
                    <a:pt x="140637" y="1092546"/>
                    <a:pt x="146352" y="1098261"/>
                    <a:pt x="153019" y="1098261"/>
                  </a:cubicBezTo>
                  <a:lnTo>
                    <a:pt x="158735" y="1098261"/>
                  </a:lnTo>
                  <a:cubicBezTo>
                    <a:pt x="201597" y="1216371"/>
                    <a:pt x="241602" y="1315431"/>
                    <a:pt x="257794" y="1355436"/>
                  </a:cubicBezTo>
                  <a:cubicBezTo>
                    <a:pt x="221600" y="1369724"/>
                    <a:pt x="190167" y="1401156"/>
                    <a:pt x="190167" y="1437351"/>
                  </a:cubicBezTo>
                  <a:lnTo>
                    <a:pt x="209217" y="2227926"/>
                  </a:lnTo>
                  <a:cubicBezTo>
                    <a:pt x="209217" y="2277456"/>
                    <a:pt x="250175" y="2318414"/>
                    <a:pt x="299704" y="2318414"/>
                  </a:cubicBezTo>
                  <a:cubicBezTo>
                    <a:pt x="349235" y="2318414"/>
                    <a:pt x="390192" y="2277456"/>
                    <a:pt x="390192" y="2227926"/>
                  </a:cubicBezTo>
                  <a:lnTo>
                    <a:pt x="409242" y="1437351"/>
                  </a:lnTo>
                  <a:cubicBezTo>
                    <a:pt x="409242" y="1402109"/>
                    <a:pt x="378762" y="1370676"/>
                    <a:pt x="343520" y="1356389"/>
                  </a:cubicBezTo>
                  <a:cubicBezTo>
                    <a:pt x="356854" y="1322099"/>
                    <a:pt x="394954" y="1221134"/>
                    <a:pt x="437817" y="1098261"/>
                  </a:cubicBezTo>
                  <a:lnTo>
                    <a:pt x="447342" y="1098261"/>
                  </a:lnTo>
                  <a:cubicBezTo>
                    <a:pt x="454010" y="1098261"/>
                    <a:pt x="459725" y="1092546"/>
                    <a:pt x="459725" y="1085879"/>
                  </a:cubicBezTo>
                  <a:lnTo>
                    <a:pt x="459725" y="1077306"/>
                  </a:lnTo>
                  <a:cubicBezTo>
                    <a:pt x="459725" y="1070639"/>
                    <a:pt x="454962" y="1065876"/>
                    <a:pt x="449247" y="1064924"/>
                  </a:cubicBezTo>
                  <a:cubicBezTo>
                    <a:pt x="515922" y="869661"/>
                    <a:pt x="589265" y="633441"/>
                    <a:pt x="592122" y="521999"/>
                  </a:cubicBezTo>
                  <a:cubicBezTo>
                    <a:pt x="594979" y="377219"/>
                    <a:pt x="552117" y="173384"/>
                    <a:pt x="450200" y="68609"/>
                  </a:cubicBezTo>
                  <a:close/>
                  <a:moveTo>
                    <a:pt x="284465" y="1064924"/>
                  </a:moveTo>
                  <a:cubicBezTo>
                    <a:pt x="260652" y="838229"/>
                    <a:pt x="233029" y="553431"/>
                    <a:pt x="233982" y="491519"/>
                  </a:cubicBezTo>
                  <a:cubicBezTo>
                    <a:pt x="239697" y="46701"/>
                    <a:pt x="287322" y="29556"/>
                    <a:pt x="290179" y="28604"/>
                  </a:cubicBezTo>
                  <a:cubicBezTo>
                    <a:pt x="290179" y="28604"/>
                    <a:pt x="290179" y="28604"/>
                    <a:pt x="290179" y="28604"/>
                  </a:cubicBezTo>
                  <a:cubicBezTo>
                    <a:pt x="292085" y="28604"/>
                    <a:pt x="293990" y="30509"/>
                    <a:pt x="295895" y="31461"/>
                  </a:cubicBezTo>
                  <a:cubicBezTo>
                    <a:pt x="336852" y="72419"/>
                    <a:pt x="356854" y="324831"/>
                    <a:pt x="355902" y="490566"/>
                  </a:cubicBezTo>
                  <a:cubicBezTo>
                    <a:pt x="354950" y="582959"/>
                    <a:pt x="333995" y="849659"/>
                    <a:pt x="314945" y="1063971"/>
                  </a:cubicBezTo>
                  <a:lnTo>
                    <a:pt x="284465" y="1063971"/>
                  </a:lnTo>
                  <a:close/>
                  <a:moveTo>
                    <a:pt x="311135" y="1099214"/>
                  </a:moveTo>
                  <a:cubicBezTo>
                    <a:pt x="307325" y="1143029"/>
                    <a:pt x="303515" y="1183986"/>
                    <a:pt x="300657" y="1220181"/>
                  </a:cubicBezTo>
                  <a:cubicBezTo>
                    <a:pt x="296847" y="1183986"/>
                    <a:pt x="292085" y="1143029"/>
                    <a:pt x="288275" y="1099214"/>
                  </a:cubicBezTo>
                  <a:lnTo>
                    <a:pt x="311135" y="1099214"/>
                  </a:lnTo>
                  <a:close/>
                  <a:moveTo>
                    <a:pt x="243507" y="56226"/>
                  </a:moveTo>
                  <a:cubicBezTo>
                    <a:pt x="225410" y="115281"/>
                    <a:pt x="208265" y="238154"/>
                    <a:pt x="205407" y="491519"/>
                  </a:cubicBezTo>
                  <a:cubicBezTo>
                    <a:pt x="204454" y="555336"/>
                    <a:pt x="232077" y="838229"/>
                    <a:pt x="255890" y="1064924"/>
                  </a:cubicBezTo>
                  <a:lnTo>
                    <a:pt x="234935" y="1064924"/>
                  </a:lnTo>
                  <a:cubicBezTo>
                    <a:pt x="192072" y="873471"/>
                    <a:pt x="144447" y="639156"/>
                    <a:pt x="133017" y="517236"/>
                  </a:cubicBezTo>
                  <a:cubicBezTo>
                    <a:pt x="114919" y="317211"/>
                    <a:pt x="175879" y="131474"/>
                    <a:pt x="242554" y="58131"/>
                  </a:cubicBezTo>
                  <a:cubicBezTo>
                    <a:pt x="242554" y="57179"/>
                    <a:pt x="243507" y="56226"/>
                    <a:pt x="243507" y="56226"/>
                  </a:cubicBezTo>
                  <a:close/>
                  <a:moveTo>
                    <a:pt x="258747" y="1099214"/>
                  </a:moveTo>
                  <a:cubicBezTo>
                    <a:pt x="263510" y="1149696"/>
                    <a:pt x="269225" y="1196369"/>
                    <a:pt x="273035" y="1235421"/>
                  </a:cubicBezTo>
                  <a:cubicBezTo>
                    <a:pt x="263510" y="1195416"/>
                    <a:pt x="253032" y="1149696"/>
                    <a:pt x="241602" y="1099214"/>
                  </a:cubicBezTo>
                  <a:lnTo>
                    <a:pt x="258747" y="1099214"/>
                  </a:lnTo>
                  <a:close/>
                  <a:moveTo>
                    <a:pt x="339710" y="1099214"/>
                  </a:moveTo>
                  <a:lnTo>
                    <a:pt x="360665" y="1099214"/>
                  </a:lnTo>
                  <a:cubicBezTo>
                    <a:pt x="348282" y="1158269"/>
                    <a:pt x="335900" y="1211609"/>
                    <a:pt x="326375" y="1254471"/>
                  </a:cubicBezTo>
                  <a:cubicBezTo>
                    <a:pt x="330185" y="1211609"/>
                    <a:pt x="334947" y="1157316"/>
                    <a:pt x="339710" y="1099214"/>
                  </a:cubicBezTo>
                  <a:close/>
                  <a:moveTo>
                    <a:pt x="342567" y="1064924"/>
                  </a:moveTo>
                  <a:cubicBezTo>
                    <a:pt x="361617" y="850611"/>
                    <a:pt x="382572" y="583911"/>
                    <a:pt x="383525" y="491519"/>
                  </a:cubicBezTo>
                  <a:cubicBezTo>
                    <a:pt x="384477" y="392459"/>
                    <a:pt x="375904" y="147666"/>
                    <a:pt x="335900" y="46701"/>
                  </a:cubicBezTo>
                  <a:cubicBezTo>
                    <a:pt x="342567" y="52416"/>
                    <a:pt x="350187" y="58131"/>
                    <a:pt x="356854" y="65751"/>
                  </a:cubicBezTo>
                  <a:cubicBezTo>
                    <a:pt x="415910" y="128616"/>
                    <a:pt x="472107" y="280064"/>
                    <a:pt x="454962" y="513426"/>
                  </a:cubicBezTo>
                  <a:cubicBezTo>
                    <a:pt x="442579" y="677256"/>
                    <a:pt x="403527" y="891569"/>
                    <a:pt x="367332" y="1064924"/>
                  </a:cubicBezTo>
                  <a:lnTo>
                    <a:pt x="342567" y="1064924"/>
                  </a:lnTo>
                  <a:close/>
                  <a:moveTo>
                    <a:pt x="150162" y="97184"/>
                  </a:moveTo>
                  <a:cubicBezTo>
                    <a:pt x="170165" y="75276"/>
                    <a:pt x="191119" y="59084"/>
                    <a:pt x="213027" y="47654"/>
                  </a:cubicBezTo>
                  <a:cubicBezTo>
                    <a:pt x="145400" y="130521"/>
                    <a:pt x="86344" y="319116"/>
                    <a:pt x="104442" y="519141"/>
                  </a:cubicBezTo>
                  <a:cubicBezTo>
                    <a:pt x="115872" y="641061"/>
                    <a:pt x="163497" y="873471"/>
                    <a:pt x="205407" y="1064924"/>
                  </a:cubicBezTo>
                  <a:lnTo>
                    <a:pt x="175879" y="1064924"/>
                  </a:lnTo>
                  <a:cubicBezTo>
                    <a:pt x="110157" y="883949"/>
                    <a:pt x="38719" y="667731"/>
                    <a:pt x="29194" y="555336"/>
                  </a:cubicBezTo>
                  <a:cubicBezTo>
                    <a:pt x="15860" y="408651"/>
                    <a:pt x="53007" y="203864"/>
                    <a:pt x="150162" y="97184"/>
                  </a:cubicBezTo>
                  <a:close/>
                  <a:moveTo>
                    <a:pt x="213027" y="1099214"/>
                  </a:moveTo>
                  <a:cubicBezTo>
                    <a:pt x="227315" y="1161126"/>
                    <a:pt x="239697" y="1218276"/>
                    <a:pt x="251127" y="1263044"/>
                  </a:cubicBezTo>
                  <a:cubicBezTo>
                    <a:pt x="233982" y="1218276"/>
                    <a:pt x="212075" y="1161126"/>
                    <a:pt x="189215" y="1099214"/>
                  </a:cubicBezTo>
                  <a:lnTo>
                    <a:pt x="213027" y="1099214"/>
                  </a:lnTo>
                  <a:close/>
                  <a:moveTo>
                    <a:pt x="312087" y="2245071"/>
                  </a:moveTo>
                  <a:cubicBezTo>
                    <a:pt x="292085" y="2252691"/>
                    <a:pt x="270177" y="2242214"/>
                    <a:pt x="263510" y="2222211"/>
                  </a:cubicBezTo>
                  <a:cubicBezTo>
                    <a:pt x="255890" y="2202209"/>
                    <a:pt x="266367" y="2180301"/>
                    <a:pt x="286370" y="2173634"/>
                  </a:cubicBezTo>
                  <a:cubicBezTo>
                    <a:pt x="306372" y="2166966"/>
                    <a:pt x="328279" y="2176491"/>
                    <a:pt x="334947" y="2196494"/>
                  </a:cubicBezTo>
                  <a:cubicBezTo>
                    <a:pt x="342567" y="2215544"/>
                    <a:pt x="332090" y="2237451"/>
                    <a:pt x="312087" y="2245071"/>
                  </a:cubicBezTo>
                  <a:close/>
                  <a:moveTo>
                    <a:pt x="363522" y="1219229"/>
                  </a:moveTo>
                  <a:cubicBezTo>
                    <a:pt x="371142" y="1183986"/>
                    <a:pt x="380667" y="1143029"/>
                    <a:pt x="390192" y="1099214"/>
                  </a:cubicBezTo>
                  <a:lnTo>
                    <a:pt x="406385" y="1099214"/>
                  </a:lnTo>
                  <a:cubicBezTo>
                    <a:pt x="391145" y="1143029"/>
                    <a:pt x="376857" y="1183034"/>
                    <a:pt x="363522" y="1219229"/>
                  </a:cubicBezTo>
                  <a:close/>
                  <a:moveTo>
                    <a:pt x="562595" y="521046"/>
                  </a:moveTo>
                  <a:cubicBezTo>
                    <a:pt x="559737" y="629631"/>
                    <a:pt x="485442" y="868709"/>
                    <a:pt x="417815" y="1063971"/>
                  </a:cubicBezTo>
                  <a:lnTo>
                    <a:pt x="396860" y="1063971"/>
                  </a:lnTo>
                  <a:cubicBezTo>
                    <a:pt x="433054" y="890616"/>
                    <a:pt x="472107" y="678209"/>
                    <a:pt x="483537" y="515331"/>
                  </a:cubicBezTo>
                  <a:cubicBezTo>
                    <a:pt x="498777" y="314354"/>
                    <a:pt x="461629" y="143856"/>
                    <a:pt x="384477" y="53369"/>
                  </a:cubicBezTo>
                  <a:cubicBezTo>
                    <a:pt x="399717" y="62894"/>
                    <a:pt x="414957" y="74324"/>
                    <a:pt x="429245" y="88611"/>
                  </a:cubicBezTo>
                  <a:cubicBezTo>
                    <a:pt x="526400" y="186719"/>
                    <a:pt x="566404" y="381981"/>
                    <a:pt x="562595" y="521046"/>
                  </a:cubicBezTo>
                  <a:close/>
                </a:path>
              </a:pathLst>
            </a:custGeom>
            <a:solidFill>
              <a:srgbClr val="F5EDE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76" name="Google Shape;176;p73"/>
          <p:cNvCxnSpPr/>
          <p:nvPr/>
        </p:nvCxnSpPr>
        <p:spPr>
          <a:xfrm>
            <a:off x="0" y="6376284"/>
            <a:ext cx="1581150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NG sets layout">
  <p:cSld name="PNG sets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75"/>
          <p:cNvSpPr txBox="1"/>
          <p:nvPr>
            <p:ph idx="1" type="body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Icon sets layout">
  <p:cSld name="1_Icon sets layout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76"/>
          <p:cNvSpPr txBox="1"/>
          <p:nvPr>
            <p:ph idx="1" type="body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1" name="Google Shape;181;p76"/>
          <p:cNvSpPr/>
          <p:nvPr/>
        </p:nvSpPr>
        <p:spPr>
          <a:xfrm>
            <a:off x="354010" y="1131591"/>
            <a:ext cx="3560767" cy="5402561"/>
          </a:xfrm>
          <a:prstGeom prst="roundRect">
            <a:avLst>
              <a:gd fmla="val 3968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76"/>
          <p:cNvSpPr/>
          <p:nvPr/>
        </p:nvSpPr>
        <p:spPr>
          <a:xfrm>
            <a:off x="531933" y="1347500"/>
            <a:ext cx="153868" cy="5015200"/>
          </a:xfrm>
          <a:prstGeom prst="roundRect">
            <a:avLst>
              <a:gd fmla="val 50000" name="adj"/>
            </a:avLst>
          </a:prstGeom>
          <a:solidFill>
            <a:schemeClr val="lt1">
              <a:alpha val="4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76"/>
          <p:cNvSpPr/>
          <p:nvPr/>
        </p:nvSpPr>
        <p:spPr>
          <a:xfrm rot="5400000">
            <a:off x="3057177" y="1276653"/>
            <a:ext cx="685849" cy="685148"/>
          </a:xfrm>
          <a:prstGeom prst="halfFrame">
            <a:avLst>
              <a:gd fmla="val 23728" name="adj1"/>
              <a:gd fmla="val 24642" name="adj2"/>
            </a:avLst>
          </a:prstGeom>
          <a:solidFill>
            <a:schemeClr val="lt1">
              <a:alpha val="2274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76"/>
          <p:cNvSpPr txBox="1"/>
          <p:nvPr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Resize without losing quality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76"/>
          <p:cNvSpPr txBox="1"/>
          <p:nvPr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Change Fill Color &amp;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Line Color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76"/>
          <p:cNvSpPr txBox="1"/>
          <p:nvPr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www.allppt.com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76"/>
          <p:cNvSpPr txBox="1"/>
          <p:nvPr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FREE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PPT TEMPLATES</a:t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Image slide layout">
  <p:cSld name="12_Image slide layout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7"/>
          <p:cNvSpPr/>
          <p:nvPr>
            <p:ph idx="2" type="pic"/>
          </p:nvPr>
        </p:nvSpPr>
        <p:spPr>
          <a:xfrm>
            <a:off x="0" y="-1"/>
            <a:ext cx="7072009" cy="685800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90" name="Google Shape;190;p77"/>
          <p:cNvSpPr/>
          <p:nvPr/>
        </p:nvSpPr>
        <p:spPr>
          <a:xfrm rot="10800000">
            <a:off x="4800600" y="-1"/>
            <a:ext cx="2271409" cy="3459655"/>
          </a:xfrm>
          <a:prstGeom prst="triangle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77"/>
          <p:cNvSpPr/>
          <p:nvPr/>
        </p:nvSpPr>
        <p:spPr>
          <a:xfrm>
            <a:off x="5410200" y="4272337"/>
            <a:ext cx="1689100" cy="2585663"/>
          </a:xfrm>
          <a:prstGeom prst="triangle">
            <a:avLst>
              <a:gd fmla="val 47744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77"/>
          <p:cNvSpPr txBox="1"/>
          <p:nvPr/>
        </p:nvSpPr>
        <p:spPr>
          <a:xfrm>
            <a:off x="7508534" y="1438447"/>
            <a:ext cx="4150479" cy="76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AWESOME</a:t>
            </a:r>
            <a:endParaRPr/>
          </a:p>
        </p:txBody>
      </p:sp>
      <p:sp>
        <p:nvSpPr>
          <p:cNvPr id="193" name="Google Shape;193;p77"/>
          <p:cNvSpPr txBox="1"/>
          <p:nvPr/>
        </p:nvSpPr>
        <p:spPr>
          <a:xfrm>
            <a:off x="7508534" y="2314209"/>
            <a:ext cx="4150479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77"/>
          <p:cNvSpPr/>
          <p:nvPr/>
        </p:nvSpPr>
        <p:spPr>
          <a:xfrm>
            <a:off x="7533934" y="2205976"/>
            <a:ext cx="402336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5" name="Google Shape;195;p77"/>
          <p:cNvGrpSpPr/>
          <p:nvPr/>
        </p:nvGrpSpPr>
        <p:grpSpPr>
          <a:xfrm>
            <a:off x="8846665" y="482665"/>
            <a:ext cx="1389536" cy="955782"/>
            <a:chOff x="5327019" y="1709568"/>
            <a:chExt cx="2893768" cy="1990456"/>
          </a:xfrm>
        </p:grpSpPr>
        <p:sp>
          <p:nvSpPr>
            <p:cNvPr id="196" name="Google Shape;196;p77"/>
            <p:cNvSpPr/>
            <p:nvPr/>
          </p:nvSpPr>
          <p:spPr>
            <a:xfrm>
              <a:off x="5327019" y="1709568"/>
              <a:ext cx="2893768" cy="1990456"/>
            </a:xfrm>
            <a:custGeom>
              <a:rect b="b" l="l" r="r" t="t"/>
              <a:pathLst>
                <a:path extrusionOk="0" h="1990456" w="2893768">
                  <a:moveTo>
                    <a:pt x="1421722" y="0"/>
                  </a:moveTo>
                  <a:cubicBezTo>
                    <a:pt x="1675150" y="0"/>
                    <a:pt x="1889039" y="161763"/>
                    <a:pt x="1968123" y="388232"/>
                  </a:cubicBezTo>
                  <a:cubicBezTo>
                    <a:pt x="2063383" y="321731"/>
                    <a:pt x="2178414" y="283985"/>
                    <a:pt x="2302434" y="283985"/>
                  </a:cubicBezTo>
                  <a:cubicBezTo>
                    <a:pt x="2629555" y="283985"/>
                    <a:pt x="2893768" y="548199"/>
                    <a:pt x="2893768" y="875321"/>
                  </a:cubicBezTo>
                  <a:cubicBezTo>
                    <a:pt x="2893768" y="1202442"/>
                    <a:pt x="2629555" y="1466655"/>
                    <a:pt x="2302434" y="1466655"/>
                  </a:cubicBezTo>
                  <a:cubicBezTo>
                    <a:pt x="2289851" y="1466655"/>
                    <a:pt x="2277271" y="1464859"/>
                    <a:pt x="2264688" y="1464859"/>
                  </a:cubicBezTo>
                  <a:lnTo>
                    <a:pt x="2264688" y="1990456"/>
                  </a:lnTo>
                  <a:lnTo>
                    <a:pt x="661433" y="1990456"/>
                  </a:lnTo>
                  <a:lnTo>
                    <a:pt x="661433" y="1463060"/>
                  </a:lnTo>
                  <a:cubicBezTo>
                    <a:pt x="639864" y="1464859"/>
                    <a:pt x="614701" y="1466655"/>
                    <a:pt x="591336" y="1466655"/>
                  </a:cubicBezTo>
                  <a:cubicBezTo>
                    <a:pt x="264215" y="1466655"/>
                    <a:pt x="0" y="1202442"/>
                    <a:pt x="0" y="875321"/>
                  </a:cubicBezTo>
                  <a:cubicBezTo>
                    <a:pt x="0" y="548199"/>
                    <a:pt x="264215" y="283985"/>
                    <a:pt x="591336" y="283985"/>
                  </a:cubicBezTo>
                  <a:cubicBezTo>
                    <a:pt x="699179" y="283985"/>
                    <a:pt x="799831" y="312743"/>
                    <a:pt x="886105" y="363069"/>
                  </a:cubicBezTo>
                  <a:cubicBezTo>
                    <a:pt x="970581" y="150979"/>
                    <a:pt x="1179076" y="0"/>
                    <a:pt x="14217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77"/>
            <p:cNvSpPr/>
            <p:nvPr/>
          </p:nvSpPr>
          <p:spPr>
            <a:xfrm>
              <a:off x="6203382" y="2491814"/>
              <a:ext cx="1159400" cy="1208210"/>
            </a:xfrm>
            <a:custGeom>
              <a:rect b="b" l="l" r="r" t="t"/>
              <a:pathLst>
                <a:path extrusionOk="0" h="1208210" w="1159400">
                  <a:moveTo>
                    <a:pt x="1065682" y="933584"/>
                  </a:moveTo>
                  <a:lnTo>
                    <a:pt x="1149699" y="933584"/>
                  </a:lnTo>
                  <a:lnTo>
                    <a:pt x="1155893" y="1208210"/>
                  </a:lnTo>
                  <a:lnTo>
                    <a:pt x="1059488" y="1208210"/>
                  </a:lnTo>
                  <a:close/>
                  <a:moveTo>
                    <a:pt x="581886" y="44831"/>
                  </a:moveTo>
                  <a:cubicBezTo>
                    <a:pt x="586502" y="44831"/>
                    <a:pt x="590680" y="46461"/>
                    <a:pt x="593705" y="49094"/>
                  </a:cubicBezTo>
                  <a:lnTo>
                    <a:pt x="598059" y="58250"/>
                  </a:lnTo>
                  <a:cubicBezTo>
                    <a:pt x="598059" y="182757"/>
                    <a:pt x="598059" y="307265"/>
                    <a:pt x="598059" y="431773"/>
                  </a:cubicBezTo>
                  <a:cubicBezTo>
                    <a:pt x="598059" y="440251"/>
                    <a:pt x="605950" y="447124"/>
                    <a:pt x="615686" y="447124"/>
                  </a:cubicBezTo>
                  <a:cubicBezTo>
                    <a:pt x="625421" y="447124"/>
                    <a:pt x="633313" y="440251"/>
                    <a:pt x="633313" y="431773"/>
                  </a:cubicBezTo>
                  <a:lnTo>
                    <a:pt x="633313" y="59339"/>
                  </a:lnTo>
                  <a:lnTo>
                    <a:pt x="638184" y="49094"/>
                  </a:lnTo>
                  <a:cubicBezTo>
                    <a:pt x="641209" y="46461"/>
                    <a:pt x="645387" y="44831"/>
                    <a:pt x="650003" y="44831"/>
                  </a:cubicBezTo>
                  <a:cubicBezTo>
                    <a:pt x="654618" y="44831"/>
                    <a:pt x="658797" y="46461"/>
                    <a:pt x="661821" y="49094"/>
                  </a:cubicBezTo>
                  <a:lnTo>
                    <a:pt x="665554" y="56943"/>
                  </a:lnTo>
                  <a:cubicBezTo>
                    <a:pt x="665554" y="181835"/>
                    <a:pt x="665553" y="306728"/>
                    <a:pt x="665553" y="431620"/>
                  </a:cubicBezTo>
                  <a:cubicBezTo>
                    <a:pt x="665553" y="440098"/>
                    <a:pt x="673445" y="446972"/>
                    <a:pt x="683180" y="446972"/>
                  </a:cubicBezTo>
                  <a:cubicBezTo>
                    <a:pt x="692915" y="446972"/>
                    <a:pt x="700807" y="440098"/>
                    <a:pt x="700807" y="431620"/>
                  </a:cubicBezTo>
                  <a:lnTo>
                    <a:pt x="700807" y="57502"/>
                  </a:lnTo>
                  <a:lnTo>
                    <a:pt x="704806" y="49094"/>
                  </a:lnTo>
                  <a:cubicBezTo>
                    <a:pt x="707831" y="46461"/>
                    <a:pt x="712009" y="44831"/>
                    <a:pt x="716624" y="44831"/>
                  </a:cubicBezTo>
                  <a:cubicBezTo>
                    <a:pt x="721240" y="44831"/>
                    <a:pt x="725418" y="46461"/>
                    <a:pt x="728443" y="49094"/>
                  </a:cubicBezTo>
                  <a:lnTo>
                    <a:pt x="733049" y="58781"/>
                  </a:lnTo>
                  <a:cubicBezTo>
                    <a:pt x="733049" y="181897"/>
                    <a:pt x="733049" y="305014"/>
                    <a:pt x="733049" y="428131"/>
                  </a:cubicBezTo>
                  <a:cubicBezTo>
                    <a:pt x="733049" y="436609"/>
                    <a:pt x="740941" y="443482"/>
                    <a:pt x="750676" y="443482"/>
                  </a:cubicBezTo>
                  <a:cubicBezTo>
                    <a:pt x="760411" y="443482"/>
                    <a:pt x="768303" y="436609"/>
                    <a:pt x="768303" y="428131"/>
                  </a:cubicBezTo>
                  <a:lnTo>
                    <a:pt x="768303" y="58807"/>
                  </a:lnTo>
                  <a:lnTo>
                    <a:pt x="772922" y="49094"/>
                  </a:lnTo>
                  <a:cubicBezTo>
                    <a:pt x="775947" y="46461"/>
                    <a:pt x="780125" y="44831"/>
                    <a:pt x="784741" y="44831"/>
                  </a:cubicBezTo>
                  <a:cubicBezTo>
                    <a:pt x="793972" y="44831"/>
                    <a:pt x="801454" y="51348"/>
                    <a:pt x="801454" y="59387"/>
                  </a:cubicBezTo>
                  <a:lnTo>
                    <a:pt x="823440" y="598108"/>
                  </a:lnTo>
                  <a:cubicBezTo>
                    <a:pt x="823684" y="628245"/>
                    <a:pt x="755167" y="700040"/>
                    <a:pt x="721031" y="751006"/>
                  </a:cubicBezTo>
                  <a:lnTo>
                    <a:pt x="721249" y="751006"/>
                  </a:lnTo>
                  <a:lnTo>
                    <a:pt x="730362" y="1208210"/>
                  </a:lnTo>
                  <a:lnTo>
                    <a:pt x="632635" y="1208210"/>
                  </a:lnTo>
                  <a:lnTo>
                    <a:pt x="641747" y="751006"/>
                  </a:lnTo>
                  <a:lnTo>
                    <a:pt x="641966" y="751006"/>
                  </a:lnTo>
                  <a:cubicBezTo>
                    <a:pt x="607830" y="700040"/>
                    <a:pt x="537818" y="625641"/>
                    <a:pt x="539558" y="598108"/>
                  </a:cubicBezTo>
                  <a:lnTo>
                    <a:pt x="565173" y="59387"/>
                  </a:lnTo>
                  <a:cubicBezTo>
                    <a:pt x="565173" y="51348"/>
                    <a:pt x="572656" y="44831"/>
                    <a:pt x="581886" y="44831"/>
                  </a:cubicBezTo>
                  <a:close/>
                  <a:moveTo>
                    <a:pt x="212595" y="36059"/>
                  </a:moveTo>
                  <a:cubicBezTo>
                    <a:pt x="336973" y="33789"/>
                    <a:pt x="407081" y="222028"/>
                    <a:pt x="409936" y="374777"/>
                  </a:cubicBezTo>
                  <a:cubicBezTo>
                    <a:pt x="412077" y="489338"/>
                    <a:pt x="355947" y="615833"/>
                    <a:pt x="284145" y="671400"/>
                  </a:cubicBezTo>
                  <a:lnTo>
                    <a:pt x="233303" y="690845"/>
                  </a:lnTo>
                  <a:lnTo>
                    <a:pt x="247393" y="690845"/>
                  </a:lnTo>
                  <a:lnTo>
                    <a:pt x="257705" y="1208210"/>
                  </a:lnTo>
                  <a:lnTo>
                    <a:pt x="152291" y="1208210"/>
                  </a:lnTo>
                  <a:lnTo>
                    <a:pt x="162602" y="690845"/>
                  </a:lnTo>
                  <a:lnTo>
                    <a:pt x="183747" y="690845"/>
                  </a:lnTo>
                  <a:lnTo>
                    <a:pt x="132897" y="671667"/>
                  </a:lnTo>
                  <a:cubicBezTo>
                    <a:pt x="60354" y="617778"/>
                    <a:pt x="2206" y="495078"/>
                    <a:pt x="65" y="367375"/>
                  </a:cubicBezTo>
                  <a:cubicBezTo>
                    <a:pt x="-2789" y="197105"/>
                    <a:pt x="88216" y="38330"/>
                    <a:pt x="212595" y="36059"/>
                  </a:cubicBezTo>
                  <a:close/>
                  <a:moveTo>
                    <a:pt x="1152978" y="0"/>
                  </a:moveTo>
                  <a:cubicBezTo>
                    <a:pt x="1164512" y="2879"/>
                    <a:pt x="1158745" y="587326"/>
                    <a:pt x="1149518" y="932812"/>
                  </a:cubicBezTo>
                  <a:cubicBezTo>
                    <a:pt x="1091853" y="931852"/>
                    <a:pt x="1023807" y="936651"/>
                    <a:pt x="969601" y="929933"/>
                  </a:cubicBezTo>
                  <a:cubicBezTo>
                    <a:pt x="948841" y="524947"/>
                    <a:pt x="1011121" y="4799"/>
                    <a:pt x="11529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8" name="Google Shape;198;p77"/>
          <p:cNvSpPr txBox="1"/>
          <p:nvPr/>
        </p:nvSpPr>
        <p:spPr>
          <a:xfrm>
            <a:off x="7533934" y="2851416"/>
            <a:ext cx="415047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EASY TO CHANGE COLORS, PHOTOS.   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77"/>
          <p:cNvSpPr txBox="1"/>
          <p:nvPr/>
        </p:nvSpPr>
        <p:spPr>
          <a:xfrm>
            <a:off x="7533934" y="3502923"/>
            <a:ext cx="4023360" cy="6155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EA870F"/>
                </a:solidFill>
                <a:latin typeface="Arial"/>
                <a:ea typeface="Arial"/>
                <a:cs typeface="Arial"/>
                <a:sym typeface="Arial"/>
              </a:rPr>
              <a:t>We Create Quality Professional PPT Presentation</a:t>
            </a:r>
            <a:endParaRPr sz="2000">
              <a:solidFill>
                <a:srgbClr val="EA870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77"/>
          <p:cNvSpPr txBox="1"/>
          <p:nvPr/>
        </p:nvSpPr>
        <p:spPr>
          <a:xfrm>
            <a:off x="8846664" y="6015558"/>
            <a:ext cx="2837747" cy="4001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RESTAURANT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slide layout">
  <p:cSld name="14_Image slide layout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Break Slide layout">
  <p:cSld name="Section Break Slide layout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2"/>
          <p:cNvSpPr/>
          <p:nvPr/>
        </p:nvSpPr>
        <p:spPr>
          <a:xfrm>
            <a:off x="5033727" y="0"/>
            <a:ext cx="71582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52"/>
          <p:cNvGrpSpPr/>
          <p:nvPr/>
        </p:nvGrpSpPr>
        <p:grpSpPr>
          <a:xfrm>
            <a:off x="2059487" y="2025719"/>
            <a:ext cx="1756725" cy="2723580"/>
            <a:chOff x="1937089" y="1430968"/>
            <a:chExt cx="1756725" cy="2723580"/>
          </a:xfrm>
        </p:grpSpPr>
        <p:sp>
          <p:nvSpPr>
            <p:cNvPr id="12" name="Google Shape;12;p52"/>
            <p:cNvSpPr/>
            <p:nvPr/>
          </p:nvSpPr>
          <p:spPr>
            <a:xfrm>
              <a:off x="1937089" y="1430968"/>
              <a:ext cx="1756725" cy="1699004"/>
            </a:xfrm>
            <a:custGeom>
              <a:rect b="b" l="l" r="r" t="t"/>
              <a:pathLst>
                <a:path extrusionOk="0" h="2873593" w="2971219">
                  <a:moveTo>
                    <a:pt x="2885485" y="602211"/>
                  </a:moveTo>
                  <a:cubicBezTo>
                    <a:pt x="2765363" y="381492"/>
                    <a:pt x="2543795" y="252456"/>
                    <a:pt x="2333687" y="267312"/>
                  </a:cubicBezTo>
                  <a:cubicBezTo>
                    <a:pt x="2230968" y="274528"/>
                    <a:pt x="2175788" y="291082"/>
                    <a:pt x="2077313" y="338621"/>
                  </a:cubicBezTo>
                  <a:cubicBezTo>
                    <a:pt x="2067126" y="343290"/>
                    <a:pt x="2056515" y="346686"/>
                    <a:pt x="2048026" y="354326"/>
                  </a:cubicBezTo>
                  <a:cubicBezTo>
                    <a:pt x="2037414" y="363664"/>
                    <a:pt x="2012371" y="370880"/>
                    <a:pt x="2015767" y="384463"/>
                  </a:cubicBezTo>
                  <a:cubicBezTo>
                    <a:pt x="2019163" y="398470"/>
                    <a:pt x="2028076" y="386161"/>
                    <a:pt x="2042083" y="384463"/>
                  </a:cubicBezTo>
                  <a:cubicBezTo>
                    <a:pt x="2294637" y="355175"/>
                    <a:pt x="2417730" y="507556"/>
                    <a:pt x="2440651" y="552549"/>
                  </a:cubicBezTo>
                  <a:cubicBezTo>
                    <a:pt x="2454658" y="580139"/>
                    <a:pt x="2452112" y="605182"/>
                    <a:pt x="2448291" y="628952"/>
                  </a:cubicBezTo>
                  <a:cubicBezTo>
                    <a:pt x="2441076" y="671398"/>
                    <a:pt x="2388443" y="691772"/>
                    <a:pt x="2342601" y="698139"/>
                  </a:cubicBezTo>
                  <a:cubicBezTo>
                    <a:pt x="2305248" y="703657"/>
                    <a:pt x="2269594" y="695592"/>
                    <a:pt x="2234788" y="684132"/>
                  </a:cubicBezTo>
                  <a:cubicBezTo>
                    <a:pt x="2138011" y="652297"/>
                    <a:pt x="2052270" y="599240"/>
                    <a:pt x="1970350" y="539815"/>
                  </a:cubicBezTo>
                  <a:cubicBezTo>
                    <a:pt x="1880364" y="474449"/>
                    <a:pt x="1796321" y="417995"/>
                    <a:pt x="1708033" y="350082"/>
                  </a:cubicBezTo>
                  <a:cubicBezTo>
                    <a:pt x="1573904" y="247362"/>
                    <a:pt x="1434681" y="168837"/>
                    <a:pt x="1280178" y="101773"/>
                  </a:cubicBezTo>
                  <a:cubicBezTo>
                    <a:pt x="1140955" y="41075"/>
                    <a:pt x="996214" y="4147"/>
                    <a:pt x="844258" y="327"/>
                  </a:cubicBezTo>
                  <a:cubicBezTo>
                    <a:pt x="722013" y="-2644"/>
                    <a:pt x="602740" y="14334"/>
                    <a:pt x="489834" y="63996"/>
                  </a:cubicBezTo>
                  <a:cubicBezTo>
                    <a:pt x="293309" y="149737"/>
                    <a:pt x="140928" y="318247"/>
                    <a:pt x="59431" y="514772"/>
                  </a:cubicBezTo>
                  <a:cubicBezTo>
                    <a:pt x="-6360" y="672671"/>
                    <a:pt x="-21216" y="836088"/>
                    <a:pt x="33539" y="999505"/>
                  </a:cubicBezTo>
                  <a:cubicBezTo>
                    <a:pt x="112913" y="1236354"/>
                    <a:pt x="295006" y="1407411"/>
                    <a:pt x="528035" y="1489757"/>
                  </a:cubicBezTo>
                  <a:cubicBezTo>
                    <a:pt x="622690" y="1523289"/>
                    <a:pt x="721164" y="1549605"/>
                    <a:pt x="820912" y="1535598"/>
                  </a:cubicBezTo>
                  <a:cubicBezTo>
                    <a:pt x="827704" y="1534749"/>
                    <a:pt x="833646" y="1532203"/>
                    <a:pt x="833222" y="1544087"/>
                  </a:cubicBezTo>
                  <a:cubicBezTo>
                    <a:pt x="831524" y="1608605"/>
                    <a:pt x="829826" y="1656145"/>
                    <a:pt x="828977" y="1720663"/>
                  </a:cubicBezTo>
                  <a:cubicBezTo>
                    <a:pt x="828553" y="1761411"/>
                    <a:pt x="828977" y="1802159"/>
                    <a:pt x="828977" y="1843332"/>
                  </a:cubicBezTo>
                  <a:cubicBezTo>
                    <a:pt x="829826" y="1842907"/>
                    <a:pt x="831099" y="1842907"/>
                    <a:pt x="832373" y="1842483"/>
                  </a:cubicBezTo>
                  <a:cubicBezTo>
                    <a:pt x="941034" y="1791972"/>
                    <a:pt x="1054365" y="1758015"/>
                    <a:pt x="1172789" y="1740188"/>
                  </a:cubicBezTo>
                  <a:cubicBezTo>
                    <a:pt x="1267020" y="1726181"/>
                    <a:pt x="1361250" y="1722785"/>
                    <a:pt x="1456329" y="1731274"/>
                  </a:cubicBezTo>
                  <a:cubicBezTo>
                    <a:pt x="1553530" y="1739763"/>
                    <a:pt x="1649458" y="1758864"/>
                    <a:pt x="1744961" y="1778814"/>
                  </a:cubicBezTo>
                  <a:cubicBezTo>
                    <a:pt x="1863386" y="1803008"/>
                    <a:pt x="1981810" y="1828051"/>
                    <a:pt x="2103630" y="1831022"/>
                  </a:cubicBezTo>
                  <a:cubicBezTo>
                    <a:pt x="2117637" y="1831447"/>
                    <a:pt x="2122306" y="1835691"/>
                    <a:pt x="2123155" y="1849699"/>
                  </a:cubicBezTo>
                  <a:cubicBezTo>
                    <a:pt x="2137162" y="2033490"/>
                    <a:pt x="2116364" y="2213036"/>
                    <a:pt x="2057788" y="2387914"/>
                  </a:cubicBezTo>
                  <a:cubicBezTo>
                    <a:pt x="2053968" y="2398950"/>
                    <a:pt x="2050997" y="2398525"/>
                    <a:pt x="2042508" y="2393007"/>
                  </a:cubicBezTo>
                  <a:cubicBezTo>
                    <a:pt x="1992421" y="2362022"/>
                    <a:pt x="1941911" y="2289439"/>
                    <a:pt x="1887155" y="2266518"/>
                  </a:cubicBezTo>
                  <a:cubicBezTo>
                    <a:pt x="1820940" y="2238928"/>
                    <a:pt x="1752602" y="2226619"/>
                    <a:pt x="1681292" y="2241900"/>
                  </a:cubicBezTo>
                  <a:cubicBezTo>
                    <a:pt x="1625688" y="2254209"/>
                    <a:pt x="1578573" y="2297079"/>
                    <a:pt x="1544192" y="2345468"/>
                  </a:cubicBezTo>
                  <a:cubicBezTo>
                    <a:pt x="1518300" y="2311936"/>
                    <a:pt x="1486890" y="2271187"/>
                    <a:pt x="1448688" y="2256331"/>
                  </a:cubicBezTo>
                  <a:cubicBezTo>
                    <a:pt x="1369739" y="2225770"/>
                    <a:pt x="1291214" y="2229166"/>
                    <a:pt x="1212689" y="2257605"/>
                  </a:cubicBezTo>
                  <a:cubicBezTo>
                    <a:pt x="1137984" y="2284346"/>
                    <a:pt x="1072617" y="2370511"/>
                    <a:pt x="1008524" y="2416353"/>
                  </a:cubicBezTo>
                  <a:cubicBezTo>
                    <a:pt x="997912" y="2423993"/>
                    <a:pt x="998761" y="2423568"/>
                    <a:pt x="987725" y="2431633"/>
                  </a:cubicBezTo>
                  <a:cubicBezTo>
                    <a:pt x="947826" y="2264820"/>
                    <a:pt x="883732" y="2246993"/>
                    <a:pt x="788229" y="2255058"/>
                  </a:cubicBezTo>
                  <a:cubicBezTo>
                    <a:pt x="720315" y="2260576"/>
                    <a:pt x="662589" y="2291986"/>
                    <a:pt x="610380" y="2334007"/>
                  </a:cubicBezTo>
                  <a:cubicBezTo>
                    <a:pt x="566661" y="2369238"/>
                    <a:pt x="509359" y="2432058"/>
                    <a:pt x="492805" y="2486813"/>
                  </a:cubicBezTo>
                  <a:cubicBezTo>
                    <a:pt x="470308" y="2560245"/>
                    <a:pt x="477100" y="2629856"/>
                    <a:pt x="534402" y="2685885"/>
                  </a:cubicBezTo>
                  <a:cubicBezTo>
                    <a:pt x="580668" y="2731302"/>
                    <a:pt x="639243" y="2738518"/>
                    <a:pt x="700790" y="2731726"/>
                  </a:cubicBezTo>
                  <a:cubicBezTo>
                    <a:pt x="754697" y="2725359"/>
                    <a:pt x="804358" y="2706259"/>
                    <a:pt x="851049" y="2678244"/>
                  </a:cubicBezTo>
                  <a:cubicBezTo>
                    <a:pt x="883308" y="2659144"/>
                    <a:pt x="916416" y="2641316"/>
                    <a:pt x="953344" y="2631978"/>
                  </a:cubicBezTo>
                  <a:cubicBezTo>
                    <a:pt x="990272" y="2622640"/>
                    <a:pt x="1022531" y="2627309"/>
                    <a:pt x="1047574" y="2660417"/>
                  </a:cubicBezTo>
                  <a:cubicBezTo>
                    <a:pt x="1084077" y="2709230"/>
                    <a:pt x="1128646" y="2750403"/>
                    <a:pt x="1179156" y="2784359"/>
                  </a:cubicBezTo>
                  <a:cubicBezTo>
                    <a:pt x="1327717" y="2884107"/>
                    <a:pt x="1489437" y="2896417"/>
                    <a:pt x="1665163" y="2856093"/>
                  </a:cubicBezTo>
                  <a:cubicBezTo>
                    <a:pt x="1821364" y="2820438"/>
                    <a:pt x="1946155" y="2761014"/>
                    <a:pt x="2038688" y="2630280"/>
                  </a:cubicBezTo>
                  <a:cubicBezTo>
                    <a:pt x="2055242" y="2606511"/>
                    <a:pt x="2073069" y="2600568"/>
                    <a:pt x="2097688" y="2616698"/>
                  </a:cubicBezTo>
                  <a:cubicBezTo>
                    <a:pt x="2110421" y="2625187"/>
                    <a:pt x="2126126" y="2639619"/>
                    <a:pt x="2139285" y="2647259"/>
                  </a:cubicBezTo>
                  <a:cubicBezTo>
                    <a:pt x="2171119" y="2666360"/>
                    <a:pt x="2202529" y="2685460"/>
                    <a:pt x="2235637" y="2702439"/>
                  </a:cubicBezTo>
                  <a:cubicBezTo>
                    <a:pt x="2292515" y="2731302"/>
                    <a:pt x="2367220" y="2738942"/>
                    <a:pt x="2432586" y="2741489"/>
                  </a:cubicBezTo>
                  <a:cubicBezTo>
                    <a:pt x="2513658" y="2744460"/>
                    <a:pt x="2578601" y="2692676"/>
                    <a:pt x="2603219" y="2615424"/>
                  </a:cubicBezTo>
                  <a:cubicBezTo>
                    <a:pt x="2631658" y="2527137"/>
                    <a:pt x="2594306" y="2434180"/>
                    <a:pt x="2522148" y="2373907"/>
                  </a:cubicBezTo>
                  <a:cubicBezTo>
                    <a:pt x="2439802" y="2305144"/>
                    <a:pt x="2358730" y="2284770"/>
                    <a:pt x="2230544" y="2332734"/>
                  </a:cubicBezTo>
                  <a:cubicBezTo>
                    <a:pt x="2319680" y="2329763"/>
                    <a:pt x="2340903" y="2338252"/>
                    <a:pt x="2386320" y="2363720"/>
                  </a:cubicBezTo>
                  <a:cubicBezTo>
                    <a:pt x="2417730" y="2381547"/>
                    <a:pt x="2447442" y="2403619"/>
                    <a:pt x="2472486" y="2430360"/>
                  </a:cubicBezTo>
                  <a:cubicBezTo>
                    <a:pt x="2511960" y="2471957"/>
                    <a:pt x="2510263" y="2505489"/>
                    <a:pt x="2505593" y="2547935"/>
                  </a:cubicBezTo>
                  <a:cubicBezTo>
                    <a:pt x="2501774" y="2584439"/>
                    <a:pt x="2471212" y="2602691"/>
                    <a:pt x="2438529" y="2607784"/>
                  </a:cubicBezTo>
                  <a:cubicBezTo>
                    <a:pt x="2422824" y="2610331"/>
                    <a:pt x="2407543" y="2609057"/>
                    <a:pt x="2392263" y="2605662"/>
                  </a:cubicBezTo>
                  <a:cubicBezTo>
                    <a:pt x="2294213" y="2581043"/>
                    <a:pt x="2208472" y="2525014"/>
                    <a:pt x="2133342" y="2457525"/>
                  </a:cubicBezTo>
                  <a:cubicBezTo>
                    <a:pt x="2126551" y="2451583"/>
                    <a:pt x="2127400" y="2446914"/>
                    <a:pt x="2129947" y="2440122"/>
                  </a:cubicBezTo>
                  <a:cubicBezTo>
                    <a:pt x="2177486" y="2312784"/>
                    <a:pt x="2199133" y="2168892"/>
                    <a:pt x="2196587" y="2033065"/>
                  </a:cubicBezTo>
                  <a:cubicBezTo>
                    <a:pt x="2195738" y="1977885"/>
                    <a:pt x="2194889" y="1922706"/>
                    <a:pt x="2205500" y="1867950"/>
                  </a:cubicBezTo>
                  <a:cubicBezTo>
                    <a:pt x="2216112" y="1815317"/>
                    <a:pt x="2236061" y="1767353"/>
                    <a:pt x="2284450" y="1738490"/>
                  </a:cubicBezTo>
                  <a:cubicBezTo>
                    <a:pt x="2320529" y="1716843"/>
                    <a:pt x="2331990" y="1684584"/>
                    <a:pt x="2328169" y="1645109"/>
                  </a:cubicBezTo>
                  <a:cubicBezTo>
                    <a:pt x="2324774" y="1611152"/>
                    <a:pt x="2301428" y="1583138"/>
                    <a:pt x="2272141" y="1575073"/>
                  </a:cubicBezTo>
                  <a:cubicBezTo>
                    <a:pt x="2217810" y="1560641"/>
                    <a:pt x="2157536" y="1606483"/>
                    <a:pt x="2157536" y="1663361"/>
                  </a:cubicBezTo>
                  <a:cubicBezTo>
                    <a:pt x="2157536" y="1713871"/>
                    <a:pt x="2130371" y="1750375"/>
                    <a:pt x="2081983" y="1765656"/>
                  </a:cubicBezTo>
                  <a:cubicBezTo>
                    <a:pt x="2046328" y="1776692"/>
                    <a:pt x="2010673" y="1774994"/>
                    <a:pt x="1975019" y="1766504"/>
                  </a:cubicBezTo>
                  <a:cubicBezTo>
                    <a:pt x="1899889" y="1749102"/>
                    <a:pt x="1826458" y="1725756"/>
                    <a:pt x="1752177" y="1705382"/>
                  </a:cubicBezTo>
                  <a:cubicBezTo>
                    <a:pt x="1604465" y="1664634"/>
                    <a:pt x="1456329" y="1625584"/>
                    <a:pt x="1302250" y="1617519"/>
                  </a:cubicBezTo>
                  <a:cubicBezTo>
                    <a:pt x="1191466" y="1611577"/>
                    <a:pt x="1074315" y="1631526"/>
                    <a:pt x="970322" y="1671850"/>
                  </a:cubicBezTo>
                  <a:cubicBezTo>
                    <a:pt x="959286" y="1676094"/>
                    <a:pt x="951221" y="1674821"/>
                    <a:pt x="950373" y="1664210"/>
                  </a:cubicBezTo>
                  <a:cubicBezTo>
                    <a:pt x="948250" y="1634922"/>
                    <a:pt x="950373" y="1616246"/>
                    <a:pt x="947826" y="1585685"/>
                  </a:cubicBezTo>
                  <a:cubicBezTo>
                    <a:pt x="942308" y="1524562"/>
                    <a:pt x="930423" y="1507584"/>
                    <a:pt x="992394" y="1488908"/>
                  </a:cubicBezTo>
                  <a:cubicBezTo>
                    <a:pt x="1011919" y="1482965"/>
                    <a:pt x="1218631" y="1400196"/>
                    <a:pt x="1223725" y="1374728"/>
                  </a:cubicBezTo>
                  <a:cubicBezTo>
                    <a:pt x="1226696" y="1358599"/>
                    <a:pt x="1222451" y="1355627"/>
                    <a:pt x="1207171" y="1359447"/>
                  </a:cubicBezTo>
                  <a:cubicBezTo>
                    <a:pt x="1148595" y="1374728"/>
                    <a:pt x="1039509" y="1427785"/>
                    <a:pt x="980934" y="1439670"/>
                  </a:cubicBezTo>
                  <a:cubicBezTo>
                    <a:pt x="932121" y="1449433"/>
                    <a:pt x="941034" y="1438821"/>
                    <a:pt x="935941" y="1411656"/>
                  </a:cubicBezTo>
                  <a:cubicBezTo>
                    <a:pt x="917689" y="1312332"/>
                    <a:pt x="899862" y="1115383"/>
                    <a:pt x="881610" y="1016059"/>
                  </a:cubicBezTo>
                  <a:cubicBezTo>
                    <a:pt x="879912" y="1007995"/>
                    <a:pt x="882459" y="1006297"/>
                    <a:pt x="889250" y="1004599"/>
                  </a:cubicBezTo>
                  <a:cubicBezTo>
                    <a:pt x="935516" y="991865"/>
                    <a:pt x="982631" y="979131"/>
                    <a:pt x="1030595" y="982103"/>
                  </a:cubicBezTo>
                  <a:cubicBezTo>
                    <a:pt x="1293761" y="998232"/>
                    <a:pt x="1555228" y="1165469"/>
                    <a:pt x="1670681" y="1216829"/>
                  </a:cubicBezTo>
                  <a:cubicBezTo>
                    <a:pt x="1782314" y="1266491"/>
                    <a:pt x="1893098" y="1312757"/>
                    <a:pt x="2008127" y="1354778"/>
                  </a:cubicBezTo>
                  <a:cubicBezTo>
                    <a:pt x="2159234" y="1409958"/>
                    <a:pt x="2315860" y="1475749"/>
                    <a:pt x="2478004" y="1456649"/>
                  </a:cubicBezTo>
                  <a:cubicBezTo>
                    <a:pt x="2580299" y="1444764"/>
                    <a:pt x="2671133" y="1425663"/>
                    <a:pt x="2755600" y="1364541"/>
                  </a:cubicBezTo>
                  <a:cubicBezTo>
                    <a:pt x="2950852" y="1223196"/>
                    <a:pt x="3058665" y="920131"/>
                    <a:pt x="2885485" y="602211"/>
                  </a:cubicBezTo>
                  <a:close/>
                  <a:moveTo>
                    <a:pt x="899013" y="2515252"/>
                  </a:moveTo>
                  <a:cubicBezTo>
                    <a:pt x="890099" y="2525014"/>
                    <a:pt x="861236" y="2553453"/>
                    <a:pt x="834071" y="2575950"/>
                  </a:cubicBezTo>
                  <a:cubicBezTo>
                    <a:pt x="797991" y="2605662"/>
                    <a:pt x="782286" y="2604388"/>
                    <a:pt x="739416" y="2623914"/>
                  </a:cubicBezTo>
                  <a:cubicBezTo>
                    <a:pt x="719891" y="2632827"/>
                    <a:pt x="677445" y="2643439"/>
                    <a:pt x="655373" y="2643014"/>
                  </a:cubicBezTo>
                  <a:cubicBezTo>
                    <a:pt x="609107" y="2643014"/>
                    <a:pt x="566661" y="2599295"/>
                    <a:pt x="581092" y="2510583"/>
                  </a:cubicBezTo>
                  <a:cubicBezTo>
                    <a:pt x="587035" y="2474079"/>
                    <a:pt x="620143" y="2430360"/>
                    <a:pt x="647308" y="2407439"/>
                  </a:cubicBezTo>
                  <a:cubicBezTo>
                    <a:pt x="681265" y="2379000"/>
                    <a:pt x="740265" y="2356928"/>
                    <a:pt x="780589" y="2339525"/>
                  </a:cubicBezTo>
                  <a:cubicBezTo>
                    <a:pt x="796294" y="2332734"/>
                    <a:pt x="844258" y="2325943"/>
                    <a:pt x="865905" y="2349712"/>
                  </a:cubicBezTo>
                  <a:cubicBezTo>
                    <a:pt x="896466" y="2383669"/>
                    <a:pt x="916416" y="2435878"/>
                    <a:pt x="918538" y="2458374"/>
                  </a:cubicBezTo>
                  <a:cubicBezTo>
                    <a:pt x="921085" y="2476626"/>
                    <a:pt x="913445" y="2499122"/>
                    <a:pt x="899013" y="2515252"/>
                  </a:cubicBezTo>
                  <a:close/>
                  <a:moveTo>
                    <a:pt x="1958040" y="2570431"/>
                  </a:moveTo>
                  <a:cubicBezTo>
                    <a:pt x="1954645" y="2581892"/>
                    <a:pt x="1947853" y="2591654"/>
                    <a:pt x="1940637" y="2600568"/>
                  </a:cubicBezTo>
                  <a:cubicBezTo>
                    <a:pt x="1859566" y="2701165"/>
                    <a:pt x="1753875" y="2739367"/>
                    <a:pt x="1627810" y="2761014"/>
                  </a:cubicBezTo>
                  <a:cubicBezTo>
                    <a:pt x="1450386" y="2791575"/>
                    <a:pt x="1294610" y="2759741"/>
                    <a:pt x="1154113" y="2652777"/>
                  </a:cubicBezTo>
                  <a:cubicBezTo>
                    <a:pt x="1132466" y="2636223"/>
                    <a:pt x="1112092" y="2617971"/>
                    <a:pt x="1092991" y="2598446"/>
                  </a:cubicBezTo>
                  <a:cubicBezTo>
                    <a:pt x="1081531" y="2586561"/>
                    <a:pt x="1081106" y="2578072"/>
                    <a:pt x="1090869" y="2564913"/>
                  </a:cubicBezTo>
                  <a:cubicBezTo>
                    <a:pt x="1097660" y="2556424"/>
                    <a:pt x="1106149" y="2550057"/>
                    <a:pt x="1115487" y="2544964"/>
                  </a:cubicBezTo>
                  <a:cubicBezTo>
                    <a:pt x="1223300" y="2486813"/>
                    <a:pt x="1338329" y="2426964"/>
                    <a:pt x="1460573" y="2416777"/>
                  </a:cubicBezTo>
                  <a:cubicBezTo>
                    <a:pt x="1474156" y="2415504"/>
                    <a:pt x="1487739" y="2414655"/>
                    <a:pt x="1501322" y="2414230"/>
                  </a:cubicBezTo>
                  <a:cubicBezTo>
                    <a:pt x="1514904" y="2413806"/>
                    <a:pt x="1528487" y="2414230"/>
                    <a:pt x="1542494" y="2414230"/>
                  </a:cubicBezTo>
                  <a:cubicBezTo>
                    <a:pt x="1683415" y="2413806"/>
                    <a:pt x="1817120" y="2469410"/>
                    <a:pt x="1942760" y="2533928"/>
                  </a:cubicBezTo>
                  <a:cubicBezTo>
                    <a:pt x="1960163" y="2542417"/>
                    <a:pt x="1963983" y="2551331"/>
                    <a:pt x="1958040" y="2570431"/>
                  </a:cubicBezTo>
                  <a:close/>
                  <a:moveTo>
                    <a:pt x="2487766" y="1322944"/>
                  </a:moveTo>
                  <a:cubicBezTo>
                    <a:pt x="2382925" y="1334829"/>
                    <a:pt x="2303975" y="1309361"/>
                    <a:pt x="2202105" y="1286440"/>
                  </a:cubicBezTo>
                  <a:cubicBezTo>
                    <a:pt x="2063731" y="1255455"/>
                    <a:pt x="1929601" y="1201548"/>
                    <a:pt x="1796745" y="1154009"/>
                  </a:cubicBezTo>
                  <a:cubicBezTo>
                    <a:pt x="1681717" y="1112836"/>
                    <a:pt x="1255984" y="947297"/>
                    <a:pt x="1114214" y="935412"/>
                  </a:cubicBezTo>
                  <a:cubicBezTo>
                    <a:pt x="1056063" y="930743"/>
                    <a:pt x="979660" y="931592"/>
                    <a:pt x="921509" y="919707"/>
                  </a:cubicBezTo>
                  <a:cubicBezTo>
                    <a:pt x="855718" y="906549"/>
                    <a:pt x="801387" y="876837"/>
                    <a:pt x="764884" y="817412"/>
                  </a:cubicBezTo>
                  <a:cubicBezTo>
                    <a:pt x="743661" y="782606"/>
                    <a:pt x="708006" y="774542"/>
                    <a:pt x="669805" y="780060"/>
                  </a:cubicBezTo>
                  <a:cubicBezTo>
                    <a:pt x="632877" y="785578"/>
                    <a:pt x="605287" y="804678"/>
                    <a:pt x="595100" y="842880"/>
                  </a:cubicBezTo>
                  <a:cubicBezTo>
                    <a:pt x="578970" y="903577"/>
                    <a:pt x="639668" y="972764"/>
                    <a:pt x="701215" y="962577"/>
                  </a:cubicBezTo>
                  <a:cubicBezTo>
                    <a:pt x="728804" y="957908"/>
                    <a:pt x="749179" y="967246"/>
                    <a:pt x="766157" y="986772"/>
                  </a:cubicBezTo>
                  <a:cubicBezTo>
                    <a:pt x="791625" y="1015635"/>
                    <a:pt x="802236" y="1050865"/>
                    <a:pt x="809876" y="1087369"/>
                  </a:cubicBezTo>
                  <a:cubicBezTo>
                    <a:pt x="827704" y="1176930"/>
                    <a:pt x="835344" y="1364541"/>
                    <a:pt x="833222" y="1455800"/>
                  </a:cubicBezTo>
                  <a:cubicBezTo>
                    <a:pt x="832797" y="1467685"/>
                    <a:pt x="830675" y="1472354"/>
                    <a:pt x="817092" y="1471929"/>
                  </a:cubicBezTo>
                  <a:cubicBezTo>
                    <a:pt x="668956" y="1467260"/>
                    <a:pt x="539495" y="1397224"/>
                    <a:pt x="426165" y="1302994"/>
                  </a:cubicBezTo>
                  <a:cubicBezTo>
                    <a:pt x="320050" y="1214707"/>
                    <a:pt x="228791" y="1087793"/>
                    <a:pt x="195683" y="953239"/>
                  </a:cubicBezTo>
                  <a:cubicBezTo>
                    <a:pt x="158755" y="802556"/>
                    <a:pt x="181251" y="658240"/>
                    <a:pt x="251287" y="521564"/>
                  </a:cubicBezTo>
                  <a:cubicBezTo>
                    <a:pt x="339999" y="348808"/>
                    <a:pt x="493229" y="212132"/>
                    <a:pt x="684236" y="165866"/>
                  </a:cubicBezTo>
                  <a:cubicBezTo>
                    <a:pt x="783560" y="142096"/>
                    <a:pt x="883308" y="142096"/>
                    <a:pt x="983905" y="156953"/>
                  </a:cubicBezTo>
                  <a:cubicBezTo>
                    <a:pt x="1170243" y="184967"/>
                    <a:pt x="1336207" y="263067"/>
                    <a:pt x="1495379" y="359844"/>
                  </a:cubicBezTo>
                  <a:cubicBezTo>
                    <a:pt x="1625264" y="438794"/>
                    <a:pt x="1747508" y="498643"/>
                    <a:pt x="1873573" y="582686"/>
                  </a:cubicBezTo>
                  <a:cubicBezTo>
                    <a:pt x="1957191" y="638290"/>
                    <a:pt x="2043781" y="691772"/>
                    <a:pt x="2137587" y="729973"/>
                  </a:cubicBezTo>
                  <a:cubicBezTo>
                    <a:pt x="2199133" y="755016"/>
                    <a:pt x="2270018" y="766901"/>
                    <a:pt x="2337083" y="763930"/>
                  </a:cubicBezTo>
                  <a:cubicBezTo>
                    <a:pt x="2387169" y="761383"/>
                    <a:pt x="2446594" y="737614"/>
                    <a:pt x="2481399" y="700261"/>
                  </a:cubicBezTo>
                  <a:cubicBezTo>
                    <a:pt x="2537428" y="640412"/>
                    <a:pt x="2522148" y="553823"/>
                    <a:pt x="2479277" y="502887"/>
                  </a:cubicBezTo>
                  <a:cubicBezTo>
                    <a:pt x="2448716" y="466808"/>
                    <a:pt x="2383349" y="364938"/>
                    <a:pt x="2175788" y="350506"/>
                  </a:cubicBezTo>
                  <a:cubicBezTo>
                    <a:pt x="2171119" y="350082"/>
                    <a:pt x="2172817" y="343715"/>
                    <a:pt x="2177062" y="342017"/>
                  </a:cubicBezTo>
                  <a:cubicBezTo>
                    <a:pt x="2356184" y="277924"/>
                    <a:pt x="2559924" y="360693"/>
                    <a:pt x="2655428" y="445585"/>
                  </a:cubicBezTo>
                  <a:cubicBezTo>
                    <a:pt x="2738197" y="519017"/>
                    <a:pt x="2845161" y="663758"/>
                    <a:pt x="2861291" y="774542"/>
                  </a:cubicBezTo>
                  <a:cubicBezTo>
                    <a:pt x="2897370" y="1023275"/>
                    <a:pt x="2810356" y="1286440"/>
                    <a:pt x="2487766" y="1322944"/>
                  </a:cubicBezTo>
                  <a:close/>
                  <a:moveTo>
                    <a:pt x="758092" y="919283"/>
                  </a:moveTo>
                  <a:cubicBezTo>
                    <a:pt x="725409" y="922254"/>
                    <a:pt x="697819" y="912916"/>
                    <a:pt x="674898" y="891693"/>
                  </a:cubicBezTo>
                  <a:cubicBezTo>
                    <a:pt x="664711" y="882354"/>
                    <a:pt x="659193" y="870470"/>
                    <a:pt x="660042" y="856462"/>
                  </a:cubicBezTo>
                  <a:cubicBezTo>
                    <a:pt x="660466" y="842880"/>
                    <a:pt x="668956" y="836513"/>
                    <a:pt x="682538" y="839060"/>
                  </a:cubicBezTo>
                  <a:cubicBezTo>
                    <a:pt x="716071" y="845851"/>
                    <a:pt x="751725" y="883628"/>
                    <a:pt x="758092" y="9192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" name="Google Shape;13;p52"/>
            <p:cNvGrpSpPr/>
            <p:nvPr/>
          </p:nvGrpSpPr>
          <p:grpSpPr>
            <a:xfrm>
              <a:off x="2169785" y="3191212"/>
              <a:ext cx="1291331" cy="963336"/>
              <a:chOff x="4392995" y="3135615"/>
              <a:chExt cx="3183516" cy="2374912"/>
            </a:xfrm>
          </p:grpSpPr>
          <p:sp>
            <p:nvSpPr>
              <p:cNvPr id="14" name="Google Shape;14;p52"/>
              <p:cNvSpPr/>
              <p:nvPr/>
            </p:nvSpPr>
            <p:spPr>
              <a:xfrm>
                <a:off x="4392995" y="3135616"/>
                <a:ext cx="1094649" cy="2374911"/>
              </a:xfrm>
              <a:custGeom>
                <a:rect b="b" l="l" r="r" t="t"/>
                <a:pathLst>
                  <a:path extrusionOk="0" h="2374911" w="1094649">
                    <a:moveTo>
                      <a:pt x="137824" y="0"/>
                    </a:moveTo>
                    <a:lnTo>
                      <a:pt x="967205" y="76358"/>
                    </a:lnTo>
                    <a:lnTo>
                      <a:pt x="1094649" y="2272410"/>
                    </a:lnTo>
                    <a:lnTo>
                      <a:pt x="0" y="237491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15;p52"/>
              <p:cNvSpPr/>
              <p:nvPr/>
            </p:nvSpPr>
            <p:spPr>
              <a:xfrm flipH="1" rot="10800000">
                <a:off x="5437429" y="3135615"/>
                <a:ext cx="1094649" cy="2374911"/>
              </a:xfrm>
              <a:custGeom>
                <a:rect b="b" l="l" r="r" t="t"/>
                <a:pathLst>
                  <a:path extrusionOk="0" h="2374911" w="1094649">
                    <a:moveTo>
                      <a:pt x="137824" y="0"/>
                    </a:moveTo>
                    <a:lnTo>
                      <a:pt x="967205" y="76358"/>
                    </a:lnTo>
                    <a:lnTo>
                      <a:pt x="1094649" y="2272410"/>
                    </a:lnTo>
                    <a:lnTo>
                      <a:pt x="0" y="237491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16;p52"/>
              <p:cNvSpPr/>
              <p:nvPr/>
            </p:nvSpPr>
            <p:spPr>
              <a:xfrm flipH="1">
                <a:off x="6481862" y="3135616"/>
                <a:ext cx="1094649" cy="2374911"/>
              </a:xfrm>
              <a:custGeom>
                <a:rect b="b" l="l" r="r" t="t"/>
                <a:pathLst>
                  <a:path extrusionOk="0" h="2374911" w="1094649">
                    <a:moveTo>
                      <a:pt x="137824" y="0"/>
                    </a:moveTo>
                    <a:lnTo>
                      <a:pt x="967205" y="76358"/>
                    </a:lnTo>
                    <a:lnTo>
                      <a:pt x="1094649" y="2272410"/>
                    </a:lnTo>
                    <a:lnTo>
                      <a:pt x="0" y="237491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7" name="Google Shape;17;p52"/>
              <p:cNvGrpSpPr/>
              <p:nvPr/>
            </p:nvGrpSpPr>
            <p:grpSpPr>
              <a:xfrm>
                <a:off x="4781079" y="3415892"/>
                <a:ext cx="283914" cy="1814359"/>
                <a:chOff x="1055023" y="2447148"/>
                <a:chExt cx="489227" cy="3126415"/>
              </a:xfrm>
            </p:grpSpPr>
            <p:grpSp>
              <p:nvGrpSpPr>
                <p:cNvPr id="18" name="Google Shape;18;p52"/>
                <p:cNvGrpSpPr/>
                <p:nvPr/>
              </p:nvGrpSpPr>
              <p:grpSpPr>
                <a:xfrm>
                  <a:off x="1195228" y="3663994"/>
                  <a:ext cx="208870" cy="1909569"/>
                  <a:chOff x="4360431" y="3515651"/>
                  <a:chExt cx="208870" cy="1909569"/>
                </a:xfrm>
              </p:grpSpPr>
              <p:sp>
                <p:nvSpPr>
                  <p:cNvPr id="19" name="Google Shape;19;p52"/>
                  <p:cNvSpPr/>
                  <p:nvPr/>
                </p:nvSpPr>
                <p:spPr>
                  <a:xfrm>
                    <a:off x="4360431" y="3515651"/>
                    <a:ext cx="208870" cy="1803164"/>
                  </a:xfrm>
                  <a:prstGeom prst="trapezoid">
                    <a:avLst>
                      <a:gd fmla="val 17206" name="adj"/>
                    </a:avLst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0" name="Google Shape;20;p52"/>
                  <p:cNvSpPr/>
                  <p:nvPr/>
                </p:nvSpPr>
                <p:spPr>
                  <a:xfrm>
                    <a:off x="4360431" y="5216350"/>
                    <a:ext cx="208870" cy="20887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21" name="Google Shape;21;p52"/>
                <p:cNvSpPr/>
                <p:nvPr/>
              </p:nvSpPr>
              <p:spPr>
                <a:xfrm>
                  <a:off x="1055023" y="2447148"/>
                  <a:ext cx="489227" cy="1216846"/>
                </a:xfrm>
                <a:custGeom>
                  <a:rect b="b" l="l" r="r" t="t"/>
                  <a:pathLst>
                    <a:path extrusionOk="0" h="1397222" w="489227">
                      <a:moveTo>
                        <a:pt x="72993" y="0"/>
                      </a:moveTo>
                      <a:cubicBezTo>
                        <a:pt x="80946" y="0"/>
                        <a:pt x="88146" y="3224"/>
                        <a:pt x="93358" y="8435"/>
                      </a:cubicBezTo>
                      <a:lnTo>
                        <a:pt x="100861" y="26550"/>
                      </a:lnTo>
                      <a:cubicBezTo>
                        <a:pt x="100861" y="272898"/>
                        <a:pt x="100860" y="519246"/>
                        <a:pt x="100860" y="765594"/>
                      </a:cubicBezTo>
                      <a:cubicBezTo>
                        <a:pt x="100860" y="782369"/>
                        <a:pt x="114459" y="795968"/>
                        <a:pt x="131234" y="795968"/>
                      </a:cubicBezTo>
                      <a:cubicBezTo>
                        <a:pt x="148009" y="795968"/>
                        <a:pt x="161608" y="782369"/>
                        <a:pt x="161608" y="765594"/>
                      </a:cubicBezTo>
                      <a:lnTo>
                        <a:pt x="161608" y="28704"/>
                      </a:lnTo>
                      <a:lnTo>
                        <a:pt x="170003" y="8435"/>
                      </a:lnTo>
                      <a:cubicBezTo>
                        <a:pt x="175215" y="3224"/>
                        <a:pt x="182415" y="0"/>
                        <a:pt x="190368" y="0"/>
                      </a:cubicBezTo>
                      <a:cubicBezTo>
                        <a:pt x="198321" y="0"/>
                        <a:pt x="205521" y="3224"/>
                        <a:pt x="210733" y="8435"/>
                      </a:cubicBezTo>
                      <a:lnTo>
                        <a:pt x="217165" y="23964"/>
                      </a:lnTo>
                      <a:cubicBezTo>
                        <a:pt x="217165" y="271073"/>
                        <a:pt x="217164" y="518183"/>
                        <a:pt x="217164" y="765292"/>
                      </a:cubicBezTo>
                      <a:cubicBezTo>
                        <a:pt x="217164" y="782067"/>
                        <a:pt x="230763" y="795666"/>
                        <a:pt x="247538" y="795666"/>
                      </a:cubicBezTo>
                      <a:cubicBezTo>
                        <a:pt x="264313" y="795666"/>
                        <a:pt x="277912" y="782067"/>
                        <a:pt x="277912" y="765292"/>
                      </a:cubicBezTo>
                      <a:lnTo>
                        <a:pt x="277912" y="25070"/>
                      </a:lnTo>
                      <a:lnTo>
                        <a:pt x="284802" y="8435"/>
                      </a:lnTo>
                      <a:cubicBezTo>
                        <a:pt x="290014" y="3224"/>
                        <a:pt x="297214" y="0"/>
                        <a:pt x="305167" y="0"/>
                      </a:cubicBezTo>
                      <a:cubicBezTo>
                        <a:pt x="313120" y="0"/>
                        <a:pt x="320320" y="3224"/>
                        <a:pt x="325532" y="8435"/>
                      </a:cubicBezTo>
                      <a:lnTo>
                        <a:pt x="333470" y="27600"/>
                      </a:lnTo>
                      <a:cubicBezTo>
                        <a:pt x="333470" y="271196"/>
                        <a:pt x="333469" y="514792"/>
                        <a:pt x="333469" y="758388"/>
                      </a:cubicBezTo>
                      <a:cubicBezTo>
                        <a:pt x="333469" y="775163"/>
                        <a:pt x="347068" y="788762"/>
                        <a:pt x="363843" y="788762"/>
                      </a:cubicBezTo>
                      <a:cubicBezTo>
                        <a:pt x="380618" y="788762"/>
                        <a:pt x="394217" y="775163"/>
                        <a:pt x="394217" y="758388"/>
                      </a:cubicBezTo>
                      <a:lnTo>
                        <a:pt x="394217" y="27653"/>
                      </a:lnTo>
                      <a:lnTo>
                        <a:pt x="402177" y="8435"/>
                      </a:lnTo>
                      <a:cubicBezTo>
                        <a:pt x="407389" y="3224"/>
                        <a:pt x="414589" y="0"/>
                        <a:pt x="422542" y="0"/>
                      </a:cubicBezTo>
                      <a:cubicBezTo>
                        <a:pt x="438448" y="0"/>
                        <a:pt x="451342" y="12894"/>
                        <a:pt x="451342" y="28800"/>
                      </a:cubicBezTo>
                      <a:lnTo>
                        <a:pt x="489226" y="1094702"/>
                      </a:lnTo>
                      <a:cubicBezTo>
                        <a:pt x="489647" y="1154329"/>
                        <a:pt x="371582" y="1296382"/>
                        <a:pt x="312760" y="1397222"/>
                      </a:cubicBezTo>
                      <a:lnTo>
                        <a:pt x="176520" y="1397222"/>
                      </a:lnTo>
                      <a:cubicBezTo>
                        <a:pt x="117698" y="1296382"/>
                        <a:pt x="-2942" y="1149177"/>
                        <a:pt x="54" y="1094702"/>
                      </a:cubicBezTo>
                      <a:lnTo>
                        <a:pt x="44193" y="28800"/>
                      </a:lnTo>
                      <a:cubicBezTo>
                        <a:pt x="44193" y="12894"/>
                        <a:pt x="57087" y="0"/>
                        <a:pt x="729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2" name="Google Shape;22;p52"/>
              <p:cNvGrpSpPr/>
              <p:nvPr/>
            </p:nvGrpSpPr>
            <p:grpSpPr>
              <a:xfrm>
                <a:off x="6926167" y="3338826"/>
                <a:ext cx="206038" cy="1968491"/>
                <a:chOff x="10476289" y="295274"/>
                <a:chExt cx="567208" cy="6132431"/>
              </a:xfrm>
            </p:grpSpPr>
            <p:grpSp>
              <p:nvGrpSpPr>
                <p:cNvPr id="23" name="Google Shape;23;p52"/>
                <p:cNvGrpSpPr/>
                <p:nvPr/>
              </p:nvGrpSpPr>
              <p:grpSpPr>
                <a:xfrm>
                  <a:off x="10690849" y="3203663"/>
                  <a:ext cx="352648" cy="3224042"/>
                  <a:chOff x="3737748" y="3214934"/>
                  <a:chExt cx="352648" cy="3224042"/>
                </a:xfrm>
              </p:grpSpPr>
              <p:sp>
                <p:nvSpPr>
                  <p:cNvPr id="24" name="Google Shape;24;p52"/>
                  <p:cNvSpPr/>
                  <p:nvPr/>
                </p:nvSpPr>
                <p:spPr>
                  <a:xfrm>
                    <a:off x="3737748" y="3214934"/>
                    <a:ext cx="352648" cy="3044392"/>
                  </a:xfrm>
                  <a:prstGeom prst="trapezoid">
                    <a:avLst>
                      <a:gd fmla="val 17206" name="adj"/>
                    </a:avLst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" name="Google Shape;25;p52"/>
                  <p:cNvSpPr/>
                  <p:nvPr/>
                </p:nvSpPr>
                <p:spPr>
                  <a:xfrm>
                    <a:off x="3737748" y="6086328"/>
                    <a:ext cx="352648" cy="352648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26" name="Google Shape;26;p52"/>
                <p:cNvSpPr/>
                <p:nvPr/>
              </p:nvSpPr>
              <p:spPr>
                <a:xfrm>
                  <a:off x="10476289" y="295274"/>
                  <a:ext cx="533238" cy="2908390"/>
                </a:xfrm>
                <a:custGeom>
                  <a:rect b="b" l="l" r="r" t="t"/>
                  <a:pathLst>
                    <a:path extrusionOk="0" h="3088655" w="533238">
                      <a:moveTo>
                        <a:pt x="506034" y="3086100"/>
                      </a:moveTo>
                      <a:cubicBezTo>
                        <a:pt x="347284" y="3082925"/>
                        <a:pt x="159959" y="3098800"/>
                        <a:pt x="10734" y="3076575"/>
                      </a:cubicBezTo>
                      <a:cubicBezTo>
                        <a:pt x="-46416" y="1736725"/>
                        <a:pt x="125034" y="15875"/>
                        <a:pt x="515559" y="0"/>
                      </a:cubicBezTo>
                      <a:cubicBezTo>
                        <a:pt x="547309" y="9525"/>
                        <a:pt x="531434" y="1943100"/>
                        <a:pt x="506034" y="308610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7" name="Google Shape;27;p52"/>
              <p:cNvGrpSpPr/>
              <p:nvPr/>
            </p:nvGrpSpPr>
            <p:grpSpPr>
              <a:xfrm>
                <a:off x="5817530" y="3404710"/>
                <a:ext cx="409995" cy="1836722"/>
                <a:chOff x="4241914" y="2176670"/>
                <a:chExt cx="1118390" cy="5010230"/>
              </a:xfrm>
            </p:grpSpPr>
            <p:sp>
              <p:nvSpPr>
                <p:cNvPr id="28" name="Google Shape;28;p52"/>
                <p:cNvSpPr/>
                <p:nvPr/>
              </p:nvSpPr>
              <p:spPr>
                <a:xfrm>
                  <a:off x="4241914" y="2176670"/>
                  <a:ext cx="1118390" cy="1811875"/>
                </a:xfrm>
                <a:custGeom>
                  <a:rect b="b" l="l" r="r" t="t"/>
                  <a:pathLst>
                    <a:path extrusionOk="0" h="1872094" w="1155560">
                      <a:moveTo>
                        <a:pt x="184" y="933863"/>
                      </a:moveTo>
                      <a:cubicBezTo>
                        <a:pt x="-7861" y="453961"/>
                        <a:pt x="248634" y="6457"/>
                        <a:pt x="599192" y="58"/>
                      </a:cubicBezTo>
                      <a:cubicBezTo>
                        <a:pt x="949750" y="-6341"/>
                        <a:pt x="1147347" y="524204"/>
                        <a:pt x="1155393" y="954723"/>
                      </a:cubicBezTo>
                      <a:cubicBezTo>
                        <a:pt x="1163439" y="1385242"/>
                        <a:pt x="879509" y="1875552"/>
                        <a:pt x="588208" y="1872076"/>
                      </a:cubicBezTo>
                      <a:cubicBezTo>
                        <a:pt x="296907" y="1868600"/>
                        <a:pt x="8229" y="1413765"/>
                        <a:pt x="184" y="933863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" name="Google Shape;29;p52"/>
                <p:cNvSpPr/>
                <p:nvPr/>
              </p:nvSpPr>
              <p:spPr>
                <a:xfrm>
                  <a:off x="4624785" y="3962858"/>
                  <a:ext cx="352648" cy="3044392"/>
                </a:xfrm>
                <a:prstGeom prst="trapezoid">
                  <a:avLst>
                    <a:gd fmla="val 17206" name="adj"/>
                  </a:avLst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" name="Google Shape;30;p52"/>
                <p:cNvSpPr/>
                <p:nvPr/>
              </p:nvSpPr>
              <p:spPr>
                <a:xfrm>
                  <a:off x="4624785" y="6834252"/>
                  <a:ext cx="352648" cy="352648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sp>
        <p:nvSpPr>
          <p:cNvPr id="31" name="Google Shape;31;p52"/>
          <p:cNvSpPr/>
          <p:nvPr/>
        </p:nvSpPr>
        <p:spPr>
          <a:xfrm>
            <a:off x="1050202" y="1493822"/>
            <a:ext cx="10239469" cy="3870356"/>
          </a:xfrm>
          <a:prstGeom prst="frame">
            <a:avLst>
              <a:gd fmla="val 2689" name="adj1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52"/>
          <p:cNvSpPr/>
          <p:nvPr/>
        </p:nvSpPr>
        <p:spPr>
          <a:xfrm>
            <a:off x="5024673" y="1493822"/>
            <a:ext cx="6264998" cy="3870356"/>
          </a:xfrm>
          <a:custGeom>
            <a:rect b="b" l="l" r="r" t="t"/>
            <a:pathLst>
              <a:path extrusionOk="0" h="3870356" w="6264998">
                <a:moveTo>
                  <a:pt x="0" y="0"/>
                </a:moveTo>
                <a:lnTo>
                  <a:pt x="6264998" y="0"/>
                </a:lnTo>
                <a:lnTo>
                  <a:pt x="6264998" y="3870356"/>
                </a:lnTo>
                <a:lnTo>
                  <a:pt x="0" y="3870356"/>
                </a:lnTo>
                <a:lnTo>
                  <a:pt x="0" y="3766282"/>
                </a:lnTo>
                <a:lnTo>
                  <a:pt x="6160924" y="3766282"/>
                </a:lnTo>
                <a:lnTo>
                  <a:pt x="6160924" y="104074"/>
                </a:lnTo>
                <a:lnTo>
                  <a:pt x="0" y="10407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52"/>
          <p:cNvSpPr txBox="1"/>
          <p:nvPr>
            <p:ph idx="1" type="body"/>
          </p:nvPr>
        </p:nvSpPr>
        <p:spPr>
          <a:xfrm>
            <a:off x="5699051" y="2928607"/>
            <a:ext cx="5083626" cy="6774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2"/>
          <p:cNvSpPr txBox="1"/>
          <p:nvPr>
            <p:ph idx="2" type="body"/>
          </p:nvPr>
        </p:nvSpPr>
        <p:spPr>
          <a:xfrm>
            <a:off x="5699051" y="3606023"/>
            <a:ext cx="5083626" cy="288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ontents slide layout">
  <p:cSld name="2_Contents slide layou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4"/>
          <p:cNvSpPr/>
          <p:nvPr/>
        </p:nvSpPr>
        <p:spPr>
          <a:xfrm>
            <a:off x="0" y="0"/>
            <a:ext cx="267579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8" name="Google Shape;38;p54"/>
          <p:cNvGrpSpPr/>
          <p:nvPr/>
        </p:nvGrpSpPr>
        <p:grpSpPr>
          <a:xfrm>
            <a:off x="1593908" y="2831430"/>
            <a:ext cx="1712952" cy="3790525"/>
            <a:chOff x="9811908" y="1631854"/>
            <a:chExt cx="1856718" cy="4108658"/>
          </a:xfrm>
        </p:grpSpPr>
        <p:sp>
          <p:nvSpPr>
            <p:cNvPr id="39" name="Google Shape;39;p54"/>
            <p:cNvSpPr/>
            <p:nvPr/>
          </p:nvSpPr>
          <p:spPr>
            <a:xfrm>
              <a:off x="10906626" y="2996891"/>
              <a:ext cx="762000" cy="161925"/>
            </a:xfrm>
            <a:custGeom>
              <a:rect b="b" l="l" r="r" t="t"/>
              <a:pathLst>
                <a:path extrusionOk="0" h="161925" w="762000">
                  <a:moveTo>
                    <a:pt x="763905" y="63817"/>
                  </a:moveTo>
                  <a:cubicBezTo>
                    <a:pt x="756285" y="27622"/>
                    <a:pt x="721043" y="42863"/>
                    <a:pt x="699135" y="42863"/>
                  </a:cubicBezTo>
                  <a:cubicBezTo>
                    <a:pt x="550545" y="41910"/>
                    <a:pt x="402907" y="41910"/>
                    <a:pt x="248602" y="41910"/>
                  </a:cubicBezTo>
                  <a:cubicBezTo>
                    <a:pt x="242887" y="41910"/>
                    <a:pt x="237173" y="42863"/>
                    <a:pt x="232410" y="45720"/>
                  </a:cubicBezTo>
                  <a:lnTo>
                    <a:pt x="6667" y="0"/>
                  </a:lnTo>
                  <a:lnTo>
                    <a:pt x="0" y="32385"/>
                  </a:lnTo>
                  <a:lnTo>
                    <a:pt x="211455" y="75247"/>
                  </a:lnTo>
                  <a:cubicBezTo>
                    <a:pt x="210502" y="82867"/>
                    <a:pt x="212407" y="90488"/>
                    <a:pt x="216218" y="98108"/>
                  </a:cubicBezTo>
                  <a:cubicBezTo>
                    <a:pt x="232410" y="124777"/>
                    <a:pt x="245745" y="129540"/>
                    <a:pt x="261937" y="151447"/>
                  </a:cubicBezTo>
                  <a:cubicBezTo>
                    <a:pt x="275273" y="170497"/>
                    <a:pt x="715328" y="171450"/>
                    <a:pt x="731520" y="15335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54"/>
            <p:cNvSpPr/>
            <p:nvPr/>
          </p:nvSpPr>
          <p:spPr>
            <a:xfrm>
              <a:off x="9811908" y="1863837"/>
              <a:ext cx="1181100" cy="3876675"/>
            </a:xfrm>
            <a:custGeom>
              <a:rect b="b" l="l" r="r" t="t"/>
              <a:pathLst>
                <a:path extrusionOk="0" h="3876675" w="1181100">
                  <a:moveTo>
                    <a:pt x="1172823" y="1146388"/>
                  </a:moveTo>
                  <a:cubicBezTo>
                    <a:pt x="1055665" y="1125433"/>
                    <a:pt x="1019470" y="1063521"/>
                    <a:pt x="937555" y="1054948"/>
                  </a:cubicBezTo>
                  <a:cubicBezTo>
                    <a:pt x="807063" y="1082571"/>
                    <a:pt x="629898" y="1163533"/>
                    <a:pt x="515598" y="1173058"/>
                  </a:cubicBezTo>
                  <a:cubicBezTo>
                    <a:pt x="505120" y="1074951"/>
                    <a:pt x="541315" y="893976"/>
                    <a:pt x="494643" y="765388"/>
                  </a:cubicBezTo>
                  <a:cubicBezTo>
                    <a:pt x="481308" y="728241"/>
                    <a:pt x="456543" y="678711"/>
                    <a:pt x="431778" y="642516"/>
                  </a:cubicBezTo>
                  <a:cubicBezTo>
                    <a:pt x="431778" y="642516"/>
                    <a:pt x="432730" y="470113"/>
                    <a:pt x="526075" y="503451"/>
                  </a:cubicBezTo>
                  <a:cubicBezTo>
                    <a:pt x="541315" y="509166"/>
                    <a:pt x="563223" y="522501"/>
                    <a:pt x="573700" y="507261"/>
                  </a:cubicBezTo>
                  <a:cubicBezTo>
                    <a:pt x="579415" y="498688"/>
                    <a:pt x="578463" y="457731"/>
                    <a:pt x="591798" y="444396"/>
                  </a:cubicBezTo>
                  <a:cubicBezTo>
                    <a:pt x="603228" y="432966"/>
                    <a:pt x="592750" y="431061"/>
                    <a:pt x="583225" y="423441"/>
                  </a:cubicBezTo>
                  <a:cubicBezTo>
                    <a:pt x="612753" y="427251"/>
                    <a:pt x="617515" y="424393"/>
                    <a:pt x="625135" y="387246"/>
                  </a:cubicBezTo>
                  <a:cubicBezTo>
                    <a:pt x="642280" y="375816"/>
                    <a:pt x="670855" y="389151"/>
                    <a:pt x="684190" y="376768"/>
                  </a:cubicBezTo>
                  <a:cubicBezTo>
                    <a:pt x="683238" y="356766"/>
                    <a:pt x="660378" y="313903"/>
                    <a:pt x="662283" y="264373"/>
                  </a:cubicBezTo>
                  <a:cubicBezTo>
                    <a:pt x="669903" y="235798"/>
                    <a:pt x="688000" y="198651"/>
                    <a:pt x="681333" y="171028"/>
                  </a:cubicBezTo>
                  <a:cubicBezTo>
                    <a:pt x="640375" y="-33759"/>
                    <a:pt x="348910" y="-64239"/>
                    <a:pt x="276520" y="131976"/>
                  </a:cubicBezTo>
                  <a:cubicBezTo>
                    <a:pt x="240325" y="236751"/>
                    <a:pt x="334623" y="321523"/>
                    <a:pt x="275568" y="418678"/>
                  </a:cubicBezTo>
                  <a:cubicBezTo>
                    <a:pt x="275568" y="418678"/>
                    <a:pt x="245088" y="466303"/>
                    <a:pt x="244135" y="465351"/>
                  </a:cubicBezTo>
                  <a:cubicBezTo>
                    <a:pt x="223180" y="454873"/>
                    <a:pt x="231753" y="454873"/>
                    <a:pt x="215560" y="468208"/>
                  </a:cubicBezTo>
                  <a:cubicBezTo>
                    <a:pt x="126025" y="542503"/>
                    <a:pt x="66018" y="637753"/>
                    <a:pt x="15535" y="733003"/>
                  </a:cubicBezTo>
                  <a:cubicBezTo>
                    <a:pt x="-21612" y="834921"/>
                    <a:pt x="17440" y="930171"/>
                    <a:pt x="33633" y="1037803"/>
                  </a:cubicBezTo>
                  <a:cubicBezTo>
                    <a:pt x="57445" y="1164486"/>
                    <a:pt x="94593" y="1247353"/>
                    <a:pt x="94593" y="1377846"/>
                  </a:cubicBezTo>
                  <a:cubicBezTo>
                    <a:pt x="94593" y="1382608"/>
                    <a:pt x="95545" y="1387371"/>
                    <a:pt x="97450" y="1392133"/>
                  </a:cubicBezTo>
                  <a:cubicBezTo>
                    <a:pt x="101260" y="1400706"/>
                    <a:pt x="92688" y="1417851"/>
                    <a:pt x="105070" y="1425471"/>
                  </a:cubicBezTo>
                  <a:lnTo>
                    <a:pt x="108880" y="1445473"/>
                  </a:lnTo>
                  <a:cubicBezTo>
                    <a:pt x="104118" y="1447378"/>
                    <a:pt x="111738" y="1475953"/>
                    <a:pt x="106975" y="1477858"/>
                  </a:cubicBezTo>
                  <a:cubicBezTo>
                    <a:pt x="77448" y="1624543"/>
                    <a:pt x="33633" y="1714078"/>
                    <a:pt x="75543" y="1863621"/>
                  </a:cubicBezTo>
                  <a:cubicBezTo>
                    <a:pt x="116500" y="2007448"/>
                    <a:pt x="189843" y="2273196"/>
                    <a:pt x="236515" y="2414166"/>
                  </a:cubicBezTo>
                  <a:cubicBezTo>
                    <a:pt x="258423" y="2479889"/>
                    <a:pt x="258423" y="2578948"/>
                    <a:pt x="246993" y="2647528"/>
                  </a:cubicBezTo>
                  <a:cubicBezTo>
                    <a:pt x="186033" y="3006621"/>
                    <a:pt x="177460" y="3269511"/>
                    <a:pt x="226990" y="3627651"/>
                  </a:cubicBezTo>
                  <a:cubicBezTo>
                    <a:pt x="236515" y="3697183"/>
                    <a:pt x="162220" y="3837201"/>
                    <a:pt x="264138" y="3871491"/>
                  </a:cubicBezTo>
                  <a:cubicBezTo>
                    <a:pt x="291760" y="3881016"/>
                    <a:pt x="465115" y="3863871"/>
                    <a:pt x="493690" y="3861966"/>
                  </a:cubicBezTo>
                  <a:cubicBezTo>
                    <a:pt x="577510" y="3889589"/>
                    <a:pt x="677523" y="3885778"/>
                    <a:pt x="762295" y="3870539"/>
                  </a:cubicBezTo>
                  <a:cubicBezTo>
                    <a:pt x="776583" y="3862918"/>
                    <a:pt x="809920" y="3856251"/>
                    <a:pt x="823255" y="3848631"/>
                  </a:cubicBezTo>
                  <a:cubicBezTo>
                    <a:pt x="855640" y="3831486"/>
                    <a:pt x="885168" y="3813389"/>
                    <a:pt x="880405" y="3768621"/>
                  </a:cubicBezTo>
                  <a:cubicBezTo>
                    <a:pt x="874690" y="3720996"/>
                    <a:pt x="835638" y="3729568"/>
                    <a:pt x="807063" y="3721948"/>
                  </a:cubicBezTo>
                  <a:cubicBezTo>
                    <a:pt x="773725" y="3713376"/>
                    <a:pt x="761343" y="3729568"/>
                    <a:pt x="726100" y="3718139"/>
                  </a:cubicBezTo>
                  <a:cubicBezTo>
                    <a:pt x="752770" y="3688611"/>
                    <a:pt x="808015" y="3695278"/>
                    <a:pt x="791823" y="3644796"/>
                  </a:cubicBezTo>
                  <a:cubicBezTo>
                    <a:pt x="773725" y="3587646"/>
                    <a:pt x="701335" y="3596218"/>
                    <a:pt x="662283" y="3598123"/>
                  </a:cubicBezTo>
                  <a:cubicBezTo>
                    <a:pt x="558460" y="3603839"/>
                    <a:pt x="594655" y="3531448"/>
                    <a:pt x="594655" y="3426673"/>
                  </a:cubicBezTo>
                  <a:cubicBezTo>
                    <a:pt x="595608" y="3242841"/>
                    <a:pt x="614658" y="3076153"/>
                    <a:pt x="636565" y="2896131"/>
                  </a:cubicBezTo>
                  <a:cubicBezTo>
                    <a:pt x="657520" y="2771353"/>
                    <a:pt x="647995" y="2723728"/>
                    <a:pt x="652758" y="2598951"/>
                  </a:cubicBezTo>
                  <a:cubicBezTo>
                    <a:pt x="653710" y="2573233"/>
                    <a:pt x="643233" y="2502748"/>
                    <a:pt x="635613" y="2478936"/>
                  </a:cubicBezTo>
                  <a:cubicBezTo>
                    <a:pt x="619420" y="2427501"/>
                    <a:pt x="632755" y="2373208"/>
                    <a:pt x="628945" y="2319868"/>
                  </a:cubicBezTo>
                  <a:cubicBezTo>
                    <a:pt x="609895" y="2036976"/>
                    <a:pt x="633708" y="1896006"/>
                    <a:pt x="578463" y="1615018"/>
                  </a:cubicBezTo>
                  <a:cubicBezTo>
                    <a:pt x="573700" y="1590253"/>
                    <a:pt x="504168" y="1335936"/>
                    <a:pt x="549888" y="1316886"/>
                  </a:cubicBezTo>
                  <a:cubicBezTo>
                    <a:pt x="607038" y="1293073"/>
                    <a:pt x="615610" y="1277833"/>
                    <a:pt x="683238" y="1259736"/>
                  </a:cubicBezTo>
                  <a:cubicBezTo>
                    <a:pt x="761343" y="1237828"/>
                    <a:pt x="821350" y="1171153"/>
                    <a:pt x="915648" y="1219731"/>
                  </a:cubicBezTo>
                  <a:cubicBezTo>
                    <a:pt x="1008040" y="1267356"/>
                    <a:pt x="1075668" y="1186393"/>
                    <a:pt x="1159488" y="1194966"/>
                  </a:cubicBezTo>
                  <a:cubicBezTo>
                    <a:pt x="1179490" y="1198776"/>
                    <a:pt x="1208065" y="1153056"/>
                    <a:pt x="1172823" y="11463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54"/>
            <p:cNvSpPr/>
            <p:nvPr/>
          </p:nvSpPr>
          <p:spPr>
            <a:xfrm>
              <a:off x="10033518" y="1631854"/>
              <a:ext cx="581025" cy="409575"/>
            </a:xfrm>
            <a:custGeom>
              <a:rect b="b" l="l" r="r" t="t"/>
              <a:pathLst>
                <a:path extrusionOk="0" h="409575" w="581025">
                  <a:moveTo>
                    <a:pt x="54910" y="363959"/>
                  </a:moveTo>
                  <a:cubicBezTo>
                    <a:pt x="60625" y="282997"/>
                    <a:pt x="93962" y="247754"/>
                    <a:pt x="13000" y="176317"/>
                  </a:cubicBezTo>
                  <a:cubicBezTo>
                    <a:pt x="-31768" y="137264"/>
                    <a:pt x="46337" y="7724"/>
                    <a:pt x="136825" y="2009"/>
                  </a:cubicBezTo>
                  <a:cubicBezTo>
                    <a:pt x="207310" y="-2753"/>
                    <a:pt x="276842" y="-1801"/>
                    <a:pt x="342565" y="36299"/>
                  </a:cubicBezTo>
                  <a:cubicBezTo>
                    <a:pt x="389237" y="63922"/>
                    <a:pt x="433052" y="67732"/>
                    <a:pt x="485440" y="74399"/>
                  </a:cubicBezTo>
                  <a:cubicBezTo>
                    <a:pt x="535922" y="81067"/>
                    <a:pt x="572117" y="87734"/>
                    <a:pt x="582595" y="143932"/>
                  </a:cubicBezTo>
                  <a:cubicBezTo>
                    <a:pt x="593072" y="200129"/>
                    <a:pt x="572117" y="260137"/>
                    <a:pt x="528302" y="289664"/>
                  </a:cubicBezTo>
                  <a:cubicBezTo>
                    <a:pt x="484487" y="320144"/>
                    <a:pt x="454007" y="349672"/>
                    <a:pt x="460675" y="417299"/>
                  </a:cubicBezTo>
                  <a:cubicBezTo>
                    <a:pt x="438767" y="415394"/>
                    <a:pt x="409240" y="414442"/>
                    <a:pt x="393047" y="409679"/>
                  </a:cubicBezTo>
                  <a:cubicBezTo>
                    <a:pt x="276842" y="375389"/>
                    <a:pt x="176830" y="372532"/>
                    <a:pt x="54910" y="36395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54"/>
            <p:cNvSpPr/>
            <p:nvPr/>
          </p:nvSpPr>
          <p:spPr>
            <a:xfrm>
              <a:off x="10056043" y="2303471"/>
              <a:ext cx="342900" cy="733425"/>
            </a:xfrm>
            <a:custGeom>
              <a:rect b="b" l="l" r="r" t="t"/>
              <a:pathLst>
                <a:path extrusionOk="0" h="733425" w="342900">
                  <a:moveTo>
                    <a:pt x="78105" y="97155"/>
                  </a:moveTo>
                  <a:cubicBezTo>
                    <a:pt x="170498" y="200025"/>
                    <a:pt x="240983" y="327660"/>
                    <a:pt x="260033" y="388620"/>
                  </a:cubicBezTo>
                  <a:cubicBezTo>
                    <a:pt x="267653" y="412433"/>
                    <a:pt x="266700" y="595313"/>
                    <a:pt x="267653" y="738188"/>
                  </a:cubicBezTo>
                  <a:lnTo>
                    <a:pt x="350520" y="719138"/>
                  </a:lnTo>
                  <a:cubicBezTo>
                    <a:pt x="345758" y="633413"/>
                    <a:pt x="343853" y="578168"/>
                    <a:pt x="338137" y="559118"/>
                  </a:cubicBezTo>
                  <a:cubicBezTo>
                    <a:pt x="325755" y="517208"/>
                    <a:pt x="283845" y="329565"/>
                    <a:pt x="199073" y="198120"/>
                  </a:cubicBezTo>
                  <a:cubicBezTo>
                    <a:pt x="145733" y="123825"/>
                    <a:pt x="92392" y="67627"/>
                    <a:pt x="18097" y="0"/>
                  </a:cubicBezTo>
                  <a:cubicBezTo>
                    <a:pt x="10478" y="7620"/>
                    <a:pt x="7620" y="18098"/>
                    <a:pt x="0" y="25717"/>
                  </a:cubicBezTo>
                  <a:cubicBezTo>
                    <a:pt x="13335" y="39052"/>
                    <a:pt x="66675" y="82867"/>
                    <a:pt x="78105" y="971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54"/>
            <p:cNvSpPr/>
            <p:nvPr/>
          </p:nvSpPr>
          <p:spPr>
            <a:xfrm>
              <a:off x="9913846" y="3155958"/>
              <a:ext cx="647700" cy="1152525"/>
            </a:xfrm>
            <a:custGeom>
              <a:rect b="b" l="l" r="r" t="t"/>
              <a:pathLst>
                <a:path extrusionOk="0" h="1152525" w="647700">
                  <a:moveTo>
                    <a:pt x="593682" y="383858"/>
                  </a:moveTo>
                  <a:cubicBezTo>
                    <a:pt x="567965" y="262890"/>
                    <a:pt x="541295" y="220028"/>
                    <a:pt x="508910" y="80963"/>
                  </a:cubicBezTo>
                  <a:cubicBezTo>
                    <a:pt x="505100" y="69533"/>
                    <a:pt x="504147" y="59055"/>
                    <a:pt x="501290" y="0"/>
                  </a:cubicBezTo>
                  <a:lnTo>
                    <a:pt x="415565" y="26670"/>
                  </a:lnTo>
                  <a:cubicBezTo>
                    <a:pt x="415565" y="39053"/>
                    <a:pt x="415565" y="50483"/>
                    <a:pt x="415565" y="50483"/>
                  </a:cubicBezTo>
                  <a:cubicBezTo>
                    <a:pt x="386037" y="54292"/>
                    <a:pt x="271737" y="69533"/>
                    <a:pt x="241257" y="66675"/>
                  </a:cubicBezTo>
                  <a:cubicBezTo>
                    <a:pt x="245067" y="88583"/>
                    <a:pt x="250782" y="122872"/>
                    <a:pt x="257450" y="150495"/>
                  </a:cubicBezTo>
                  <a:cubicBezTo>
                    <a:pt x="176487" y="150495"/>
                    <a:pt x="77427" y="150495"/>
                    <a:pt x="275" y="150495"/>
                  </a:cubicBezTo>
                  <a:cubicBezTo>
                    <a:pt x="1227" y="165735"/>
                    <a:pt x="-678" y="171450"/>
                    <a:pt x="275" y="185738"/>
                  </a:cubicBezTo>
                  <a:cubicBezTo>
                    <a:pt x="84095" y="180975"/>
                    <a:pt x="181250" y="193358"/>
                    <a:pt x="269832" y="192405"/>
                  </a:cubicBezTo>
                  <a:cubicBezTo>
                    <a:pt x="269832" y="192405"/>
                    <a:pt x="269832" y="193358"/>
                    <a:pt x="270785" y="193358"/>
                  </a:cubicBezTo>
                  <a:cubicBezTo>
                    <a:pt x="333650" y="536258"/>
                    <a:pt x="406992" y="1118235"/>
                    <a:pt x="411755" y="1161098"/>
                  </a:cubicBezTo>
                  <a:cubicBezTo>
                    <a:pt x="448902" y="1164907"/>
                    <a:pt x="605112" y="1151573"/>
                    <a:pt x="647975" y="1137285"/>
                  </a:cubicBezTo>
                  <a:cubicBezTo>
                    <a:pt x="647975" y="882968"/>
                    <a:pt x="646070" y="632460"/>
                    <a:pt x="593682" y="38385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44" name="Google Shape;44;p54"/>
          <p:cNvCxnSpPr/>
          <p:nvPr/>
        </p:nvCxnSpPr>
        <p:spPr>
          <a:xfrm>
            <a:off x="0" y="1021908"/>
            <a:ext cx="2675792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45" name="Google Shape;45;p54"/>
          <p:cNvGrpSpPr/>
          <p:nvPr/>
        </p:nvGrpSpPr>
        <p:grpSpPr>
          <a:xfrm>
            <a:off x="540304" y="996196"/>
            <a:ext cx="1595184" cy="1392212"/>
            <a:chOff x="816657" y="415244"/>
            <a:chExt cx="3074373" cy="2683192"/>
          </a:xfrm>
        </p:grpSpPr>
        <p:grpSp>
          <p:nvGrpSpPr>
            <p:cNvPr id="46" name="Google Shape;46;p54"/>
            <p:cNvGrpSpPr/>
            <p:nvPr/>
          </p:nvGrpSpPr>
          <p:grpSpPr>
            <a:xfrm rot="10800000">
              <a:off x="816657" y="415244"/>
              <a:ext cx="647700" cy="2620327"/>
              <a:chOff x="6144030" y="3967463"/>
              <a:chExt cx="647700" cy="2620327"/>
            </a:xfrm>
          </p:grpSpPr>
          <p:sp>
            <p:nvSpPr>
              <p:cNvPr id="47" name="Google Shape;47;p54"/>
              <p:cNvSpPr/>
              <p:nvPr/>
            </p:nvSpPr>
            <p:spPr>
              <a:xfrm>
                <a:off x="6380250" y="5425740"/>
                <a:ext cx="180975" cy="1162050"/>
              </a:xfrm>
              <a:custGeom>
                <a:rect b="b" l="l" r="r" t="t"/>
                <a:pathLst>
                  <a:path extrusionOk="0" h="1162050" w="180975">
                    <a:moveTo>
                      <a:pt x="90488" y="0"/>
                    </a:moveTo>
                    <a:cubicBezTo>
                      <a:pt x="40958" y="0"/>
                      <a:pt x="0" y="40958"/>
                      <a:pt x="0" y="90488"/>
                    </a:cubicBezTo>
                    <a:lnTo>
                      <a:pt x="0" y="1071563"/>
                    </a:lnTo>
                    <a:cubicBezTo>
                      <a:pt x="0" y="1121093"/>
                      <a:pt x="40958" y="1162050"/>
                      <a:pt x="90488" y="1162050"/>
                    </a:cubicBezTo>
                    <a:cubicBezTo>
                      <a:pt x="140018" y="1162050"/>
                      <a:pt x="180975" y="1121093"/>
                      <a:pt x="180975" y="1071563"/>
                    </a:cubicBezTo>
                    <a:lnTo>
                      <a:pt x="180975" y="90488"/>
                    </a:lnTo>
                    <a:cubicBezTo>
                      <a:pt x="180975" y="40958"/>
                      <a:pt x="140018" y="0"/>
                      <a:pt x="90488" y="0"/>
                    </a:cubicBezTo>
                    <a:close/>
                    <a:moveTo>
                      <a:pt x="102870" y="1087755"/>
                    </a:moveTo>
                    <a:cubicBezTo>
                      <a:pt x="82868" y="1095375"/>
                      <a:pt x="60960" y="1084898"/>
                      <a:pt x="54293" y="1064895"/>
                    </a:cubicBezTo>
                    <a:cubicBezTo>
                      <a:pt x="46673" y="1044893"/>
                      <a:pt x="57150" y="1022985"/>
                      <a:pt x="77153" y="1016318"/>
                    </a:cubicBezTo>
                    <a:cubicBezTo>
                      <a:pt x="97155" y="1009650"/>
                      <a:pt x="119063" y="1019175"/>
                      <a:pt x="125730" y="1039178"/>
                    </a:cubicBezTo>
                    <a:cubicBezTo>
                      <a:pt x="133350" y="1058228"/>
                      <a:pt x="122873" y="1080135"/>
                      <a:pt x="102870" y="108775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48;p54"/>
              <p:cNvSpPr/>
              <p:nvPr/>
            </p:nvSpPr>
            <p:spPr>
              <a:xfrm>
                <a:off x="6425018" y="4879958"/>
                <a:ext cx="85725" cy="647700"/>
              </a:xfrm>
              <a:custGeom>
                <a:rect b="b" l="l" r="r" t="t"/>
                <a:pathLst>
                  <a:path extrusionOk="0" h="647700" w="85725">
                    <a:moveTo>
                      <a:pt x="0" y="0"/>
                    </a:moveTo>
                    <a:lnTo>
                      <a:pt x="90488" y="0"/>
                    </a:lnTo>
                    <a:lnTo>
                      <a:pt x="90488" y="656273"/>
                    </a:lnTo>
                    <a:lnTo>
                      <a:pt x="0" y="656273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49;p54"/>
              <p:cNvSpPr/>
              <p:nvPr/>
            </p:nvSpPr>
            <p:spPr>
              <a:xfrm>
                <a:off x="6144030" y="3967463"/>
                <a:ext cx="647700" cy="962025"/>
              </a:xfrm>
              <a:custGeom>
                <a:rect b="b" l="l" r="r" t="t"/>
                <a:pathLst>
                  <a:path extrusionOk="0" h="962025" w="647700">
                    <a:moveTo>
                      <a:pt x="326708" y="0"/>
                    </a:moveTo>
                    <a:cubicBezTo>
                      <a:pt x="145733" y="0"/>
                      <a:pt x="0" y="217170"/>
                      <a:pt x="0" y="484823"/>
                    </a:cubicBezTo>
                    <a:cubicBezTo>
                      <a:pt x="0" y="752475"/>
                      <a:pt x="145733" y="970598"/>
                      <a:pt x="326708" y="970598"/>
                    </a:cubicBezTo>
                    <a:cubicBezTo>
                      <a:pt x="507683" y="970598"/>
                      <a:pt x="653415" y="753428"/>
                      <a:pt x="653415" y="484823"/>
                    </a:cubicBezTo>
                    <a:cubicBezTo>
                      <a:pt x="652463" y="217170"/>
                      <a:pt x="506730" y="0"/>
                      <a:pt x="326708" y="0"/>
                    </a:cubicBezTo>
                    <a:close/>
                    <a:moveTo>
                      <a:pt x="172403" y="785813"/>
                    </a:moveTo>
                    <a:cubicBezTo>
                      <a:pt x="172403" y="797243"/>
                      <a:pt x="162878" y="807720"/>
                      <a:pt x="150495" y="807720"/>
                    </a:cubicBezTo>
                    <a:cubicBezTo>
                      <a:pt x="138113" y="807720"/>
                      <a:pt x="128588" y="798195"/>
                      <a:pt x="128588" y="785813"/>
                    </a:cubicBezTo>
                    <a:lnTo>
                      <a:pt x="128588" y="230505"/>
                    </a:lnTo>
                    <a:cubicBezTo>
                      <a:pt x="128588" y="219075"/>
                      <a:pt x="138113" y="208598"/>
                      <a:pt x="150495" y="208598"/>
                    </a:cubicBezTo>
                    <a:cubicBezTo>
                      <a:pt x="162878" y="208598"/>
                      <a:pt x="172403" y="218123"/>
                      <a:pt x="172403" y="230505"/>
                    </a:cubicBezTo>
                    <a:lnTo>
                      <a:pt x="172403" y="785813"/>
                    </a:lnTo>
                    <a:close/>
                    <a:moveTo>
                      <a:pt x="255270" y="785813"/>
                    </a:moveTo>
                    <a:cubicBezTo>
                      <a:pt x="255270" y="797243"/>
                      <a:pt x="245745" y="807720"/>
                      <a:pt x="233363" y="807720"/>
                    </a:cubicBezTo>
                    <a:cubicBezTo>
                      <a:pt x="221933" y="807720"/>
                      <a:pt x="211455" y="798195"/>
                      <a:pt x="211455" y="785813"/>
                    </a:cubicBezTo>
                    <a:lnTo>
                      <a:pt x="211455" y="230505"/>
                    </a:lnTo>
                    <a:cubicBezTo>
                      <a:pt x="211455" y="219075"/>
                      <a:pt x="220980" y="208598"/>
                      <a:pt x="233363" y="208598"/>
                    </a:cubicBezTo>
                    <a:cubicBezTo>
                      <a:pt x="244793" y="208598"/>
                      <a:pt x="255270" y="218123"/>
                      <a:pt x="255270" y="230505"/>
                    </a:cubicBezTo>
                    <a:lnTo>
                      <a:pt x="255270" y="785813"/>
                    </a:lnTo>
                    <a:close/>
                    <a:moveTo>
                      <a:pt x="338138" y="785813"/>
                    </a:moveTo>
                    <a:cubicBezTo>
                      <a:pt x="338138" y="797243"/>
                      <a:pt x="328613" y="807720"/>
                      <a:pt x="316230" y="807720"/>
                    </a:cubicBezTo>
                    <a:cubicBezTo>
                      <a:pt x="304800" y="806768"/>
                      <a:pt x="295275" y="797243"/>
                      <a:pt x="295275" y="785813"/>
                    </a:cubicBezTo>
                    <a:lnTo>
                      <a:pt x="295275" y="230505"/>
                    </a:lnTo>
                    <a:cubicBezTo>
                      <a:pt x="295275" y="219075"/>
                      <a:pt x="304800" y="208598"/>
                      <a:pt x="317183" y="208598"/>
                    </a:cubicBezTo>
                    <a:cubicBezTo>
                      <a:pt x="328613" y="208598"/>
                      <a:pt x="339090" y="218123"/>
                      <a:pt x="339090" y="230505"/>
                    </a:cubicBezTo>
                    <a:lnTo>
                      <a:pt x="339090" y="785813"/>
                    </a:lnTo>
                    <a:close/>
                    <a:moveTo>
                      <a:pt x="421005" y="785813"/>
                    </a:moveTo>
                    <a:cubicBezTo>
                      <a:pt x="421005" y="797243"/>
                      <a:pt x="411480" y="807720"/>
                      <a:pt x="400050" y="807720"/>
                    </a:cubicBezTo>
                    <a:lnTo>
                      <a:pt x="400050" y="807720"/>
                    </a:lnTo>
                    <a:cubicBezTo>
                      <a:pt x="388620" y="807720"/>
                      <a:pt x="378143" y="798195"/>
                      <a:pt x="378143" y="785813"/>
                    </a:cubicBezTo>
                    <a:lnTo>
                      <a:pt x="378143" y="230505"/>
                    </a:lnTo>
                    <a:cubicBezTo>
                      <a:pt x="378143" y="219075"/>
                      <a:pt x="387668" y="208598"/>
                      <a:pt x="400050" y="208598"/>
                    </a:cubicBezTo>
                    <a:lnTo>
                      <a:pt x="400050" y="208598"/>
                    </a:lnTo>
                    <a:cubicBezTo>
                      <a:pt x="411480" y="208598"/>
                      <a:pt x="421005" y="218123"/>
                      <a:pt x="421005" y="230505"/>
                    </a:cubicBezTo>
                    <a:lnTo>
                      <a:pt x="421005" y="785813"/>
                    </a:lnTo>
                    <a:close/>
                    <a:moveTo>
                      <a:pt x="503873" y="785813"/>
                    </a:moveTo>
                    <a:cubicBezTo>
                      <a:pt x="503873" y="797243"/>
                      <a:pt x="494348" y="807720"/>
                      <a:pt x="481965" y="807720"/>
                    </a:cubicBezTo>
                    <a:cubicBezTo>
                      <a:pt x="470535" y="807720"/>
                      <a:pt x="460058" y="798195"/>
                      <a:pt x="460058" y="785813"/>
                    </a:cubicBezTo>
                    <a:lnTo>
                      <a:pt x="460058" y="230505"/>
                    </a:lnTo>
                    <a:cubicBezTo>
                      <a:pt x="460058" y="219075"/>
                      <a:pt x="469583" y="208598"/>
                      <a:pt x="481965" y="208598"/>
                    </a:cubicBezTo>
                    <a:cubicBezTo>
                      <a:pt x="493395" y="208598"/>
                      <a:pt x="503873" y="218123"/>
                      <a:pt x="503873" y="230505"/>
                    </a:cubicBezTo>
                    <a:lnTo>
                      <a:pt x="503873" y="785813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0" name="Google Shape;50;p54"/>
            <p:cNvGrpSpPr/>
            <p:nvPr/>
          </p:nvGrpSpPr>
          <p:grpSpPr>
            <a:xfrm rot="10800000">
              <a:off x="2407238" y="415244"/>
              <a:ext cx="723900" cy="2683192"/>
              <a:chOff x="7734611" y="3897930"/>
              <a:chExt cx="723900" cy="2683192"/>
            </a:xfrm>
          </p:grpSpPr>
          <p:sp>
            <p:nvSpPr>
              <p:cNvPr id="51" name="Google Shape;51;p54"/>
              <p:cNvSpPr/>
              <p:nvPr/>
            </p:nvSpPr>
            <p:spPr>
              <a:xfrm>
                <a:off x="8010930" y="5419072"/>
                <a:ext cx="180975" cy="1162050"/>
              </a:xfrm>
              <a:custGeom>
                <a:rect b="b" l="l" r="r" t="t"/>
                <a:pathLst>
                  <a:path extrusionOk="0" h="1162050" w="180975">
                    <a:moveTo>
                      <a:pt x="90488" y="0"/>
                    </a:moveTo>
                    <a:cubicBezTo>
                      <a:pt x="40958" y="0"/>
                      <a:pt x="0" y="40958"/>
                      <a:pt x="0" y="90488"/>
                    </a:cubicBezTo>
                    <a:lnTo>
                      <a:pt x="0" y="1071563"/>
                    </a:lnTo>
                    <a:cubicBezTo>
                      <a:pt x="0" y="1121093"/>
                      <a:pt x="40958" y="1162050"/>
                      <a:pt x="90488" y="1162050"/>
                    </a:cubicBezTo>
                    <a:cubicBezTo>
                      <a:pt x="140017" y="1162050"/>
                      <a:pt x="180975" y="1121093"/>
                      <a:pt x="180975" y="1071563"/>
                    </a:cubicBezTo>
                    <a:lnTo>
                      <a:pt x="180975" y="90488"/>
                    </a:lnTo>
                    <a:cubicBezTo>
                      <a:pt x="180975" y="40005"/>
                      <a:pt x="140970" y="0"/>
                      <a:pt x="90488" y="0"/>
                    </a:cubicBezTo>
                    <a:close/>
                    <a:moveTo>
                      <a:pt x="103822" y="1086802"/>
                    </a:moveTo>
                    <a:cubicBezTo>
                      <a:pt x="83820" y="1094423"/>
                      <a:pt x="61913" y="1083945"/>
                      <a:pt x="55245" y="1063943"/>
                    </a:cubicBezTo>
                    <a:cubicBezTo>
                      <a:pt x="47625" y="1043940"/>
                      <a:pt x="58103" y="1022033"/>
                      <a:pt x="78105" y="1015365"/>
                    </a:cubicBezTo>
                    <a:cubicBezTo>
                      <a:pt x="98108" y="1008698"/>
                      <a:pt x="120015" y="1018223"/>
                      <a:pt x="126683" y="1038225"/>
                    </a:cubicBezTo>
                    <a:cubicBezTo>
                      <a:pt x="134303" y="1058227"/>
                      <a:pt x="123825" y="1080135"/>
                      <a:pt x="103822" y="108680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" name="Google Shape;52;p54"/>
              <p:cNvSpPr/>
              <p:nvPr/>
            </p:nvSpPr>
            <p:spPr>
              <a:xfrm>
                <a:off x="8056650" y="4774230"/>
                <a:ext cx="85725" cy="752475"/>
              </a:xfrm>
              <a:custGeom>
                <a:rect b="b" l="l" r="r" t="t"/>
                <a:pathLst>
                  <a:path extrusionOk="0" h="752475" w="85725">
                    <a:moveTo>
                      <a:pt x="0" y="0"/>
                    </a:moveTo>
                    <a:lnTo>
                      <a:pt x="90488" y="0"/>
                    </a:lnTo>
                    <a:lnTo>
                      <a:pt x="90488" y="755333"/>
                    </a:lnTo>
                    <a:lnTo>
                      <a:pt x="0" y="755333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53;p54"/>
              <p:cNvSpPr/>
              <p:nvPr/>
            </p:nvSpPr>
            <p:spPr>
              <a:xfrm>
                <a:off x="7734611" y="3897930"/>
                <a:ext cx="723900" cy="885825"/>
              </a:xfrm>
              <a:custGeom>
                <a:rect b="b" l="l" r="r" t="t"/>
                <a:pathLst>
                  <a:path extrusionOk="0" h="885825" w="723900">
                    <a:moveTo>
                      <a:pt x="499204" y="0"/>
                    </a:moveTo>
                    <a:lnTo>
                      <a:pt x="229647" y="0"/>
                    </a:lnTo>
                    <a:cubicBezTo>
                      <a:pt x="103916" y="0"/>
                      <a:pt x="-12289" y="34290"/>
                      <a:pt x="1047" y="228600"/>
                    </a:cubicBezTo>
                    <a:lnTo>
                      <a:pt x="39147" y="783908"/>
                    </a:lnTo>
                    <a:cubicBezTo>
                      <a:pt x="39147" y="842010"/>
                      <a:pt x="86772" y="888683"/>
                      <a:pt x="143922" y="888683"/>
                    </a:cubicBezTo>
                    <a:lnTo>
                      <a:pt x="583977" y="888683"/>
                    </a:lnTo>
                    <a:cubicBezTo>
                      <a:pt x="642079" y="888683"/>
                      <a:pt x="688752" y="841058"/>
                      <a:pt x="688752" y="783908"/>
                    </a:cubicBezTo>
                    <a:lnTo>
                      <a:pt x="726852" y="228600"/>
                    </a:lnTo>
                    <a:cubicBezTo>
                      <a:pt x="743044" y="36195"/>
                      <a:pt x="624934" y="0"/>
                      <a:pt x="499204" y="0"/>
                    </a:cubicBezTo>
                    <a:close/>
                    <a:moveTo>
                      <a:pt x="173449" y="782955"/>
                    </a:moveTo>
                    <a:cubicBezTo>
                      <a:pt x="173449" y="796290"/>
                      <a:pt x="160114" y="806768"/>
                      <a:pt x="144874" y="806768"/>
                    </a:cubicBezTo>
                    <a:cubicBezTo>
                      <a:pt x="128681" y="806768"/>
                      <a:pt x="116299" y="796290"/>
                      <a:pt x="116299" y="782955"/>
                    </a:cubicBezTo>
                    <a:lnTo>
                      <a:pt x="116299" y="165735"/>
                    </a:lnTo>
                    <a:cubicBezTo>
                      <a:pt x="116299" y="152400"/>
                      <a:pt x="129634" y="141923"/>
                      <a:pt x="144874" y="141923"/>
                    </a:cubicBezTo>
                    <a:cubicBezTo>
                      <a:pt x="161066" y="141923"/>
                      <a:pt x="173449" y="152400"/>
                      <a:pt x="173449" y="165735"/>
                    </a:cubicBezTo>
                    <a:lnTo>
                      <a:pt x="173449" y="782955"/>
                    </a:lnTo>
                    <a:close/>
                    <a:moveTo>
                      <a:pt x="284891" y="782955"/>
                    </a:moveTo>
                    <a:cubicBezTo>
                      <a:pt x="284891" y="796290"/>
                      <a:pt x="271556" y="806768"/>
                      <a:pt x="256316" y="806768"/>
                    </a:cubicBezTo>
                    <a:cubicBezTo>
                      <a:pt x="240124" y="806768"/>
                      <a:pt x="227741" y="796290"/>
                      <a:pt x="227741" y="782955"/>
                    </a:cubicBezTo>
                    <a:lnTo>
                      <a:pt x="227741" y="165735"/>
                    </a:lnTo>
                    <a:cubicBezTo>
                      <a:pt x="227741" y="152400"/>
                      <a:pt x="241077" y="141923"/>
                      <a:pt x="256316" y="141923"/>
                    </a:cubicBezTo>
                    <a:cubicBezTo>
                      <a:pt x="272509" y="141923"/>
                      <a:pt x="284891" y="152400"/>
                      <a:pt x="284891" y="165735"/>
                    </a:cubicBezTo>
                    <a:lnTo>
                      <a:pt x="284891" y="782955"/>
                    </a:lnTo>
                    <a:close/>
                    <a:moveTo>
                      <a:pt x="396334" y="782955"/>
                    </a:moveTo>
                    <a:cubicBezTo>
                      <a:pt x="396334" y="796290"/>
                      <a:pt x="382999" y="806768"/>
                      <a:pt x="367759" y="806768"/>
                    </a:cubicBezTo>
                    <a:cubicBezTo>
                      <a:pt x="351566" y="806768"/>
                      <a:pt x="339184" y="796290"/>
                      <a:pt x="339184" y="782955"/>
                    </a:cubicBezTo>
                    <a:lnTo>
                      <a:pt x="339184" y="165735"/>
                    </a:lnTo>
                    <a:cubicBezTo>
                      <a:pt x="339184" y="152400"/>
                      <a:pt x="352519" y="141923"/>
                      <a:pt x="367759" y="141923"/>
                    </a:cubicBezTo>
                    <a:cubicBezTo>
                      <a:pt x="383952" y="141923"/>
                      <a:pt x="396334" y="152400"/>
                      <a:pt x="396334" y="165735"/>
                    </a:cubicBezTo>
                    <a:lnTo>
                      <a:pt x="396334" y="782955"/>
                    </a:lnTo>
                    <a:close/>
                    <a:moveTo>
                      <a:pt x="507777" y="782955"/>
                    </a:moveTo>
                    <a:cubicBezTo>
                      <a:pt x="507777" y="796290"/>
                      <a:pt x="494441" y="806768"/>
                      <a:pt x="479202" y="806768"/>
                    </a:cubicBezTo>
                    <a:lnTo>
                      <a:pt x="479202" y="806768"/>
                    </a:lnTo>
                    <a:cubicBezTo>
                      <a:pt x="463009" y="806768"/>
                      <a:pt x="450627" y="796290"/>
                      <a:pt x="450627" y="782955"/>
                    </a:cubicBezTo>
                    <a:lnTo>
                      <a:pt x="450627" y="165735"/>
                    </a:lnTo>
                    <a:cubicBezTo>
                      <a:pt x="450627" y="152400"/>
                      <a:pt x="463961" y="141923"/>
                      <a:pt x="479202" y="141923"/>
                    </a:cubicBezTo>
                    <a:lnTo>
                      <a:pt x="479202" y="141923"/>
                    </a:lnTo>
                    <a:cubicBezTo>
                      <a:pt x="495394" y="141923"/>
                      <a:pt x="507777" y="152400"/>
                      <a:pt x="507777" y="165735"/>
                    </a:cubicBezTo>
                    <a:lnTo>
                      <a:pt x="507777" y="782955"/>
                    </a:lnTo>
                    <a:close/>
                    <a:moveTo>
                      <a:pt x="619219" y="782955"/>
                    </a:moveTo>
                    <a:cubicBezTo>
                      <a:pt x="619219" y="796290"/>
                      <a:pt x="605884" y="806768"/>
                      <a:pt x="590644" y="806768"/>
                    </a:cubicBezTo>
                    <a:cubicBezTo>
                      <a:pt x="574452" y="806768"/>
                      <a:pt x="562069" y="796290"/>
                      <a:pt x="562069" y="782955"/>
                    </a:cubicBezTo>
                    <a:lnTo>
                      <a:pt x="562069" y="165735"/>
                    </a:lnTo>
                    <a:cubicBezTo>
                      <a:pt x="562069" y="152400"/>
                      <a:pt x="575404" y="141923"/>
                      <a:pt x="590644" y="141923"/>
                    </a:cubicBezTo>
                    <a:cubicBezTo>
                      <a:pt x="606836" y="141923"/>
                      <a:pt x="619219" y="152400"/>
                      <a:pt x="619219" y="165735"/>
                    </a:cubicBezTo>
                    <a:lnTo>
                      <a:pt x="619219" y="782955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" name="Google Shape;54;p54"/>
            <p:cNvGrpSpPr/>
            <p:nvPr/>
          </p:nvGrpSpPr>
          <p:grpSpPr>
            <a:xfrm rot="10800000">
              <a:off x="1655809" y="415244"/>
              <a:ext cx="533400" cy="2638425"/>
              <a:chOff x="6983182" y="3979845"/>
              <a:chExt cx="533400" cy="2638425"/>
            </a:xfrm>
          </p:grpSpPr>
          <p:sp>
            <p:nvSpPr>
              <p:cNvPr id="55" name="Google Shape;55;p54"/>
              <p:cNvSpPr/>
              <p:nvPr/>
            </p:nvSpPr>
            <p:spPr>
              <a:xfrm>
                <a:off x="7151775" y="5456220"/>
                <a:ext cx="180975" cy="1162050"/>
              </a:xfrm>
              <a:custGeom>
                <a:rect b="b" l="l" r="r" t="t"/>
                <a:pathLst>
                  <a:path extrusionOk="0" h="1162050" w="180975">
                    <a:moveTo>
                      <a:pt x="90488" y="0"/>
                    </a:moveTo>
                    <a:cubicBezTo>
                      <a:pt x="40957" y="0"/>
                      <a:pt x="0" y="40957"/>
                      <a:pt x="0" y="90488"/>
                    </a:cubicBezTo>
                    <a:lnTo>
                      <a:pt x="0" y="1071563"/>
                    </a:lnTo>
                    <a:cubicBezTo>
                      <a:pt x="0" y="1121092"/>
                      <a:pt x="40957" y="1162050"/>
                      <a:pt x="90488" y="1162050"/>
                    </a:cubicBezTo>
                    <a:cubicBezTo>
                      <a:pt x="140017" y="1162050"/>
                      <a:pt x="180975" y="1121092"/>
                      <a:pt x="180975" y="1071563"/>
                    </a:cubicBezTo>
                    <a:lnTo>
                      <a:pt x="180975" y="90488"/>
                    </a:lnTo>
                    <a:cubicBezTo>
                      <a:pt x="180975" y="40957"/>
                      <a:pt x="140970" y="0"/>
                      <a:pt x="90488" y="0"/>
                    </a:cubicBezTo>
                    <a:close/>
                    <a:moveTo>
                      <a:pt x="103822" y="1087755"/>
                    </a:moveTo>
                    <a:cubicBezTo>
                      <a:pt x="83820" y="1095375"/>
                      <a:pt x="61913" y="1084898"/>
                      <a:pt x="55245" y="1064895"/>
                    </a:cubicBezTo>
                    <a:cubicBezTo>
                      <a:pt x="47625" y="1044892"/>
                      <a:pt x="58102" y="1022985"/>
                      <a:pt x="78105" y="1016317"/>
                    </a:cubicBezTo>
                    <a:cubicBezTo>
                      <a:pt x="98107" y="1009650"/>
                      <a:pt x="120015" y="1019175"/>
                      <a:pt x="126682" y="1039178"/>
                    </a:cubicBezTo>
                    <a:cubicBezTo>
                      <a:pt x="134302" y="1058228"/>
                      <a:pt x="123825" y="1080135"/>
                      <a:pt x="103822" y="108775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" name="Google Shape;56;p54"/>
              <p:cNvSpPr/>
              <p:nvPr/>
            </p:nvSpPr>
            <p:spPr>
              <a:xfrm>
                <a:off x="7197495" y="4812330"/>
                <a:ext cx="85725" cy="752475"/>
              </a:xfrm>
              <a:custGeom>
                <a:rect b="b" l="l" r="r" t="t"/>
                <a:pathLst>
                  <a:path extrusionOk="0" h="752475" w="85725">
                    <a:moveTo>
                      <a:pt x="0" y="0"/>
                    </a:moveTo>
                    <a:lnTo>
                      <a:pt x="90487" y="0"/>
                    </a:lnTo>
                    <a:lnTo>
                      <a:pt x="90487" y="755333"/>
                    </a:lnTo>
                    <a:lnTo>
                      <a:pt x="0" y="755333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" name="Google Shape;57;p54"/>
              <p:cNvSpPr/>
              <p:nvPr/>
            </p:nvSpPr>
            <p:spPr>
              <a:xfrm>
                <a:off x="6983182" y="3979845"/>
                <a:ext cx="533400" cy="847725"/>
              </a:xfrm>
              <a:custGeom>
                <a:rect b="b" l="l" r="r" t="t"/>
                <a:pathLst>
                  <a:path extrusionOk="0" h="847725" w="533400">
                    <a:moveTo>
                      <a:pt x="452438" y="857250"/>
                    </a:moveTo>
                    <a:lnTo>
                      <a:pt x="81915" y="857250"/>
                    </a:lnTo>
                    <a:cubicBezTo>
                      <a:pt x="37148" y="857250"/>
                      <a:pt x="0" y="820102"/>
                      <a:pt x="0" y="775335"/>
                    </a:cubicBezTo>
                    <a:lnTo>
                      <a:pt x="0" y="324803"/>
                    </a:lnTo>
                    <a:cubicBezTo>
                      <a:pt x="0" y="146685"/>
                      <a:pt x="145733" y="0"/>
                      <a:pt x="324803" y="0"/>
                    </a:cubicBezTo>
                    <a:lnTo>
                      <a:pt x="474345" y="0"/>
                    </a:lnTo>
                    <a:cubicBezTo>
                      <a:pt x="506730" y="0"/>
                      <a:pt x="533400" y="26670"/>
                      <a:pt x="533400" y="59055"/>
                    </a:cubicBezTo>
                    <a:lnTo>
                      <a:pt x="533400" y="776288"/>
                    </a:lnTo>
                    <a:cubicBezTo>
                      <a:pt x="533400" y="821055"/>
                      <a:pt x="497205" y="857250"/>
                      <a:pt x="452438" y="85725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8" name="Google Shape;58;p54"/>
            <p:cNvSpPr/>
            <p:nvPr/>
          </p:nvSpPr>
          <p:spPr>
            <a:xfrm rot="10800000">
              <a:off x="3210622" y="415244"/>
              <a:ext cx="680408" cy="2666759"/>
            </a:xfrm>
            <a:custGeom>
              <a:rect b="b" l="l" r="r" t="t"/>
              <a:pathLst>
                <a:path extrusionOk="0" h="2314575" w="590550">
                  <a:moveTo>
                    <a:pt x="450200" y="68609"/>
                  </a:moveTo>
                  <a:cubicBezTo>
                    <a:pt x="404479" y="21936"/>
                    <a:pt x="351140" y="-924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89227" y="29"/>
                    <a:pt x="288275" y="29"/>
                    <a:pt x="286370" y="29"/>
                  </a:cubicBezTo>
                  <a:cubicBezTo>
                    <a:pt x="227315" y="1934"/>
                    <a:pt x="174927" y="28604"/>
                    <a:pt x="130160" y="78134"/>
                  </a:cubicBezTo>
                  <a:cubicBezTo>
                    <a:pt x="28242" y="190529"/>
                    <a:pt x="-10810" y="404841"/>
                    <a:pt x="2525" y="557241"/>
                  </a:cubicBezTo>
                  <a:cubicBezTo>
                    <a:pt x="13002" y="671541"/>
                    <a:pt x="82535" y="884901"/>
                    <a:pt x="147304" y="1065876"/>
                  </a:cubicBezTo>
                  <a:cubicBezTo>
                    <a:pt x="143494" y="1067781"/>
                    <a:pt x="140637" y="1072544"/>
                    <a:pt x="140637" y="1077306"/>
                  </a:cubicBezTo>
                  <a:lnTo>
                    <a:pt x="140637" y="1085879"/>
                  </a:lnTo>
                  <a:cubicBezTo>
                    <a:pt x="140637" y="1092546"/>
                    <a:pt x="146352" y="1098261"/>
                    <a:pt x="153019" y="1098261"/>
                  </a:cubicBezTo>
                  <a:lnTo>
                    <a:pt x="158735" y="1098261"/>
                  </a:lnTo>
                  <a:cubicBezTo>
                    <a:pt x="201597" y="1216371"/>
                    <a:pt x="241602" y="1315431"/>
                    <a:pt x="257794" y="1355436"/>
                  </a:cubicBezTo>
                  <a:cubicBezTo>
                    <a:pt x="221600" y="1369724"/>
                    <a:pt x="190167" y="1401156"/>
                    <a:pt x="190167" y="1437351"/>
                  </a:cubicBezTo>
                  <a:lnTo>
                    <a:pt x="209217" y="2227926"/>
                  </a:lnTo>
                  <a:cubicBezTo>
                    <a:pt x="209217" y="2277456"/>
                    <a:pt x="250175" y="2318414"/>
                    <a:pt x="299704" y="2318414"/>
                  </a:cubicBezTo>
                  <a:cubicBezTo>
                    <a:pt x="349235" y="2318414"/>
                    <a:pt x="390192" y="2277456"/>
                    <a:pt x="390192" y="2227926"/>
                  </a:cubicBezTo>
                  <a:lnTo>
                    <a:pt x="409242" y="1437351"/>
                  </a:lnTo>
                  <a:cubicBezTo>
                    <a:pt x="409242" y="1402109"/>
                    <a:pt x="378762" y="1370676"/>
                    <a:pt x="343520" y="1356389"/>
                  </a:cubicBezTo>
                  <a:cubicBezTo>
                    <a:pt x="356854" y="1322099"/>
                    <a:pt x="394954" y="1221134"/>
                    <a:pt x="437817" y="1098261"/>
                  </a:cubicBezTo>
                  <a:lnTo>
                    <a:pt x="447342" y="1098261"/>
                  </a:lnTo>
                  <a:cubicBezTo>
                    <a:pt x="454010" y="1098261"/>
                    <a:pt x="459725" y="1092546"/>
                    <a:pt x="459725" y="1085879"/>
                  </a:cubicBezTo>
                  <a:lnTo>
                    <a:pt x="459725" y="1077306"/>
                  </a:lnTo>
                  <a:cubicBezTo>
                    <a:pt x="459725" y="1070639"/>
                    <a:pt x="454962" y="1065876"/>
                    <a:pt x="449247" y="1064924"/>
                  </a:cubicBezTo>
                  <a:cubicBezTo>
                    <a:pt x="515922" y="869661"/>
                    <a:pt x="589265" y="633441"/>
                    <a:pt x="592122" y="521999"/>
                  </a:cubicBezTo>
                  <a:cubicBezTo>
                    <a:pt x="594979" y="377219"/>
                    <a:pt x="552117" y="173384"/>
                    <a:pt x="450200" y="68609"/>
                  </a:cubicBezTo>
                  <a:close/>
                  <a:moveTo>
                    <a:pt x="284465" y="1064924"/>
                  </a:moveTo>
                  <a:cubicBezTo>
                    <a:pt x="260652" y="838229"/>
                    <a:pt x="233029" y="553431"/>
                    <a:pt x="233982" y="491519"/>
                  </a:cubicBezTo>
                  <a:cubicBezTo>
                    <a:pt x="239697" y="46701"/>
                    <a:pt x="287322" y="29556"/>
                    <a:pt x="290179" y="28604"/>
                  </a:cubicBezTo>
                  <a:cubicBezTo>
                    <a:pt x="290179" y="28604"/>
                    <a:pt x="290179" y="28604"/>
                    <a:pt x="290179" y="28604"/>
                  </a:cubicBezTo>
                  <a:cubicBezTo>
                    <a:pt x="292085" y="28604"/>
                    <a:pt x="293990" y="30509"/>
                    <a:pt x="295895" y="31461"/>
                  </a:cubicBezTo>
                  <a:cubicBezTo>
                    <a:pt x="336852" y="72419"/>
                    <a:pt x="356854" y="324831"/>
                    <a:pt x="355902" y="490566"/>
                  </a:cubicBezTo>
                  <a:cubicBezTo>
                    <a:pt x="354950" y="582959"/>
                    <a:pt x="333995" y="849659"/>
                    <a:pt x="314945" y="1063971"/>
                  </a:cubicBezTo>
                  <a:lnTo>
                    <a:pt x="284465" y="1063971"/>
                  </a:lnTo>
                  <a:close/>
                  <a:moveTo>
                    <a:pt x="311135" y="1099214"/>
                  </a:moveTo>
                  <a:cubicBezTo>
                    <a:pt x="307325" y="1143029"/>
                    <a:pt x="303515" y="1183986"/>
                    <a:pt x="300657" y="1220181"/>
                  </a:cubicBezTo>
                  <a:cubicBezTo>
                    <a:pt x="296847" y="1183986"/>
                    <a:pt x="292085" y="1143029"/>
                    <a:pt x="288275" y="1099214"/>
                  </a:cubicBezTo>
                  <a:lnTo>
                    <a:pt x="311135" y="1099214"/>
                  </a:lnTo>
                  <a:close/>
                  <a:moveTo>
                    <a:pt x="243507" y="56226"/>
                  </a:moveTo>
                  <a:cubicBezTo>
                    <a:pt x="225410" y="115281"/>
                    <a:pt x="208265" y="238154"/>
                    <a:pt x="205407" y="491519"/>
                  </a:cubicBezTo>
                  <a:cubicBezTo>
                    <a:pt x="204454" y="555336"/>
                    <a:pt x="232077" y="838229"/>
                    <a:pt x="255890" y="1064924"/>
                  </a:cubicBezTo>
                  <a:lnTo>
                    <a:pt x="234935" y="1064924"/>
                  </a:lnTo>
                  <a:cubicBezTo>
                    <a:pt x="192072" y="873471"/>
                    <a:pt x="144447" y="639156"/>
                    <a:pt x="133017" y="517236"/>
                  </a:cubicBezTo>
                  <a:cubicBezTo>
                    <a:pt x="114919" y="317211"/>
                    <a:pt x="175879" y="131474"/>
                    <a:pt x="242554" y="58131"/>
                  </a:cubicBezTo>
                  <a:cubicBezTo>
                    <a:pt x="242554" y="57179"/>
                    <a:pt x="243507" y="56226"/>
                    <a:pt x="243507" y="56226"/>
                  </a:cubicBezTo>
                  <a:close/>
                  <a:moveTo>
                    <a:pt x="258747" y="1099214"/>
                  </a:moveTo>
                  <a:cubicBezTo>
                    <a:pt x="263510" y="1149696"/>
                    <a:pt x="269225" y="1196369"/>
                    <a:pt x="273035" y="1235421"/>
                  </a:cubicBezTo>
                  <a:cubicBezTo>
                    <a:pt x="263510" y="1195416"/>
                    <a:pt x="253032" y="1149696"/>
                    <a:pt x="241602" y="1099214"/>
                  </a:cubicBezTo>
                  <a:lnTo>
                    <a:pt x="258747" y="1099214"/>
                  </a:lnTo>
                  <a:close/>
                  <a:moveTo>
                    <a:pt x="339710" y="1099214"/>
                  </a:moveTo>
                  <a:lnTo>
                    <a:pt x="360665" y="1099214"/>
                  </a:lnTo>
                  <a:cubicBezTo>
                    <a:pt x="348282" y="1158269"/>
                    <a:pt x="335900" y="1211609"/>
                    <a:pt x="326375" y="1254471"/>
                  </a:cubicBezTo>
                  <a:cubicBezTo>
                    <a:pt x="330185" y="1211609"/>
                    <a:pt x="334947" y="1157316"/>
                    <a:pt x="339710" y="1099214"/>
                  </a:cubicBezTo>
                  <a:close/>
                  <a:moveTo>
                    <a:pt x="342567" y="1064924"/>
                  </a:moveTo>
                  <a:cubicBezTo>
                    <a:pt x="361617" y="850611"/>
                    <a:pt x="382572" y="583911"/>
                    <a:pt x="383525" y="491519"/>
                  </a:cubicBezTo>
                  <a:cubicBezTo>
                    <a:pt x="384477" y="392459"/>
                    <a:pt x="375904" y="147666"/>
                    <a:pt x="335900" y="46701"/>
                  </a:cubicBezTo>
                  <a:cubicBezTo>
                    <a:pt x="342567" y="52416"/>
                    <a:pt x="350187" y="58131"/>
                    <a:pt x="356854" y="65751"/>
                  </a:cubicBezTo>
                  <a:cubicBezTo>
                    <a:pt x="415910" y="128616"/>
                    <a:pt x="472107" y="280064"/>
                    <a:pt x="454962" y="513426"/>
                  </a:cubicBezTo>
                  <a:cubicBezTo>
                    <a:pt x="442579" y="677256"/>
                    <a:pt x="403527" y="891569"/>
                    <a:pt x="367332" y="1064924"/>
                  </a:cubicBezTo>
                  <a:lnTo>
                    <a:pt x="342567" y="1064924"/>
                  </a:lnTo>
                  <a:close/>
                  <a:moveTo>
                    <a:pt x="150162" y="97184"/>
                  </a:moveTo>
                  <a:cubicBezTo>
                    <a:pt x="170165" y="75276"/>
                    <a:pt x="191119" y="59084"/>
                    <a:pt x="213027" y="47654"/>
                  </a:cubicBezTo>
                  <a:cubicBezTo>
                    <a:pt x="145400" y="130521"/>
                    <a:pt x="86344" y="319116"/>
                    <a:pt x="104442" y="519141"/>
                  </a:cubicBezTo>
                  <a:cubicBezTo>
                    <a:pt x="115872" y="641061"/>
                    <a:pt x="163497" y="873471"/>
                    <a:pt x="205407" y="1064924"/>
                  </a:cubicBezTo>
                  <a:lnTo>
                    <a:pt x="175879" y="1064924"/>
                  </a:lnTo>
                  <a:cubicBezTo>
                    <a:pt x="110157" y="883949"/>
                    <a:pt x="38719" y="667731"/>
                    <a:pt x="29194" y="555336"/>
                  </a:cubicBezTo>
                  <a:cubicBezTo>
                    <a:pt x="15860" y="408651"/>
                    <a:pt x="53007" y="203864"/>
                    <a:pt x="150162" y="97184"/>
                  </a:cubicBezTo>
                  <a:close/>
                  <a:moveTo>
                    <a:pt x="213027" y="1099214"/>
                  </a:moveTo>
                  <a:cubicBezTo>
                    <a:pt x="227315" y="1161126"/>
                    <a:pt x="239697" y="1218276"/>
                    <a:pt x="251127" y="1263044"/>
                  </a:cubicBezTo>
                  <a:cubicBezTo>
                    <a:pt x="233982" y="1218276"/>
                    <a:pt x="212075" y="1161126"/>
                    <a:pt x="189215" y="1099214"/>
                  </a:cubicBezTo>
                  <a:lnTo>
                    <a:pt x="213027" y="1099214"/>
                  </a:lnTo>
                  <a:close/>
                  <a:moveTo>
                    <a:pt x="312087" y="2245071"/>
                  </a:moveTo>
                  <a:cubicBezTo>
                    <a:pt x="292085" y="2252691"/>
                    <a:pt x="270177" y="2242214"/>
                    <a:pt x="263510" y="2222211"/>
                  </a:cubicBezTo>
                  <a:cubicBezTo>
                    <a:pt x="255890" y="2202209"/>
                    <a:pt x="266367" y="2180301"/>
                    <a:pt x="286370" y="2173634"/>
                  </a:cubicBezTo>
                  <a:cubicBezTo>
                    <a:pt x="306372" y="2166966"/>
                    <a:pt x="328279" y="2176491"/>
                    <a:pt x="334947" y="2196494"/>
                  </a:cubicBezTo>
                  <a:cubicBezTo>
                    <a:pt x="342567" y="2215544"/>
                    <a:pt x="332090" y="2237451"/>
                    <a:pt x="312087" y="2245071"/>
                  </a:cubicBezTo>
                  <a:close/>
                  <a:moveTo>
                    <a:pt x="363522" y="1219229"/>
                  </a:moveTo>
                  <a:cubicBezTo>
                    <a:pt x="371142" y="1183986"/>
                    <a:pt x="380667" y="1143029"/>
                    <a:pt x="390192" y="1099214"/>
                  </a:cubicBezTo>
                  <a:lnTo>
                    <a:pt x="406385" y="1099214"/>
                  </a:lnTo>
                  <a:cubicBezTo>
                    <a:pt x="391145" y="1143029"/>
                    <a:pt x="376857" y="1183034"/>
                    <a:pt x="363522" y="1219229"/>
                  </a:cubicBezTo>
                  <a:close/>
                  <a:moveTo>
                    <a:pt x="562595" y="521046"/>
                  </a:moveTo>
                  <a:cubicBezTo>
                    <a:pt x="559737" y="629631"/>
                    <a:pt x="485442" y="868709"/>
                    <a:pt x="417815" y="1063971"/>
                  </a:cubicBezTo>
                  <a:lnTo>
                    <a:pt x="396860" y="1063971"/>
                  </a:lnTo>
                  <a:cubicBezTo>
                    <a:pt x="433054" y="890616"/>
                    <a:pt x="472107" y="678209"/>
                    <a:pt x="483537" y="515331"/>
                  </a:cubicBezTo>
                  <a:cubicBezTo>
                    <a:pt x="498777" y="314354"/>
                    <a:pt x="461629" y="143856"/>
                    <a:pt x="384477" y="53369"/>
                  </a:cubicBezTo>
                  <a:cubicBezTo>
                    <a:pt x="399717" y="62894"/>
                    <a:pt x="414957" y="74324"/>
                    <a:pt x="429245" y="88611"/>
                  </a:cubicBezTo>
                  <a:cubicBezTo>
                    <a:pt x="526400" y="186719"/>
                    <a:pt x="566404" y="381981"/>
                    <a:pt x="562595" y="52104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" name="Google Shape;59;p54"/>
          <p:cNvSpPr txBox="1"/>
          <p:nvPr/>
        </p:nvSpPr>
        <p:spPr>
          <a:xfrm>
            <a:off x="0" y="213650"/>
            <a:ext cx="2683555" cy="71221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sz="44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slide layout">
  <p:cSld name="Image slide layou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5"/>
          <p:cNvSpPr/>
          <p:nvPr>
            <p:ph idx="2" type="pic"/>
          </p:nvPr>
        </p:nvSpPr>
        <p:spPr>
          <a:xfrm>
            <a:off x="588779" y="1850343"/>
            <a:ext cx="2560320" cy="41148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62" name="Google Shape;62;p55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55"/>
          <p:cNvSpPr/>
          <p:nvPr/>
        </p:nvSpPr>
        <p:spPr>
          <a:xfrm>
            <a:off x="4953000" y="1199607"/>
            <a:ext cx="2286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55"/>
          <p:cNvSpPr/>
          <p:nvPr>
            <p:ph idx="3" type="pic"/>
          </p:nvPr>
        </p:nvSpPr>
        <p:spPr>
          <a:xfrm>
            <a:off x="6240201" y="1850343"/>
            <a:ext cx="2560320" cy="41148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ntents slide layout">
  <p:cSld name="1_Contents slide layou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s slide layout">
  <p:cSld name="Contents slide layou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7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57"/>
          <p:cNvSpPr/>
          <p:nvPr/>
        </p:nvSpPr>
        <p:spPr>
          <a:xfrm>
            <a:off x="4953000" y="1199607"/>
            <a:ext cx="2286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9" name="Google Shape;69;p57"/>
          <p:cNvCxnSpPr/>
          <p:nvPr/>
        </p:nvCxnSpPr>
        <p:spPr>
          <a:xfrm>
            <a:off x="0" y="6580735"/>
            <a:ext cx="12192000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70" name="Google Shape;70;p57"/>
          <p:cNvGrpSpPr/>
          <p:nvPr/>
        </p:nvGrpSpPr>
        <p:grpSpPr>
          <a:xfrm flipH="1">
            <a:off x="10933404" y="4452595"/>
            <a:ext cx="1143919" cy="2230161"/>
            <a:chOff x="331796" y="2976958"/>
            <a:chExt cx="1859025" cy="3624317"/>
          </a:xfrm>
        </p:grpSpPr>
        <p:grpSp>
          <p:nvGrpSpPr>
            <p:cNvPr id="71" name="Google Shape;71;p57"/>
            <p:cNvGrpSpPr/>
            <p:nvPr/>
          </p:nvGrpSpPr>
          <p:grpSpPr>
            <a:xfrm>
              <a:off x="331796" y="2976958"/>
              <a:ext cx="1859025" cy="3624317"/>
              <a:chOff x="331796" y="2976958"/>
              <a:chExt cx="1859025" cy="3624317"/>
            </a:xfrm>
          </p:grpSpPr>
          <p:sp>
            <p:nvSpPr>
              <p:cNvPr id="72" name="Google Shape;72;p57"/>
              <p:cNvSpPr/>
              <p:nvPr/>
            </p:nvSpPr>
            <p:spPr>
              <a:xfrm>
                <a:off x="331796" y="2976958"/>
                <a:ext cx="1859025" cy="3624317"/>
              </a:xfrm>
              <a:custGeom>
                <a:rect b="b" l="l" r="r" t="t"/>
                <a:pathLst>
                  <a:path extrusionOk="0" h="2209800" w="1133475">
                    <a:moveTo>
                      <a:pt x="1109922" y="750223"/>
                    </a:moveTo>
                    <a:cubicBezTo>
                      <a:pt x="1056582" y="753081"/>
                      <a:pt x="878465" y="754033"/>
                      <a:pt x="806075" y="754033"/>
                    </a:cubicBezTo>
                    <a:cubicBezTo>
                      <a:pt x="828935" y="805468"/>
                      <a:pt x="866082" y="773083"/>
                      <a:pt x="882275" y="799753"/>
                    </a:cubicBezTo>
                    <a:cubicBezTo>
                      <a:pt x="851795" y="838806"/>
                      <a:pt x="818457" y="826423"/>
                      <a:pt x="781310" y="832138"/>
                    </a:cubicBezTo>
                    <a:cubicBezTo>
                      <a:pt x="648912" y="852141"/>
                      <a:pt x="634625" y="866428"/>
                      <a:pt x="643197" y="733078"/>
                    </a:cubicBezTo>
                    <a:cubicBezTo>
                      <a:pt x="647960" y="650211"/>
                      <a:pt x="683202" y="548293"/>
                      <a:pt x="586047" y="523528"/>
                    </a:cubicBezTo>
                    <a:cubicBezTo>
                      <a:pt x="524135" y="507336"/>
                      <a:pt x="519372" y="474951"/>
                      <a:pt x="522230" y="442566"/>
                    </a:cubicBezTo>
                    <a:cubicBezTo>
                      <a:pt x="522230" y="442566"/>
                      <a:pt x="523182" y="442566"/>
                      <a:pt x="523182" y="442566"/>
                    </a:cubicBezTo>
                    <a:cubicBezTo>
                      <a:pt x="525087" y="429231"/>
                      <a:pt x="548900" y="413991"/>
                      <a:pt x="558425" y="395893"/>
                    </a:cubicBezTo>
                    <a:cubicBezTo>
                      <a:pt x="561282" y="392083"/>
                      <a:pt x="564140" y="387321"/>
                      <a:pt x="566997" y="383511"/>
                    </a:cubicBezTo>
                    <a:cubicBezTo>
                      <a:pt x="583190" y="362556"/>
                      <a:pt x="582237" y="340648"/>
                      <a:pt x="585095" y="318741"/>
                    </a:cubicBezTo>
                    <a:cubicBezTo>
                      <a:pt x="611765" y="214918"/>
                      <a:pt x="586047" y="144433"/>
                      <a:pt x="596525" y="54898"/>
                    </a:cubicBezTo>
                    <a:cubicBezTo>
                      <a:pt x="598430" y="40611"/>
                      <a:pt x="590810" y="32038"/>
                      <a:pt x="576522" y="26323"/>
                    </a:cubicBezTo>
                    <a:cubicBezTo>
                      <a:pt x="480320" y="-9872"/>
                      <a:pt x="454602" y="-24159"/>
                      <a:pt x="433647" y="87283"/>
                    </a:cubicBezTo>
                    <a:cubicBezTo>
                      <a:pt x="426980" y="120621"/>
                      <a:pt x="409835" y="143481"/>
                      <a:pt x="405072" y="176818"/>
                    </a:cubicBezTo>
                    <a:cubicBezTo>
                      <a:pt x="398405" y="232063"/>
                      <a:pt x="351732" y="280641"/>
                      <a:pt x="371735" y="336838"/>
                    </a:cubicBezTo>
                    <a:cubicBezTo>
                      <a:pt x="382212" y="367318"/>
                      <a:pt x="396500" y="417801"/>
                      <a:pt x="401262" y="420658"/>
                    </a:cubicBezTo>
                    <a:cubicBezTo>
                      <a:pt x="396500" y="448281"/>
                      <a:pt x="414597" y="471141"/>
                      <a:pt x="320300" y="492096"/>
                    </a:cubicBezTo>
                    <a:cubicBezTo>
                      <a:pt x="178377" y="524481"/>
                      <a:pt x="113607" y="646401"/>
                      <a:pt x="20262" y="750223"/>
                    </a:cubicBezTo>
                    <a:cubicBezTo>
                      <a:pt x="-6408" y="779751"/>
                      <a:pt x="-9265" y="807373"/>
                      <a:pt x="26930" y="830233"/>
                    </a:cubicBezTo>
                    <a:cubicBezTo>
                      <a:pt x="115512" y="886431"/>
                      <a:pt x="193617" y="900718"/>
                      <a:pt x="275532" y="939771"/>
                    </a:cubicBezTo>
                    <a:cubicBezTo>
                      <a:pt x="351732" y="975966"/>
                      <a:pt x="336492" y="955011"/>
                      <a:pt x="307917" y="1035021"/>
                    </a:cubicBezTo>
                    <a:cubicBezTo>
                      <a:pt x="293630" y="1075026"/>
                      <a:pt x="284105" y="1115031"/>
                      <a:pt x="280295" y="1157893"/>
                    </a:cubicBezTo>
                    <a:cubicBezTo>
                      <a:pt x="267912" y="1306483"/>
                      <a:pt x="265055" y="1427451"/>
                      <a:pt x="247910" y="1575088"/>
                    </a:cubicBezTo>
                    <a:cubicBezTo>
                      <a:pt x="248862" y="1575088"/>
                      <a:pt x="246005" y="1602711"/>
                      <a:pt x="246005" y="1602711"/>
                    </a:cubicBezTo>
                    <a:lnTo>
                      <a:pt x="271722" y="1602711"/>
                    </a:lnTo>
                    <a:cubicBezTo>
                      <a:pt x="269817" y="1688436"/>
                      <a:pt x="277437" y="1773208"/>
                      <a:pt x="275532" y="1858933"/>
                    </a:cubicBezTo>
                    <a:cubicBezTo>
                      <a:pt x="275532" y="1877983"/>
                      <a:pt x="271722" y="1900843"/>
                      <a:pt x="279342" y="1916083"/>
                    </a:cubicBezTo>
                    <a:cubicBezTo>
                      <a:pt x="308870" y="1973233"/>
                      <a:pt x="296487" y="2032288"/>
                      <a:pt x="289820" y="2094201"/>
                    </a:cubicBezTo>
                    <a:cubicBezTo>
                      <a:pt x="286010" y="2130396"/>
                      <a:pt x="294582" y="2167544"/>
                      <a:pt x="326967" y="2193261"/>
                    </a:cubicBezTo>
                    <a:cubicBezTo>
                      <a:pt x="362210" y="2204691"/>
                      <a:pt x="388880" y="2226599"/>
                      <a:pt x="423170" y="2189451"/>
                    </a:cubicBezTo>
                    <a:cubicBezTo>
                      <a:pt x="417455" y="2156113"/>
                      <a:pt x="403167" y="2122776"/>
                      <a:pt x="397452" y="2089438"/>
                    </a:cubicBezTo>
                    <a:cubicBezTo>
                      <a:pt x="388880" y="2058958"/>
                      <a:pt x="394595" y="1957041"/>
                      <a:pt x="403167" y="1921798"/>
                    </a:cubicBezTo>
                    <a:cubicBezTo>
                      <a:pt x="406025" y="1888461"/>
                      <a:pt x="397452" y="1820833"/>
                      <a:pt x="400310" y="1817023"/>
                    </a:cubicBezTo>
                    <a:cubicBezTo>
                      <a:pt x="390785" y="1734156"/>
                      <a:pt x="403167" y="1682721"/>
                      <a:pt x="421265" y="1603663"/>
                    </a:cubicBezTo>
                    <a:lnTo>
                      <a:pt x="470795" y="1603663"/>
                    </a:lnTo>
                    <a:cubicBezTo>
                      <a:pt x="471747" y="1605568"/>
                      <a:pt x="471747" y="1608426"/>
                      <a:pt x="472700" y="1610331"/>
                    </a:cubicBezTo>
                    <a:lnTo>
                      <a:pt x="471747" y="1608426"/>
                    </a:lnTo>
                    <a:cubicBezTo>
                      <a:pt x="491750" y="1692246"/>
                      <a:pt x="464127" y="1767493"/>
                      <a:pt x="473652" y="1851313"/>
                    </a:cubicBezTo>
                    <a:cubicBezTo>
                      <a:pt x="483177" y="1876078"/>
                      <a:pt x="455555" y="1903701"/>
                      <a:pt x="479367" y="1927513"/>
                    </a:cubicBezTo>
                    <a:cubicBezTo>
                      <a:pt x="494607" y="1965613"/>
                      <a:pt x="466032" y="2014191"/>
                      <a:pt x="482225" y="2052291"/>
                    </a:cubicBezTo>
                    <a:cubicBezTo>
                      <a:pt x="482225" y="2060863"/>
                      <a:pt x="482225" y="2078008"/>
                      <a:pt x="482225" y="2086581"/>
                    </a:cubicBezTo>
                    <a:cubicBezTo>
                      <a:pt x="483177" y="2125633"/>
                      <a:pt x="518420" y="2109441"/>
                      <a:pt x="533660" y="2124681"/>
                    </a:cubicBezTo>
                    <a:cubicBezTo>
                      <a:pt x="589857" y="2123728"/>
                      <a:pt x="596525" y="2176116"/>
                      <a:pt x="654627" y="2171353"/>
                    </a:cubicBezTo>
                    <a:cubicBezTo>
                      <a:pt x="671772" y="2169449"/>
                      <a:pt x="695585" y="2178021"/>
                      <a:pt x="704157" y="2158971"/>
                    </a:cubicBezTo>
                    <a:cubicBezTo>
                      <a:pt x="713682" y="2138016"/>
                      <a:pt x="691775" y="2123728"/>
                      <a:pt x="677487" y="2114203"/>
                    </a:cubicBezTo>
                    <a:cubicBezTo>
                      <a:pt x="562235" y="2034193"/>
                      <a:pt x="588905" y="1957993"/>
                      <a:pt x="601287" y="1846551"/>
                    </a:cubicBezTo>
                    <a:cubicBezTo>
                      <a:pt x="608907" y="1775113"/>
                      <a:pt x="611765" y="1703676"/>
                      <a:pt x="614622" y="1631286"/>
                    </a:cubicBezTo>
                    <a:cubicBezTo>
                      <a:pt x="615575" y="1618903"/>
                      <a:pt x="625100" y="1606521"/>
                      <a:pt x="626052" y="1593186"/>
                    </a:cubicBezTo>
                    <a:cubicBezTo>
                      <a:pt x="649865" y="1575088"/>
                      <a:pt x="666057" y="1576041"/>
                      <a:pt x="666057" y="1549371"/>
                    </a:cubicBezTo>
                    <a:cubicBezTo>
                      <a:pt x="666057" y="1383636"/>
                      <a:pt x="655580" y="1188373"/>
                      <a:pt x="634625" y="1023591"/>
                    </a:cubicBezTo>
                    <a:cubicBezTo>
                      <a:pt x="627005" y="965488"/>
                      <a:pt x="634625" y="938818"/>
                      <a:pt x="690822" y="928341"/>
                    </a:cubicBezTo>
                    <a:cubicBezTo>
                      <a:pt x="798455" y="906433"/>
                      <a:pt x="910850" y="865476"/>
                      <a:pt x="1009910" y="814993"/>
                    </a:cubicBezTo>
                    <a:cubicBezTo>
                      <a:pt x="1030865" y="816898"/>
                      <a:pt x="1046105" y="814993"/>
                      <a:pt x="1059440" y="800706"/>
                    </a:cubicBezTo>
                    <a:cubicBezTo>
                      <a:pt x="1093730" y="774036"/>
                      <a:pt x="1078490" y="791181"/>
                      <a:pt x="1115637" y="780703"/>
                    </a:cubicBezTo>
                    <a:cubicBezTo>
                      <a:pt x="1156595" y="759748"/>
                      <a:pt x="1137545" y="749271"/>
                      <a:pt x="1109922" y="750223"/>
                    </a:cubicBezTo>
                    <a:close/>
                    <a:moveTo>
                      <a:pt x="334587" y="871191"/>
                    </a:moveTo>
                    <a:cubicBezTo>
                      <a:pt x="313632" y="896908"/>
                      <a:pt x="173615" y="802611"/>
                      <a:pt x="137420" y="780703"/>
                    </a:cubicBezTo>
                    <a:cubicBezTo>
                      <a:pt x="178377" y="740698"/>
                      <a:pt x="237432" y="658783"/>
                      <a:pt x="278390" y="688311"/>
                    </a:cubicBezTo>
                    <a:cubicBezTo>
                      <a:pt x="307917" y="710218"/>
                      <a:pt x="364115" y="834996"/>
                      <a:pt x="334587" y="87119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" name="Google Shape;73;p57"/>
              <p:cNvSpPr/>
              <p:nvPr/>
            </p:nvSpPr>
            <p:spPr>
              <a:xfrm>
                <a:off x="872487" y="3756991"/>
                <a:ext cx="551393" cy="1537213"/>
              </a:xfrm>
              <a:custGeom>
                <a:rect b="b" l="l" r="r" t="t"/>
                <a:pathLst>
                  <a:path extrusionOk="0" h="1537213" w="551393">
                    <a:moveTo>
                      <a:pt x="51851" y="0"/>
                    </a:moveTo>
                    <a:lnTo>
                      <a:pt x="171121" y="268357"/>
                    </a:lnTo>
                    <a:lnTo>
                      <a:pt x="419000" y="268357"/>
                    </a:lnTo>
                    <a:lnTo>
                      <a:pt x="382596" y="66221"/>
                    </a:lnTo>
                    <a:lnTo>
                      <a:pt x="421275" y="77358"/>
                    </a:lnTo>
                    <a:lnTo>
                      <a:pt x="462110" y="303323"/>
                    </a:lnTo>
                    <a:cubicBezTo>
                      <a:pt x="472788" y="369344"/>
                      <a:pt x="473644" y="522324"/>
                      <a:pt x="463306" y="611197"/>
                    </a:cubicBezTo>
                    <a:cubicBezTo>
                      <a:pt x="502543" y="961722"/>
                      <a:pt x="564854" y="1265204"/>
                      <a:pt x="548808" y="1530626"/>
                    </a:cubicBezTo>
                    <a:lnTo>
                      <a:pt x="64066" y="1537213"/>
                    </a:lnTo>
                    <a:lnTo>
                      <a:pt x="134717" y="695739"/>
                    </a:lnTo>
                    <a:lnTo>
                      <a:pt x="0" y="696698"/>
                    </a:lnTo>
                    <a:lnTo>
                      <a:pt x="14849" y="661371"/>
                    </a:lnTo>
                    <a:lnTo>
                      <a:pt x="135196" y="649876"/>
                    </a:lnTo>
                    <a:cubicBezTo>
                      <a:pt x="135515" y="526415"/>
                      <a:pt x="135835" y="402954"/>
                      <a:pt x="136154" y="279493"/>
                    </a:cubicBezTo>
                    <a:lnTo>
                      <a:pt x="25387" y="16286"/>
                    </a:lnTo>
                    <a:lnTo>
                      <a:pt x="5185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4" name="Google Shape;74;p57"/>
            <p:cNvSpPr/>
            <p:nvPr/>
          </p:nvSpPr>
          <p:spPr>
            <a:xfrm>
              <a:off x="1666217" y="3867149"/>
              <a:ext cx="521429" cy="319685"/>
            </a:xfrm>
            <a:custGeom>
              <a:rect b="b" l="l" r="r" t="t"/>
              <a:pathLst>
                <a:path extrusionOk="0" h="338056" w="551393">
                  <a:moveTo>
                    <a:pt x="266379" y="0"/>
                  </a:moveTo>
                  <a:lnTo>
                    <a:pt x="285013" y="0"/>
                  </a:lnTo>
                  <a:cubicBezTo>
                    <a:pt x="295441" y="0"/>
                    <a:pt x="303894" y="8453"/>
                    <a:pt x="303894" y="18881"/>
                  </a:cubicBezTo>
                  <a:lnTo>
                    <a:pt x="303894" y="45787"/>
                  </a:lnTo>
                  <a:lnTo>
                    <a:pt x="331259" y="48545"/>
                  </a:lnTo>
                  <a:cubicBezTo>
                    <a:pt x="456889" y="74253"/>
                    <a:pt x="551393" y="185410"/>
                    <a:pt x="551393" y="318641"/>
                  </a:cubicBezTo>
                  <a:lnTo>
                    <a:pt x="549436" y="338056"/>
                  </a:lnTo>
                  <a:lnTo>
                    <a:pt x="1957" y="338056"/>
                  </a:lnTo>
                  <a:lnTo>
                    <a:pt x="0" y="318641"/>
                  </a:lnTo>
                  <a:cubicBezTo>
                    <a:pt x="0" y="185410"/>
                    <a:pt x="94504" y="74253"/>
                    <a:pt x="220134" y="48545"/>
                  </a:cubicBezTo>
                  <a:lnTo>
                    <a:pt x="247498" y="45787"/>
                  </a:lnTo>
                  <a:lnTo>
                    <a:pt x="247498" y="18881"/>
                  </a:lnTo>
                  <a:cubicBezTo>
                    <a:pt x="247498" y="8453"/>
                    <a:pt x="255951" y="0"/>
                    <a:pt x="2663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Image slide layout">
  <p:cSld name="13_Image slide layou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8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77" name="Google Shape;77;p58"/>
          <p:cNvSpPr/>
          <p:nvPr>
            <p:ph idx="3" type="pic"/>
          </p:nvPr>
        </p:nvSpPr>
        <p:spPr>
          <a:xfrm>
            <a:off x="709055" y="3163702"/>
            <a:ext cx="3174968" cy="2435502"/>
          </a:xfrm>
          <a:prstGeom prst="rect">
            <a:avLst/>
          </a:prstGeom>
          <a:solidFill>
            <a:srgbClr val="D8D8D8"/>
          </a:soli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8" name="Google Shape;78;p58"/>
          <p:cNvSpPr/>
          <p:nvPr>
            <p:ph idx="4" type="pic"/>
          </p:nvPr>
        </p:nvSpPr>
        <p:spPr>
          <a:xfrm rot="-589555">
            <a:off x="4517226" y="2806647"/>
            <a:ext cx="3174968" cy="2435502"/>
          </a:xfrm>
          <a:prstGeom prst="rect">
            <a:avLst/>
          </a:prstGeom>
          <a:solidFill>
            <a:srgbClr val="D8D8D8"/>
          </a:soli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9" name="Google Shape;79;p58"/>
          <p:cNvSpPr/>
          <p:nvPr>
            <p:ph idx="5" type="pic"/>
          </p:nvPr>
        </p:nvSpPr>
        <p:spPr>
          <a:xfrm>
            <a:off x="8325395" y="3163702"/>
            <a:ext cx="3174968" cy="2435502"/>
          </a:xfrm>
          <a:prstGeom prst="rect">
            <a:avLst/>
          </a:prstGeom>
          <a:solidFill>
            <a:srgbClr val="D8D8D8"/>
          </a:soli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Image slide layout">
  <p:cSld name="1_Image slide layou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9"/>
          <p:cNvSpPr/>
          <p:nvPr/>
        </p:nvSpPr>
        <p:spPr>
          <a:xfrm>
            <a:off x="3683725" y="1301929"/>
            <a:ext cx="5029200" cy="5029200"/>
          </a:xfrm>
          <a:prstGeom prst="frame">
            <a:avLst>
              <a:gd fmla="val 1388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59"/>
          <p:cNvSpPr/>
          <p:nvPr>
            <p:ph idx="2" type="pic"/>
          </p:nvPr>
        </p:nvSpPr>
        <p:spPr>
          <a:xfrm>
            <a:off x="6876370" y="709751"/>
            <a:ext cx="4296728" cy="496824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83" name="Google Shape;83;p59"/>
          <p:cNvSpPr/>
          <p:nvPr>
            <p:ph idx="3" type="pic"/>
          </p:nvPr>
        </p:nvSpPr>
        <p:spPr>
          <a:xfrm>
            <a:off x="2116183" y="2699658"/>
            <a:ext cx="4200933" cy="2624734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4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3.xml"/></Relationships>
</file>

<file path=ppt/slideMasters/_rels/slideMaster3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24.xml"/><Relationship Id="rId24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26.xml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19.xml"/><Relationship Id="rId19" Type="http://schemas.openxmlformats.org/officeDocument/2006/relationships/slideLayout" Target="../slideLayouts/slideLayout22.xml"/><Relationship Id="rId1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52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free-powerpoint-templates-design.com/" TargetMode="External"/><Relationship Id="rId4" Type="http://schemas.openxmlformats.org/officeDocument/2006/relationships/hyperlink" Target="http://www.free-powerpoint-templates-design.com/" TargetMode="External"/><Relationship Id="rId5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1.xml"/><Relationship Id="rId4" Type="http://schemas.openxmlformats.org/officeDocument/2006/relationships/chart" Target="../charts/chart2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Relationship Id="rId3" Type="http://schemas.openxmlformats.org/officeDocument/2006/relationships/chart" Target="../charts/chart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"/>
          <p:cNvSpPr/>
          <p:nvPr/>
        </p:nvSpPr>
        <p:spPr>
          <a:xfrm rot="3091287">
            <a:off x="8388201" y="2924329"/>
            <a:ext cx="2315926" cy="294289"/>
          </a:xfrm>
          <a:custGeom>
            <a:rect b="b" l="l" r="r" t="t"/>
            <a:pathLst>
              <a:path extrusionOk="0" h="219075" w="1724025">
                <a:moveTo>
                  <a:pt x="1708547" y="62865"/>
                </a:moveTo>
                <a:cubicBezTo>
                  <a:pt x="1733312" y="79057"/>
                  <a:pt x="1733312" y="120967"/>
                  <a:pt x="1722834" y="143828"/>
                </a:cubicBezTo>
                <a:cubicBezTo>
                  <a:pt x="1717119" y="156210"/>
                  <a:pt x="1695212" y="161925"/>
                  <a:pt x="1680924" y="160973"/>
                </a:cubicBezTo>
                <a:cubicBezTo>
                  <a:pt x="1633299" y="160973"/>
                  <a:pt x="1585674" y="160973"/>
                  <a:pt x="1538049" y="160973"/>
                </a:cubicBezTo>
                <a:cubicBezTo>
                  <a:pt x="1524714" y="160973"/>
                  <a:pt x="1511380" y="150495"/>
                  <a:pt x="1498044" y="148590"/>
                </a:cubicBezTo>
                <a:cubicBezTo>
                  <a:pt x="1487567" y="144780"/>
                  <a:pt x="1478042" y="144780"/>
                  <a:pt x="1467564" y="148590"/>
                </a:cubicBezTo>
                <a:cubicBezTo>
                  <a:pt x="1445657" y="146685"/>
                  <a:pt x="1423749" y="154305"/>
                  <a:pt x="1403747" y="162878"/>
                </a:cubicBezTo>
                <a:cubicBezTo>
                  <a:pt x="1395174" y="165735"/>
                  <a:pt x="1398032" y="173355"/>
                  <a:pt x="1396127" y="179070"/>
                </a:cubicBezTo>
                <a:cubicBezTo>
                  <a:pt x="1389459" y="200978"/>
                  <a:pt x="1374219" y="215265"/>
                  <a:pt x="1352312" y="222885"/>
                </a:cubicBezTo>
                <a:cubicBezTo>
                  <a:pt x="1335167" y="226695"/>
                  <a:pt x="1317069" y="223837"/>
                  <a:pt x="1298972" y="223837"/>
                </a:cubicBezTo>
                <a:cubicBezTo>
                  <a:pt x="1001792" y="223837"/>
                  <a:pt x="705564" y="223837"/>
                  <a:pt x="408384" y="223837"/>
                </a:cubicBezTo>
                <a:cubicBezTo>
                  <a:pt x="399812" y="223837"/>
                  <a:pt x="391239" y="224790"/>
                  <a:pt x="382667" y="222885"/>
                </a:cubicBezTo>
                <a:cubicBezTo>
                  <a:pt x="358854" y="218123"/>
                  <a:pt x="344567" y="202883"/>
                  <a:pt x="338852" y="179070"/>
                </a:cubicBezTo>
                <a:cubicBezTo>
                  <a:pt x="336947" y="173355"/>
                  <a:pt x="339804" y="165735"/>
                  <a:pt x="331232" y="162878"/>
                </a:cubicBezTo>
                <a:cubicBezTo>
                  <a:pt x="310277" y="160020"/>
                  <a:pt x="289322" y="146685"/>
                  <a:pt x="267414" y="148590"/>
                </a:cubicBezTo>
                <a:cubicBezTo>
                  <a:pt x="256937" y="144780"/>
                  <a:pt x="247412" y="150495"/>
                  <a:pt x="236934" y="153353"/>
                </a:cubicBezTo>
                <a:cubicBezTo>
                  <a:pt x="175974" y="167640"/>
                  <a:pt x="103584" y="159067"/>
                  <a:pt x="41672" y="160973"/>
                </a:cubicBezTo>
                <a:cubicBezTo>
                  <a:pt x="17859" y="161925"/>
                  <a:pt x="1667" y="150495"/>
                  <a:pt x="714" y="126682"/>
                </a:cubicBezTo>
                <a:cubicBezTo>
                  <a:pt x="714" y="111442"/>
                  <a:pt x="-2143" y="96203"/>
                  <a:pt x="3572" y="80963"/>
                </a:cubicBezTo>
                <a:cubicBezTo>
                  <a:pt x="6429" y="70485"/>
                  <a:pt x="16907" y="65723"/>
                  <a:pt x="26432" y="62865"/>
                </a:cubicBezTo>
                <a:cubicBezTo>
                  <a:pt x="84534" y="60960"/>
                  <a:pt x="153114" y="60007"/>
                  <a:pt x="211217" y="63817"/>
                </a:cubicBezTo>
                <a:cubicBezTo>
                  <a:pt x="250269" y="80010"/>
                  <a:pt x="288369" y="75248"/>
                  <a:pt x="327422" y="63817"/>
                </a:cubicBezTo>
                <a:cubicBezTo>
                  <a:pt x="332184" y="61913"/>
                  <a:pt x="334089" y="57150"/>
                  <a:pt x="335042" y="51435"/>
                </a:cubicBezTo>
                <a:cubicBezTo>
                  <a:pt x="342662" y="14288"/>
                  <a:pt x="359807" y="0"/>
                  <a:pt x="397907" y="0"/>
                </a:cubicBezTo>
                <a:cubicBezTo>
                  <a:pt x="710327" y="0"/>
                  <a:pt x="1021794" y="0"/>
                  <a:pt x="1334214" y="0"/>
                </a:cubicBezTo>
                <a:cubicBezTo>
                  <a:pt x="1369457" y="0"/>
                  <a:pt x="1388507" y="17145"/>
                  <a:pt x="1393269" y="52388"/>
                </a:cubicBezTo>
                <a:cubicBezTo>
                  <a:pt x="1394222" y="58103"/>
                  <a:pt x="1394222" y="61913"/>
                  <a:pt x="1400889" y="63817"/>
                </a:cubicBezTo>
                <a:cubicBezTo>
                  <a:pt x="1441847" y="75248"/>
                  <a:pt x="1481852" y="80963"/>
                  <a:pt x="1521857" y="62865"/>
                </a:cubicBezTo>
                <a:cubicBezTo>
                  <a:pt x="1529477" y="60960"/>
                  <a:pt x="1538049" y="63817"/>
                  <a:pt x="1545669" y="60007"/>
                </a:cubicBezTo>
                <a:lnTo>
                  <a:pt x="1544717" y="60007"/>
                </a:lnTo>
                <a:cubicBezTo>
                  <a:pt x="1582817" y="64770"/>
                  <a:pt x="1621869" y="60960"/>
                  <a:pt x="1660922" y="61913"/>
                </a:cubicBezTo>
                <a:cubicBezTo>
                  <a:pt x="1674257" y="62865"/>
                  <a:pt x="1696164" y="60960"/>
                  <a:pt x="1708547" y="62865"/>
                </a:cubicBezTo>
                <a:close/>
              </a:path>
            </a:pathLst>
          </a:cu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"/>
          <p:cNvSpPr/>
          <p:nvPr/>
        </p:nvSpPr>
        <p:spPr>
          <a:xfrm>
            <a:off x="0" y="4371975"/>
            <a:ext cx="12191852" cy="24860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"/>
          <p:cNvSpPr/>
          <p:nvPr/>
        </p:nvSpPr>
        <p:spPr>
          <a:xfrm rot="1527593">
            <a:off x="10724366" y="1979522"/>
            <a:ext cx="1301529" cy="1066826"/>
          </a:xfrm>
          <a:custGeom>
            <a:rect b="b" l="l" r="r" t="t"/>
            <a:pathLst>
              <a:path extrusionOk="0" h="952500" w="1162050">
                <a:moveTo>
                  <a:pt x="1169670" y="316230"/>
                </a:moveTo>
                <a:cubicBezTo>
                  <a:pt x="1169670" y="141922"/>
                  <a:pt x="1027747" y="0"/>
                  <a:pt x="853440" y="0"/>
                </a:cubicBezTo>
                <a:cubicBezTo>
                  <a:pt x="792480" y="0"/>
                  <a:pt x="736282" y="17145"/>
                  <a:pt x="687705" y="46672"/>
                </a:cubicBezTo>
                <a:cubicBezTo>
                  <a:pt x="644843" y="17145"/>
                  <a:pt x="593407" y="0"/>
                  <a:pt x="537210" y="0"/>
                </a:cubicBezTo>
                <a:cubicBezTo>
                  <a:pt x="442913" y="0"/>
                  <a:pt x="360045" y="49530"/>
                  <a:pt x="312420" y="124777"/>
                </a:cubicBezTo>
                <a:cubicBezTo>
                  <a:pt x="286702" y="114300"/>
                  <a:pt x="258127" y="109538"/>
                  <a:pt x="229552" y="109538"/>
                </a:cubicBezTo>
                <a:cubicBezTo>
                  <a:pt x="102870" y="109538"/>
                  <a:pt x="0" y="212408"/>
                  <a:pt x="0" y="339090"/>
                </a:cubicBezTo>
                <a:cubicBezTo>
                  <a:pt x="0" y="465773"/>
                  <a:pt x="102870" y="568643"/>
                  <a:pt x="229552" y="568643"/>
                </a:cubicBezTo>
                <a:cubicBezTo>
                  <a:pt x="234315" y="568643"/>
                  <a:pt x="238125" y="568643"/>
                  <a:pt x="242888" y="568643"/>
                </a:cubicBezTo>
                <a:cubicBezTo>
                  <a:pt x="234315" y="682943"/>
                  <a:pt x="227647" y="797243"/>
                  <a:pt x="220980" y="911543"/>
                </a:cubicBezTo>
                <a:cubicBezTo>
                  <a:pt x="218122" y="958215"/>
                  <a:pt x="226695" y="965835"/>
                  <a:pt x="270510" y="958215"/>
                </a:cubicBezTo>
                <a:cubicBezTo>
                  <a:pt x="412432" y="933450"/>
                  <a:pt x="555307" y="915353"/>
                  <a:pt x="699135" y="934403"/>
                </a:cubicBezTo>
                <a:cubicBezTo>
                  <a:pt x="713422" y="933450"/>
                  <a:pt x="727710" y="934403"/>
                  <a:pt x="741997" y="937260"/>
                </a:cubicBezTo>
                <a:cubicBezTo>
                  <a:pt x="750570" y="939165"/>
                  <a:pt x="759142" y="941070"/>
                  <a:pt x="765810" y="943928"/>
                </a:cubicBezTo>
                <a:cubicBezTo>
                  <a:pt x="767715" y="943928"/>
                  <a:pt x="769620" y="943928"/>
                  <a:pt x="771525" y="943928"/>
                </a:cubicBezTo>
                <a:cubicBezTo>
                  <a:pt x="797242" y="950595"/>
                  <a:pt x="822960" y="957262"/>
                  <a:pt x="849630" y="959168"/>
                </a:cubicBezTo>
                <a:cubicBezTo>
                  <a:pt x="893445" y="962025"/>
                  <a:pt x="901065" y="958215"/>
                  <a:pt x="898207" y="911543"/>
                </a:cubicBezTo>
                <a:cubicBezTo>
                  <a:pt x="891540" y="818198"/>
                  <a:pt x="885825" y="725805"/>
                  <a:pt x="878205" y="632460"/>
                </a:cubicBezTo>
                <a:cubicBezTo>
                  <a:pt x="1041082" y="618173"/>
                  <a:pt x="1169670" y="481965"/>
                  <a:pt x="1169670" y="316230"/>
                </a:cubicBezTo>
                <a:close/>
              </a:path>
            </a:pathLst>
          </a:cu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"/>
          <p:cNvSpPr/>
          <p:nvPr/>
        </p:nvSpPr>
        <p:spPr>
          <a:xfrm>
            <a:off x="8839953" y="295063"/>
            <a:ext cx="2102606" cy="1104418"/>
          </a:xfrm>
          <a:custGeom>
            <a:rect b="b" l="l" r="r" t="t"/>
            <a:pathLst>
              <a:path extrusionOk="0" h="1063319" w="2024361">
                <a:moveTo>
                  <a:pt x="46837" y="969645"/>
                </a:moveTo>
                <a:lnTo>
                  <a:pt x="1977524" y="969645"/>
                </a:lnTo>
                <a:cubicBezTo>
                  <a:pt x="2003391" y="969645"/>
                  <a:pt x="2024361" y="990615"/>
                  <a:pt x="2024361" y="1016482"/>
                </a:cubicBezTo>
                <a:cubicBezTo>
                  <a:pt x="2024361" y="1042349"/>
                  <a:pt x="2003391" y="1063319"/>
                  <a:pt x="1977524" y="1063319"/>
                </a:cubicBezTo>
                <a:lnTo>
                  <a:pt x="46837" y="1063319"/>
                </a:lnTo>
                <a:cubicBezTo>
                  <a:pt x="20970" y="1063319"/>
                  <a:pt x="0" y="1042349"/>
                  <a:pt x="0" y="1016482"/>
                </a:cubicBezTo>
                <a:cubicBezTo>
                  <a:pt x="0" y="990615"/>
                  <a:pt x="20970" y="969645"/>
                  <a:pt x="46837" y="969645"/>
                </a:cubicBezTo>
                <a:close/>
                <a:moveTo>
                  <a:pt x="902931" y="0"/>
                </a:moveTo>
                <a:lnTo>
                  <a:pt x="1107028" y="0"/>
                </a:lnTo>
                <a:cubicBezTo>
                  <a:pt x="1144091" y="0"/>
                  <a:pt x="1174137" y="30046"/>
                  <a:pt x="1174137" y="67109"/>
                </a:cubicBezTo>
                <a:lnTo>
                  <a:pt x="1174137" y="87756"/>
                </a:lnTo>
                <a:cubicBezTo>
                  <a:pt x="1174137" y="124819"/>
                  <a:pt x="1144091" y="154865"/>
                  <a:pt x="1107028" y="154865"/>
                </a:cubicBezTo>
                <a:lnTo>
                  <a:pt x="1093042" y="154865"/>
                </a:lnTo>
                <a:lnTo>
                  <a:pt x="1093042" y="226671"/>
                </a:lnTo>
                <a:lnTo>
                  <a:pt x="1124230" y="227657"/>
                </a:lnTo>
                <a:cubicBezTo>
                  <a:pt x="1270157" y="241304"/>
                  <a:pt x="1414232" y="282847"/>
                  <a:pt x="1535959" y="359320"/>
                </a:cubicBezTo>
                <a:cubicBezTo>
                  <a:pt x="1738838" y="486775"/>
                  <a:pt x="1884893" y="679811"/>
                  <a:pt x="1955449" y="899670"/>
                </a:cubicBezTo>
                <a:lnTo>
                  <a:pt x="1959031" y="914250"/>
                </a:lnTo>
                <a:lnTo>
                  <a:pt x="65332" y="914250"/>
                </a:lnTo>
                <a:lnTo>
                  <a:pt x="73185" y="887918"/>
                </a:lnTo>
                <a:cubicBezTo>
                  <a:pt x="158267" y="658940"/>
                  <a:pt x="315388" y="458958"/>
                  <a:pt x="474022" y="359305"/>
                </a:cubicBezTo>
                <a:cubicBezTo>
                  <a:pt x="569202" y="299514"/>
                  <a:pt x="696685" y="255890"/>
                  <a:pt x="835976" y="235471"/>
                </a:cubicBezTo>
                <a:lnTo>
                  <a:pt x="916917" y="228413"/>
                </a:lnTo>
                <a:lnTo>
                  <a:pt x="916917" y="154865"/>
                </a:lnTo>
                <a:lnTo>
                  <a:pt x="902931" y="154865"/>
                </a:lnTo>
                <a:cubicBezTo>
                  <a:pt x="865868" y="154865"/>
                  <a:pt x="835822" y="124819"/>
                  <a:pt x="835822" y="87756"/>
                </a:cubicBezTo>
                <a:lnTo>
                  <a:pt x="835822" y="67109"/>
                </a:lnTo>
                <a:cubicBezTo>
                  <a:pt x="835822" y="30046"/>
                  <a:pt x="865868" y="0"/>
                  <a:pt x="902931" y="0"/>
                </a:cubicBezTo>
                <a:close/>
              </a:path>
            </a:pathLst>
          </a:cu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"/>
          <p:cNvSpPr/>
          <p:nvPr/>
        </p:nvSpPr>
        <p:spPr>
          <a:xfrm rot="-1698781">
            <a:off x="1263062" y="2834151"/>
            <a:ext cx="187146" cy="1195958"/>
          </a:xfrm>
          <a:custGeom>
            <a:rect b="b" l="l" r="r" t="t"/>
            <a:pathLst>
              <a:path extrusionOk="0" h="1814359" w="283914">
                <a:moveTo>
                  <a:pt x="42360" y="0"/>
                </a:moveTo>
                <a:cubicBezTo>
                  <a:pt x="46976" y="0"/>
                  <a:pt x="51154" y="1630"/>
                  <a:pt x="54179" y="4263"/>
                </a:cubicBezTo>
                <a:lnTo>
                  <a:pt x="58533" y="13419"/>
                </a:lnTo>
                <a:cubicBezTo>
                  <a:pt x="58533" y="137926"/>
                  <a:pt x="58533" y="262434"/>
                  <a:pt x="58533" y="386942"/>
                </a:cubicBezTo>
                <a:cubicBezTo>
                  <a:pt x="58533" y="395420"/>
                  <a:pt x="66424" y="402293"/>
                  <a:pt x="76160" y="402293"/>
                </a:cubicBezTo>
                <a:cubicBezTo>
                  <a:pt x="85895" y="402293"/>
                  <a:pt x="93787" y="395420"/>
                  <a:pt x="93787" y="386942"/>
                </a:cubicBezTo>
                <a:lnTo>
                  <a:pt x="93787" y="14507"/>
                </a:lnTo>
                <a:lnTo>
                  <a:pt x="98658" y="4263"/>
                </a:lnTo>
                <a:cubicBezTo>
                  <a:pt x="101683" y="1630"/>
                  <a:pt x="105861" y="0"/>
                  <a:pt x="110477" y="0"/>
                </a:cubicBezTo>
                <a:cubicBezTo>
                  <a:pt x="115092" y="0"/>
                  <a:pt x="119271" y="1630"/>
                  <a:pt x="122295" y="4263"/>
                </a:cubicBezTo>
                <a:lnTo>
                  <a:pt x="126028" y="12112"/>
                </a:lnTo>
                <a:cubicBezTo>
                  <a:pt x="126028" y="137004"/>
                  <a:pt x="126027" y="261897"/>
                  <a:pt x="126027" y="386789"/>
                </a:cubicBezTo>
                <a:cubicBezTo>
                  <a:pt x="126027" y="395267"/>
                  <a:pt x="133919" y="402141"/>
                  <a:pt x="143654" y="402141"/>
                </a:cubicBezTo>
                <a:cubicBezTo>
                  <a:pt x="153389" y="402141"/>
                  <a:pt x="161281" y="395267"/>
                  <a:pt x="161281" y="386789"/>
                </a:cubicBezTo>
                <a:lnTo>
                  <a:pt x="161281" y="12671"/>
                </a:lnTo>
                <a:lnTo>
                  <a:pt x="165280" y="4263"/>
                </a:lnTo>
                <a:cubicBezTo>
                  <a:pt x="168305" y="1630"/>
                  <a:pt x="172483" y="0"/>
                  <a:pt x="177098" y="0"/>
                </a:cubicBezTo>
                <a:cubicBezTo>
                  <a:pt x="181714" y="0"/>
                  <a:pt x="185892" y="1630"/>
                  <a:pt x="188917" y="4263"/>
                </a:cubicBezTo>
                <a:lnTo>
                  <a:pt x="193523" y="13949"/>
                </a:lnTo>
                <a:cubicBezTo>
                  <a:pt x="193523" y="137066"/>
                  <a:pt x="193523" y="260183"/>
                  <a:pt x="193523" y="383300"/>
                </a:cubicBezTo>
                <a:cubicBezTo>
                  <a:pt x="193523" y="391778"/>
                  <a:pt x="201415" y="398651"/>
                  <a:pt x="211150" y="398651"/>
                </a:cubicBezTo>
                <a:cubicBezTo>
                  <a:pt x="220885" y="398651"/>
                  <a:pt x="228777" y="391778"/>
                  <a:pt x="228777" y="383300"/>
                </a:cubicBezTo>
                <a:lnTo>
                  <a:pt x="228777" y="13976"/>
                </a:lnTo>
                <a:lnTo>
                  <a:pt x="233396" y="4263"/>
                </a:lnTo>
                <a:cubicBezTo>
                  <a:pt x="236421" y="1630"/>
                  <a:pt x="240599" y="0"/>
                  <a:pt x="245215" y="0"/>
                </a:cubicBezTo>
                <a:cubicBezTo>
                  <a:pt x="254446" y="0"/>
                  <a:pt x="261928" y="6517"/>
                  <a:pt x="261928" y="14556"/>
                </a:cubicBezTo>
                <a:lnTo>
                  <a:pt x="283914" y="553277"/>
                </a:lnTo>
                <a:cubicBezTo>
                  <a:pt x="284158" y="583414"/>
                  <a:pt x="215641" y="655209"/>
                  <a:pt x="181505" y="706175"/>
                </a:cubicBezTo>
                <a:lnTo>
                  <a:pt x="181723" y="706175"/>
                </a:lnTo>
                <a:lnTo>
                  <a:pt x="202579" y="1752609"/>
                </a:lnTo>
                <a:lnTo>
                  <a:pt x="202348" y="1752609"/>
                </a:lnTo>
                <a:lnTo>
                  <a:pt x="202579" y="1753752"/>
                </a:lnTo>
                <a:cubicBezTo>
                  <a:pt x="202579" y="1787224"/>
                  <a:pt x="175444" y="1814359"/>
                  <a:pt x="141972" y="1814359"/>
                </a:cubicBezTo>
                <a:cubicBezTo>
                  <a:pt x="108500" y="1814359"/>
                  <a:pt x="81365" y="1787224"/>
                  <a:pt x="81365" y="1753752"/>
                </a:cubicBezTo>
                <a:lnTo>
                  <a:pt x="81596" y="1752609"/>
                </a:lnTo>
                <a:lnTo>
                  <a:pt x="81365" y="1752609"/>
                </a:lnTo>
                <a:lnTo>
                  <a:pt x="102221" y="706175"/>
                </a:lnTo>
                <a:lnTo>
                  <a:pt x="102440" y="706175"/>
                </a:lnTo>
                <a:cubicBezTo>
                  <a:pt x="68304" y="655209"/>
                  <a:pt x="-1708" y="580810"/>
                  <a:pt x="32" y="553277"/>
                </a:cubicBezTo>
                <a:lnTo>
                  <a:pt x="25647" y="14556"/>
                </a:lnTo>
                <a:cubicBezTo>
                  <a:pt x="25647" y="6517"/>
                  <a:pt x="33130" y="0"/>
                  <a:pt x="42360" y="0"/>
                </a:cubicBezTo>
                <a:close/>
              </a:path>
            </a:pathLst>
          </a:cu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"/>
          <p:cNvSpPr/>
          <p:nvPr/>
        </p:nvSpPr>
        <p:spPr>
          <a:xfrm rot="892310">
            <a:off x="1367397" y="2680367"/>
            <a:ext cx="135813" cy="1297557"/>
          </a:xfrm>
          <a:custGeom>
            <a:rect b="b" l="l" r="r" t="t"/>
            <a:pathLst>
              <a:path extrusionOk="0" h="1968492" w="206039">
                <a:moveTo>
                  <a:pt x="99980" y="933584"/>
                </a:moveTo>
                <a:lnTo>
                  <a:pt x="183997" y="933584"/>
                </a:lnTo>
                <a:lnTo>
                  <a:pt x="206038" y="1910824"/>
                </a:lnTo>
                <a:lnTo>
                  <a:pt x="205795" y="1910824"/>
                </a:lnTo>
                <a:lnTo>
                  <a:pt x="206039" y="1911892"/>
                </a:lnTo>
                <a:cubicBezTo>
                  <a:pt x="206039" y="1943151"/>
                  <a:pt x="177363" y="1968492"/>
                  <a:pt x="141989" y="1968492"/>
                </a:cubicBezTo>
                <a:cubicBezTo>
                  <a:pt x="106615" y="1968492"/>
                  <a:pt x="77939" y="1943151"/>
                  <a:pt x="77939" y="1911892"/>
                </a:cubicBezTo>
                <a:lnTo>
                  <a:pt x="78183" y="1910824"/>
                </a:lnTo>
                <a:lnTo>
                  <a:pt x="77939" y="1910824"/>
                </a:lnTo>
                <a:close/>
                <a:moveTo>
                  <a:pt x="187276" y="0"/>
                </a:moveTo>
                <a:cubicBezTo>
                  <a:pt x="198810" y="2879"/>
                  <a:pt x="193043" y="587326"/>
                  <a:pt x="183816" y="932812"/>
                </a:cubicBezTo>
                <a:cubicBezTo>
                  <a:pt x="126151" y="931852"/>
                  <a:pt x="58105" y="936651"/>
                  <a:pt x="3899" y="929933"/>
                </a:cubicBezTo>
                <a:cubicBezTo>
                  <a:pt x="-16861" y="524947"/>
                  <a:pt x="45419" y="4798"/>
                  <a:pt x="187276" y="0"/>
                </a:cubicBezTo>
                <a:close/>
              </a:path>
            </a:pathLst>
          </a:cu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1"/>
          <p:cNvSpPr/>
          <p:nvPr/>
        </p:nvSpPr>
        <p:spPr>
          <a:xfrm rot="1421008">
            <a:off x="9290871" y="1951830"/>
            <a:ext cx="462147" cy="1702532"/>
          </a:xfrm>
          <a:custGeom>
            <a:rect b="b" l="l" r="r" t="t"/>
            <a:pathLst>
              <a:path extrusionOk="0" h="2683192" w="728344">
                <a:moveTo>
                  <a:pt x="354423" y="2536507"/>
                </a:moveTo>
                <a:cubicBezTo>
                  <a:pt x="334421" y="2543175"/>
                  <a:pt x="323943" y="2565082"/>
                  <a:pt x="331563" y="2585085"/>
                </a:cubicBezTo>
                <a:cubicBezTo>
                  <a:pt x="338231" y="2605087"/>
                  <a:pt x="360138" y="2615565"/>
                  <a:pt x="380140" y="2607944"/>
                </a:cubicBezTo>
                <a:cubicBezTo>
                  <a:pt x="400143" y="2601277"/>
                  <a:pt x="410621" y="2579369"/>
                  <a:pt x="403001" y="2559367"/>
                </a:cubicBezTo>
                <a:cubicBezTo>
                  <a:pt x="396333" y="2539365"/>
                  <a:pt x="374426" y="2529840"/>
                  <a:pt x="354423" y="2536507"/>
                </a:cubicBezTo>
                <a:close/>
                <a:moveTo>
                  <a:pt x="590643" y="141923"/>
                </a:moveTo>
                <a:cubicBezTo>
                  <a:pt x="575403" y="141923"/>
                  <a:pt x="562068" y="152400"/>
                  <a:pt x="562068" y="165735"/>
                </a:cubicBezTo>
                <a:lnTo>
                  <a:pt x="562068" y="782955"/>
                </a:lnTo>
                <a:cubicBezTo>
                  <a:pt x="562068" y="796290"/>
                  <a:pt x="574451" y="806768"/>
                  <a:pt x="590643" y="806768"/>
                </a:cubicBezTo>
                <a:cubicBezTo>
                  <a:pt x="605883" y="806768"/>
                  <a:pt x="619218" y="796290"/>
                  <a:pt x="619218" y="782955"/>
                </a:cubicBezTo>
                <a:lnTo>
                  <a:pt x="619218" y="165735"/>
                </a:lnTo>
                <a:cubicBezTo>
                  <a:pt x="619218" y="152400"/>
                  <a:pt x="606835" y="141923"/>
                  <a:pt x="590643" y="141923"/>
                </a:cubicBezTo>
                <a:close/>
                <a:moveTo>
                  <a:pt x="479201" y="141923"/>
                </a:moveTo>
                <a:cubicBezTo>
                  <a:pt x="463960" y="141923"/>
                  <a:pt x="450626" y="152400"/>
                  <a:pt x="450626" y="165735"/>
                </a:cubicBezTo>
                <a:lnTo>
                  <a:pt x="450626" y="782955"/>
                </a:lnTo>
                <a:cubicBezTo>
                  <a:pt x="450626" y="796290"/>
                  <a:pt x="463008" y="806768"/>
                  <a:pt x="479201" y="806768"/>
                </a:cubicBezTo>
                <a:cubicBezTo>
                  <a:pt x="494440" y="806768"/>
                  <a:pt x="507776" y="796290"/>
                  <a:pt x="507776" y="782955"/>
                </a:cubicBezTo>
                <a:lnTo>
                  <a:pt x="507776" y="165735"/>
                </a:lnTo>
                <a:cubicBezTo>
                  <a:pt x="507776" y="152400"/>
                  <a:pt x="495393" y="141923"/>
                  <a:pt x="479201" y="141923"/>
                </a:cubicBezTo>
                <a:close/>
                <a:moveTo>
                  <a:pt x="367758" y="141923"/>
                </a:moveTo>
                <a:cubicBezTo>
                  <a:pt x="352518" y="141923"/>
                  <a:pt x="339183" y="152400"/>
                  <a:pt x="339183" y="165735"/>
                </a:cubicBezTo>
                <a:lnTo>
                  <a:pt x="339183" y="782955"/>
                </a:lnTo>
                <a:cubicBezTo>
                  <a:pt x="339183" y="796290"/>
                  <a:pt x="351565" y="806768"/>
                  <a:pt x="367758" y="806768"/>
                </a:cubicBezTo>
                <a:cubicBezTo>
                  <a:pt x="382998" y="806768"/>
                  <a:pt x="396333" y="796290"/>
                  <a:pt x="396333" y="782955"/>
                </a:cubicBezTo>
                <a:lnTo>
                  <a:pt x="396333" y="165735"/>
                </a:lnTo>
                <a:cubicBezTo>
                  <a:pt x="396333" y="152400"/>
                  <a:pt x="383951" y="141923"/>
                  <a:pt x="367758" y="141923"/>
                </a:cubicBezTo>
                <a:close/>
                <a:moveTo>
                  <a:pt x="256315" y="141923"/>
                </a:moveTo>
                <a:cubicBezTo>
                  <a:pt x="241076" y="141923"/>
                  <a:pt x="227740" y="152400"/>
                  <a:pt x="227740" y="165735"/>
                </a:cubicBezTo>
                <a:lnTo>
                  <a:pt x="227740" y="782955"/>
                </a:lnTo>
                <a:cubicBezTo>
                  <a:pt x="227740" y="796290"/>
                  <a:pt x="240123" y="806768"/>
                  <a:pt x="256315" y="806768"/>
                </a:cubicBezTo>
                <a:cubicBezTo>
                  <a:pt x="271555" y="806768"/>
                  <a:pt x="284890" y="796290"/>
                  <a:pt x="284890" y="782955"/>
                </a:cubicBezTo>
                <a:lnTo>
                  <a:pt x="284890" y="165735"/>
                </a:lnTo>
                <a:cubicBezTo>
                  <a:pt x="284890" y="152400"/>
                  <a:pt x="272508" y="141923"/>
                  <a:pt x="256315" y="141923"/>
                </a:cubicBezTo>
                <a:close/>
                <a:moveTo>
                  <a:pt x="144873" y="141923"/>
                </a:moveTo>
                <a:cubicBezTo>
                  <a:pt x="129633" y="141923"/>
                  <a:pt x="116298" y="152400"/>
                  <a:pt x="116298" y="165735"/>
                </a:cubicBezTo>
                <a:lnTo>
                  <a:pt x="116298" y="782955"/>
                </a:lnTo>
                <a:cubicBezTo>
                  <a:pt x="116298" y="796290"/>
                  <a:pt x="128680" y="806768"/>
                  <a:pt x="144873" y="806768"/>
                </a:cubicBezTo>
                <a:cubicBezTo>
                  <a:pt x="160113" y="806768"/>
                  <a:pt x="173448" y="796290"/>
                  <a:pt x="173448" y="782955"/>
                </a:cubicBezTo>
                <a:lnTo>
                  <a:pt x="173448" y="165735"/>
                </a:lnTo>
                <a:cubicBezTo>
                  <a:pt x="173448" y="152400"/>
                  <a:pt x="161065" y="141923"/>
                  <a:pt x="144873" y="141923"/>
                </a:cubicBezTo>
                <a:close/>
                <a:moveTo>
                  <a:pt x="229646" y="0"/>
                </a:moveTo>
                <a:lnTo>
                  <a:pt x="499203" y="0"/>
                </a:lnTo>
                <a:cubicBezTo>
                  <a:pt x="624933" y="0"/>
                  <a:pt x="743043" y="36195"/>
                  <a:pt x="726851" y="228600"/>
                </a:cubicBezTo>
                <a:lnTo>
                  <a:pt x="688751" y="783908"/>
                </a:lnTo>
                <a:cubicBezTo>
                  <a:pt x="688751" y="841058"/>
                  <a:pt x="642078" y="888683"/>
                  <a:pt x="583976" y="888683"/>
                </a:cubicBezTo>
                <a:lnTo>
                  <a:pt x="412526" y="888683"/>
                </a:lnTo>
                <a:lnTo>
                  <a:pt x="412526" y="1535079"/>
                </a:lnTo>
                <a:lnTo>
                  <a:pt x="430981" y="1547455"/>
                </a:lnTo>
                <a:cubicBezTo>
                  <a:pt x="447292" y="1563767"/>
                  <a:pt x="457293" y="1586389"/>
                  <a:pt x="457293" y="1611630"/>
                </a:cubicBezTo>
                <a:lnTo>
                  <a:pt x="457293" y="2592705"/>
                </a:lnTo>
                <a:cubicBezTo>
                  <a:pt x="457293" y="2642235"/>
                  <a:pt x="416335" y="2683192"/>
                  <a:pt x="366806" y="2683192"/>
                </a:cubicBezTo>
                <a:cubicBezTo>
                  <a:pt x="317276" y="2683192"/>
                  <a:pt x="276318" y="2642235"/>
                  <a:pt x="276318" y="2592705"/>
                </a:cubicBezTo>
                <a:lnTo>
                  <a:pt x="276318" y="1611630"/>
                </a:lnTo>
                <a:cubicBezTo>
                  <a:pt x="276318" y="1586865"/>
                  <a:pt x="286558" y="1564243"/>
                  <a:pt x="302989" y="1547813"/>
                </a:cubicBezTo>
                <a:lnTo>
                  <a:pt x="322038" y="1534909"/>
                </a:lnTo>
                <a:lnTo>
                  <a:pt x="322038" y="888683"/>
                </a:lnTo>
                <a:lnTo>
                  <a:pt x="143921" y="888683"/>
                </a:lnTo>
                <a:cubicBezTo>
                  <a:pt x="86771" y="888683"/>
                  <a:pt x="39146" y="842010"/>
                  <a:pt x="39146" y="783908"/>
                </a:cubicBezTo>
                <a:lnTo>
                  <a:pt x="1046" y="228600"/>
                </a:lnTo>
                <a:cubicBezTo>
                  <a:pt x="-12290" y="34290"/>
                  <a:pt x="103915" y="0"/>
                  <a:pt x="229646" y="0"/>
                </a:cubicBezTo>
                <a:close/>
              </a:path>
            </a:pathLst>
          </a:cu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"/>
          <p:cNvSpPr/>
          <p:nvPr/>
        </p:nvSpPr>
        <p:spPr>
          <a:xfrm rot="9000000">
            <a:off x="1440147" y="1263874"/>
            <a:ext cx="1611640" cy="2795518"/>
          </a:xfrm>
          <a:custGeom>
            <a:rect b="b" l="l" r="r" t="t"/>
            <a:pathLst>
              <a:path extrusionOk="0" h="1969386" w="1135368">
                <a:moveTo>
                  <a:pt x="565521" y="1853084"/>
                </a:moveTo>
                <a:cubicBezTo>
                  <a:pt x="550014" y="1853084"/>
                  <a:pt x="536444" y="1864714"/>
                  <a:pt x="536444" y="1882161"/>
                </a:cubicBezTo>
                <a:cubicBezTo>
                  <a:pt x="536444" y="1897668"/>
                  <a:pt x="548074" y="1911235"/>
                  <a:pt x="565521" y="1911235"/>
                </a:cubicBezTo>
                <a:cubicBezTo>
                  <a:pt x="581028" y="1911235"/>
                  <a:pt x="594595" y="1897668"/>
                  <a:pt x="594595" y="1882161"/>
                </a:cubicBezTo>
                <a:cubicBezTo>
                  <a:pt x="594595" y="1866654"/>
                  <a:pt x="582965" y="1853084"/>
                  <a:pt x="565521" y="1853084"/>
                </a:cubicBezTo>
                <a:close/>
                <a:moveTo>
                  <a:pt x="563581" y="133746"/>
                </a:moveTo>
                <a:cubicBezTo>
                  <a:pt x="802002" y="133746"/>
                  <a:pt x="995840" y="327584"/>
                  <a:pt x="997777" y="567942"/>
                </a:cubicBezTo>
                <a:cubicBezTo>
                  <a:pt x="999714" y="804423"/>
                  <a:pt x="802002" y="1002140"/>
                  <a:pt x="563581" y="1002140"/>
                </a:cubicBezTo>
                <a:cubicBezTo>
                  <a:pt x="319346" y="1002140"/>
                  <a:pt x="127446" y="806363"/>
                  <a:pt x="127446" y="560188"/>
                </a:cubicBezTo>
                <a:cubicBezTo>
                  <a:pt x="127446" y="325646"/>
                  <a:pt x="325160" y="131809"/>
                  <a:pt x="563581" y="133746"/>
                </a:cubicBezTo>
                <a:close/>
                <a:moveTo>
                  <a:pt x="563581" y="100795"/>
                </a:moveTo>
                <a:cubicBezTo>
                  <a:pt x="305777" y="100795"/>
                  <a:pt x="94495" y="306263"/>
                  <a:pt x="94495" y="560188"/>
                </a:cubicBezTo>
                <a:cubicBezTo>
                  <a:pt x="94495" y="825747"/>
                  <a:pt x="299963" y="1035091"/>
                  <a:pt x="561642" y="1035091"/>
                </a:cubicBezTo>
                <a:cubicBezTo>
                  <a:pt x="819447" y="1035091"/>
                  <a:pt x="1028791" y="825747"/>
                  <a:pt x="1028791" y="567942"/>
                </a:cubicBezTo>
                <a:cubicBezTo>
                  <a:pt x="1028791" y="310139"/>
                  <a:pt x="821386" y="100795"/>
                  <a:pt x="563581" y="100795"/>
                </a:cubicBezTo>
                <a:close/>
                <a:moveTo>
                  <a:pt x="542260" y="0"/>
                </a:moveTo>
                <a:cubicBezTo>
                  <a:pt x="551951" y="0"/>
                  <a:pt x="563581" y="0"/>
                  <a:pt x="573274" y="0"/>
                </a:cubicBezTo>
                <a:cubicBezTo>
                  <a:pt x="662439" y="5814"/>
                  <a:pt x="749665" y="25198"/>
                  <a:pt x="829139" y="67844"/>
                </a:cubicBezTo>
                <a:cubicBezTo>
                  <a:pt x="1040421" y="182207"/>
                  <a:pt x="1158663" y="412874"/>
                  <a:pt x="1131525" y="643540"/>
                </a:cubicBezTo>
                <a:cubicBezTo>
                  <a:pt x="1094695" y="885837"/>
                  <a:pt x="918304" y="1073858"/>
                  <a:pt x="677946" y="1120379"/>
                </a:cubicBezTo>
                <a:cubicBezTo>
                  <a:pt x="668253" y="1120379"/>
                  <a:pt x="662439" y="1122319"/>
                  <a:pt x="656623" y="1126195"/>
                </a:cubicBezTo>
                <a:lnTo>
                  <a:pt x="652746" y="1126195"/>
                </a:lnTo>
                <a:cubicBezTo>
                  <a:pt x="650809" y="1128133"/>
                  <a:pt x="648870" y="1130072"/>
                  <a:pt x="646932" y="1132009"/>
                </a:cubicBezTo>
                <a:cubicBezTo>
                  <a:pt x="648870" y="1151393"/>
                  <a:pt x="635302" y="1168840"/>
                  <a:pt x="654686" y="1182407"/>
                </a:cubicBezTo>
                <a:cubicBezTo>
                  <a:pt x="683760" y="1201791"/>
                  <a:pt x="674069" y="1246375"/>
                  <a:pt x="664377" y="1267696"/>
                </a:cubicBezTo>
                <a:cubicBezTo>
                  <a:pt x="639179" y="1329724"/>
                  <a:pt x="617856" y="1356861"/>
                  <a:pt x="619795" y="1424703"/>
                </a:cubicBezTo>
                <a:cubicBezTo>
                  <a:pt x="621732" y="1469286"/>
                  <a:pt x="646932" y="1572021"/>
                  <a:pt x="646932" y="1616603"/>
                </a:cubicBezTo>
                <a:cubicBezTo>
                  <a:pt x="644993" y="1711584"/>
                  <a:pt x="644993" y="1804626"/>
                  <a:pt x="644993" y="1899605"/>
                </a:cubicBezTo>
                <a:cubicBezTo>
                  <a:pt x="644993" y="1924805"/>
                  <a:pt x="637239" y="1946126"/>
                  <a:pt x="613979" y="1957756"/>
                </a:cubicBezTo>
                <a:cubicBezTo>
                  <a:pt x="598472" y="1965510"/>
                  <a:pt x="582965" y="1969386"/>
                  <a:pt x="569397" y="1969386"/>
                </a:cubicBezTo>
                <a:cubicBezTo>
                  <a:pt x="555828" y="1969386"/>
                  <a:pt x="540321" y="1965510"/>
                  <a:pt x="524814" y="1957756"/>
                </a:cubicBezTo>
                <a:cubicBezTo>
                  <a:pt x="501553" y="1946126"/>
                  <a:pt x="493800" y="1924805"/>
                  <a:pt x="493800" y="1899605"/>
                </a:cubicBezTo>
                <a:cubicBezTo>
                  <a:pt x="493800" y="1804626"/>
                  <a:pt x="491862" y="1711584"/>
                  <a:pt x="491862" y="1616603"/>
                </a:cubicBezTo>
                <a:cubicBezTo>
                  <a:pt x="489923" y="1572021"/>
                  <a:pt x="517060" y="1469286"/>
                  <a:pt x="519000" y="1424703"/>
                </a:cubicBezTo>
                <a:cubicBezTo>
                  <a:pt x="520937" y="1356861"/>
                  <a:pt x="499616" y="1327784"/>
                  <a:pt x="474416" y="1267696"/>
                </a:cubicBezTo>
                <a:cubicBezTo>
                  <a:pt x="466663" y="1246375"/>
                  <a:pt x="455032" y="1201791"/>
                  <a:pt x="484109" y="1182407"/>
                </a:cubicBezTo>
                <a:cubicBezTo>
                  <a:pt x="503493" y="1170777"/>
                  <a:pt x="489923" y="1153331"/>
                  <a:pt x="491862" y="1132009"/>
                </a:cubicBezTo>
                <a:cubicBezTo>
                  <a:pt x="489923" y="1130072"/>
                  <a:pt x="487986" y="1128133"/>
                  <a:pt x="486046" y="1126195"/>
                </a:cubicBezTo>
                <a:lnTo>
                  <a:pt x="476355" y="1126195"/>
                </a:lnTo>
                <a:cubicBezTo>
                  <a:pt x="476355" y="1126195"/>
                  <a:pt x="474416" y="1124256"/>
                  <a:pt x="474416" y="1124256"/>
                </a:cubicBezTo>
                <a:cubicBezTo>
                  <a:pt x="385251" y="1108749"/>
                  <a:pt x="303839" y="1077735"/>
                  <a:pt x="232120" y="1023461"/>
                </a:cubicBezTo>
                <a:cubicBezTo>
                  <a:pt x="158462" y="967247"/>
                  <a:pt x="96434" y="899405"/>
                  <a:pt x="57667" y="816056"/>
                </a:cubicBezTo>
                <a:cubicBezTo>
                  <a:pt x="24714" y="748212"/>
                  <a:pt x="1453" y="676491"/>
                  <a:pt x="1453" y="598956"/>
                </a:cubicBezTo>
                <a:cubicBezTo>
                  <a:pt x="-484" y="575698"/>
                  <a:pt x="-484" y="552435"/>
                  <a:pt x="1453" y="531114"/>
                </a:cubicBezTo>
                <a:cubicBezTo>
                  <a:pt x="18900" y="253928"/>
                  <a:pt x="224367" y="36828"/>
                  <a:pt x="501553" y="3877"/>
                </a:cubicBezTo>
                <a:cubicBezTo>
                  <a:pt x="515123" y="0"/>
                  <a:pt x="528690" y="5814"/>
                  <a:pt x="542260" y="0"/>
                </a:cubicBezTo>
                <a:close/>
              </a:path>
            </a:pathLst>
          </a:cu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4" name="Google Shape;214;p1"/>
          <p:cNvGrpSpPr/>
          <p:nvPr/>
        </p:nvGrpSpPr>
        <p:grpSpPr>
          <a:xfrm rot="871918">
            <a:off x="6486142" y="2865922"/>
            <a:ext cx="2113914" cy="1275823"/>
            <a:chOff x="1429386" y="2788700"/>
            <a:chExt cx="942975" cy="569119"/>
          </a:xfrm>
        </p:grpSpPr>
        <p:sp>
          <p:nvSpPr>
            <p:cNvPr id="215" name="Google Shape;215;p1"/>
            <p:cNvSpPr/>
            <p:nvPr/>
          </p:nvSpPr>
          <p:spPr>
            <a:xfrm>
              <a:off x="1429386" y="2948244"/>
              <a:ext cx="942975" cy="409575"/>
            </a:xfrm>
            <a:custGeom>
              <a:rect b="b" l="l" r="r" t="t"/>
              <a:pathLst>
                <a:path extrusionOk="0" h="409575" w="942975">
                  <a:moveTo>
                    <a:pt x="935355" y="42386"/>
                  </a:moveTo>
                  <a:cubicBezTo>
                    <a:pt x="923925" y="18574"/>
                    <a:pt x="902970" y="11906"/>
                    <a:pt x="879157" y="10954"/>
                  </a:cubicBezTo>
                  <a:cubicBezTo>
                    <a:pt x="858203" y="10001"/>
                    <a:pt x="837248" y="10954"/>
                    <a:pt x="816293" y="10954"/>
                  </a:cubicBezTo>
                  <a:cubicBezTo>
                    <a:pt x="810578" y="10954"/>
                    <a:pt x="806768" y="10001"/>
                    <a:pt x="807720" y="2381"/>
                  </a:cubicBezTo>
                  <a:cubicBezTo>
                    <a:pt x="802957" y="-1429"/>
                    <a:pt x="798195" y="476"/>
                    <a:pt x="793432" y="476"/>
                  </a:cubicBezTo>
                  <a:cubicBezTo>
                    <a:pt x="694373" y="476"/>
                    <a:pt x="596265" y="476"/>
                    <a:pt x="497205" y="476"/>
                  </a:cubicBezTo>
                  <a:cubicBezTo>
                    <a:pt x="381000" y="476"/>
                    <a:pt x="263843" y="476"/>
                    <a:pt x="147638" y="476"/>
                  </a:cubicBezTo>
                  <a:cubicBezTo>
                    <a:pt x="140018" y="476"/>
                    <a:pt x="134302" y="476"/>
                    <a:pt x="132398" y="10001"/>
                  </a:cubicBezTo>
                  <a:cubicBezTo>
                    <a:pt x="108585" y="10001"/>
                    <a:pt x="83820" y="10954"/>
                    <a:pt x="60008" y="10954"/>
                  </a:cubicBezTo>
                  <a:cubicBezTo>
                    <a:pt x="51435" y="10954"/>
                    <a:pt x="43815" y="11906"/>
                    <a:pt x="35243" y="15716"/>
                  </a:cubicBezTo>
                  <a:cubicBezTo>
                    <a:pt x="10477" y="25241"/>
                    <a:pt x="0" y="56674"/>
                    <a:pt x="0" y="86201"/>
                  </a:cubicBezTo>
                  <a:cubicBezTo>
                    <a:pt x="0" y="108109"/>
                    <a:pt x="16193" y="144304"/>
                    <a:pt x="38100" y="150019"/>
                  </a:cubicBezTo>
                  <a:cubicBezTo>
                    <a:pt x="46673" y="152876"/>
                    <a:pt x="56198" y="150971"/>
                    <a:pt x="64770" y="153829"/>
                  </a:cubicBezTo>
                  <a:cubicBezTo>
                    <a:pt x="87630" y="151924"/>
                    <a:pt x="109538" y="151924"/>
                    <a:pt x="132398" y="153829"/>
                  </a:cubicBezTo>
                  <a:lnTo>
                    <a:pt x="132398" y="153829"/>
                  </a:lnTo>
                  <a:cubicBezTo>
                    <a:pt x="135255" y="158591"/>
                    <a:pt x="133350" y="163354"/>
                    <a:pt x="133350" y="169069"/>
                  </a:cubicBezTo>
                  <a:cubicBezTo>
                    <a:pt x="133350" y="227171"/>
                    <a:pt x="133350" y="230029"/>
                    <a:pt x="133350" y="288131"/>
                  </a:cubicBezTo>
                  <a:cubicBezTo>
                    <a:pt x="133350" y="314801"/>
                    <a:pt x="132398" y="341471"/>
                    <a:pt x="134302" y="368141"/>
                  </a:cubicBezTo>
                  <a:cubicBezTo>
                    <a:pt x="140970" y="399574"/>
                    <a:pt x="155257" y="411956"/>
                    <a:pt x="188595" y="411956"/>
                  </a:cubicBezTo>
                  <a:cubicBezTo>
                    <a:pt x="373380" y="411956"/>
                    <a:pt x="558165" y="411956"/>
                    <a:pt x="743903" y="411956"/>
                  </a:cubicBezTo>
                  <a:cubicBezTo>
                    <a:pt x="754380" y="411956"/>
                    <a:pt x="763905" y="411004"/>
                    <a:pt x="773430" y="406241"/>
                  </a:cubicBezTo>
                  <a:cubicBezTo>
                    <a:pt x="797243" y="394811"/>
                    <a:pt x="808673" y="375761"/>
                    <a:pt x="808673" y="350044"/>
                  </a:cubicBezTo>
                  <a:cubicBezTo>
                    <a:pt x="808673" y="271939"/>
                    <a:pt x="808673" y="248126"/>
                    <a:pt x="808673" y="170021"/>
                  </a:cubicBezTo>
                  <a:cubicBezTo>
                    <a:pt x="808673" y="165259"/>
                    <a:pt x="807720" y="159544"/>
                    <a:pt x="809625" y="154781"/>
                  </a:cubicBezTo>
                  <a:cubicBezTo>
                    <a:pt x="814388" y="151924"/>
                    <a:pt x="819150" y="153829"/>
                    <a:pt x="823913" y="153829"/>
                  </a:cubicBezTo>
                  <a:cubicBezTo>
                    <a:pt x="847725" y="152876"/>
                    <a:pt x="872490" y="154781"/>
                    <a:pt x="896303" y="152876"/>
                  </a:cubicBezTo>
                  <a:cubicBezTo>
                    <a:pt x="913448" y="147161"/>
                    <a:pt x="970598" y="114776"/>
                    <a:pt x="935355" y="42386"/>
                  </a:cubicBezTo>
                  <a:close/>
                  <a:moveTo>
                    <a:pt x="135255" y="111919"/>
                  </a:moveTo>
                  <a:cubicBezTo>
                    <a:pt x="135255" y="119539"/>
                    <a:pt x="133350" y="128111"/>
                    <a:pt x="125730" y="128111"/>
                  </a:cubicBezTo>
                  <a:cubicBezTo>
                    <a:pt x="102870" y="128111"/>
                    <a:pt x="80010" y="128111"/>
                    <a:pt x="57150" y="128111"/>
                  </a:cubicBezTo>
                  <a:cubicBezTo>
                    <a:pt x="38100" y="128111"/>
                    <a:pt x="23813" y="99536"/>
                    <a:pt x="23813" y="81439"/>
                  </a:cubicBezTo>
                  <a:cubicBezTo>
                    <a:pt x="23813" y="63341"/>
                    <a:pt x="37148" y="36671"/>
                    <a:pt x="55245" y="34766"/>
                  </a:cubicBezTo>
                  <a:cubicBezTo>
                    <a:pt x="56198" y="34766"/>
                    <a:pt x="58102" y="34766"/>
                    <a:pt x="59055" y="34766"/>
                  </a:cubicBezTo>
                  <a:cubicBezTo>
                    <a:pt x="70485" y="34766"/>
                    <a:pt x="80963" y="34766"/>
                    <a:pt x="92393" y="34766"/>
                  </a:cubicBezTo>
                  <a:cubicBezTo>
                    <a:pt x="103823" y="34766"/>
                    <a:pt x="114300" y="34766"/>
                    <a:pt x="125730" y="34766"/>
                  </a:cubicBezTo>
                  <a:cubicBezTo>
                    <a:pt x="132398" y="34766"/>
                    <a:pt x="135255" y="36671"/>
                    <a:pt x="135255" y="44291"/>
                  </a:cubicBezTo>
                  <a:cubicBezTo>
                    <a:pt x="135255" y="59531"/>
                    <a:pt x="135255" y="95726"/>
                    <a:pt x="135255" y="111919"/>
                  </a:cubicBezTo>
                  <a:close/>
                  <a:moveTo>
                    <a:pt x="886778" y="128111"/>
                  </a:moveTo>
                  <a:cubicBezTo>
                    <a:pt x="862965" y="129064"/>
                    <a:pt x="840105" y="128111"/>
                    <a:pt x="816293" y="128111"/>
                  </a:cubicBezTo>
                  <a:cubicBezTo>
                    <a:pt x="809625" y="128111"/>
                    <a:pt x="807720" y="119539"/>
                    <a:pt x="807720" y="112871"/>
                  </a:cubicBezTo>
                  <a:cubicBezTo>
                    <a:pt x="807720" y="96679"/>
                    <a:pt x="807720" y="59531"/>
                    <a:pt x="807720" y="43339"/>
                  </a:cubicBezTo>
                  <a:cubicBezTo>
                    <a:pt x="807720" y="36671"/>
                    <a:pt x="810578" y="34766"/>
                    <a:pt x="816293" y="34766"/>
                  </a:cubicBezTo>
                  <a:cubicBezTo>
                    <a:pt x="828675" y="34766"/>
                    <a:pt x="840105" y="34766"/>
                    <a:pt x="852488" y="34766"/>
                  </a:cubicBezTo>
                  <a:cubicBezTo>
                    <a:pt x="852488" y="34766"/>
                    <a:pt x="852488" y="34766"/>
                    <a:pt x="852488" y="34766"/>
                  </a:cubicBezTo>
                  <a:cubicBezTo>
                    <a:pt x="863918" y="34766"/>
                    <a:pt x="875348" y="33814"/>
                    <a:pt x="886778" y="34766"/>
                  </a:cubicBezTo>
                  <a:cubicBezTo>
                    <a:pt x="905828" y="35719"/>
                    <a:pt x="919163" y="63341"/>
                    <a:pt x="919163" y="81439"/>
                  </a:cubicBezTo>
                  <a:cubicBezTo>
                    <a:pt x="919163" y="99536"/>
                    <a:pt x="904875" y="127159"/>
                    <a:pt x="886778" y="128111"/>
                  </a:cubicBezTo>
                  <a:close/>
                </a:path>
              </a:pathLst>
            </a:cu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"/>
            <p:cNvSpPr/>
            <p:nvPr/>
          </p:nvSpPr>
          <p:spPr>
            <a:xfrm>
              <a:off x="1541207" y="2788700"/>
              <a:ext cx="714375" cy="142875"/>
            </a:xfrm>
            <a:custGeom>
              <a:rect b="b" l="l" r="r" t="t"/>
              <a:pathLst>
                <a:path extrusionOk="0" h="142875" w="714375">
                  <a:moveTo>
                    <a:pt x="714949" y="132398"/>
                  </a:moveTo>
                  <a:cubicBezTo>
                    <a:pt x="713997" y="126683"/>
                    <a:pt x="711139" y="122873"/>
                    <a:pt x="704472" y="122873"/>
                  </a:cubicBezTo>
                  <a:cubicBezTo>
                    <a:pt x="674944" y="124778"/>
                    <a:pt x="648274" y="111442"/>
                    <a:pt x="619699" y="107633"/>
                  </a:cubicBezTo>
                  <a:cubicBezTo>
                    <a:pt x="600649" y="105728"/>
                    <a:pt x="519687" y="97155"/>
                    <a:pt x="505399" y="95250"/>
                  </a:cubicBezTo>
                  <a:cubicBezTo>
                    <a:pt x="496827" y="96203"/>
                    <a:pt x="487302" y="93345"/>
                    <a:pt x="488254" y="79058"/>
                  </a:cubicBezTo>
                  <a:cubicBezTo>
                    <a:pt x="489207" y="65723"/>
                    <a:pt x="489207" y="53340"/>
                    <a:pt x="482539" y="40005"/>
                  </a:cubicBezTo>
                  <a:cubicBezTo>
                    <a:pt x="472062" y="16192"/>
                    <a:pt x="452059" y="4763"/>
                    <a:pt x="428247" y="953"/>
                  </a:cubicBezTo>
                  <a:cubicBezTo>
                    <a:pt x="400624" y="0"/>
                    <a:pt x="379669" y="0"/>
                    <a:pt x="357762" y="0"/>
                  </a:cubicBezTo>
                  <a:cubicBezTo>
                    <a:pt x="336807" y="0"/>
                    <a:pt x="314899" y="0"/>
                    <a:pt x="287277" y="953"/>
                  </a:cubicBezTo>
                  <a:cubicBezTo>
                    <a:pt x="262512" y="4763"/>
                    <a:pt x="243462" y="16192"/>
                    <a:pt x="232984" y="40005"/>
                  </a:cubicBezTo>
                  <a:cubicBezTo>
                    <a:pt x="227269" y="53340"/>
                    <a:pt x="226317" y="65723"/>
                    <a:pt x="227269" y="79058"/>
                  </a:cubicBezTo>
                  <a:cubicBezTo>
                    <a:pt x="229174" y="93345"/>
                    <a:pt x="218697" y="96203"/>
                    <a:pt x="210124" y="95250"/>
                  </a:cubicBezTo>
                  <a:cubicBezTo>
                    <a:pt x="195837" y="98108"/>
                    <a:pt x="114874" y="105728"/>
                    <a:pt x="95824" y="107633"/>
                  </a:cubicBezTo>
                  <a:cubicBezTo>
                    <a:pt x="67249" y="111442"/>
                    <a:pt x="40579" y="124778"/>
                    <a:pt x="11052" y="122873"/>
                  </a:cubicBezTo>
                  <a:cubicBezTo>
                    <a:pt x="4384" y="122873"/>
                    <a:pt x="574" y="126683"/>
                    <a:pt x="574" y="132398"/>
                  </a:cubicBezTo>
                  <a:cubicBezTo>
                    <a:pt x="-378" y="139065"/>
                    <a:pt x="-1331" y="146685"/>
                    <a:pt x="8194" y="147638"/>
                  </a:cubicBezTo>
                  <a:cubicBezTo>
                    <a:pt x="12004" y="148590"/>
                    <a:pt x="15814" y="148590"/>
                    <a:pt x="18672" y="148590"/>
                  </a:cubicBezTo>
                  <a:cubicBezTo>
                    <a:pt x="131067" y="148590"/>
                    <a:pt x="243462" y="148590"/>
                    <a:pt x="355857" y="148590"/>
                  </a:cubicBezTo>
                  <a:cubicBezTo>
                    <a:pt x="468252" y="148590"/>
                    <a:pt x="580647" y="148590"/>
                    <a:pt x="693042" y="148590"/>
                  </a:cubicBezTo>
                  <a:cubicBezTo>
                    <a:pt x="696852" y="148590"/>
                    <a:pt x="700662" y="148590"/>
                    <a:pt x="703519" y="147638"/>
                  </a:cubicBezTo>
                  <a:cubicBezTo>
                    <a:pt x="716854" y="146685"/>
                    <a:pt x="715902" y="139065"/>
                    <a:pt x="714949" y="132398"/>
                  </a:cubicBezTo>
                  <a:close/>
                  <a:moveTo>
                    <a:pt x="453964" y="93345"/>
                  </a:moveTo>
                  <a:cubicBezTo>
                    <a:pt x="398719" y="94298"/>
                    <a:pt x="309184" y="95250"/>
                    <a:pt x="264417" y="93345"/>
                  </a:cubicBezTo>
                  <a:cubicBezTo>
                    <a:pt x="254892" y="93345"/>
                    <a:pt x="252034" y="91440"/>
                    <a:pt x="252034" y="81915"/>
                  </a:cubicBezTo>
                  <a:cubicBezTo>
                    <a:pt x="252034" y="40958"/>
                    <a:pt x="268227" y="24765"/>
                    <a:pt x="309184" y="24765"/>
                  </a:cubicBezTo>
                  <a:cubicBezTo>
                    <a:pt x="330139" y="24765"/>
                    <a:pt x="388242" y="24765"/>
                    <a:pt x="409197" y="24765"/>
                  </a:cubicBezTo>
                  <a:cubicBezTo>
                    <a:pt x="450154" y="24765"/>
                    <a:pt x="466347" y="40958"/>
                    <a:pt x="466347" y="81915"/>
                  </a:cubicBezTo>
                  <a:cubicBezTo>
                    <a:pt x="466347" y="91440"/>
                    <a:pt x="463489" y="93345"/>
                    <a:pt x="453964" y="93345"/>
                  </a:cubicBezTo>
                  <a:close/>
                </a:path>
              </a:pathLst>
            </a:cu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7" name="Google Shape;217;p1"/>
          <p:cNvGrpSpPr/>
          <p:nvPr/>
        </p:nvGrpSpPr>
        <p:grpSpPr>
          <a:xfrm rot="-1374487">
            <a:off x="4103134" y="2084665"/>
            <a:ext cx="962025" cy="803434"/>
            <a:chOff x="1720613" y="1882872"/>
            <a:chExt cx="962025" cy="803434"/>
          </a:xfrm>
        </p:grpSpPr>
        <p:sp>
          <p:nvSpPr>
            <p:cNvPr id="218" name="Google Shape;218;p1"/>
            <p:cNvSpPr/>
            <p:nvPr/>
          </p:nvSpPr>
          <p:spPr>
            <a:xfrm>
              <a:off x="1877062" y="1882872"/>
              <a:ext cx="409575" cy="161925"/>
            </a:xfrm>
            <a:custGeom>
              <a:rect b="b" l="l" r="r" t="t"/>
              <a:pathLst>
                <a:path extrusionOk="0" h="161925" w="409575">
                  <a:moveTo>
                    <a:pt x="417195" y="163830"/>
                  </a:moveTo>
                  <a:cubicBezTo>
                    <a:pt x="364807" y="128588"/>
                    <a:pt x="302895" y="105727"/>
                    <a:pt x="236220" y="100965"/>
                  </a:cubicBezTo>
                  <a:cubicBezTo>
                    <a:pt x="252413" y="91440"/>
                    <a:pt x="262890" y="74295"/>
                    <a:pt x="262890" y="54293"/>
                  </a:cubicBezTo>
                  <a:cubicBezTo>
                    <a:pt x="262890" y="24765"/>
                    <a:pt x="238125" y="0"/>
                    <a:pt x="208597" y="0"/>
                  </a:cubicBezTo>
                  <a:cubicBezTo>
                    <a:pt x="179070" y="0"/>
                    <a:pt x="154305" y="24765"/>
                    <a:pt x="154305" y="54293"/>
                  </a:cubicBezTo>
                  <a:cubicBezTo>
                    <a:pt x="154305" y="74295"/>
                    <a:pt x="164782" y="91440"/>
                    <a:pt x="180975" y="100965"/>
                  </a:cubicBezTo>
                  <a:cubicBezTo>
                    <a:pt x="114300" y="105727"/>
                    <a:pt x="52388" y="128588"/>
                    <a:pt x="0" y="163830"/>
                  </a:cubicBezTo>
                  <a:lnTo>
                    <a:pt x="417195" y="163830"/>
                  </a:lnTo>
                  <a:close/>
                </a:path>
              </a:pathLst>
            </a:cu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"/>
            <p:cNvSpPr/>
            <p:nvPr/>
          </p:nvSpPr>
          <p:spPr>
            <a:xfrm>
              <a:off x="1720613" y="2038606"/>
              <a:ext cx="962025" cy="647700"/>
            </a:xfrm>
            <a:custGeom>
              <a:rect b="b" l="l" r="r" t="t"/>
              <a:pathLst>
                <a:path extrusionOk="0" h="647700" w="962025">
                  <a:moveTo>
                    <a:pt x="967978" y="229076"/>
                  </a:moveTo>
                  <a:cubicBezTo>
                    <a:pt x="966073" y="220504"/>
                    <a:pt x="964168" y="212884"/>
                    <a:pt x="963216" y="204311"/>
                  </a:cubicBezTo>
                  <a:cubicBezTo>
                    <a:pt x="944166" y="111919"/>
                    <a:pt x="904161" y="14764"/>
                    <a:pt x="794623" y="1429"/>
                  </a:cubicBezTo>
                  <a:cubicBezTo>
                    <a:pt x="784146" y="-476"/>
                    <a:pt x="774621" y="-476"/>
                    <a:pt x="764143" y="1429"/>
                  </a:cubicBezTo>
                  <a:cubicBezTo>
                    <a:pt x="717471" y="7144"/>
                    <a:pt x="673656" y="29051"/>
                    <a:pt x="635556" y="59531"/>
                  </a:cubicBezTo>
                  <a:cubicBezTo>
                    <a:pt x="626983" y="66199"/>
                    <a:pt x="612696" y="68104"/>
                    <a:pt x="606981" y="58579"/>
                  </a:cubicBezTo>
                  <a:cubicBezTo>
                    <a:pt x="588883" y="25241"/>
                    <a:pt x="589836" y="28099"/>
                    <a:pt x="523161" y="28099"/>
                  </a:cubicBezTo>
                  <a:cubicBezTo>
                    <a:pt x="411718" y="28099"/>
                    <a:pt x="301228" y="28099"/>
                    <a:pt x="189786" y="28099"/>
                  </a:cubicBezTo>
                  <a:cubicBezTo>
                    <a:pt x="148828" y="26194"/>
                    <a:pt x="40243" y="20479"/>
                    <a:pt x="27861" y="26194"/>
                  </a:cubicBezTo>
                  <a:cubicBezTo>
                    <a:pt x="32623" y="35719"/>
                    <a:pt x="45006" y="48101"/>
                    <a:pt x="52626" y="52864"/>
                  </a:cubicBezTo>
                  <a:cubicBezTo>
                    <a:pt x="58341" y="56674"/>
                    <a:pt x="65961" y="59531"/>
                    <a:pt x="72628" y="63341"/>
                  </a:cubicBezTo>
                  <a:cubicBezTo>
                    <a:pt x="87868" y="72866"/>
                    <a:pt x="93583" y="95726"/>
                    <a:pt x="83106" y="108109"/>
                  </a:cubicBezTo>
                  <a:cubicBezTo>
                    <a:pt x="41196" y="160496"/>
                    <a:pt x="10716" y="217646"/>
                    <a:pt x="2143" y="285274"/>
                  </a:cubicBezTo>
                  <a:cubicBezTo>
                    <a:pt x="-714" y="291941"/>
                    <a:pt x="-714" y="377666"/>
                    <a:pt x="2143" y="385286"/>
                  </a:cubicBezTo>
                  <a:cubicBezTo>
                    <a:pt x="7858" y="417671"/>
                    <a:pt x="14526" y="449104"/>
                    <a:pt x="28813" y="478631"/>
                  </a:cubicBezTo>
                  <a:cubicBezTo>
                    <a:pt x="32623" y="483394"/>
                    <a:pt x="33576" y="489109"/>
                    <a:pt x="36433" y="494824"/>
                  </a:cubicBezTo>
                  <a:cubicBezTo>
                    <a:pt x="72628" y="562451"/>
                    <a:pt x="124063" y="614839"/>
                    <a:pt x="193596" y="648176"/>
                  </a:cubicBezTo>
                  <a:cubicBezTo>
                    <a:pt x="201216" y="650081"/>
                    <a:pt x="209788" y="649129"/>
                    <a:pt x="217408" y="649129"/>
                  </a:cubicBezTo>
                  <a:cubicBezTo>
                    <a:pt x="307896" y="649129"/>
                    <a:pt x="397431" y="649129"/>
                    <a:pt x="487918" y="649129"/>
                  </a:cubicBezTo>
                  <a:cubicBezTo>
                    <a:pt x="509826" y="649129"/>
                    <a:pt x="532686" y="651034"/>
                    <a:pt x="554593" y="648176"/>
                  </a:cubicBezTo>
                  <a:cubicBezTo>
                    <a:pt x="574596" y="633889"/>
                    <a:pt x="595551" y="622459"/>
                    <a:pt x="614601" y="608171"/>
                  </a:cubicBezTo>
                  <a:cubicBezTo>
                    <a:pt x="638413" y="590074"/>
                    <a:pt x="659368" y="565309"/>
                    <a:pt x="680323" y="538639"/>
                  </a:cubicBezTo>
                  <a:cubicBezTo>
                    <a:pt x="682228" y="537686"/>
                    <a:pt x="684133" y="536734"/>
                    <a:pt x="686038" y="536734"/>
                  </a:cubicBezTo>
                  <a:cubicBezTo>
                    <a:pt x="801291" y="537686"/>
                    <a:pt x="867013" y="531971"/>
                    <a:pt x="935593" y="408146"/>
                  </a:cubicBezTo>
                  <a:cubicBezTo>
                    <a:pt x="947023" y="377666"/>
                    <a:pt x="957501" y="345281"/>
                    <a:pt x="963216" y="312896"/>
                  </a:cubicBezTo>
                  <a:cubicBezTo>
                    <a:pt x="966073" y="284321"/>
                    <a:pt x="969883" y="256699"/>
                    <a:pt x="967978" y="229076"/>
                  </a:cubicBezTo>
                  <a:close/>
                  <a:moveTo>
                    <a:pt x="900351" y="348139"/>
                  </a:moveTo>
                  <a:cubicBezTo>
                    <a:pt x="869871" y="430054"/>
                    <a:pt x="845106" y="463391"/>
                    <a:pt x="764143" y="480536"/>
                  </a:cubicBezTo>
                  <a:cubicBezTo>
                    <a:pt x="746998" y="484346"/>
                    <a:pt x="729853" y="487204"/>
                    <a:pt x="711756" y="485299"/>
                  </a:cubicBezTo>
                  <a:cubicBezTo>
                    <a:pt x="776526" y="344329"/>
                    <a:pt x="758428" y="228124"/>
                    <a:pt x="660321" y="109061"/>
                  </a:cubicBezTo>
                  <a:cubicBezTo>
                    <a:pt x="772716" y="15716"/>
                    <a:pt x="857488" y="56674"/>
                    <a:pt x="900351" y="191929"/>
                  </a:cubicBezTo>
                  <a:cubicBezTo>
                    <a:pt x="916543" y="244316"/>
                    <a:pt x="919401" y="297656"/>
                    <a:pt x="900351" y="348139"/>
                  </a:cubicBezTo>
                  <a:close/>
                </a:path>
              </a:pathLst>
            </a:cu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" name="Google Shape;220;p1"/>
          <p:cNvSpPr/>
          <p:nvPr/>
        </p:nvSpPr>
        <p:spPr>
          <a:xfrm rot="-510052">
            <a:off x="9833556" y="2543091"/>
            <a:ext cx="457200" cy="662152"/>
          </a:xfrm>
          <a:custGeom>
            <a:rect b="b" l="l" r="r" t="t"/>
            <a:pathLst>
              <a:path extrusionOk="0" h="400050" w="276225">
                <a:moveTo>
                  <a:pt x="137834" y="156"/>
                </a:moveTo>
                <a:cubicBezTo>
                  <a:pt x="165457" y="156"/>
                  <a:pt x="187364" y="156"/>
                  <a:pt x="214987" y="156"/>
                </a:cubicBezTo>
                <a:cubicBezTo>
                  <a:pt x="221654" y="156"/>
                  <a:pt x="228322" y="-1749"/>
                  <a:pt x="232132" y="7776"/>
                </a:cubicBezTo>
                <a:cubicBezTo>
                  <a:pt x="250229" y="48733"/>
                  <a:pt x="272137" y="93501"/>
                  <a:pt x="275947" y="139221"/>
                </a:cubicBezTo>
                <a:cubicBezTo>
                  <a:pt x="279757" y="183988"/>
                  <a:pt x="261659" y="212563"/>
                  <a:pt x="223559" y="235423"/>
                </a:cubicBezTo>
                <a:cubicBezTo>
                  <a:pt x="212129" y="242091"/>
                  <a:pt x="202604" y="247806"/>
                  <a:pt x="190222" y="253521"/>
                </a:cubicBezTo>
                <a:cubicBezTo>
                  <a:pt x="154979" y="270666"/>
                  <a:pt x="153074" y="291621"/>
                  <a:pt x="153074" y="321148"/>
                </a:cubicBezTo>
                <a:cubicBezTo>
                  <a:pt x="152122" y="349723"/>
                  <a:pt x="163552" y="364963"/>
                  <a:pt x="189269" y="373536"/>
                </a:cubicBezTo>
                <a:cubicBezTo>
                  <a:pt x="200699" y="377346"/>
                  <a:pt x="214034" y="384013"/>
                  <a:pt x="225464" y="387823"/>
                </a:cubicBezTo>
                <a:cubicBezTo>
                  <a:pt x="229274" y="388776"/>
                  <a:pt x="232132" y="391633"/>
                  <a:pt x="231179" y="395443"/>
                </a:cubicBezTo>
                <a:cubicBezTo>
                  <a:pt x="230227" y="399253"/>
                  <a:pt x="226417" y="400206"/>
                  <a:pt x="222607" y="400206"/>
                </a:cubicBezTo>
                <a:cubicBezTo>
                  <a:pt x="168314" y="400206"/>
                  <a:pt x="109259" y="400206"/>
                  <a:pt x="54014" y="400206"/>
                </a:cubicBezTo>
                <a:cubicBezTo>
                  <a:pt x="50204" y="400206"/>
                  <a:pt x="46394" y="400206"/>
                  <a:pt x="45442" y="396396"/>
                </a:cubicBezTo>
                <a:cubicBezTo>
                  <a:pt x="44489" y="391633"/>
                  <a:pt x="49252" y="388776"/>
                  <a:pt x="53062" y="387823"/>
                </a:cubicBezTo>
                <a:cubicBezTo>
                  <a:pt x="64492" y="383061"/>
                  <a:pt x="78779" y="376393"/>
                  <a:pt x="91162" y="372583"/>
                </a:cubicBezTo>
                <a:cubicBezTo>
                  <a:pt x="115927" y="364011"/>
                  <a:pt x="125452" y="348771"/>
                  <a:pt x="124499" y="322101"/>
                </a:cubicBezTo>
                <a:cubicBezTo>
                  <a:pt x="124499" y="295431"/>
                  <a:pt x="129262" y="270666"/>
                  <a:pt x="91162" y="255426"/>
                </a:cubicBezTo>
                <a:cubicBezTo>
                  <a:pt x="78779" y="249711"/>
                  <a:pt x="68302" y="244948"/>
                  <a:pt x="55919" y="237328"/>
                </a:cubicBezTo>
                <a:cubicBezTo>
                  <a:pt x="7342" y="207801"/>
                  <a:pt x="-8851" y="172558"/>
                  <a:pt x="4484" y="117313"/>
                </a:cubicBezTo>
                <a:cubicBezTo>
                  <a:pt x="13057" y="83023"/>
                  <a:pt x="26392" y="44923"/>
                  <a:pt x="40679" y="12538"/>
                </a:cubicBezTo>
                <a:cubicBezTo>
                  <a:pt x="44489" y="3013"/>
                  <a:pt x="49252" y="156"/>
                  <a:pt x="59729" y="156"/>
                </a:cubicBezTo>
                <a:cubicBezTo>
                  <a:pt x="85447" y="1108"/>
                  <a:pt x="110212" y="156"/>
                  <a:pt x="137834" y="156"/>
                </a:cubicBezTo>
                <a:close/>
              </a:path>
            </a:pathLst>
          </a:cu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"/>
          <p:cNvSpPr/>
          <p:nvPr/>
        </p:nvSpPr>
        <p:spPr>
          <a:xfrm rot="-577447">
            <a:off x="8564257" y="3235118"/>
            <a:ext cx="669203" cy="914578"/>
          </a:xfrm>
          <a:custGeom>
            <a:rect b="b" l="l" r="r" t="t"/>
            <a:pathLst>
              <a:path extrusionOk="0" h="390525" w="285750">
                <a:moveTo>
                  <a:pt x="278353" y="0"/>
                </a:moveTo>
                <a:cubicBezTo>
                  <a:pt x="234538" y="0"/>
                  <a:pt x="186913" y="0"/>
                  <a:pt x="144050" y="0"/>
                </a:cubicBezTo>
                <a:cubicBezTo>
                  <a:pt x="144050" y="0"/>
                  <a:pt x="143098" y="0"/>
                  <a:pt x="143098" y="0"/>
                </a:cubicBezTo>
                <a:cubicBezTo>
                  <a:pt x="143098" y="0"/>
                  <a:pt x="142145" y="0"/>
                  <a:pt x="142145" y="0"/>
                </a:cubicBezTo>
                <a:cubicBezTo>
                  <a:pt x="99283" y="0"/>
                  <a:pt x="51658" y="0"/>
                  <a:pt x="7843" y="0"/>
                </a:cubicBezTo>
                <a:cubicBezTo>
                  <a:pt x="1175" y="0"/>
                  <a:pt x="-2635" y="7620"/>
                  <a:pt x="2128" y="13335"/>
                </a:cubicBezTo>
                <a:cubicBezTo>
                  <a:pt x="3080" y="14288"/>
                  <a:pt x="4033" y="15240"/>
                  <a:pt x="4985" y="16193"/>
                </a:cubicBezTo>
                <a:cubicBezTo>
                  <a:pt x="32608" y="49530"/>
                  <a:pt x="65945" y="82867"/>
                  <a:pt x="93568" y="116205"/>
                </a:cubicBezTo>
                <a:cubicBezTo>
                  <a:pt x="134525" y="165735"/>
                  <a:pt x="128810" y="155258"/>
                  <a:pt x="132620" y="213360"/>
                </a:cubicBezTo>
                <a:cubicBezTo>
                  <a:pt x="134525" y="245745"/>
                  <a:pt x="133573" y="281940"/>
                  <a:pt x="135478" y="315278"/>
                </a:cubicBezTo>
                <a:cubicBezTo>
                  <a:pt x="131668" y="366713"/>
                  <a:pt x="79280" y="369570"/>
                  <a:pt x="60230" y="380048"/>
                </a:cubicBezTo>
                <a:cubicBezTo>
                  <a:pt x="57373" y="381953"/>
                  <a:pt x="44038" y="385763"/>
                  <a:pt x="46895" y="395288"/>
                </a:cubicBezTo>
                <a:cubicBezTo>
                  <a:pt x="48800" y="401003"/>
                  <a:pt x="55468" y="399098"/>
                  <a:pt x="59278" y="399098"/>
                </a:cubicBezTo>
                <a:cubicBezTo>
                  <a:pt x="85948" y="399098"/>
                  <a:pt x="114523" y="399098"/>
                  <a:pt x="143098" y="399098"/>
                </a:cubicBezTo>
                <a:cubicBezTo>
                  <a:pt x="171673" y="399098"/>
                  <a:pt x="200248" y="399098"/>
                  <a:pt x="226918" y="399098"/>
                </a:cubicBezTo>
                <a:cubicBezTo>
                  <a:pt x="231680" y="399098"/>
                  <a:pt x="237395" y="401955"/>
                  <a:pt x="239300" y="395288"/>
                </a:cubicBezTo>
                <a:cubicBezTo>
                  <a:pt x="242158" y="385763"/>
                  <a:pt x="228823" y="381953"/>
                  <a:pt x="225965" y="380048"/>
                </a:cubicBezTo>
                <a:cubicBezTo>
                  <a:pt x="205963" y="368618"/>
                  <a:pt x="154528" y="365760"/>
                  <a:pt x="150718" y="315278"/>
                </a:cubicBezTo>
                <a:cubicBezTo>
                  <a:pt x="152623" y="282893"/>
                  <a:pt x="151670" y="246698"/>
                  <a:pt x="153575" y="213360"/>
                </a:cubicBezTo>
                <a:cubicBezTo>
                  <a:pt x="157385" y="155258"/>
                  <a:pt x="151670" y="165735"/>
                  <a:pt x="192628" y="116205"/>
                </a:cubicBezTo>
                <a:cubicBezTo>
                  <a:pt x="220250" y="82867"/>
                  <a:pt x="253588" y="49530"/>
                  <a:pt x="281210" y="16193"/>
                </a:cubicBezTo>
                <a:cubicBezTo>
                  <a:pt x="282163" y="15240"/>
                  <a:pt x="283115" y="14288"/>
                  <a:pt x="284068" y="13335"/>
                </a:cubicBezTo>
                <a:cubicBezTo>
                  <a:pt x="288830" y="7620"/>
                  <a:pt x="285020" y="0"/>
                  <a:pt x="278353" y="0"/>
                </a:cubicBezTo>
                <a:close/>
              </a:path>
            </a:pathLst>
          </a:cu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1"/>
          <p:cNvSpPr/>
          <p:nvPr/>
        </p:nvSpPr>
        <p:spPr>
          <a:xfrm rot="929773">
            <a:off x="4096021" y="3249238"/>
            <a:ext cx="285750" cy="639536"/>
          </a:xfrm>
          <a:custGeom>
            <a:rect b="b" l="l" r="r" t="t"/>
            <a:pathLst>
              <a:path extrusionOk="0" h="447675" w="200025">
                <a:moveTo>
                  <a:pt x="178362" y="436245"/>
                </a:moveTo>
                <a:cubicBezTo>
                  <a:pt x="119307" y="413385"/>
                  <a:pt x="109782" y="407670"/>
                  <a:pt x="119307" y="326708"/>
                </a:cubicBezTo>
                <a:cubicBezTo>
                  <a:pt x="120260" y="316230"/>
                  <a:pt x="125975" y="306705"/>
                  <a:pt x="133595" y="299085"/>
                </a:cubicBezTo>
                <a:cubicBezTo>
                  <a:pt x="140262" y="292418"/>
                  <a:pt x="146930" y="286703"/>
                  <a:pt x="153597" y="280988"/>
                </a:cubicBezTo>
                <a:cubicBezTo>
                  <a:pt x="214557" y="233363"/>
                  <a:pt x="214557" y="207645"/>
                  <a:pt x="193602" y="133350"/>
                </a:cubicBezTo>
                <a:cubicBezTo>
                  <a:pt x="191697" y="125730"/>
                  <a:pt x="189792" y="118110"/>
                  <a:pt x="186935" y="111443"/>
                </a:cubicBezTo>
                <a:cubicBezTo>
                  <a:pt x="174552" y="80963"/>
                  <a:pt x="179315" y="44768"/>
                  <a:pt x="196460" y="14288"/>
                </a:cubicBezTo>
                <a:cubicBezTo>
                  <a:pt x="201222" y="5715"/>
                  <a:pt x="202175" y="0"/>
                  <a:pt x="189792" y="0"/>
                </a:cubicBezTo>
                <a:cubicBezTo>
                  <a:pt x="157407" y="0"/>
                  <a:pt x="129785" y="0"/>
                  <a:pt x="103115" y="0"/>
                </a:cubicBezTo>
                <a:cubicBezTo>
                  <a:pt x="76445" y="0"/>
                  <a:pt x="47870" y="0"/>
                  <a:pt x="16437" y="0"/>
                </a:cubicBezTo>
                <a:cubicBezTo>
                  <a:pt x="3102" y="0"/>
                  <a:pt x="4055" y="5715"/>
                  <a:pt x="9770" y="14288"/>
                </a:cubicBezTo>
                <a:cubicBezTo>
                  <a:pt x="26915" y="43815"/>
                  <a:pt x="31677" y="80010"/>
                  <a:pt x="19295" y="111443"/>
                </a:cubicBezTo>
                <a:cubicBezTo>
                  <a:pt x="16437" y="118110"/>
                  <a:pt x="14532" y="125730"/>
                  <a:pt x="12627" y="133350"/>
                </a:cubicBezTo>
                <a:cubicBezTo>
                  <a:pt x="-8328" y="207645"/>
                  <a:pt x="-8328" y="233363"/>
                  <a:pt x="52632" y="280988"/>
                </a:cubicBezTo>
                <a:cubicBezTo>
                  <a:pt x="57395" y="285750"/>
                  <a:pt x="64062" y="292418"/>
                  <a:pt x="70730" y="299085"/>
                </a:cubicBezTo>
                <a:cubicBezTo>
                  <a:pt x="78350" y="306705"/>
                  <a:pt x="84065" y="316230"/>
                  <a:pt x="85017" y="326708"/>
                </a:cubicBezTo>
                <a:cubicBezTo>
                  <a:pt x="93590" y="407670"/>
                  <a:pt x="85017" y="413385"/>
                  <a:pt x="25962" y="436245"/>
                </a:cubicBezTo>
                <a:cubicBezTo>
                  <a:pt x="22152" y="437198"/>
                  <a:pt x="3102" y="441960"/>
                  <a:pt x="5007" y="450533"/>
                </a:cubicBezTo>
                <a:cubicBezTo>
                  <a:pt x="6912" y="458153"/>
                  <a:pt x="27867" y="455295"/>
                  <a:pt x="33582" y="455295"/>
                </a:cubicBezTo>
                <a:cubicBezTo>
                  <a:pt x="57395" y="455295"/>
                  <a:pt x="79302" y="455295"/>
                  <a:pt x="102162" y="455295"/>
                </a:cubicBezTo>
                <a:cubicBezTo>
                  <a:pt x="125022" y="455295"/>
                  <a:pt x="146930" y="456248"/>
                  <a:pt x="170742" y="455295"/>
                </a:cubicBezTo>
                <a:cubicBezTo>
                  <a:pt x="177410" y="455295"/>
                  <a:pt x="197412" y="458153"/>
                  <a:pt x="199317" y="450533"/>
                </a:cubicBezTo>
                <a:cubicBezTo>
                  <a:pt x="201222" y="441960"/>
                  <a:pt x="182172" y="437198"/>
                  <a:pt x="178362" y="436245"/>
                </a:cubicBezTo>
                <a:close/>
              </a:path>
            </a:pathLst>
          </a:cu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"/>
          <p:cNvSpPr/>
          <p:nvPr/>
        </p:nvSpPr>
        <p:spPr>
          <a:xfrm rot="-441458">
            <a:off x="140140" y="3025188"/>
            <a:ext cx="837489" cy="1129636"/>
          </a:xfrm>
          <a:custGeom>
            <a:rect b="b" l="l" r="r" t="t"/>
            <a:pathLst>
              <a:path extrusionOk="0" h="552450" w="409575">
                <a:moveTo>
                  <a:pt x="398633" y="415290"/>
                </a:moveTo>
                <a:cubicBezTo>
                  <a:pt x="391966" y="409575"/>
                  <a:pt x="384345" y="404812"/>
                  <a:pt x="377678" y="399098"/>
                </a:cubicBezTo>
                <a:cubicBezTo>
                  <a:pt x="301478" y="336233"/>
                  <a:pt x="240518" y="252412"/>
                  <a:pt x="242423" y="150495"/>
                </a:cubicBezTo>
                <a:cubicBezTo>
                  <a:pt x="243375" y="107632"/>
                  <a:pt x="266235" y="60960"/>
                  <a:pt x="284333" y="21907"/>
                </a:cubicBezTo>
                <a:cubicBezTo>
                  <a:pt x="294810" y="0"/>
                  <a:pt x="294810" y="0"/>
                  <a:pt x="270045" y="0"/>
                </a:cubicBezTo>
                <a:cubicBezTo>
                  <a:pt x="251948" y="0"/>
                  <a:pt x="166223" y="0"/>
                  <a:pt x="147173" y="0"/>
                </a:cubicBezTo>
                <a:cubicBezTo>
                  <a:pt x="122408" y="0"/>
                  <a:pt x="122408" y="0"/>
                  <a:pt x="132885" y="21907"/>
                </a:cubicBezTo>
                <a:cubicBezTo>
                  <a:pt x="150983" y="60960"/>
                  <a:pt x="174795" y="107632"/>
                  <a:pt x="174795" y="150495"/>
                </a:cubicBezTo>
                <a:cubicBezTo>
                  <a:pt x="176700" y="253365"/>
                  <a:pt x="116693" y="336233"/>
                  <a:pt x="39541" y="399098"/>
                </a:cubicBezTo>
                <a:cubicBezTo>
                  <a:pt x="32873" y="404812"/>
                  <a:pt x="25253" y="409575"/>
                  <a:pt x="18585" y="415290"/>
                </a:cubicBezTo>
                <a:cubicBezTo>
                  <a:pt x="-2370" y="434340"/>
                  <a:pt x="-5227" y="449580"/>
                  <a:pt x="8108" y="475298"/>
                </a:cubicBezTo>
                <a:cubicBezTo>
                  <a:pt x="21443" y="500062"/>
                  <a:pt x="48113" y="516255"/>
                  <a:pt x="71925" y="528638"/>
                </a:cubicBezTo>
                <a:cubicBezTo>
                  <a:pt x="115741" y="549593"/>
                  <a:pt x="160508" y="556260"/>
                  <a:pt x="207181" y="555308"/>
                </a:cubicBezTo>
                <a:lnTo>
                  <a:pt x="207181" y="555308"/>
                </a:lnTo>
                <a:cubicBezTo>
                  <a:pt x="253853" y="557213"/>
                  <a:pt x="298620" y="550545"/>
                  <a:pt x="342435" y="528638"/>
                </a:cubicBezTo>
                <a:cubicBezTo>
                  <a:pt x="367200" y="516255"/>
                  <a:pt x="393870" y="500062"/>
                  <a:pt x="406253" y="475298"/>
                </a:cubicBezTo>
                <a:cubicBezTo>
                  <a:pt x="422445" y="449580"/>
                  <a:pt x="419588" y="434340"/>
                  <a:pt x="398633" y="415290"/>
                </a:cubicBezTo>
                <a:close/>
              </a:path>
            </a:pathLst>
          </a:cu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"/>
          <p:cNvSpPr/>
          <p:nvPr/>
        </p:nvSpPr>
        <p:spPr>
          <a:xfrm rot="-2092388">
            <a:off x="5586425" y="1959401"/>
            <a:ext cx="570842" cy="2033625"/>
          </a:xfrm>
          <a:custGeom>
            <a:rect b="b" l="l" r="r" t="t"/>
            <a:pathLst>
              <a:path extrusionOk="0" h="1628775" w="457200">
                <a:moveTo>
                  <a:pt x="321985" y="1555869"/>
                </a:moveTo>
                <a:cubicBezTo>
                  <a:pt x="341035" y="1428234"/>
                  <a:pt x="342940" y="1304409"/>
                  <a:pt x="348655" y="1175821"/>
                </a:cubicBezTo>
                <a:cubicBezTo>
                  <a:pt x="353417" y="1053901"/>
                  <a:pt x="360085" y="927219"/>
                  <a:pt x="368657" y="805299"/>
                </a:cubicBezTo>
                <a:cubicBezTo>
                  <a:pt x="382945" y="606226"/>
                  <a:pt x="433427" y="417631"/>
                  <a:pt x="461050" y="206176"/>
                </a:cubicBezTo>
                <a:cubicBezTo>
                  <a:pt x="470575" y="168076"/>
                  <a:pt x="467717" y="136644"/>
                  <a:pt x="426760" y="120451"/>
                </a:cubicBezTo>
                <a:cubicBezTo>
                  <a:pt x="328652" y="82351"/>
                  <a:pt x="240070" y="45204"/>
                  <a:pt x="141962" y="6151"/>
                </a:cubicBezTo>
                <a:cubicBezTo>
                  <a:pt x="102910" y="-9089"/>
                  <a:pt x="89575" y="4246"/>
                  <a:pt x="82907" y="43299"/>
                </a:cubicBezTo>
                <a:cubicBezTo>
                  <a:pt x="71477" y="127119"/>
                  <a:pt x="4802" y="683379"/>
                  <a:pt x="40" y="893881"/>
                </a:cubicBezTo>
                <a:cubicBezTo>
                  <a:pt x="-913" y="935791"/>
                  <a:pt x="15280" y="951031"/>
                  <a:pt x="55285" y="945316"/>
                </a:cubicBezTo>
                <a:cubicBezTo>
                  <a:pt x="108625" y="938649"/>
                  <a:pt x="146725" y="942459"/>
                  <a:pt x="200065" y="937696"/>
                </a:cubicBezTo>
                <a:cubicBezTo>
                  <a:pt x="257215" y="932934"/>
                  <a:pt x="273407" y="947221"/>
                  <a:pt x="254357" y="1000561"/>
                </a:cubicBezTo>
                <a:cubicBezTo>
                  <a:pt x="206732" y="1139626"/>
                  <a:pt x="212447" y="1248211"/>
                  <a:pt x="211495" y="1392991"/>
                </a:cubicBezTo>
                <a:cubicBezTo>
                  <a:pt x="211495" y="1411089"/>
                  <a:pt x="216257" y="1478716"/>
                  <a:pt x="201970" y="1490146"/>
                </a:cubicBezTo>
                <a:cubicBezTo>
                  <a:pt x="158155" y="1528246"/>
                  <a:pt x="175300" y="1551106"/>
                  <a:pt x="198160" y="1595874"/>
                </a:cubicBezTo>
                <a:cubicBezTo>
                  <a:pt x="211495" y="1618734"/>
                  <a:pt x="223877" y="1640641"/>
                  <a:pt x="263882" y="1632069"/>
                </a:cubicBezTo>
                <a:cubicBezTo>
                  <a:pt x="305792" y="1624449"/>
                  <a:pt x="316270" y="1594921"/>
                  <a:pt x="321985" y="1555869"/>
                </a:cubicBezTo>
                <a:close/>
                <a:moveTo>
                  <a:pt x="398185" y="216654"/>
                </a:moveTo>
                <a:cubicBezTo>
                  <a:pt x="382945" y="225226"/>
                  <a:pt x="368657" y="219511"/>
                  <a:pt x="358180" y="206176"/>
                </a:cubicBezTo>
                <a:cubicBezTo>
                  <a:pt x="350560" y="189984"/>
                  <a:pt x="353417" y="175696"/>
                  <a:pt x="367705" y="166171"/>
                </a:cubicBezTo>
                <a:cubicBezTo>
                  <a:pt x="381992" y="157599"/>
                  <a:pt x="398185" y="159504"/>
                  <a:pt x="407710" y="174744"/>
                </a:cubicBezTo>
                <a:cubicBezTo>
                  <a:pt x="419140" y="190936"/>
                  <a:pt x="415330" y="207129"/>
                  <a:pt x="398185" y="216654"/>
                </a:cubicBezTo>
                <a:close/>
                <a:moveTo>
                  <a:pt x="269597" y="1156771"/>
                </a:moveTo>
                <a:cubicBezTo>
                  <a:pt x="261977" y="1145341"/>
                  <a:pt x="262930" y="1133911"/>
                  <a:pt x="274360" y="1126291"/>
                </a:cubicBezTo>
                <a:cubicBezTo>
                  <a:pt x="285790" y="1118671"/>
                  <a:pt x="296267" y="1121529"/>
                  <a:pt x="304840" y="1131054"/>
                </a:cubicBezTo>
                <a:cubicBezTo>
                  <a:pt x="312460" y="1144389"/>
                  <a:pt x="310555" y="1155819"/>
                  <a:pt x="300077" y="1163439"/>
                </a:cubicBezTo>
                <a:cubicBezTo>
                  <a:pt x="289600" y="1170106"/>
                  <a:pt x="277217" y="1168201"/>
                  <a:pt x="269597" y="1156771"/>
                </a:cubicBezTo>
                <a:close/>
                <a:moveTo>
                  <a:pt x="263882" y="1314886"/>
                </a:moveTo>
                <a:cubicBezTo>
                  <a:pt x="256262" y="1303456"/>
                  <a:pt x="258167" y="1291074"/>
                  <a:pt x="269597" y="1283454"/>
                </a:cubicBezTo>
                <a:cubicBezTo>
                  <a:pt x="281027" y="1275834"/>
                  <a:pt x="292457" y="1279644"/>
                  <a:pt x="301030" y="1289169"/>
                </a:cubicBezTo>
                <a:cubicBezTo>
                  <a:pt x="308650" y="1301551"/>
                  <a:pt x="306745" y="1312029"/>
                  <a:pt x="295315" y="1320601"/>
                </a:cubicBezTo>
                <a:cubicBezTo>
                  <a:pt x="283885" y="1328221"/>
                  <a:pt x="271502" y="1326316"/>
                  <a:pt x="263882" y="1314886"/>
                </a:cubicBezTo>
                <a:close/>
                <a:moveTo>
                  <a:pt x="261025" y="1455856"/>
                </a:moveTo>
                <a:cubicBezTo>
                  <a:pt x="253405" y="1443474"/>
                  <a:pt x="255310" y="1432044"/>
                  <a:pt x="266740" y="1424424"/>
                </a:cubicBezTo>
                <a:cubicBezTo>
                  <a:pt x="278170" y="1416804"/>
                  <a:pt x="289600" y="1418709"/>
                  <a:pt x="297220" y="1431091"/>
                </a:cubicBezTo>
                <a:cubicBezTo>
                  <a:pt x="304840" y="1443474"/>
                  <a:pt x="301030" y="1453951"/>
                  <a:pt x="292457" y="1462524"/>
                </a:cubicBezTo>
                <a:cubicBezTo>
                  <a:pt x="279122" y="1469191"/>
                  <a:pt x="268645" y="1467286"/>
                  <a:pt x="261025" y="1455856"/>
                </a:cubicBezTo>
                <a:close/>
              </a:path>
            </a:pathLst>
          </a:cu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"/>
          <p:cNvSpPr/>
          <p:nvPr/>
        </p:nvSpPr>
        <p:spPr>
          <a:xfrm rot="8100000">
            <a:off x="3194994" y="1977124"/>
            <a:ext cx="305801" cy="1198542"/>
          </a:xfrm>
          <a:custGeom>
            <a:rect b="b" l="l" r="r" t="t"/>
            <a:pathLst>
              <a:path extrusionOk="0" h="2314575" w="590550">
                <a:moveTo>
                  <a:pt x="450200" y="68609"/>
                </a:moveTo>
                <a:cubicBezTo>
                  <a:pt x="404479" y="21936"/>
                  <a:pt x="351140" y="-924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89227" y="29"/>
                  <a:pt x="288275" y="29"/>
                  <a:pt x="286370" y="29"/>
                </a:cubicBezTo>
                <a:cubicBezTo>
                  <a:pt x="227315" y="1934"/>
                  <a:pt x="174927" y="28604"/>
                  <a:pt x="130160" y="78134"/>
                </a:cubicBezTo>
                <a:cubicBezTo>
                  <a:pt x="28242" y="190529"/>
                  <a:pt x="-10810" y="404841"/>
                  <a:pt x="2525" y="557241"/>
                </a:cubicBezTo>
                <a:cubicBezTo>
                  <a:pt x="13002" y="671541"/>
                  <a:pt x="82535" y="884901"/>
                  <a:pt x="147304" y="1065876"/>
                </a:cubicBezTo>
                <a:cubicBezTo>
                  <a:pt x="143494" y="1067781"/>
                  <a:pt x="140637" y="1072544"/>
                  <a:pt x="140637" y="1077306"/>
                </a:cubicBezTo>
                <a:lnTo>
                  <a:pt x="140637" y="1085879"/>
                </a:lnTo>
                <a:cubicBezTo>
                  <a:pt x="140637" y="1092546"/>
                  <a:pt x="146352" y="1098261"/>
                  <a:pt x="153019" y="1098261"/>
                </a:cubicBezTo>
                <a:lnTo>
                  <a:pt x="158735" y="1098261"/>
                </a:lnTo>
                <a:cubicBezTo>
                  <a:pt x="201597" y="1216371"/>
                  <a:pt x="241602" y="1315431"/>
                  <a:pt x="257794" y="1355436"/>
                </a:cubicBezTo>
                <a:cubicBezTo>
                  <a:pt x="221600" y="1369724"/>
                  <a:pt x="190167" y="1401156"/>
                  <a:pt x="190167" y="1437351"/>
                </a:cubicBezTo>
                <a:lnTo>
                  <a:pt x="209217" y="2227926"/>
                </a:lnTo>
                <a:cubicBezTo>
                  <a:pt x="209217" y="2277456"/>
                  <a:pt x="250175" y="2318414"/>
                  <a:pt x="299704" y="2318414"/>
                </a:cubicBezTo>
                <a:cubicBezTo>
                  <a:pt x="349235" y="2318414"/>
                  <a:pt x="390192" y="2277456"/>
                  <a:pt x="390192" y="2227926"/>
                </a:cubicBezTo>
                <a:lnTo>
                  <a:pt x="409242" y="1437351"/>
                </a:lnTo>
                <a:cubicBezTo>
                  <a:pt x="409242" y="1402109"/>
                  <a:pt x="378762" y="1370676"/>
                  <a:pt x="343520" y="1356389"/>
                </a:cubicBezTo>
                <a:cubicBezTo>
                  <a:pt x="356854" y="1322099"/>
                  <a:pt x="394954" y="1221134"/>
                  <a:pt x="437817" y="1098261"/>
                </a:cubicBezTo>
                <a:lnTo>
                  <a:pt x="447342" y="1098261"/>
                </a:lnTo>
                <a:cubicBezTo>
                  <a:pt x="454010" y="1098261"/>
                  <a:pt x="459725" y="1092546"/>
                  <a:pt x="459725" y="1085879"/>
                </a:cubicBezTo>
                <a:lnTo>
                  <a:pt x="459725" y="1077306"/>
                </a:lnTo>
                <a:cubicBezTo>
                  <a:pt x="459725" y="1070639"/>
                  <a:pt x="454962" y="1065876"/>
                  <a:pt x="449247" y="1064924"/>
                </a:cubicBezTo>
                <a:cubicBezTo>
                  <a:pt x="515922" y="869661"/>
                  <a:pt x="589265" y="633441"/>
                  <a:pt x="592122" y="521999"/>
                </a:cubicBezTo>
                <a:cubicBezTo>
                  <a:pt x="594979" y="377219"/>
                  <a:pt x="552117" y="173384"/>
                  <a:pt x="450200" y="68609"/>
                </a:cubicBezTo>
                <a:close/>
                <a:moveTo>
                  <a:pt x="284465" y="1064924"/>
                </a:moveTo>
                <a:cubicBezTo>
                  <a:pt x="260652" y="838229"/>
                  <a:pt x="233029" y="553431"/>
                  <a:pt x="233982" y="491519"/>
                </a:cubicBezTo>
                <a:cubicBezTo>
                  <a:pt x="239697" y="46701"/>
                  <a:pt x="287322" y="29556"/>
                  <a:pt x="290179" y="28604"/>
                </a:cubicBezTo>
                <a:cubicBezTo>
                  <a:pt x="290179" y="28604"/>
                  <a:pt x="290179" y="28604"/>
                  <a:pt x="290179" y="28604"/>
                </a:cubicBezTo>
                <a:cubicBezTo>
                  <a:pt x="292085" y="28604"/>
                  <a:pt x="293990" y="30509"/>
                  <a:pt x="295895" y="31461"/>
                </a:cubicBezTo>
                <a:cubicBezTo>
                  <a:pt x="336852" y="72419"/>
                  <a:pt x="356854" y="324831"/>
                  <a:pt x="355902" y="490566"/>
                </a:cubicBezTo>
                <a:cubicBezTo>
                  <a:pt x="354950" y="582959"/>
                  <a:pt x="333995" y="849659"/>
                  <a:pt x="314945" y="1063971"/>
                </a:cubicBezTo>
                <a:lnTo>
                  <a:pt x="284465" y="1063971"/>
                </a:lnTo>
                <a:close/>
                <a:moveTo>
                  <a:pt x="311135" y="1099214"/>
                </a:moveTo>
                <a:cubicBezTo>
                  <a:pt x="307325" y="1143029"/>
                  <a:pt x="303515" y="1183986"/>
                  <a:pt x="300657" y="1220181"/>
                </a:cubicBezTo>
                <a:cubicBezTo>
                  <a:pt x="296847" y="1183986"/>
                  <a:pt x="292085" y="1143029"/>
                  <a:pt x="288275" y="1099214"/>
                </a:cubicBezTo>
                <a:lnTo>
                  <a:pt x="311135" y="1099214"/>
                </a:lnTo>
                <a:close/>
                <a:moveTo>
                  <a:pt x="243507" y="56226"/>
                </a:moveTo>
                <a:cubicBezTo>
                  <a:pt x="225410" y="115281"/>
                  <a:pt x="208265" y="238154"/>
                  <a:pt x="205407" y="491519"/>
                </a:cubicBezTo>
                <a:cubicBezTo>
                  <a:pt x="204454" y="555336"/>
                  <a:pt x="232077" y="838229"/>
                  <a:pt x="255890" y="1064924"/>
                </a:cubicBezTo>
                <a:lnTo>
                  <a:pt x="234935" y="1064924"/>
                </a:lnTo>
                <a:cubicBezTo>
                  <a:pt x="192072" y="873471"/>
                  <a:pt x="144447" y="639156"/>
                  <a:pt x="133017" y="517236"/>
                </a:cubicBezTo>
                <a:cubicBezTo>
                  <a:pt x="114919" y="317211"/>
                  <a:pt x="175879" y="131474"/>
                  <a:pt x="242554" y="58131"/>
                </a:cubicBezTo>
                <a:cubicBezTo>
                  <a:pt x="242554" y="57179"/>
                  <a:pt x="243507" y="56226"/>
                  <a:pt x="243507" y="56226"/>
                </a:cubicBezTo>
                <a:close/>
                <a:moveTo>
                  <a:pt x="258747" y="1099214"/>
                </a:moveTo>
                <a:cubicBezTo>
                  <a:pt x="263510" y="1149696"/>
                  <a:pt x="269225" y="1196369"/>
                  <a:pt x="273035" y="1235421"/>
                </a:cubicBezTo>
                <a:cubicBezTo>
                  <a:pt x="263510" y="1195416"/>
                  <a:pt x="253032" y="1149696"/>
                  <a:pt x="241602" y="1099214"/>
                </a:cubicBezTo>
                <a:lnTo>
                  <a:pt x="258747" y="1099214"/>
                </a:lnTo>
                <a:close/>
                <a:moveTo>
                  <a:pt x="339710" y="1099214"/>
                </a:moveTo>
                <a:lnTo>
                  <a:pt x="360665" y="1099214"/>
                </a:lnTo>
                <a:cubicBezTo>
                  <a:pt x="348282" y="1158269"/>
                  <a:pt x="335900" y="1211609"/>
                  <a:pt x="326375" y="1254471"/>
                </a:cubicBezTo>
                <a:cubicBezTo>
                  <a:pt x="330185" y="1211609"/>
                  <a:pt x="334947" y="1157316"/>
                  <a:pt x="339710" y="1099214"/>
                </a:cubicBezTo>
                <a:close/>
                <a:moveTo>
                  <a:pt x="342567" y="1064924"/>
                </a:moveTo>
                <a:cubicBezTo>
                  <a:pt x="361617" y="850611"/>
                  <a:pt x="382572" y="583911"/>
                  <a:pt x="383525" y="491519"/>
                </a:cubicBezTo>
                <a:cubicBezTo>
                  <a:pt x="384477" y="392459"/>
                  <a:pt x="375904" y="147666"/>
                  <a:pt x="335900" y="46701"/>
                </a:cubicBezTo>
                <a:cubicBezTo>
                  <a:pt x="342567" y="52416"/>
                  <a:pt x="350187" y="58131"/>
                  <a:pt x="356854" y="65751"/>
                </a:cubicBezTo>
                <a:cubicBezTo>
                  <a:pt x="415910" y="128616"/>
                  <a:pt x="472107" y="280064"/>
                  <a:pt x="454962" y="513426"/>
                </a:cubicBezTo>
                <a:cubicBezTo>
                  <a:pt x="442579" y="677256"/>
                  <a:pt x="403527" y="891569"/>
                  <a:pt x="367332" y="1064924"/>
                </a:cubicBezTo>
                <a:lnTo>
                  <a:pt x="342567" y="1064924"/>
                </a:lnTo>
                <a:close/>
                <a:moveTo>
                  <a:pt x="150162" y="97184"/>
                </a:moveTo>
                <a:cubicBezTo>
                  <a:pt x="170165" y="75276"/>
                  <a:pt x="191119" y="59084"/>
                  <a:pt x="213027" y="47654"/>
                </a:cubicBezTo>
                <a:cubicBezTo>
                  <a:pt x="145400" y="130521"/>
                  <a:pt x="86344" y="319116"/>
                  <a:pt x="104442" y="519141"/>
                </a:cubicBezTo>
                <a:cubicBezTo>
                  <a:pt x="115872" y="641061"/>
                  <a:pt x="163497" y="873471"/>
                  <a:pt x="205407" y="1064924"/>
                </a:cubicBezTo>
                <a:lnTo>
                  <a:pt x="175879" y="1064924"/>
                </a:lnTo>
                <a:cubicBezTo>
                  <a:pt x="110157" y="883949"/>
                  <a:pt x="38719" y="667731"/>
                  <a:pt x="29194" y="555336"/>
                </a:cubicBezTo>
                <a:cubicBezTo>
                  <a:pt x="15860" y="408651"/>
                  <a:pt x="53007" y="203864"/>
                  <a:pt x="150162" y="97184"/>
                </a:cubicBezTo>
                <a:close/>
                <a:moveTo>
                  <a:pt x="213027" y="1099214"/>
                </a:moveTo>
                <a:cubicBezTo>
                  <a:pt x="227315" y="1161126"/>
                  <a:pt x="239697" y="1218276"/>
                  <a:pt x="251127" y="1263044"/>
                </a:cubicBezTo>
                <a:cubicBezTo>
                  <a:pt x="233982" y="1218276"/>
                  <a:pt x="212075" y="1161126"/>
                  <a:pt x="189215" y="1099214"/>
                </a:cubicBezTo>
                <a:lnTo>
                  <a:pt x="213027" y="1099214"/>
                </a:lnTo>
                <a:close/>
                <a:moveTo>
                  <a:pt x="312087" y="2245071"/>
                </a:moveTo>
                <a:cubicBezTo>
                  <a:pt x="292085" y="2252691"/>
                  <a:pt x="270177" y="2242214"/>
                  <a:pt x="263510" y="2222211"/>
                </a:cubicBezTo>
                <a:cubicBezTo>
                  <a:pt x="255890" y="2202209"/>
                  <a:pt x="266367" y="2180301"/>
                  <a:pt x="286370" y="2173634"/>
                </a:cubicBezTo>
                <a:cubicBezTo>
                  <a:pt x="306372" y="2166966"/>
                  <a:pt x="328279" y="2176491"/>
                  <a:pt x="334947" y="2196494"/>
                </a:cubicBezTo>
                <a:cubicBezTo>
                  <a:pt x="342567" y="2215544"/>
                  <a:pt x="332090" y="2237451"/>
                  <a:pt x="312087" y="2245071"/>
                </a:cubicBezTo>
                <a:close/>
                <a:moveTo>
                  <a:pt x="363522" y="1219229"/>
                </a:moveTo>
                <a:cubicBezTo>
                  <a:pt x="371142" y="1183986"/>
                  <a:pt x="380667" y="1143029"/>
                  <a:pt x="390192" y="1099214"/>
                </a:cubicBezTo>
                <a:lnTo>
                  <a:pt x="406385" y="1099214"/>
                </a:lnTo>
                <a:cubicBezTo>
                  <a:pt x="391145" y="1143029"/>
                  <a:pt x="376857" y="1183034"/>
                  <a:pt x="363522" y="1219229"/>
                </a:cubicBezTo>
                <a:close/>
                <a:moveTo>
                  <a:pt x="562595" y="521046"/>
                </a:moveTo>
                <a:cubicBezTo>
                  <a:pt x="559737" y="629631"/>
                  <a:pt x="485442" y="868709"/>
                  <a:pt x="417815" y="1063971"/>
                </a:cubicBezTo>
                <a:lnTo>
                  <a:pt x="396860" y="1063971"/>
                </a:lnTo>
                <a:cubicBezTo>
                  <a:pt x="433054" y="890616"/>
                  <a:pt x="472107" y="678209"/>
                  <a:pt x="483537" y="515331"/>
                </a:cubicBezTo>
                <a:cubicBezTo>
                  <a:pt x="498777" y="314354"/>
                  <a:pt x="461629" y="143856"/>
                  <a:pt x="384477" y="53369"/>
                </a:cubicBezTo>
                <a:cubicBezTo>
                  <a:pt x="399717" y="62894"/>
                  <a:pt x="414957" y="74324"/>
                  <a:pt x="429245" y="88611"/>
                </a:cubicBezTo>
                <a:cubicBezTo>
                  <a:pt x="526400" y="186719"/>
                  <a:pt x="566404" y="381981"/>
                  <a:pt x="562595" y="521046"/>
                </a:cubicBezTo>
                <a:close/>
              </a:path>
            </a:pathLst>
          </a:cu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1"/>
          <p:cNvSpPr/>
          <p:nvPr/>
        </p:nvSpPr>
        <p:spPr>
          <a:xfrm>
            <a:off x="8876" y="304588"/>
            <a:ext cx="12175517" cy="3789198"/>
          </a:xfrm>
          <a:custGeom>
            <a:rect b="b" l="l" r="r" t="t"/>
            <a:pathLst>
              <a:path extrusionOk="0" h="3789197" w="12175516">
                <a:moveTo>
                  <a:pt x="0" y="2899959"/>
                </a:moveTo>
                <a:cubicBezTo>
                  <a:pt x="0" y="2899959"/>
                  <a:pt x="214295" y="2671715"/>
                  <a:pt x="223805" y="2802955"/>
                </a:cubicBezTo>
                <a:cubicBezTo>
                  <a:pt x="233315" y="2934195"/>
                  <a:pt x="25360" y="3270220"/>
                  <a:pt x="244728" y="3170681"/>
                </a:cubicBezTo>
                <a:cubicBezTo>
                  <a:pt x="617525" y="3000766"/>
                  <a:pt x="618793" y="3376734"/>
                  <a:pt x="514182" y="3354543"/>
                </a:cubicBezTo>
                <a:cubicBezTo>
                  <a:pt x="437466" y="3338059"/>
                  <a:pt x="476141" y="3275292"/>
                  <a:pt x="883175" y="3190969"/>
                </a:cubicBezTo>
                <a:cubicBezTo>
                  <a:pt x="910437" y="3185263"/>
                  <a:pt x="907901" y="3144052"/>
                  <a:pt x="881273" y="3136444"/>
                </a:cubicBezTo>
                <a:cubicBezTo>
                  <a:pt x="880639" y="3136444"/>
                  <a:pt x="880005" y="3136444"/>
                  <a:pt x="880005" y="3135810"/>
                </a:cubicBezTo>
                <a:lnTo>
                  <a:pt x="720869" y="3090161"/>
                </a:lnTo>
                <a:cubicBezTo>
                  <a:pt x="707554" y="3086357"/>
                  <a:pt x="656834" y="3078749"/>
                  <a:pt x="657468" y="3059729"/>
                </a:cubicBezTo>
                <a:cubicBezTo>
                  <a:pt x="658736" y="3038807"/>
                  <a:pt x="706286" y="3040075"/>
                  <a:pt x="715797" y="3040709"/>
                </a:cubicBezTo>
                <a:cubicBezTo>
                  <a:pt x="867959" y="3027395"/>
                  <a:pt x="892051" y="3019786"/>
                  <a:pt x="925654" y="2825780"/>
                </a:cubicBezTo>
                <a:cubicBezTo>
                  <a:pt x="930726" y="2801053"/>
                  <a:pt x="923752" y="2775059"/>
                  <a:pt x="911072" y="2752235"/>
                </a:cubicBezTo>
                <a:cubicBezTo>
                  <a:pt x="900293" y="2732580"/>
                  <a:pt x="888881" y="2712292"/>
                  <a:pt x="881273" y="2698344"/>
                </a:cubicBezTo>
                <a:cubicBezTo>
                  <a:pt x="771589" y="2547449"/>
                  <a:pt x="788708" y="2487219"/>
                  <a:pt x="886979" y="2329350"/>
                </a:cubicBezTo>
                <a:cubicBezTo>
                  <a:pt x="896489" y="2312866"/>
                  <a:pt x="905999" y="2296382"/>
                  <a:pt x="916778" y="2283068"/>
                </a:cubicBezTo>
                <a:cubicBezTo>
                  <a:pt x="966230" y="2218399"/>
                  <a:pt x="979544" y="2131539"/>
                  <a:pt x="959890" y="2051020"/>
                </a:cubicBezTo>
                <a:cubicBezTo>
                  <a:pt x="952282" y="2027562"/>
                  <a:pt x="954184" y="2013614"/>
                  <a:pt x="984617" y="2022490"/>
                </a:cubicBezTo>
                <a:lnTo>
                  <a:pt x="1185598" y="2080185"/>
                </a:lnTo>
                <a:lnTo>
                  <a:pt x="1386579" y="2137880"/>
                </a:lnTo>
                <a:cubicBezTo>
                  <a:pt x="1415109" y="2146122"/>
                  <a:pt x="1409403" y="2158802"/>
                  <a:pt x="1392285" y="2175286"/>
                </a:cubicBezTo>
                <a:cubicBezTo>
                  <a:pt x="1332054" y="2234249"/>
                  <a:pt x="1297183" y="2315402"/>
                  <a:pt x="1305425" y="2394019"/>
                </a:cubicBezTo>
                <a:cubicBezTo>
                  <a:pt x="1307327" y="2411137"/>
                  <a:pt x="1306693" y="2430158"/>
                  <a:pt x="1306059" y="2449178"/>
                </a:cubicBezTo>
                <a:cubicBezTo>
                  <a:pt x="1304791" y="2635577"/>
                  <a:pt x="1287673" y="2695174"/>
                  <a:pt x="1114588" y="2764915"/>
                </a:cubicBezTo>
                <a:cubicBezTo>
                  <a:pt x="1095568" y="2773791"/>
                  <a:pt x="1075914" y="2782667"/>
                  <a:pt x="1056260" y="2793445"/>
                </a:cubicBezTo>
                <a:cubicBezTo>
                  <a:pt x="1033435" y="2806125"/>
                  <a:pt x="1013781" y="2824512"/>
                  <a:pt x="1004905" y="2847970"/>
                </a:cubicBezTo>
                <a:cubicBezTo>
                  <a:pt x="928824" y="3029296"/>
                  <a:pt x="947210" y="3048951"/>
                  <a:pt x="1068940" y="3141516"/>
                </a:cubicBezTo>
                <a:lnTo>
                  <a:pt x="1068940" y="3141516"/>
                </a:lnTo>
                <a:cubicBezTo>
                  <a:pt x="1077182" y="3146588"/>
                  <a:pt x="1111418" y="3167511"/>
                  <a:pt x="1108248" y="3188433"/>
                </a:cubicBezTo>
                <a:cubicBezTo>
                  <a:pt x="1100640" y="3237886"/>
                  <a:pt x="978911" y="3279096"/>
                  <a:pt x="989689" y="3209355"/>
                </a:cubicBezTo>
                <a:cubicBezTo>
                  <a:pt x="1004905" y="3115522"/>
                  <a:pt x="1553957" y="3308895"/>
                  <a:pt x="1701047" y="2617824"/>
                </a:cubicBezTo>
                <a:cubicBezTo>
                  <a:pt x="1722604" y="2517017"/>
                  <a:pt x="1813901" y="2364855"/>
                  <a:pt x="1940069" y="2250099"/>
                </a:cubicBezTo>
                <a:cubicBezTo>
                  <a:pt x="1952749" y="2242491"/>
                  <a:pt x="1957187" y="2236151"/>
                  <a:pt x="1961625" y="2226641"/>
                </a:cubicBezTo>
                <a:lnTo>
                  <a:pt x="1966697" y="2223471"/>
                </a:lnTo>
                <a:lnTo>
                  <a:pt x="1969867" y="2211424"/>
                </a:lnTo>
                <a:cubicBezTo>
                  <a:pt x="1954017" y="2188600"/>
                  <a:pt x="1957187" y="2156900"/>
                  <a:pt x="1923584" y="2155632"/>
                </a:cubicBezTo>
                <a:cubicBezTo>
                  <a:pt x="1874132" y="2153096"/>
                  <a:pt x="1854477" y="2092865"/>
                  <a:pt x="1849405" y="2059896"/>
                </a:cubicBezTo>
                <a:cubicBezTo>
                  <a:pt x="1833555" y="1966697"/>
                  <a:pt x="1839895" y="1917878"/>
                  <a:pt x="1787906" y="1837993"/>
                </a:cubicBezTo>
                <a:cubicBezTo>
                  <a:pt x="1752402" y="1785370"/>
                  <a:pt x="1646522" y="1680125"/>
                  <a:pt x="1614188" y="1626234"/>
                </a:cubicBezTo>
                <a:cubicBezTo>
                  <a:pt x="1546349" y="1509576"/>
                  <a:pt x="1477242" y="1396723"/>
                  <a:pt x="1408135" y="1282601"/>
                </a:cubicBezTo>
                <a:cubicBezTo>
                  <a:pt x="1389749" y="1252802"/>
                  <a:pt x="1384042" y="1219834"/>
                  <a:pt x="1403063" y="1189402"/>
                </a:cubicBezTo>
                <a:cubicBezTo>
                  <a:pt x="1416377" y="1169113"/>
                  <a:pt x="1432227" y="1152629"/>
                  <a:pt x="1448711" y="1142485"/>
                </a:cubicBezTo>
                <a:cubicBezTo>
                  <a:pt x="1465196" y="1132341"/>
                  <a:pt x="1486752" y="1126001"/>
                  <a:pt x="1510844" y="1123465"/>
                </a:cubicBezTo>
                <a:cubicBezTo>
                  <a:pt x="1548251" y="1119661"/>
                  <a:pt x="1572977" y="1140583"/>
                  <a:pt x="1591364" y="1170381"/>
                </a:cubicBezTo>
                <a:cubicBezTo>
                  <a:pt x="1661739" y="1285771"/>
                  <a:pt x="1732748" y="1396723"/>
                  <a:pt x="1802489" y="1510844"/>
                </a:cubicBezTo>
                <a:cubicBezTo>
                  <a:pt x="1837993" y="1563467"/>
                  <a:pt x="1881106" y="1706753"/>
                  <a:pt x="1911538" y="1762546"/>
                </a:cubicBezTo>
                <a:cubicBezTo>
                  <a:pt x="1958455" y="1845601"/>
                  <a:pt x="2006640" y="1864621"/>
                  <a:pt x="2080819" y="1918512"/>
                </a:cubicBezTo>
                <a:cubicBezTo>
                  <a:pt x="2106179" y="1937533"/>
                  <a:pt x="2152462" y="1983181"/>
                  <a:pt x="2132174" y="2028196"/>
                </a:cubicBezTo>
                <a:cubicBezTo>
                  <a:pt x="2118859" y="2056726"/>
                  <a:pt x="2147390" y="2066870"/>
                  <a:pt x="2160704" y="2094767"/>
                </a:cubicBezTo>
                <a:lnTo>
                  <a:pt x="2172750" y="2097937"/>
                </a:lnTo>
                <a:lnTo>
                  <a:pt x="2184162" y="2090963"/>
                </a:lnTo>
                <a:lnTo>
                  <a:pt x="2187966" y="2092231"/>
                </a:lnTo>
                <a:cubicBezTo>
                  <a:pt x="2307160" y="2045314"/>
                  <a:pt x="2427622" y="2023124"/>
                  <a:pt x="2553790" y="2035804"/>
                </a:cubicBezTo>
                <a:cubicBezTo>
                  <a:pt x="2683762" y="2049118"/>
                  <a:pt x="2809296" y="2085891"/>
                  <a:pt x="2917077" y="2158168"/>
                </a:cubicBezTo>
                <a:cubicBezTo>
                  <a:pt x="3007107" y="2215229"/>
                  <a:pt x="3086992" y="2284970"/>
                  <a:pt x="3144687" y="2378803"/>
                </a:cubicBezTo>
                <a:cubicBezTo>
                  <a:pt x="3163707" y="2404797"/>
                  <a:pt x="3180825" y="2432694"/>
                  <a:pt x="3194139" y="2459956"/>
                </a:cubicBezTo>
                <a:cubicBezTo>
                  <a:pt x="3343132" y="2742724"/>
                  <a:pt x="3360250" y="3164341"/>
                  <a:pt x="2979844" y="3464227"/>
                </a:cubicBezTo>
                <a:cubicBezTo>
                  <a:pt x="2966530" y="3479443"/>
                  <a:pt x="2945608" y="3481345"/>
                  <a:pt x="2934196" y="3499098"/>
                </a:cubicBezTo>
                <a:lnTo>
                  <a:pt x="2896789" y="3521922"/>
                </a:lnTo>
                <a:cubicBezTo>
                  <a:pt x="2786471" y="3580885"/>
                  <a:pt x="2667278" y="3620827"/>
                  <a:pt x="2539208" y="3628435"/>
                </a:cubicBezTo>
                <a:lnTo>
                  <a:pt x="2539208" y="3628435"/>
                </a:lnTo>
                <a:cubicBezTo>
                  <a:pt x="2250733" y="3642384"/>
                  <a:pt x="1981279" y="3506072"/>
                  <a:pt x="1822777" y="3280998"/>
                </a:cubicBezTo>
                <a:cubicBezTo>
                  <a:pt x="1775860" y="3215061"/>
                  <a:pt x="1766984" y="3128202"/>
                  <a:pt x="1799953" y="3054023"/>
                </a:cubicBezTo>
                <a:cubicBezTo>
                  <a:pt x="1856380" y="2929123"/>
                  <a:pt x="1808829" y="2705318"/>
                  <a:pt x="1701681" y="2852408"/>
                </a:cubicBezTo>
                <a:cubicBezTo>
                  <a:pt x="1611018" y="2977308"/>
                  <a:pt x="1909002" y="2951947"/>
                  <a:pt x="1909002" y="2842898"/>
                </a:cubicBezTo>
                <a:cubicBezTo>
                  <a:pt x="1909002" y="2520821"/>
                  <a:pt x="2170214" y="2259609"/>
                  <a:pt x="2492291" y="2259609"/>
                </a:cubicBezTo>
                <a:cubicBezTo>
                  <a:pt x="2817538" y="2259609"/>
                  <a:pt x="3080652" y="2525259"/>
                  <a:pt x="3075580" y="2851774"/>
                </a:cubicBezTo>
                <a:cubicBezTo>
                  <a:pt x="3071141" y="3168779"/>
                  <a:pt x="2810564" y="3426187"/>
                  <a:pt x="2492925" y="3426820"/>
                </a:cubicBezTo>
                <a:cubicBezTo>
                  <a:pt x="2279264" y="3427454"/>
                  <a:pt x="2022490" y="3227107"/>
                  <a:pt x="1990155" y="3142150"/>
                </a:cubicBezTo>
                <a:cubicBezTo>
                  <a:pt x="1824045" y="2706586"/>
                  <a:pt x="3459789" y="3084455"/>
                  <a:pt x="3193505" y="3461691"/>
                </a:cubicBezTo>
                <a:cubicBezTo>
                  <a:pt x="2728142" y="4120427"/>
                  <a:pt x="3920714" y="3554890"/>
                  <a:pt x="3873797" y="3710856"/>
                </a:cubicBezTo>
                <a:cubicBezTo>
                  <a:pt x="3834489" y="3842096"/>
                  <a:pt x="3708321" y="3674718"/>
                  <a:pt x="3670914" y="3663306"/>
                </a:cubicBezTo>
                <a:cubicBezTo>
                  <a:pt x="3633508" y="3651894"/>
                  <a:pt x="3612586" y="3611317"/>
                  <a:pt x="3623998" y="3574544"/>
                </a:cubicBezTo>
                <a:lnTo>
                  <a:pt x="3850973" y="2837826"/>
                </a:lnTo>
                <a:cubicBezTo>
                  <a:pt x="3856679" y="2819440"/>
                  <a:pt x="3869359" y="2804857"/>
                  <a:pt x="3885843" y="2795981"/>
                </a:cubicBezTo>
                <a:lnTo>
                  <a:pt x="3902962" y="2790909"/>
                </a:lnTo>
                <a:lnTo>
                  <a:pt x="4049418" y="2315402"/>
                </a:lnTo>
                <a:lnTo>
                  <a:pt x="3949879" y="2284970"/>
                </a:lnTo>
                <a:cubicBezTo>
                  <a:pt x="3916276" y="2274825"/>
                  <a:pt x="3896622" y="2238053"/>
                  <a:pt x="3907400" y="2204451"/>
                </a:cubicBezTo>
                <a:lnTo>
                  <a:pt x="4011377" y="1865889"/>
                </a:lnTo>
                <a:cubicBezTo>
                  <a:pt x="4052588" y="1732114"/>
                  <a:pt x="4195874" y="1655398"/>
                  <a:pt x="4330284" y="1697243"/>
                </a:cubicBezTo>
                <a:lnTo>
                  <a:pt x="4330284" y="1697243"/>
                </a:lnTo>
                <a:lnTo>
                  <a:pt x="4442504" y="1732114"/>
                </a:lnTo>
                <a:cubicBezTo>
                  <a:pt x="4466596" y="1739722"/>
                  <a:pt x="4480544" y="1765716"/>
                  <a:pt x="4472936" y="1789808"/>
                </a:cubicBezTo>
                <a:lnTo>
                  <a:pt x="4306826" y="2328082"/>
                </a:lnTo>
                <a:cubicBezTo>
                  <a:pt x="4296682" y="2361685"/>
                  <a:pt x="4261177" y="2380705"/>
                  <a:pt x="4227575" y="2369927"/>
                </a:cubicBezTo>
                <a:lnTo>
                  <a:pt x="4116623" y="2335690"/>
                </a:lnTo>
                <a:lnTo>
                  <a:pt x="3970167" y="2811197"/>
                </a:lnTo>
                <a:lnTo>
                  <a:pt x="3980945" y="2825146"/>
                </a:lnTo>
                <a:cubicBezTo>
                  <a:pt x="3989187" y="2840996"/>
                  <a:pt x="3991723" y="2860650"/>
                  <a:pt x="3986017" y="2879036"/>
                </a:cubicBezTo>
                <a:lnTo>
                  <a:pt x="3781232" y="3550452"/>
                </a:lnTo>
                <a:cubicBezTo>
                  <a:pt x="3774258" y="3573276"/>
                  <a:pt x="3792644" y="3595467"/>
                  <a:pt x="3816737" y="3592931"/>
                </a:cubicBezTo>
                <a:cubicBezTo>
                  <a:pt x="3816737" y="3592931"/>
                  <a:pt x="4124865" y="3341863"/>
                  <a:pt x="4391783" y="3537138"/>
                </a:cubicBezTo>
                <a:cubicBezTo>
                  <a:pt x="4744292" y="3795814"/>
                  <a:pt x="5013112" y="3578349"/>
                  <a:pt x="5117090" y="3537772"/>
                </a:cubicBezTo>
                <a:cubicBezTo>
                  <a:pt x="5273056" y="3476907"/>
                  <a:pt x="5331385" y="3624631"/>
                  <a:pt x="5243892" y="3646187"/>
                </a:cubicBezTo>
                <a:cubicBezTo>
                  <a:pt x="5148790" y="3669646"/>
                  <a:pt x="5191269" y="3417310"/>
                  <a:pt x="5051153" y="3466129"/>
                </a:cubicBezTo>
                <a:cubicBezTo>
                  <a:pt x="5012478" y="3479443"/>
                  <a:pt x="4880604" y="3535870"/>
                  <a:pt x="4844466" y="3542844"/>
                </a:cubicBezTo>
                <a:cubicBezTo>
                  <a:pt x="4843198" y="3542844"/>
                  <a:pt x="4841930" y="3543478"/>
                  <a:pt x="4840662" y="3543478"/>
                </a:cubicBezTo>
                <a:cubicBezTo>
                  <a:pt x="4831786" y="3541576"/>
                  <a:pt x="4826714" y="3536504"/>
                  <a:pt x="4822275" y="3529530"/>
                </a:cubicBezTo>
                <a:cubicBezTo>
                  <a:pt x="4725272" y="3401460"/>
                  <a:pt x="4665675" y="3362786"/>
                  <a:pt x="4611784" y="3208721"/>
                </a:cubicBezTo>
                <a:cubicBezTo>
                  <a:pt x="4592130" y="3147222"/>
                  <a:pt x="4555358" y="3012178"/>
                  <a:pt x="4550920" y="2979844"/>
                </a:cubicBezTo>
                <a:cubicBezTo>
                  <a:pt x="4547749" y="2974772"/>
                  <a:pt x="4537605" y="2935463"/>
                  <a:pt x="4556625" y="2930391"/>
                </a:cubicBezTo>
                <a:lnTo>
                  <a:pt x="5172883" y="2772523"/>
                </a:lnTo>
                <a:cubicBezTo>
                  <a:pt x="5189367" y="2780765"/>
                  <a:pt x="5201413" y="2846068"/>
                  <a:pt x="5207753" y="2868892"/>
                </a:cubicBezTo>
                <a:lnTo>
                  <a:pt x="5231211" y="2952582"/>
                </a:lnTo>
                <a:cubicBezTo>
                  <a:pt x="5246428" y="3012812"/>
                  <a:pt x="5254670" y="3082553"/>
                  <a:pt x="5262278" y="3144686"/>
                </a:cubicBezTo>
                <a:cubicBezTo>
                  <a:pt x="5264814" y="3154196"/>
                  <a:pt x="5259108" y="3172583"/>
                  <a:pt x="5281298" y="3162438"/>
                </a:cubicBezTo>
                <a:cubicBezTo>
                  <a:pt x="5333287" y="3138980"/>
                  <a:pt x="5378936" y="3106646"/>
                  <a:pt x="5397322" y="3049585"/>
                </a:cubicBezTo>
                <a:lnTo>
                  <a:pt x="5397322" y="3049585"/>
                </a:lnTo>
                <a:cubicBezTo>
                  <a:pt x="5410002" y="3011544"/>
                  <a:pt x="5396054" y="2977308"/>
                  <a:pt x="5363085" y="2951947"/>
                </a:cubicBezTo>
                <a:cubicBezTo>
                  <a:pt x="5347235" y="2939901"/>
                  <a:pt x="5273056" y="2901227"/>
                  <a:pt x="5273056" y="2901227"/>
                </a:cubicBezTo>
                <a:cubicBezTo>
                  <a:pt x="5252134" y="2886011"/>
                  <a:pt x="5278128" y="2840362"/>
                  <a:pt x="5302221" y="2850506"/>
                </a:cubicBezTo>
                <a:lnTo>
                  <a:pt x="5378936" y="2889181"/>
                </a:lnTo>
                <a:lnTo>
                  <a:pt x="5378936" y="2889181"/>
                </a:lnTo>
                <a:cubicBezTo>
                  <a:pt x="5458187" y="2924685"/>
                  <a:pt x="5493692" y="3012812"/>
                  <a:pt x="5450579" y="3088259"/>
                </a:cubicBezTo>
                <a:cubicBezTo>
                  <a:pt x="5416342" y="3157366"/>
                  <a:pt x="5362451" y="3204283"/>
                  <a:pt x="5290174" y="3229009"/>
                </a:cubicBezTo>
                <a:cubicBezTo>
                  <a:pt x="5271154" y="3235984"/>
                  <a:pt x="5262912" y="3275292"/>
                  <a:pt x="5266716" y="3300652"/>
                </a:cubicBezTo>
                <a:cubicBezTo>
                  <a:pt x="5274958" y="3354543"/>
                  <a:pt x="5169712" y="3338059"/>
                  <a:pt x="5210923" y="3419212"/>
                </a:cubicBezTo>
                <a:cubicBezTo>
                  <a:pt x="5263546" y="3521922"/>
                  <a:pt x="5865855" y="3339327"/>
                  <a:pt x="5754903" y="3438232"/>
                </a:cubicBezTo>
                <a:cubicBezTo>
                  <a:pt x="5550118" y="3620827"/>
                  <a:pt x="5539974" y="3163072"/>
                  <a:pt x="5711157" y="2832754"/>
                </a:cubicBezTo>
                <a:cubicBezTo>
                  <a:pt x="5714327" y="2827048"/>
                  <a:pt x="5713692" y="2820073"/>
                  <a:pt x="5710522" y="2814367"/>
                </a:cubicBezTo>
                <a:cubicBezTo>
                  <a:pt x="5576113" y="2593732"/>
                  <a:pt x="5283834" y="1992691"/>
                  <a:pt x="5240088" y="1900126"/>
                </a:cubicBezTo>
                <a:cubicBezTo>
                  <a:pt x="5226139" y="1867157"/>
                  <a:pt x="5225505" y="1846869"/>
                  <a:pt x="5247062" y="1833555"/>
                </a:cubicBezTo>
                <a:lnTo>
                  <a:pt x="5247062" y="1833555"/>
                </a:lnTo>
                <a:lnTo>
                  <a:pt x="5247062" y="1833555"/>
                </a:lnTo>
                <a:lnTo>
                  <a:pt x="5247062" y="1833555"/>
                </a:lnTo>
                <a:cubicBezTo>
                  <a:pt x="5254036" y="1829117"/>
                  <a:pt x="5264180" y="1825947"/>
                  <a:pt x="5276226" y="1823411"/>
                </a:cubicBezTo>
                <a:lnTo>
                  <a:pt x="5642684" y="1751768"/>
                </a:lnTo>
                <a:cubicBezTo>
                  <a:pt x="5695306" y="1741624"/>
                  <a:pt x="5718765" y="1771422"/>
                  <a:pt x="5733981" y="1816437"/>
                </a:cubicBezTo>
                <a:cubicBezTo>
                  <a:pt x="5844299" y="2049118"/>
                  <a:pt x="5916575" y="2274192"/>
                  <a:pt x="6032599" y="2486585"/>
                </a:cubicBezTo>
                <a:cubicBezTo>
                  <a:pt x="6104242" y="2615923"/>
                  <a:pt x="6180324" y="2749699"/>
                  <a:pt x="6255137" y="2876500"/>
                </a:cubicBezTo>
                <a:cubicBezTo>
                  <a:pt x="6333754" y="3010910"/>
                  <a:pt x="6413005" y="3137712"/>
                  <a:pt x="6477674" y="3280364"/>
                </a:cubicBezTo>
                <a:cubicBezTo>
                  <a:pt x="6497328" y="3323477"/>
                  <a:pt x="6506204" y="3360883"/>
                  <a:pt x="6468164" y="3395754"/>
                </a:cubicBezTo>
                <a:cubicBezTo>
                  <a:pt x="6432659" y="3431259"/>
                  <a:pt x="6406031" y="3416676"/>
                  <a:pt x="6377500" y="3402728"/>
                </a:cubicBezTo>
                <a:cubicBezTo>
                  <a:pt x="6324878" y="3372296"/>
                  <a:pt x="6291909" y="3360249"/>
                  <a:pt x="6312197" y="3292410"/>
                </a:cubicBezTo>
                <a:cubicBezTo>
                  <a:pt x="6319171" y="3271488"/>
                  <a:pt x="6269719" y="3206185"/>
                  <a:pt x="6257673" y="3187165"/>
                </a:cubicBezTo>
                <a:cubicBezTo>
                  <a:pt x="6163839" y="3039441"/>
                  <a:pt x="6087124" y="2932927"/>
                  <a:pt x="6044012" y="2760477"/>
                </a:cubicBezTo>
                <a:cubicBezTo>
                  <a:pt x="6028795" y="2693906"/>
                  <a:pt x="6002801" y="2689468"/>
                  <a:pt x="5947642" y="2731946"/>
                </a:cubicBezTo>
                <a:cubicBezTo>
                  <a:pt x="5928622" y="2746529"/>
                  <a:pt x="5911503" y="2758575"/>
                  <a:pt x="5894385" y="2769987"/>
                </a:cubicBezTo>
                <a:cubicBezTo>
                  <a:pt x="5846834" y="2801687"/>
                  <a:pt x="5842397" y="2870160"/>
                  <a:pt x="5884875" y="2908201"/>
                </a:cubicBezTo>
                <a:lnTo>
                  <a:pt x="5884875" y="2908201"/>
                </a:lnTo>
                <a:cubicBezTo>
                  <a:pt x="5922282" y="2941803"/>
                  <a:pt x="5980611" y="2937365"/>
                  <a:pt x="6012311" y="2898057"/>
                </a:cubicBezTo>
                <a:cubicBezTo>
                  <a:pt x="6127701" y="2756039"/>
                  <a:pt x="6303321" y="2474538"/>
                  <a:pt x="6364186" y="2630505"/>
                </a:cubicBezTo>
                <a:cubicBezTo>
                  <a:pt x="6438365" y="2820707"/>
                  <a:pt x="6812431" y="2499265"/>
                  <a:pt x="6607012" y="2413040"/>
                </a:cubicBezTo>
                <a:cubicBezTo>
                  <a:pt x="6507473" y="2370561"/>
                  <a:pt x="6480844" y="2811831"/>
                  <a:pt x="6587992" y="3123130"/>
                </a:cubicBezTo>
                <a:cubicBezTo>
                  <a:pt x="6710356" y="3478175"/>
                  <a:pt x="6839693" y="3795814"/>
                  <a:pt x="6605109" y="3784402"/>
                </a:cubicBezTo>
                <a:cubicBezTo>
                  <a:pt x="6378768" y="3773624"/>
                  <a:pt x="6775658" y="3444573"/>
                  <a:pt x="6793411" y="3417944"/>
                </a:cubicBezTo>
                <a:cubicBezTo>
                  <a:pt x="6882172" y="3283534"/>
                  <a:pt x="6820673" y="2917077"/>
                  <a:pt x="6801019" y="2814367"/>
                </a:cubicBezTo>
                <a:cubicBezTo>
                  <a:pt x="6798482" y="2799785"/>
                  <a:pt x="6782632" y="2792177"/>
                  <a:pt x="6769318" y="2798517"/>
                </a:cubicBezTo>
                <a:cubicBezTo>
                  <a:pt x="6663439" y="2853042"/>
                  <a:pt x="6612718" y="2979844"/>
                  <a:pt x="6655830" y="3094600"/>
                </a:cubicBezTo>
                <a:cubicBezTo>
                  <a:pt x="6686897" y="3178289"/>
                  <a:pt x="6790875" y="3227107"/>
                  <a:pt x="6892950" y="3235984"/>
                </a:cubicBezTo>
                <a:cubicBezTo>
                  <a:pt x="6955083" y="3241056"/>
                  <a:pt x="6998195" y="3175753"/>
                  <a:pt x="6969031" y="3120594"/>
                </a:cubicBezTo>
                <a:cubicBezTo>
                  <a:pt x="6935429" y="3056559"/>
                  <a:pt x="6897388" y="2966530"/>
                  <a:pt x="6880270" y="2863186"/>
                </a:cubicBezTo>
                <a:cubicBezTo>
                  <a:pt x="6807992" y="2421916"/>
                  <a:pt x="7104075" y="2000933"/>
                  <a:pt x="7545346" y="1931826"/>
                </a:cubicBezTo>
                <a:cubicBezTo>
                  <a:pt x="7797682" y="1892518"/>
                  <a:pt x="8041141" y="1975573"/>
                  <a:pt x="8214859" y="2137246"/>
                </a:cubicBezTo>
                <a:cubicBezTo>
                  <a:pt x="8245292" y="2165142"/>
                  <a:pt x="8283967" y="2182260"/>
                  <a:pt x="8324543" y="2187332"/>
                </a:cubicBezTo>
                <a:lnTo>
                  <a:pt x="8326445" y="2187332"/>
                </a:lnTo>
                <a:cubicBezTo>
                  <a:pt x="8348001" y="2189868"/>
                  <a:pt x="8369558" y="2187966"/>
                  <a:pt x="8391114" y="2184162"/>
                </a:cubicBezTo>
                <a:cubicBezTo>
                  <a:pt x="8507772" y="2160704"/>
                  <a:pt x="8626331" y="2227909"/>
                  <a:pt x="8664372" y="2343933"/>
                </a:cubicBezTo>
                <a:cubicBezTo>
                  <a:pt x="8696706" y="2442204"/>
                  <a:pt x="8671346" y="2532233"/>
                  <a:pt x="8598435" y="2586124"/>
                </a:cubicBezTo>
                <a:cubicBezTo>
                  <a:pt x="8565467" y="2610217"/>
                  <a:pt x="8518550" y="2596268"/>
                  <a:pt x="8503333" y="2558228"/>
                </a:cubicBezTo>
                <a:lnTo>
                  <a:pt x="8396186" y="2281166"/>
                </a:lnTo>
                <a:cubicBezTo>
                  <a:pt x="8375898" y="2235517"/>
                  <a:pt x="8328347" y="2248831"/>
                  <a:pt x="8346100" y="2298284"/>
                </a:cubicBezTo>
                <a:cubicBezTo>
                  <a:pt x="8367022" y="2357881"/>
                  <a:pt x="8450076" y="2521455"/>
                  <a:pt x="8462757" y="2620360"/>
                </a:cubicBezTo>
                <a:cubicBezTo>
                  <a:pt x="8518550" y="3048951"/>
                  <a:pt x="8219932" y="3447109"/>
                  <a:pt x="7793243" y="3514314"/>
                </a:cubicBezTo>
                <a:cubicBezTo>
                  <a:pt x="7587824" y="3546648"/>
                  <a:pt x="7377967" y="3497195"/>
                  <a:pt x="7215027" y="3391316"/>
                </a:cubicBezTo>
                <a:cubicBezTo>
                  <a:pt x="7191568" y="3376100"/>
                  <a:pt x="7099637" y="3279730"/>
                  <a:pt x="7161136" y="3208087"/>
                </a:cubicBezTo>
                <a:cubicBezTo>
                  <a:pt x="7276526" y="3072409"/>
                  <a:pt x="7440734" y="3195407"/>
                  <a:pt x="7381137" y="3231546"/>
                </a:cubicBezTo>
                <a:cubicBezTo>
                  <a:pt x="7317736" y="3269586"/>
                  <a:pt x="7354509" y="3167511"/>
                  <a:pt x="7271454" y="3098404"/>
                </a:cubicBezTo>
                <a:cubicBezTo>
                  <a:pt x="7195373" y="3035003"/>
                  <a:pt x="7133873" y="2921515"/>
                  <a:pt x="7116755" y="2812465"/>
                </a:cubicBezTo>
                <a:cubicBezTo>
                  <a:pt x="7067302" y="2503069"/>
                  <a:pt x="7281598" y="2212059"/>
                  <a:pt x="7594164" y="2169580"/>
                </a:cubicBezTo>
                <a:cubicBezTo>
                  <a:pt x="7897221" y="2128369"/>
                  <a:pt x="8179355" y="2341396"/>
                  <a:pt x="8223736" y="2643819"/>
                </a:cubicBezTo>
                <a:cubicBezTo>
                  <a:pt x="8268116" y="2946241"/>
                  <a:pt x="8059527" y="3223303"/>
                  <a:pt x="7757739" y="3277194"/>
                </a:cubicBezTo>
                <a:cubicBezTo>
                  <a:pt x="7684828" y="3290508"/>
                  <a:pt x="7489553" y="3300652"/>
                  <a:pt x="7543443" y="3180191"/>
                </a:cubicBezTo>
                <a:cubicBezTo>
                  <a:pt x="7594164" y="3066069"/>
                  <a:pt x="8405696" y="3544746"/>
                  <a:pt x="8405696" y="3544746"/>
                </a:cubicBezTo>
                <a:cubicBezTo>
                  <a:pt x="8713190" y="3715928"/>
                  <a:pt x="9305989" y="3544746"/>
                  <a:pt x="9238150" y="3310797"/>
                </a:cubicBezTo>
                <a:cubicBezTo>
                  <a:pt x="9238150" y="3310797"/>
                  <a:pt x="9059360" y="2986818"/>
                  <a:pt x="8963624" y="3078115"/>
                </a:cubicBezTo>
                <a:cubicBezTo>
                  <a:pt x="8713190" y="3317771"/>
                  <a:pt x="9596366" y="3459155"/>
                  <a:pt x="9846166" y="3491489"/>
                </a:cubicBezTo>
                <a:cubicBezTo>
                  <a:pt x="9978039" y="3508608"/>
                  <a:pt x="10161902" y="3493391"/>
                  <a:pt x="10123227" y="3303189"/>
                </a:cubicBezTo>
                <a:cubicBezTo>
                  <a:pt x="10108646" y="3231546"/>
                  <a:pt x="10004668" y="3216329"/>
                  <a:pt x="9983111" y="3224571"/>
                </a:cubicBezTo>
                <a:cubicBezTo>
                  <a:pt x="9975504" y="3227107"/>
                  <a:pt x="9953947" y="3249298"/>
                  <a:pt x="9958385" y="3260076"/>
                </a:cubicBezTo>
                <a:cubicBezTo>
                  <a:pt x="9969797" y="3286070"/>
                  <a:pt x="9971065" y="3307627"/>
                  <a:pt x="9991354" y="3328549"/>
                </a:cubicBezTo>
                <a:cubicBezTo>
                  <a:pt x="9996425" y="3342497"/>
                  <a:pt x="10014178" y="3352641"/>
                  <a:pt x="10026224" y="3360883"/>
                </a:cubicBezTo>
                <a:cubicBezTo>
                  <a:pt x="10092161" y="3411604"/>
                  <a:pt x="10144150" y="3492758"/>
                  <a:pt x="10198675" y="3554890"/>
                </a:cubicBezTo>
                <a:cubicBezTo>
                  <a:pt x="10219597" y="3578349"/>
                  <a:pt x="10221499" y="3604977"/>
                  <a:pt x="10198041" y="3625899"/>
                </a:cubicBezTo>
                <a:cubicBezTo>
                  <a:pt x="10182190" y="3638580"/>
                  <a:pt x="10168876" y="3654430"/>
                  <a:pt x="10148588" y="3661404"/>
                </a:cubicBezTo>
                <a:cubicBezTo>
                  <a:pt x="10135274" y="3667110"/>
                  <a:pt x="10121960" y="3660770"/>
                  <a:pt x="10110547" y="3653162"/>
                </a:cubicBezTo>
                <a:cubicBezTo>
                  <a:pt x="10059826" y="3594833"/>
                  <a:pt x="10000864" y="3525726"/>
                  <a:pt x="9955849" y="3462325"/>
                </a:cubicBezTo>
                <a:cubicBezTo>
                  <a:pt x="9939365" y="3408434"/>
                  <a:pt x="9902593" y="3373563"/>
                  <a:pt x="9858212" y="3343131"/>
                </a:cubicBezTo>
                <a:cubicBezTo>
                  <a:pt x="9852506" y="3339961"/>
                  <a:pt x="9845532" y="3341863"/>
                  <a:pt x="9839192" y="3345667"/>
                </a:cubicBezTo>
                <a:cubicBezTo>
                  <a:pt x="9794811" y="3369126"/>
                  <a:pt x="9765646" y="3363419"/>
                  <a:pt x="9733312" y="3324111"/>
                </a:cubicBezTo>
                <a:lnTo>
                  <a:pt x="8944604" y="2362319"/>
                </a:lnTo>
                <a:cubicBezTo>
                  <a:pt x="8914806" y="2326180"/>
                  <a:pt x="8916708" y="2291944"/>
                  <a:pt x="8948408" y="2257707"/>
                </a:cubicBezTo>
                <a:cubicBezTo>
                  <a:pt x="8953480" y="2252001"/>
                  <a:pt x="8957284" y="2248831"/>
                  <a:pt x="8953480" y="2239955"/>
                </a:cubicBezTo>
                <a:cubicBezTo>
                  <a:pt x="8930656" y="2187966"/>
                  <a:pt x="8902759" y="2142318"/>
                  <a:pt x="8850771" y="2116323"/>
                </a:cubicBezTo>
                <a:cubicBezTo>
                  <a:pt x="8842528" y="2109983"/>
                  <a:pt x="8838091" y="2099205"/>
                  <a:pt x="8827947" y="2094133"/>
                </a:cubicBezTo>
                <a:lnTo>
                  <a:pt x="8732845" y="1974305"/>
                </a:lnTo>
                <a:cubicBezTo>
                  <a:pt x="8722700" y="1959723"/>
                  <a:pt x="8702412" y="1938800"/>
                  <a:pt x="8693536" y="1924852"/>
                </a:cubicBezTo>
                <a:lnTo>
                  <a:pt x="8693536" y="1924852"/>
                </a:lnTo>
                <a:cubicBezTo>
                  <a:pt x="8689098" y="1885544"/>
                  <a:pt x="8732211" y="1850673"/>
                  <a:pt x="8764546" y="1841797"/>
                </a:cubicBezTo>
                <a:cubicBezTo>
                  <a:pt x="8782298" y="1837359"/>
                  <a:pt x="8806390" y="1855111"/>
                  <a:pt x="8817168" y="1870328"/>
                </a:cubicBezTo>
                <a:lnTo>
                  <a:pt x="8937630" y="2016784"/>
                </a:lnTo>
                <a:cubicBezTo>
                  <a:pt x="8949042" y="2030732"/>
                  <a:pt x="8949042" y="2052922"/>
                  <a:pt x="8958552" y="2068138"/>
                </a:cubicBezTo>
                <a:cubicBezTo>
                  <a:pt x="8963624" y="2082087"/>
                  <a:pt x="8971233" y="2091597"/>
                  <a:pt x="8983913" y="2099205"/>
                </a:cubicBezTo>
                <a:cubicBezTo>
                  <a:pt x="9000397" y="2123297"/>
                  <a:pt x="9026391" y="2139147"/>
                  <a:pt x="9052385" y="2152462"/>
                </a:cubicBezTo>
                <a:cubicBezTo>
                  <a:pt x="9062530" y="2158802"/>
                  <a:pt x="9068236" y="2149292"/>
                  <a:pt x="9075210" y="2146756"/>
                </a:cubicBezTo>
                <a:cubicBezTo>
                  <a:pt x="9103106" y="2135343"/>
                  <a:pt x="9131003" y="2138513"/>
                  <a:pt x="9156997" y="2154998"/>
                </a:cubicBezTo>
                <a:cubicBezTo>
                  <a:pt x="9175383" y="2169580"/>
                  <a:pt x="9187430" y="2190502"/>
                  <a:pt x="9202646" y="2208888"/>
                </a:cubicBezTo>
                <a:lnTo>
                  <a:pt x="9952679" y="3123764"/>
                </a:lnTo>
                <a:cubicBezTo>
                  <a:pt x="10073775" y="3271488"/>
                  <a:pt x="10462422" y="3114254"/>
                  <a:pt x="10380001" y="3002034"/>
                </a:cubicBezTo>
                <a:cubicBezTo>
                  <a:pt x="10312796" y="2911371"/>
                  <a:pt x="10105476" y="3015982"/>
                  <a:pt x="10308359" y="3294947"/>
                </a:cubicBezTo>
                <a:lnTo>
                  <a:pt x="10492855" y="3492758"/>
                </a:lnTo>
                <a:lnTo>
                  <a:pt x="10496659" y="3496561"/>
                </a:lnTo>
                <a:cubicBezTo>
                  <a:pt x="10523287" y="3521288"/>
                  <a:pt x="10771819" y="3759675"/>
                  <a:pt x="10877065" y="3542210"/>
                </a:cubicBezTo>
                <a:cubicBezTo>
                  <a:pt x="10988016" y="3313967"/>
                  <a:pt x="10657064" y="3439501"/>
                  <a:pt x="10670378" y="3281632"/>
                </a:cubicBezTo>
                <a:cubicBezTo>
                  <a:pt x="10683692" y="3123764"/>
                  <a:pt x="10794010" y="3167511"/>
                  <a:pt x="10713490" y="3050219"/>
                </a:cubicBezTo>
                <a:cubicBezTo>
                  <a:pt x="10632971" y="2933561"/>
                  <a:pt x="10220865" y="1840529"/>
                  <a:pt x="10220865" y="1840529"/>
                </a:cubicBezTo>
                <a:lnTo>
                  <a:pt x="10155562" y="1694707"/>
                </a:lnTo>
                <a:lnTo>
                  <a:pt x="9991988" y="1758742"/>
                </a:lnTo>
                <a:cubicBezTo>
                  <a:pt x="9874062" y="1804391"/>
                  <a:pt x="9770084" y="1840529"/>
                  <a:pt x="9723168" y="1839895"/>
                </a:cubicBezTo>
                <a:cubicBezTo>
                  <a:pt x="9622360" y="1834189"/>
                  <a:pt x="9417575" y="1727041"/>
                  <a:pt x="9264778" y="1670615"/>
                </a:cubicBezTo>
                <a:cubicBezTo>
                  <a:pt x="9208986" y="1652862"/>
                  <a:pt x="9037804" y="1416377"/>
                  <a:pt x="8924316" y="1289575"/>
                </a:cubicBezTo>
                <a:cubicBezTo>
                  <a:pt x="8946506" y="1252168"/>
                  <a:pt x="8976304" y="1268019"/>
                  <a:pt x="8982644" y="1257241"/>
                </a:cubicBezTo>
                <a:cubicBezTo>
                  <a:pt x="8989619" y="1246462"/>
                  <a:pt x="8946506" y="1236318"/>
                  <a:pt x="8964893" y="1226808"/>
                </a:cubicBezTo>
                <a:cubicBezTo>
                  <a:pt x="9035267" y="1173551"/>
                  <a:pt x="9049215" y="1205886"/>
                  <a:pt x="9082818" y="1200180"/>
                </a:cubicBezTo>
                <a:cubicBezTo>
                  <a:pt x="9098668" y="1189402"/>
                  <a:pt x="9111982" y="1185597"/>
                  <a:pt x="9122761" y="1186865"/>
                </a:cubicBezTo>
                <a:lnTo>
                  <a:pt x="9122761" y="1186865"/>
                </a:lnTo>
                <a:cubicBezTo>
                  <a:pt x="9155095" y="1188768"/>
                  <a:pt x="9168409" y="1228710"/>
                  <a:pt x="9176017" y="1217932"/>
                </a:cubicBezTo>
                <a:cubicBezTo>
                  <a:pt x="9241954" y="1161505"/>
                  <a:pt x="9355442" y="1312399"/>
                  <a:pt x="9415673" y="1377068"/>
                </a:cubicBezTo>
                <a:cubicBezTo>
                  <a:pt x="9344664" y="1392918"/>
                  <a:pt x="9241320" y="1443639"/>
                  <a:pt x="9224836" y="1501334"/>
                </a:cubicBezTo>
                <a:cubicBezTo>
                  <a:pt x="9220398" y="1536839"/>
                  <a:pt x="9142415" y="1664274"/>
                  <a:pt x="9846166" y="1595801"/>
                </a:cubicBezTo>
                <a:lnTo>
                  <a:pt x="9880402" y="1588193"/>
                </a:lnTo>
                <a:lnTo>
                  <a:pt x="9847433" y="1560297"/>
                </a:lnTo>
                <a:cubicBezTo>
                  <a:pt x="9586856" y="1575513"/>
                  <a:pt x="9216594" y="1607848"/>
                  <a:pt x="9295845" y="1493726"/>
                </a:cubicBezTo>
                <a:cubicBezTo>
                  <a:pt x="9335154" y="1436665"/>
                  <a:pt x="9569103" y="1392918"/>
                  <a:pt x="9758672" y="1381506"/>
                </a:cubicBezTo>
                <a:cubicBezTo>
                  <a:pt x="9894350" y="1345368"/>
                  <a:pt x="10132737" y="1265483"/>
                  <a:pt x="10018616" y="1250266"/>
                </a:cubicBezTo>
                <a:lnTo>
                  <a:pt x="9803053" y="1185597"/>
                </a:lnTo>
                <a:cubicBezTo>
                  <a:pt x="9796712" y="1183695"/>
                  <a:pt x="9789739" y="1183061"/>
                  <a:pt x="9783398" y="1183695"/>
                </a:cubicBezTo>
                <a:cubicBezTo>
                  <a:pt x="9650256" y="1197644"/>
                  <a:pt x="9695271" y="1299719"/>
                  <a:pt x="9792909" y="1287673"/>
                </a:cubicBezTo>
                <a:cubicBezTo>
                  <a:pt x="9884206" y="1276895"/>
                  <a:pt x="10053486" y="1080986"/>
                  <a:pt x="9876598" y="1080986"/>
                </a:cubicBezTo>
                <a:lnTo>
                  <a:pt x="8814632" y="1078450"/>
                </a:lnTo>
                <a:cubicBezTo>
                  <a:pt x="8788004" y="1078450"/>
                  <a:pt x="8767081" y="1056894"/>
                  <a:pt x="8767081" y="1030265"/>
                </a:cubicBezTo>
                <a:cubicBezTo>
                  <a:pt x="8767081" y="1003637"/>
                  <a:pt x="8788638" y="982080"/>
                  <a:pt x="8814632" y="982080"/>
                </a:cubicBezTo>
                <a:cubicBezTo>
                  <a:pt x="8814632" y="982080"/>
                  <a:pt x="9820171" y="1016317"/>
                  <a:pt x="9830315" y="964328"/>
                </a:cubicBezTo>
                <a:cubicBezTo>
                  <a:pt x="9840459" y="912339"/>
                  <a:pt x="9801785" y="912339"/>
                  <a:pt x="9772621" y="912339"/>
                </a:cubicBezTo>
                <a:lnTo>
                  <a:pt x="8834287" y="912339"/>
                </a:lnTo>
                <a:lnTo>
                  <a:pt x="8883105" y="789342"/>
                </a:lnTo>
                <a:cubicBezTo>
                  <a:pt x="8964893" y="618793"/>
                  <a:pt x="9092962" y="471069"/>
                  <a:pt x="9258438" y="365823"/>
                </a:cubicBezTo>
                <a:cubicBezTo>
                  <a:pt x="9382705" y="287206"/>
                  <a:pt x="9529161" y="244728"/>
                  <a:pt x="9678153" y="230779"/>
                </a:cubicBezTo>
                <a:lnTo>
                  <a:pt x="9709854" y="229511"/>
                </a:lnTo>
                <a:lnTo>
                  <a:pt x="9709854" y="159136"/>
                </a:lnTo>
                <a:lnTo>
                  <a:pt x="9695905" y="159136"/>
                </a:lnTo>
                <a:cubicBezTo>
                  <a:pt x="9657864" y="159136"/>
                  <a:pt x="9627432" y="128070"/>
                  <a:pt x="9627432" y="90029"/>
                </a:cubicBezTo>
                <a:lnTo>
                  <a:pt x="9627432" y="69107"/>
                </a:lnTo>
                <a:cubicBezTo>
                  <a:pt x="9627432" y="31066"/>
                  <a:pt x="9657864" y="0"/>
                  <a:pt x="9695905" y="0"/>
                </a:cubicBezTo>
                <a:lnTo>
                  <a:pt x="9903860" y="0"/>
                </a:lnTo>
                <a:lnTo>
                  <a:pt x="9903860" y="0"/>
                </a:lnTo>
                <a:cubicBezTo>
                  <a:pt x="9941901" y="0"/>
                  <a:pt x="9972334" y="31066"/>
                  <a:pt x="9972334" y="69107"/>
                </a:cubicBezTo>
                <a:lnTo>
                  <a:pt x="9972334" y="90029"/>
                </a:lnTo>
                <a:cubicBezTo>
                  <a:pt x="9972334" y="128070"/>
                  <a:pt x="9941901" y="159136"/>
                  <a:pt x="9903860" y="159136"/>
                </a:cubicBezTo>
                <a:lnTo>
                  <a:pt x="9889912" y="159136"/>
                </a:lnTo>
                <a:lnTo>
                  <a:pt x="9889912" y="234583"/>
                </a:lnTo>
                <a:lnTo>
                  <a:pt x="9972334" y="241558"/>
                </a:lnTo>
                <a:cubicBezTo>
                  <a:pt x="10114351" y="262480"/>
                  <a:pt x="10244323" y="307495"/>
                  <a:pt x="10341327" y="368993"/>
                </a:cubicBezTo>
                <a:cubicBezTo>
                  <a:pt x="10499829" y="469167"/>
                  <a:pt x="10662135" y="657468"/>
                  <a:pt x="10750263" y="886345"/>
                </a:cubicBezTo>
                <a:cubicBezTo>
                  <a:pt x="10754067" y="895221"/>
                  <a:pt x="10754067" y="905365"/>
                  <a:pt x="10750897" y="914875"/>
                </a:cubicBezTo>
                <a:lnTo>
                  <a:pt x="10750897" y="914875"/>
                </a:lnTo>
                <a:lnTo>
                  <a:pt x="9943168" y="919314"/>
                </a:lnTo>
                <a:cubicBezTo>
                  <a:pt x="9913370" y="921216"/>
                  <a:pt x="9927318" y="952916"/>
                  <a:pt x="9927318" y="958622"/>
                </a:cubicBezTo>
                <a:cubicBezTo>
                  <a:pt x="9927318" y="1012513"/>
                  <a:pt x="10784499" y="984616"/>
                  <a:pt x="10784499" y="984616"/>
                </a:cubicBezTo>
                <a:lnTo>
                  <a:pt x="10784499" y="984616"/>
                </a:lnTo>
                <a:cubicBezTo>
                  <a:pt x="10811127" y="984616"/>
                  <a:pt x="10832050" y="1006173"/>
                  <a:pt x="10832050" y="1032801"/>
                </a:cubicBezTo>
                <a:cubicBezTo>
                  <a:pt x="10832050" y="1059430"/>
                  <a:pt x="10810494" y="1080986"/>
                  <a:pt x="10784499" y="1080986"/>
                </a:cubicBezTo>
                <a:lnTo>
                  <a:pt x="10115619" y="1108882"/>
                </a:lnTo>
                <a:lnTo>
                  <a:pt x="10286802" y="1162773"/>
                </a:lnTo>
                <a:cubicBezTo>
                  <a:pt x="10508705" y="1229344"/>
                  <a:pt x="10556256" y="1362486"/>
                  <a:pt x="10651357" y="1495628"/>
                </a:cubicBezTo>
                <a:lnTo>
                  <a:pt x="11325309" y="2536671"/>
                </a:lnTo>
                <a:cubicBezTo>
                  <a:pt x="11325309" y="2536671"/>
                  <a:pt x="11507904" y="2442838"/>
                  <a:pt x="11568769" y="2583588"/>
                </a:cubicBezTo>
                <a:lnTo>
                  <a:pt x="11687963" y="2856846"/>
                </a:lnTo>
                <a:cubicBezTo>
                  <a:pt x="11687963" y="2856846"/>
                  <a:pt x="11803352" y="2868258"/>
                  <a:pt x="11880067" y="3051487"/>
                </a:cubicBezTo>
                <a:cubicBezTo>
                  <a:pt x="11928252" y="3166243"/>
                  <a:pt x="11940933" y="3226473"/>
                  <a:pt x="11978973" y="3282900"/>
                </a:cubicBezTo>
                <a:cubicBezTo>
                  <a:pt x="12131769" y="3509242"/>
                  <a:pt x="12175516" y="3417310"/>
                  <a:pt x="12175516" y="3417310"/>
                </a:cubicBezTo>
              </a:path>
            </a:pathLst>
          </a:custGeom>
          <a:noFill/>
          <a:ln cap="flat" cmpd="sng" w="25075">
            <a:solidFill>
              <a:schemeClr val="accent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1"/>
          <p:cNvSpPr/>
          <p:nvPr/>
        </p:nvSpPr>
        <p:spPr>
          <a:xfrm rot="2879166">
            <a:off x="7282419" y="1925769"/>
            <a:ext cx="1163025" cy="685573"/>
          </a:xfrm>
          <a:custGeom>
            <a:rect b="b" l="l" r="r" t="t"/>
            <a:pathLst>
              <a:path extrusionOk="0" h="533400" w="904875">
                <a:moveTo>
                  <a:pt x="868939" y="28667"/>
                </a:moveTo>
                <a:cubicBezTo>
                  <a:pt x="868939" y="28667"/>
                  <a:pt x="507942" y="9617"/>
                  <a:pt x="444124" y="5807"/>
                </a:cubicBezTo>
                <a:cubicBezTo>
                  <a:pt x="384117" y="1997"/>
                  <a:pt x="230764" y="-2765"/>
                  <a:pt x="179329" y="1997"/>
                </a:cubicBezTo>
                <a:cubicBezTo>
                  <a:pt x="126942" y="7712"/>
                  <a:pt x="4069" y="61052"/>
                  <a:pt x="259" y="147730"/>
                </a:cubicBezTo>
                <a:cubicBezTo>
                  <a:pt x="-4503" y="252505"/>
                  <a:pt x="57409" y="303940"/>
                  <a:pt x="100272" y="314417"/>
                </a:cubicBezTo>
                <a:cubicBezTo>
                  <a:pt x="126942" y="321085"/>
                  <a:pt x="275532" y="341087"/>
                  <a:pt x="284104" y="344897"/>
                </a:cubicBezTo>
                <a:cubicBezTo>
                  <a:pt x="292677" y="348707"/>
                  <a:pt x="310774" y="355375"/>
                  <a:pt x="311727" y="366805"/>
                </a:cubicBezTo>
                <a:cubicBezTo>
                  <a:pt x="312679" y="378235"/>
                  <a:pt x="253624" y="402047"/>
                  <a:pt x="233622" y="422050"/>
                </a:cubicBezTo>
                <a:cubicBezTo>
                  <a:pt x="213619" y="441100"/>
                  <a:pt x="195522" y="480152"/>
                  <a:pt x="207904" y="511585"/>
                </a:cubicBezTo>
                <a:cubicBezTo>
                  <a:pt x="214572" y="528730"/>
                  <a:pt x="251719" y="537302"/>
                  <a:pt x="279342" y="532540"/>
                </a:cubicBezTo>
                <a:cubicBezTo>
                  <a:pt x="306964" y="527777"/>
                  <a:pt x="418407" y="479200"/>
                  <a:pt x="465079" y="459197"/>
                </a:cubicBezTo>
                <a:cubicBezTo>
                  <a:pt x="509847" y="440147"/>
                  <a:pt x="653674" y="419192"/>
                  <a:pt x="817504" y="433480"/>
                </a:cubicBezTo>
                <a:cubicBezTo>
                  <a:pt x="831792" y="434432"/>
                  <a:pt x="831792" y="407762"/>
                  <a:pt x="831792" y="407762"/>
                </a:cubicBezTo>
                <a:lnTo>
                  <a:pt x="831792" y="103915"/>
                </a:lnTo>
                <a:cubicBezTo>
                  <a:pt x="831792" y="103915"/>
                  <a:pt x="830839" y="97247"/>
                  <a:pt x="835602" y="94390"/>
                </a:cubicBezTo>
                <a:lnTo>
                  <a:pt x="869892" y="94390"/>
                </a:lnTo>
                <a:cubicBezTo>
                  <a:pt x="893704" y="94390"/>
                  <a:pt x="912754" y="85817"/>
                  <a:pt x="912754" y="62005"/>
                </a:cubicBezTo>
                <a:cubicBezTo>
                  <a:pt x="911802" y="37240"/>
                  <a:pt x="892752" y="28667"/>
                  <a:pt x="868939" y="28667"/>
                </a:cubicBezTo>
                <a:close/>
                <a:moveTo>
                  <a:pt x="875607" y="80102"/>
                </a:moveTo>
                <a:cubicBezTo>
                  <a:pt x="875607" y="80102"/>
                  <a:pt x="832744" y="80102"/>
                  <a:pt x="832744" y="80102"/>
                </a:cubicBezTo>
                <a:lnTo>
                  <a:pt x="832744" y="42955"/>
                </a:lnTo>
                <a:cubicBezTo>
                  <a:pt x="832744" y="42955"/>
                  <a:pt x="875607" y="42955"/>
                  <a:pt x="875607" y="42955"/>
                </a:cubicBezTo>
                <a:cubicBezTo>
                  <a:pt x="887037" y="42955"/>
                  <a:pt x="896562" y="51527"/>
                  <a:pt x="896562" y="62005"/>
                </a:cubicBezTo>
                <a:cubicBezTo>
                  <a:pt x="896562" y="71530"/>
                  <a:pt x="887037" y="80102"/>
                  <a:pt x="875607" y="80102"/>
                </a:cubicBezTo>
                <a:close/>
              </a:path>
            </a:pathLst>
          </a:cu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"/>
          <p:cNvSpPr/>
          <p:nvPr/>
        </p:nvSpPr>
        <p:spPr>
          <a:xfrm rot="-988970">
            <a:off x="4687243" y="3136208"/>
            <a:ext cx="888939" cy="666705"/>
          </a:xfrm>
          <a:custGeom>
            <a:rect b="b" l="l" r="r" t="t"/>
            <a:pathLst>
              <a:path extrusionOk="0" h="314325" w="419100">
                <a:moveTo>
                  <a:pt x="392516" y="78105"/>
                </a:moveTo>
                <a:cubicBezTo>
                  <a:pt x="377276" y="66675"/>
                  <a:pt x="353463" y="51435"/>
                  <a:pt x="323936" y="51435"/>
                </a:cubicBezTo>
                <a:cubicBezTo>
                  <a:pt x="321078" y="51435"/>
                  <a:pt x="317268" y="53340"/>
                  <a:pt x="316316" y="48577"/>
                </a:cubicBezTo>
                <a:cubicBezTo>
                  <a:pt x="311553" y="42863"/>
                  <a:pt x="318221" y="5715"/>
                  <a:pt x="311553" y="0"/>
                </a:cubicBezTo>
                <a:cubicBezTo>
                  <a:pt x="214398" y="0"/>
                  <a:pt x="106766" y="0"/>
                  <a:pt x="9611" y="0"/>
                </a:cubicBezTo>
                <a:cubicBezTo>
                  <a:pt x="86" y="0"/>
                  <a:pt x="86" y="19050"/>
                  <a:pt x="1038" y="21908"/>
                </a:cubicBezTo>
                <a:cubicBezTo>
                  <a:pt x="-867" y="37148"/>
                  <a:pt x="86" y="103823"/>
                  <a:pt x="1991" y="134302"/>
                </a:cubicBezTo>
                <a:cubicBezTo>
                  <a:pt x="8658" y="211455"/>
                  <a:pt x="31518" y="236220"/>
                  <a:pt x="61046" y="306705"/>
                </a:cubicBezTo>
                <a:cubicBezTo>
                  <a:pt x="61998" y="310515"/>
                  <a:pt x="63903" y="313373"/>
                  <a:pt x="67713" y="315278"/>
                </a:cubicBezTo>
                <a:cubicBezTo>
                  <a:pt x="124863" y="319088"/>
                  <a:pt x="181061" y="316230"/>
                  <a:pt x="238211" y="316230"/>
                </a:cubicBezTo>
                <a:cubicBezTo>
                  <a:pt x="244878" y="316230"/>
                  <a:pt x="251546" y="314325"/>
                  <a:pt x="253451" y="306705"/>
                </a:cubicBezTo>
                <a:cubicBezTo>
                  <a:pt x="275359" y="269557"/>
                  <a:pt x="280121" y="264795"/>
                  <a:pt x="292503" y="241935"/>
                </a:cubicBezTo>
                <a:cubicBezTo>
                  <a:pt x="297266" y="232410"/>
                  <a:pt x="302028" y="224790"/>
                  <a:pt x="311553" y="223838"/>
                </a:cubicBezTo>
                <a:cubicBezTo>
                  <a:pt x="347748" y="220980"/>
                  <a:pt x="378228" y="205740"/>
                  <a:pt x="402041" y="178118"/>
                </a:cubicBezTo>
                <a:cubicBezTo>
                  <a:pt x="430616" y="148590"/>
                  <a:pt x="424901" y="103823"/>
                  <a:pt x="392516" y="78105"/>
                </a:cubicBezTo>
                <a:close/>
                <a:moveTo>
                  <a:pt x="382038" y="154305"/>
                </a:moveTo>
                <a:cubicBezTo>
                  <a:pt x="366798" y="178118"/>
                  <a:pt x="342034" y="187643"/>
                  <a:pt x="315363" y="192405"/>
                </a:cubicBezTo>
                <a:cubicBezTo>
                  <a:pt x="303934" y="194310"/>
                  <a:pt x="308696" y="186690"/>
                  <a:pt x="308696" y="181927"/>
                </a:cubicBezTo>
                <a:cubicBezTo>
                  <a:pt x="312506" y="152400"/>
                  <a:pt x="316316" y="122873"/>
                  <a:pt x="316316" y="93345"/>
                </a:cubicBezTo>
                <a:cubicBezTo>
                  <a:pt x="316316" y="86677"/>
                  <a:pt x="318221" y="84773"/>
                  <a:pt x="324888" y="85725"/>
                </a:cubicBezTo>
                <a:cubicBezTo>
                  <a:pt x="343938" y="87630"/>
                  <a:pt x="361084" y="92393"/>
                  <a:pt x="376323" y="105727"/>
                </a:cubicBezTo>
                <a:cubicBezTo>
                  <a:pt x="390611" y="118110"/>
                  <a:pt x="392516" y="138113"/>
                  <a:pt x="382038" y="154305"/>
                </a:cubicBezTo>
                <a:close/>
              </a:path>
            </a:pathLst>
          </a:cu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"/>
          <p:cNvSpPr/>
          <p:nvPr/>
        </p:nvSpPr>
        <p:spPr>
          <a:xfrm rot="-896637">
            <a:off x="10432167" y="3237012"/>
            <a:ext cx="1016719" cy="905036"/>
          </a:xfrm>
          <a:custGeom>
            <a:rect b="b" l="l" r="r" t="t"/>
            <a:pathLst>
              <a:path extrusionOk="0" h="405425" w="455455">
                <a:moveTo>
                  <a:pt x="149541" y="388280"/>
                </a:moveTo>
                <a:lnTo>
                  <a:pt x="294322" y="388280"/>
                </a:lnTo>
                <a:cubicBezTo>
                  <a:pt x="299084" y="388280"/>
                  <a:pt x="302894" y="392090"/>
                  <a:pt x="302894" y="396852"/>
                </a:cubicBezTo>
                <a:cubicBezTo>
                  <a:pt x="302894" y="402568"/>
                  <a:pt x="299084" y="405425"/>
                  <a:pt x="294322" y="405425"/>
                </a:cubicBezTo>
                <a:lnTo>
                  <a:pt x="149541" y="405425"/>
                </a:lnTo>
                <a:cubicBezTo>
                  <a:pt x="144779" y="405425"/>
                  <a:pt x="140969" y="401615"/>
                  <a:pt x="140969" y="396852"/>
                </a:cubicBezTo>
                <a:cubicBezTo>
                  <a:pt x="140969" y="392090"/>
                  <a:pt x="144779" y="388280"/>
                  <a:pt x="149541" y="388280"/>
                </a:cubicBezTo>
                <a:close/>
                <a:moveTo>
                  <a:pt x="25717" y="210162"/>
                </a:moveTo>
                <a:cubicBezTo>
                  <a:pt x="154304" y="210162"/>
                  <a:pt x="285749" y="210162"/>
                  <a:pt x="415289" y="210162"/>
                </a:cubicBezTo>
                <a:cubicBezTo>
                  <a:pt x="419099" y="217782"/>
                  <a:pt x="418147" y="225402"/>
                  <a:pt x="417194" y="233022"/>
                </a:cubicBezTo>
                <a:cubicBezTo>
                  <a:pt x="409574" y="273027"/>
                  <a:pt x="389572" y="308269"/>
                  <a:pt x="359092" y="336844"/>
                </a:cubicBezTo>
                <a:cubicBezTo>
                  <a:pt x="340042" y="353989"/>
                  <a:pt x="319087" y="367325"/>
                  <a:pt x="295274" y="376850"/>
                </a:cubicBezTo>
                <a:cubicBezTo>
                  <a:pt x="290512" y="381612"/>
                  <a:pt x="284797" y="380659"/>
                  <a:pt x="279082" y="380659"/>
                </a:cubicBezTo>
                <a:cubicBezTo>
                  <a:pt x="240029" y="380659"/>
                  <a:pt x="200977" y="380659"/>
                  <a:pt x="160972" y="380659"/>
                </a:cubicBezTo>
                <a:cubicBezTo>
                  <a:pt x="155257" y="380659"/>
                  <a:pt x="149542" y="381612"/>
                  <a:pt x="144779" y="376850"/>
                </a:cubicBezTo>
                <a:cubicBezTo>
                  <a:pt x="127634" y="373039"/>
                  <a:pt x="113347" y="363514"/>
                  <a:pt x="99059" y="353989"/>
                </a:cubicBezTo>
                <a:cubicBezTo>
                  <a:pt x="66674" y="331129"/>
                  <a:pt x="44767" y="300650"/>
                  <a:pt x="32384" y="263502"/>
                </a:cubicBezTo>
                <a:cubicBezTo>
                  <a:pt x="29527" y="253977"/>
                  <a:pt x="26669" y="243500"/>
                  <a:pt x="25717" y="233022"/>
                </a:cubicBezTo>
                <a:cubicBezTo>
                  <a:pt x="24764" y="225402"/>
                  <a:pt x="23812" y="217782"/>
                  <a:pt x="25717" y="210162"/>
                </a:cubicBezTo>
                <a:close/>
                <a:moveTo>
                  <a:pt x="374809" y="492"/>
                </a:moveTo>
                <a:cubicBezTo>
                  <a:pt x="380286" y="-1056"/>
                  <a:pt x="386715" y="1087"/>
                  <a:pt x="395288" y="6326"/>
                </a:cubicBezTo>
                <a:cubicBezTo>
                  <a:pt x="411480" y="15851"/>
                  <a:pt x="429578" y="26329"/>
                  <a:pt x="444817" y="35854"/>
                </a:cubicBezTo>
                <a:cubicBezTo>
                  <a:pt x="451485" y="39664"/>
                  <a:pt x="458153" y="45379"/>
                  <a:pt x="454342" y="53951"/>
                </a:cubicBezTo>
                <a:cubicBezTo>
                  <a:pt x="450532" y="63476"/>
                  <a:pt x="443865" y="73954"/>
                  <a:pt x="432435" y="74907"/>
                </a:cubicBezTo>
                <a:cubicBezTo>
                  <a:pt x="422910" y="74907"/>
                  <a:pt x="419100" y="79669"/>
                  <a:pt x="414338" y="87289"/>
                </a:cubicBezTo>
                <a:cubicBezTo>
                  <a:pt x="396240" y="118722"/>
                  <a:pt x="380047" y="141582"/>
                  <a:pt x="360045" y="174919"/>
                </a:cubicBezTo>
                <a:cubicBezTo>
                  <a:pt x="381953" y="174919"/>
                  <a:pt x="392430" y="174919"/>
                  <a:pt x="412432" y="174919"/>
                </a:cubicBezTo>
                <a:cubicBezTo>
                  <a:pt x="416242" y="174919"/>
                  <a:pt x="420053" y="174919"/>
                  <a:pt x="423863" y="174919"/>
                </a:cubicBezTo>
                <a:cubicBezTo>
                  <a:pt x="432435" y="175872"/>
                  <a:pt x="441007" y="178729"/>
                  <a:pt x="441007" y="189206"/>
                </a:cubicBezTo>
                <a:cubicBezTo>
                  <a:pt x="441007" y="199684"/>
                  <a:pt x="433388" y="202542"/>
                  <a:pt x="423863" y="202542"/>
                </a:cubicBezTo>
                <a:cubicBezTo>
                  <a:pt x="370522" y="202542"/>
                  <a:pt x="318135" y="202542"/>
                  <a:pt x="264795" y="202542"/>
                </a:cubicBezTo>
                <a:cubicBezTo>
                  <a:pt x="181928" y="202542"/>
                  <a:pt x="100013" y="202542"/>
                  <a:pt x="17145" y="202542"/>
                </a:cubicBezTo>
                <a:cubicBezTo>
                  <a:pt x="6667" y="202542"/>
                  <a:pt x="0" y="199684"/>
                  <a:pt x="0" y="188254"/>
                </a:cubicBezTo>
                <a:cubicBezTo>
                  <a:pt x="0" y="176824"/>
                  <a:pt x="6667" y="174919"/>
                  <a:pt x="16192" y="174919"/>
                </a:cubicBezTo>
                <a:cubicBezTo>
                  <a:pt x="92392" y="174919"/>
                  <a:pt x="177165" y="174919"/>
                  <a:pt x="254317" y="174919"/>
                </a:cubicBezTo>
                <a:cubicBezTo>
                  <a:pt x="265747" y="174919"/>
                  <a:pt x="272415" y="172062"/>
                  <a:pt x="279082" y="161584"/>
                </a:cubicBezTo>
                <a:cubicBezTo>
                  <a:pt x="306705" y="119674"/>
                  <a:pt x="329565" y="86336"/>
                  <a:pt x="359092" y="45379"/>
                </a:cubicBezTo>
                <a:cubicBezTo>
                  <a:pt x="362903" y="39664"/>
                  <a:pt x="362903" y="35854"/>
                  <a:pt x="360045" y="30139"/>
                </a:cubicBezTo>
                <a:cubicBezTo>
                  <a:pt x="359092" y="26329"/>
                  <a:pt x="359092" y="21567"/>
                  <a:pt x="360045" y="16804"/>
                </a:cubicBezTo>
                <a:cubicBezTo>
                  <a:pt x="364808" y="7279"/>
                  <a:pt x="369332" y="2040"/>
                  <a:pt x="374809" y="492"/>
                </a:cubicBezTo>
                <a:close/>
              </a:path>
            </a:pathLst>
          </a:cu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"/>
          <p:cNvSpPr txBox="1"/>
          <p:nvPr>
            <p:ph type="title"/>
          </p:nvPr>
        </p:nvSpPr>
        <p:spPr>
          <a:xfrm>
            <a:off x="-148" y="4942837"/>
            <a:ext cx="12192000" cy="7511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Free PPT Templates</a:t>
            </a:r>
            <a:endParaRPr/>
          </a:p>
        </p:txBody>
      </p:sp>
      <p:sp>
        <p:nvSpPr>
          <p:cNvPr id="231" name="Google Shape;231;p1"/>
          <p:cNvSpPr txBox="1"/>
          <p:nvPr>
            <p:ph idx="1" type="body"/>
          </p:nvPr>
        </p:nvSpPr>
        <p:spPr>
          <a:xfrm>
            <a:off x="-148" y="5768548"/>
            <a:ext cx="12192000" cy="432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Insert the Sub Title of Your Presentation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1">
            <a:hlinkClick r:id="rId3"/>
          </p:cNvPr>
          <p:cNvSpPr txBox="1"/>
          <p:nvPr/>
        </p:nvSpPr>
        <p:spPr>
          <a:xfrm>
            <a:off x="0" y="6568035"/>
            <a:ext cx="12191852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http://www.free-powerpoint-templates-design.com</a:t>
            </a:r>
            <a:endParaRPr sz="1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3" name="Google Shape;233;p1"/>
          <p:cNvGrpSpPr/>
          <p:nvPr/>
        </p:nvGrpSpPr>
        <p:grpSpPr>
          <a:xfrm>
            <a:off x="460402" y="415671"/>
            <a:ext cx="1262227" cy="310203"/>
            <a:chOff x="3275856" y="1242391"/>
            <a:chExt cx="1656184" cy="407020"/>
          </a:xfrm>
        </p:grpSpPr>
        <p:sp>
          <p:nvSpPr>
            <p:cNvPr id="234" name="Google Shape;234;p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fmla="val 50000" name="adj"/>
              </a:avLst>
            </a:prstGeom>
            <a:solidFill>
              <a:schemeClr val="lt1">
                <a:alpha val="0"/>
              </a:schemeClr>
            </a:solidFill>
            <a:ln cap="flat" cmpd="sng" w="15875">
              <a:solidFill>
                <a:srgbClr val="3F3F3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E:\002-KIMS BUSINESS\007-01-ALLPPT.com\011-ALLPPT-LOGO\allppt-logo-e.png" id="235" name="Google Shape;235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516120" y="1319622"/>
              <a:ext cx="1187245" cy="247343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10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503" name="Google Shape;503;p10"/>
          <p:cNvGrpSpPr/>
          <p:nvPr/>
        </p:nvGrpSpPr>
        <p:grpSpPr>
          <a:xfrm>
            <a:off x="264282" y="1638162"/>
            <a:ext cx="4772502" cy="4785399"/>
            <a:chOff x="2608095" y="989418"/>
            <a:chExt cx="6120666" cy="6137208"/>
          </a:xfrm>
        </p:grpSpPr>
        <p:sp>
          <p:nvSpPr>
            <p:cNvPr id="504" name="Google Shape;504;p10"/>
            <p:cNvSpPr/>
            <p:nvPr/>
          </p:nvSpPr>
          <p:spPr>
            <a:xfrm rot="3000000">
              <a:off x="3459693" y="1916390"/>
              <a:ext cx="4417470" cy="4283265"/>
            </a:xfrm>
            <a:custGeom>
              <a:rect b="b" l="l" r="r" t="t"/>
              <a:pathLst>
                <a:path extrusionOk="0" h="4283265" w="4417470">
                  <a:moveTo>
                    <a:pt x="407554" y="44466"/>
                  </a:moveTo>
                  <a:cubicBezTo>
                    <a:pt x="440053" y="12920"/>
                    <a:pt x="485867" y="-4407"/>
                    <a:pt x="534399" y="969"/>
                  </a:cubicBezTo>
                  <a:lnTo>
                    <a:pt x="2073870" y="171489"/>
                  </a:lnTo>
                  <a:lnTo>
                    <a:pt x="2077417" y="153919"/>
                  </a:lnTo>
                  <a:cubicBezTo>
                    <a:pt x="2105473" y="87588"/>
                    <a:pt x="2171154" y="41045"/>
                    <a:pt x="2247705" y="41045"/>
                  </a:cubicBezTo>
                  <a:lnTo>
                    <a:pt x="4232659" y="41045"/>
                  </a:lnTo>
                  <a:cubicBezTo>
                    <a:pt x="4334727" y="41045"/>
                    <a:pt x="4417470" y="123788"/>
                    <a:pt x="4417470" y="225856"/>
                  </a:cubicBezTo>
                  <a:lnTo>
                    <a:pt x="4417470" y="2210810"/>
                  </a:lnTo>
                  <a:cubicBezTo>
                    <a:pt x="4417470" y="2312878"/>
                    <a:pt x="4334727" y="2395621"/>
                    <a:pt x="4232659" y="2395621"/>
                  </a:cubicBezTo>
                  <a:lnTo>
                    <a:pt x="3889560" y="2395621"/>
                  </a:lnTo>
                  <a:lnTo>
                    <a:pt x="3893603" y="2403332"/>
                  </a:lnTo>
                  <a:cubicBezTo>
                    <a:pt x="3899438" y="2422898"/>
                    <a:pt x="3901533" y="2443930"/>
                    <a:pt x="3899144" y="2465500"/>
                  </a:cubicBezTo>
                  <a:lnTo>
                    <a:pt x="3713292" y="4143380"/>
                  </a:lnTo>
                  <a:cubicBezTo>
                    <a:pt x="3703736" y="4229658"/>
                    <a:pt x="3626046" y="4291853"/>
                    <a:pt x="3539768" y="4282296"/>
                  </a:cubicBezTo>
                  <a:lnTo>
                    <a:pt x="1861885" y="4096444"/>
                  </a:lnTo>
                  <a:cubicBezTo>
                    <a:pt x="1775607" y="4086888"/>
                    <a:pt x="1713412" y="4009198"/>
                    <a:pt x="1722969" y="3922920"/>
                  </a:cubicBezTo>
                  <a:lnTo>
                    <a:pt x="1723732" y="3916028"/>
                  </a:lnTo>
                  <a:lnTo>
                    <a:pt x="139886" y="3740592"/>
                  </a:lnTo>
                  <a:cubicBezTo>
                    <a:pt x="53608" y="3731035"/>
                    <a:pt x="-8587" y="3653346"/>
                    <a:pt x="969" y="3567067"/>
                  </a:cubicBezTo>
                  <a:lnTo>
                    <a:pt x="186576" y="1891401"/>
                  </a:lnTo>
                  <a:lnTo>
                    <a:pt x="180564" y="1879933"/>
                  </a:lnTo>
                  <a:cubicBezTo>
                    <a:pt x="174729" y="1860368"/>
                    <a:pt x="172633" y="1839335"/>
                    <a:pt x="175023" y="1817766"/>
                  </a:cubicBezTo>
                  <a:lnTo>
                    <a:pt x="360874" y="139885"/>
                  </a:lnTo>
                  <a:cubicBezTo>
                    <a:pt x="363264" y="118316"/>
                    <a:pt x="369911" y="98252"/>
                    <a:pt x="379887" y="80437"/>
                  </a:cubicBezTo>
                  <a:cubicBezTo>
                    <a:pt x="387368" y="67076"/>
                    <a:pt x="396721" y="54981"/>
                    <a:pt x="407554" y="4446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63500">
              <a:solidFill>
                <a:srgbClr val="957A5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Google Shape;505;p10"/>
            <p:cNvSpPr/>
            <p:nvPr/>
          </p:nvSpPr>
          <p:spPr>
            <a:xfrm rot="3000000">
              <a:off x="6117544" y="3344603"/>
              <a:ext cx="1828800" cy="1828800"/>
            </a:xfrm>
            <a:prstGeom prst="roundRect">
              <a:avLst>
                <a:gd fmla="val 7849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6" name="Google Shape;506;p10"/>
            <p:cNvSpPr/>
            <p:nvPr/>
          </p:nvSpPr>
          <p:spPr>
            <a:xfrm rot="3379239">
              <a:off x="3630548" y="2874807"/>
              <a:ext cx="1555339" cy="1555339"/>
            </a:xfrm>
            <a:prstGeom prst="roundRect">
              <a:avLst>
                <a:gd fmla="val 7849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7" name="Google Shape;507;p10"/>
            <p:cNvSpPr/>
            <p:nvPr/>
          </p:nvSpPr>
          <p:spPr>
            <a:xfrm rot="3379239">
              <a:off x="5082470" y="1883710"/>
              <a:ext cx="1555339" cy="1555339"/>
            </a:xfrm>
            <a:prstGeom prst="roundRect">
              <a:avLst>
                <a:gd fmla="val 7849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10"/>
            <p:cNvSpPr/>
            <p:nvPr/>
          </p:nvSpPr>
          <p:spPr>
            <a:xfrm rot="3379239">
              <a:off x="4464829" y="4422673"/>
              <a:ext cx="1555339" cy="1555339"/>
            </a:xfrm>
            <a:prstGeom prst="roundRect">
              <a:avLst>
                <a:gd fmla="val 7849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9" name="Google Shape;509;p10"/>
          <p:cNvSpPr/>
          <p:nvPr/>
        </p:nvSpPr>
        <p:spPr>
          <a:xfrm rot="-2463934">
            <a:off x="3520398" y="3694356"/>
            <a:ext cx="520618" cy="1204372"/>
          </a:xfrm>
          <a:custGeom>
            <a:rect b="b" l="l" r="r" t="t"/>
            <a:pathLst>
              <a:path extrusionOk="0" h="1204372" w="520618">
                <a:moveTo>
                  <a:pt x="422190" y="101446"/>
                </a:moveTo>
                <a:cubicBezTo>
                  <a:pt x="411297" y="101446"/>
                  <a:pt x="401765" y="108935"/>
                  <a:pt x="401765" y="118467"/>
                </a:cubicBezTo>
                <a:lnTo>
                  <a:pt x="401765" y="559653"/>
                </a:lnTo>
                <a:cubicBezTo>
                  <a:pt x="401765" y="569184"/>
                  <a:pt x="410616" y="576674"/>
                  <a:pt x="422190" y="576674"/>
                </a:cubicBezTo>
                <a:cubicBezTo>
                  <a:pt x="433084" y="576674"/>
                  <a:pt x="442615" y="569184"/>
                  <a:pt x="442615" y="559653"/>
                </a:cubicBezTo>
                <a:lnTo>
                  <a:pt x="442615" y="118467"/>
                </a:lnTo>
                <a:cubicBezTo>
                  <a:pt x="442615" y="108935"/>
                  <a:pt x="433764" y="101446"/>
                  <a:pt x="422190" y="101446"/>
                </a:cubicBezTo>
                <a:close/>
                <a:moveTo>
                  <a:pt x="342532" y="101446"/>
                </a:moveTo>
                <a:cubicBezTo>
                  <a:pt x="331638" y="101446"/>
                  <a:pt x="322107" y="108935"/>
                  <a:pt x="322107" y="118467"/>
                </a:cubicBezTo>
                <a:lnTo>
                  <a:pt x="322107" y="559653"/>
                </a:lnTo>
                <a:cubicBezTo>
                  <a:pt x="322107" y="569184"/>
                  <a:pt x="330957" y="576674"/>
                  <a:pt x="342532" y="576674"/>
                </a:cubicBezTo>
                <a:cubicBezTo>
                  <a:pt x="353425" y="576674"/>
                  <a:pt x="362957" y="569184"/>
                  <a:pt x="362957" y="559653"/>
                </a:cubicBezTo>
                <a:lnTo>
                  <a:pt x="362957" y="118467"/>
                </a:lnTo>
                <a:cubicBezTo>
                  <a:pt x="362957" y="108935"/>
                  <a:pt x="354106" y="101446"/>
                  <a:pt x="342532" y="101446"/>
                </a:cubicBezTo>
                <a:close/>
                <a:moveTo>
                  <a:pt x="262873" y="101446"/>
                </a:moveTo>
                <a:cubicBezTo>
                  <a:pt x="251979" y="101446"/>
                  <a:pt x="242448" y="108935"/>
                  <a:pt x="242448" y="118467"/>
                </a:cubicBezTo>
                <a:lnTo>
                  <a:pt x="242448" y="559653"/>
                </a:lnTo>
                <a:cubicBezTo>
                  <a:pt x="242448" y="569184"/>
                  <a:pt x="251298" y="576674"/>
                  <a:pt x="262873" y="576674"/>
                </a:cubicBezTo>
                <a:cubicBezTo>
                  <a:pt x="273766" y="576674"/>
                  <a:pt x="283298" y="569184"/>
                  <a:pt x="283298" y="559653"/>
                </a:cubicBezTo>
                <a:lnTo>
                  <a:pt x="283298" y="118467"/>
                </a:lnTo>
                <a:cubicBezTo>
                  <a:pt x="283298" y="108935"/>
                  <a:pt x="274448" y="101446"/>
                  <a:pt x="262873" y="101446"/>
                </a:cubicBezTo>
                <a:close/>
                <a:moveTo>
                  <a:pt x="183214" y="101446"/>
                </a:moveTo>
                <a:cubicBezTo>
                  <a:pt x="172321" y="101446"/>
                  <a:pt x="162789" y="108935"/>
                  <a:pt x="162789" y="118467"/>
                </a:cubicBezTo>
                <a:lnTo>
                  <a:pt x="162789" y="559653"/>
                </a:lnTo>
                <a:cubicBezTo>
                  <a:pt x="162789" y="569184"/>
                  <a:pt x="171640" y="576674"/>
                  <a:pt x="183214" y="576674"/>
                </a:cubicBezTo>
                <a:cubicBezTo>
                  <a:pt x="194107" y="576674"/>
                  <a:pt x="203639" y="569184"/>
                  <a:pt x="203639" y="559653"/>
                </a:cubicBezTo>
                <a:lnTo>
                  <a:pt x="203639" y="118467"/>
                </a:lnTo>
                <a:cubicBezTo>
                  <a:pt x="203639" y="108935"/>
                  <a:pt x="194789" y="101446"/>
                  <a:pt x="183214" y="101446"/>
                </a:cubicBezTo>
                <a:close/>
                <a:moveTo>
                  <a:pt x="103556" y="101446"/>
                </a:moveTo>
                <a:cubicBezTo>
                  <a:pt x="92662" y="101446"/>
                  <a:pt x="83130" y="108935"/>
                  <a:pt x="83130" y="118467"/>
                </a:cubicBezTo>
                <a:lnTo>
                  <a:pt x="83130" y="559653"/>
                </a:lnTo>
                <a:cubicBezTo>
                  <a:pt x="83130" y="569184"/>
                  <a:pt x="91981" y="576674"/>
                  <a:pt x="103556" y="576674"/>
                </a:cubicBezTo>
                <a:cubicBezTo>
                  <a:pt x="114449" y="576674"/>
                  <a:pt x="123981" y="569184"/>
                  <a:pt x="123981" y="559653"/>
                </a:cubicBezTo>
                <a:lnTo>
                  <a:pt x="123981" y="118467"/>
                </a:lnTo>
                <a:cubicBezTo>
                  <a:pt x="123981" y="108935"/>
                  <a:pt x="115130" y="101446"/>
                  <a:pt x="103556" y="101446"/>
                </a:cubicBezTo>
                <a:close/>
                <a:moveTo>
                  <a:pt x="164151" y="0"/>
                </a:moveTo>
                <a:lnTo>
                  <a:pt x="356829" y="0"/>
                </a:lnTo>
                <a:cubicBezTo>
                  <a:pt x="446700" y="0"/>
                  <a:pt x="531125" y="25872"/>
                  <a:pt x="519551" y="163402"/>
                </a:cubicBezTo>
                <a:lnTo>
                  <a:pt x="492317" y="560334"/>
                </a:lnTo>
                <a:cubicBezTo>
                  <a:pt x="492317" y="601184"/>
                  <a:pt x="458956" y="635227"/>
                  <a:pt x="417425" y="635227"/>
                </a:cubicBezTo>
                <a:lnTo>
                  <a:pt x="294873" y="635227"/>
                </a:lnTo>
                <a:lnTo>
                  <a:pt x="294873" y="979686"/>
                </a:lnTo>
                <a:lnTo>
                  <a:pt x="333721" y="979686"/>
                </a:lnTo>
                <a:lnTo>
                  <a:pt x="333721" y="1204372"/>
                </a:lnTo>
                <a:lnTo>
                  <a:pt x="198737" y="1204372"/>
                </a:lnTo>
                <a:lnTo>
                  <a:pt x="198737" y="979686"/>
                </a:lnTo>
                <a:lnTo>
                  <a:pt x="230192" y="979686"/>
                </a:lnTo>
                <a:lnTo>
                  <a:pt x="230192" y="635227"/>
                </a:lnTo>
                <a:lnTo>
                  <a:pt x="102875" y="635227"/>
                </a:lnTo>
                <a:cubicBezTo>
                  <a:pt x="62025" y="635227"/>
                  <a:pt x="27982" y="601865"/>
                  <a:pt x="27982" y="560334"/>
                </a:cubicBezTo>
                <a:lnTo>
                  <a:pt x="749" y="163402"/>
                </a:lnTo>
                <a:cubicBezTo>
                  <a:pt x="-8784" y="24510"/>
                  <a:pt x="74279" y="0"/>
                  <a:pt x="16415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10" name="Google Shape;510;p10"/>
          <p:cNvGrpSpPr/>
          <p:nvPr/>
        </p:nvGrpSpPr>
        <p:grpSpPr>
          <a:xfrm rot="-2133906">
            <a:off x="1896811" y="4438213"/>
            <a:ext cx="872516" cy="953420"/>
            <a:chOff x="9005763" y="2762363"/>
            <a:chExt cx="1544020" cy="1687192"/>
          </a:xfrm>
        </p:grpSpPr>
        <p:grpSp>
          <p:nvGrpSpPr>
            <p:cNvPr id="511" name="Google Shape;511;p10"/>
            <p:cNvGrpSpPr/>
            <p:nvPr/>
          </p:nvGrpSpPr>
          <p:grpSpPr>
            <a:xfrm rot="-2286132">
              <a:off x="9535303" y="2740910"/>
              <a:ext cx="283914" cy="1814358"/>
              <a:chOff x="1055023" y="2447150"/>
              <a:chExt cx="489227" cy="3126412"/>
            </a:xfrm>
          </p:grpSpPr>
          <p:grpSp>
            <p:nvGrpSpPr>
              <p:cNvPr id="512" name="Google Shape;512;p10"/>
              <p:cNvGrpSpPr/>
              <p:nvPr/>
            </p:nvGrpSpPr>
            <p:grpSpPr>
              <a:xfrm>
                <a:off x="1195228" y="3663994"/>
                <a:ext cx="208870" cy="1909568"/>
                <a:chOff x="4360431" y="3515651"/>
                <a:chExt cx="208870" cy="1909569"/>
              </a:xfrm>
            </p:grpSpPr>
            <p:sp>
              <p:nvSpPr>
                <p:cNvPr id="513" name="Google Shape;513;p10"/>
                <p:cNvSpPr/>
                <p:nvPr/>
              </p:nvSpPr>
              <p:spPr>
                <a:xfrm>
                  <a:off x="4360431" y="3515651"/>
                  <a:ext cx="208870" cy="1803164"/>
                </a:xfrm>
                <a:prstGeom prst="trapezoid">
                  <a:avLst>
                    <a:gd fmla="val 17206" name="adj"/>
                  </a:avLst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14" name="Google Shape;514;p10"/>
                <p:cNvSpPr/>
                <p:nvPr/>
              </p:nvSpPr>
              <p:spPr>
                <a:xfrm>
                  <a:off x="4360431" y="5216350"/>
                  <a:ext cx="208870" cy="20887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15" name="Google Shape;515;p10"/>
              <p:cNvSpPr/>
              <p:nvPr/>
            </p:nvSpPr>
            <p:spPr>
              <a:xfrm>
                <a:off x="1055023" y="2447150"/>
                <a:ext cx="489227" cy="1216846"/>
              </a:xfrm>
              <a:custGeom>
                <a:rect b="b" l="l" r="r" t="t"/>
                <a:pathLst>
                  <a:path extrusionOk="0" h="1397222" w="489227">
                    <a:moveTo>
                      <a:pt x="72993" y="0"/>
                    </a:moveTo>
                    <a:cubicBezTo>
                      <a:pt x="80946" y="0"/>
                      <a:pt x="88146" y="3224"/>
                      <a:pt x="93358" y="8435"/>
                    </a:cubicBezTo>
                    <a:lnTo>
                      <a:pt x="100861" y="26550"/>
                    </a:lnTo>
                    <a:cubicBezTo>
                      <a:pt x="100861" y="272898"/>
                      <a:pt x="100860" y="519246"/>
                      <a:pt x="100860" y="765594"/>
                    </a:cubicBezTo>
                    <a:cubicBezTo>
                      <a:pt x="100860" y="782369"/>
                      <a:pt x="114459" y="795968"/>
                      <a:pt x="131234" y="795968"/>
                    </a:cubicBezTo>
                    <a:cubicBezTo>
                      <a:pt x="148009" y="795968"/>
                      <a:pt x="161608" y="782369"/>
                      <a:pt x="161608" y="765594"/>
                    </a:cubicBezTo>
                    <a:lnTo>
                      <a:pt x="161608" y="28704"/>
                    </a:lnTo>
                    <a:lnTo>
                      <a:pt x="170003" y="8435"/>
                    </a:lnTo>
                    <a:cubicBezTo>
                      <a:pt x="175215" y="3224"/>
                      <a:pt x="182415" y="0"/>
                      <a:pt x="190368" y="0"/>
                    </a:cubicBezTo>
                    <a:cubicBezTo>
                      <a:pt x="198321" y="0"/>
                      <a:pt x="205521" y="3224"/>
                      <a:pt x="210733" y="8435"/>
                    </a:cubicBezTo>
                    <a:lnTo>
                      <a:pt x="217165" y="23964"/>
                    </a:lnTo>
                    <a:cubicBezTo>
                      <a:pt x="217165" y="271073"/>
                      <a:pt x="217164" y="518183"/>
                      <a:pt x="217164" y="765292"/>
                    </a:cubicBezTo>
                    <a:cubicBezTo>
                      <a:pt x="217164" y="782067"/>
                      <a:pt x="230763" y="795666"/>
                      <a:pt x="247538" y="795666"/>
                    </a:cubicBezTo>
                    <a:cubicBezTo>
                      <a:pt x="264313" y="795666"/>
                      <a:pt x="277912" y="782067"/>
                      <a:pt x="277912" y="765292"/>
                    </a:cubicBezTo>
                    <a:lnTo>
                      <a:pt x="277912" y="25070"/>
                    </a:lnTo>
                    <a:lnTo>
                      <a:pt x="284802" y="8435"/>
                    </a:lnTo>
                    <a:cubicBezTo>
                      <a:pt x="290014" y="3224"/>
                      <a:pt x="297214" y="0"/>
                      <a:pt x="305167" y="0"/>
                    </a:cubicBezTo>
                    <a:cubicBezTo>
                      <a:pt x="313120" y="0"/>
                      <a:pt x="320320" y="3224"/>
                      <a:pt x="325532" y="8435"/>
                    </a:cubicBezTo>
                    <a:lnTo>
                      <a:pt x="333470" y="27600"/>
                    </a:lnTo>
                    <a:cubicBezTo>
                      <a:pt x="333470" y="271196"/>
                      <a:pt x="333469" y="514792"/>
                      <a:pt x="333469" y="758388"/>
                    </a:cubicBezTo>
                    <a:cubicBezTo>
                      <a:pt x="333469" y="775163"/>
                      <a:pt x="347068" y="788762"/>
                      <a:pt x="363843" y="788762"/>
                    </a:cubicBezTo>
                    <a:cubicBezTo>
                      <a:pt x="380618" y="788762"/>
                      <a:pt x="394217" y="775163"/>
                      <a:pt x="394217" y="758388"/>
                    </a:cubicBezTo>
                    <a:lnTo>
                      <a:pt x="394217" y="27653"/>
                    </a:lnTo>
                    <a:lnTo>
                      <a:pt x="402177" y="8435"/>
                    </a:lnTo>
                    <a:cubicBezTo>
                      <a:pt x="407389" y="3224"/>
                      <a:pt x="414589" y="0"/>
                      <a:pt x="422542" y="0"/>
                    </a:cubicBezTo>
                    <a:cubicBezTo>
                      <a:pt x="438448" y="0"/>
                      <a:pt x="451342" y="12894"/>
                      <a:pt x="451342" y="28800"/>
                    </a:cubicBezTo>
                    <a:lnTo>
                      <a:pt x="489226" y="1094702"/>
                    </a:lnTo>
                    <a:cubicBezTo>
                      <a:pt x="489647" y="1154329"/>
                      <a:pt x="371582" y="1296382"/>
                      <a:pt x="312760" y="1397222"/>
                    </a:cubicBezTo>
                    <a:lnTo>
                      <a:pt x="176520" y="1397222"/>
                    </a:lnTo>
                    <a:cubicBezTo>
                      <a:pt x="117698" y="1296382"/>
                      <a:pt x="-2942" y="1149177"/>
                      <a:pt x="54" y="1094702"/>
                    </a:cubicBezTo>
                    <a:lnTo>
                      <a:pt x="44193" y="28800"/>
                    </a:lnTo>
                    <a:cubicBezTo>
                      <a:pt x="44193" y="12894"/>
                      <a:pt x="57087" y="0"/>
                      <a:pt x="729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6" name="Google Shape;516;p10"/>
            <p:cNvGrpSpPr/>
            <p:nvPr/>
          </p:nvGrpSpPr>
          <p:grpSpPr>
            <a:xfrm flipH="1" rot="2286132">
              <a:off x="9758353" y="2616201"/>
              <a:ext cx="206038" cy="1968489"/>
              <a:chOff x="10476289" y="295275"/>
              <a:chExt cx="567209" cy="6132426"/>
            </a:xfrm>
          </p:grpSpPr>
          <p:grpSp>
            <p:nvGrpSpPr>
              <p:cNvPr id="517" name="Google Shape;517;p10"/>
              <p:cNvGrpSpPr/>
              <p:nvPr/>
            </p:nvGrpSpPr>
            <p:grpSpPr>
              <a:xfrm>
                <a:off x="10690850" y="3203660"/>
                <a:ext cx="352648" cy="3224041"/>
                <a:chOff x="3737748" y="3214934"/>
                <a:chExt cx="352648" cy="3224042"/>
              </a:xfrm>
            </p:grpSpPr>
            <p:sp>
              <p:nvSpPr>
                <p:cNvPr id="518" name="Google Shape;518;p10"/>
                <p:cNvSpPr/>
                <p:nvPr/>
              </p:nvSpPr>
              <p:spPr>
                <a:xfrm>
                  <a:off x="3737748" y="3214934"/>
                  <a:ext cx="352648" cy="3044392"/>
                </a:xfrm>
                <a:prstGeom prst="trapezoid">
                  <a:avLst>
                    <a:gd fmla="val 17206" name="adj"/>
                  </a:avLst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19" name="Google Shape;519;p10"/>
                <p:cNvSpPr/>
                <p:nvPr/>
              </p:nvSpPr>
              <p:spPr>
                <a:xfrm>
                  <a:off x="3737748" y="6086328"/>
                  <a:ext cx="352648" cy="352648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20" name="Google Shape;520;p10"/>
              <p:cNvSpPr/>
              <p:nvPr/>
            </p:nvSpPr>
            <p:spPr>
              <a:xfrm>
                <a:off x="10476289" y="295275"/>
                <a:ext cx="533237" cy="2908390"/>
              </a:xfrm>
              <a:custGeom>
                <a:rect b="b" l="l" r="r" t="t"/>
                <a:pathLst>
                  <a:path extrusionOk="0" h="3088655" w="533238">
                    <a:moveTo>
                      <a:pt x="506034" y="3086100"/>
                    </a:moveTo>
                    <a:cubicBezTo>
                      <a:pt x="347284" y="3082925"/>
                      <a:pt x="159959" y="3098800"/>
                      <a:pt x="10734" y="3076575"/>
                    </a:cubicBezTo>
                    <a:cubicBezTo>
                      <a:pt x="-46416" y="1736725"/>
                      <a:pt x="125034" y="15875"/>
                      <a:pt x="515559" y="0"/>
                    </a:cubicBezTo>
                    <a:cubicBezTo>
                      <a:pt x="547309" y="9525"/>
                      <a:pt x="531434" y="1943100"/>
                      <a:pt x="506034" y="308610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521" name="Google Shape;521;p10"/>
          <p:cNvSpPr/>
          <p:nvPr/>
        </p:nvSpPr>
        <p:spPr>
          <a:xfrm rot="634976">
            <a:off x="2480423" y="2456917"/>
            <a:ext cx="631129" cy="1094745"/>
          </a:xfrm>
          <a:custGeom>
            <a:rect b="b" l="l" r="r" t="t"/>
            <a:pathLst>
              <a:path extrusionOk="0" h="3086843" w="1779591">
                <a:moveTo>
                  <a:pt x="886404" y="2904549"/>
                </a:moveTo>
                <a:cubicBezTo>
                  <a:pt x="862099" y="2904549"/>
                  <a:pt x="840829" y="2922778"/>
                  <a:pt x="840829" y="2950124"/>
                </a:cubicBezTo>
                <a:cubicBezTo>
                  <a:pt x="840829" y="2974430"/>
                  <a:pt x="859059" y="2995696"/>
                  <a:pt x="886404" y="2995696"/>
                </a:cubicBezTo>
                <a:cubicBezTo>
                  <a:pt x="910710" y="2995696"/>
                  <a:pt x="931976" y="2974430"/>
                  <a:pt x="931976" y="2950124"/>
                </a:cubicBezTo>
                <a:cubicBezTo>
                  <a:pt x="931976" y="2925818"/>
                  <a:pt x="913747" y="2904549"/>
                  <a:pt x="886404" y="2904549"/>
                </a:cubicBezTo>
                <a:close/>
                <a:moveTo>
                  <a:pt x="883365" y="209636"/>
                </a:moveTo>
                <a:cubicBezTo>
                  <a:pt x="1257069" y="209636"/>
                  <a:pt x="1560892" y="513460"/>
                  <a:pt x="1563929" y="890200"/>
                </a:cubicBezTo>
                <a:cubicBezTo>
                  <a:pt x="1566966" y="1260864"/>
                  <a:pt x="1257069" y="1570767"/>
                  <a:pt x="883365" y="1570767"/>
                </a:cubicBezTo>
                <a:cubicBezTo>
                  <a:pt x="500548" y="1570767"/>
                  <a:pt x="199761" y="1263904"/>
                  <a:pt x="199761" y="878047"/>
                </a:cubicBezTo>
                <a:cubicBezTo>
                  <a:pt x="199761" y="510423"/>
                  <a:pt x="509661" y="206600"/>
                  <a:pt x="883365" y="209636"/>
                </a:cubicBezTo>
                <a:close/>
                <a:moveTo>
                  <a:pt x="883365" y="157988"/>
                </a:moveTo>
                <a:cubicBezTo>
                  <a:pt x="479279" y="157988"/>
                  <a:pt x="148113" y="480041"/>
                  <a:pt x="148113" y="878047"/>
                </a:cubicBezTo>
                <a:cubicBezTo>
                  <a:pt x="148113" y="1294287"/>
                  <a:pt x="470166" y="1622416"/>
                  <a:pt x="880325" y="1622416"/>
                </a:cubicBezTo>
                <a:cubicBezTo>
                  <a:pt x="1284412" y="1622416"/>
                  <a:pt x="1612541" y="1294287"/>
                  <a:pt x="1612541" y="890200"/>
                </a:cubicBezTo>
                <a:cubicBezTo>
                  <a:pt x="1612541" y="486117"/>
                  <a:pt x="1287452" y="157988"/>
                  <a:pt x="883365" y="157988"/>
                </a:cubicBezTo>
                <a:close/>
                <a:moveTo>
                  <a:pt x="849946" y="0"/>
                </a:moveTo>
                <a:cubicBezTo>
                  <a:pt x="865135" y="0"/>
                  <a:pt x="883365" y="0"/>
                  <a:pt x="898557" y="0"/>
                </a:cubicBezTo>
                <a:cubicBezTo>
                  <a:pt x="1038316" y="9113"/>
                  <a:pt x="1175035" y="39495"/>
                  <a:pt x="1299604" y="106340"/>
                </a:cubicBezTo>
                <a:cubicBezTo>
                  <a:pt x="1630769" y="285594"/>
                  <a:pt x="1816103" y="647145"/>
                  <a:pt x="1773568" y="1008693"/>
                </a:cubicBezTo>
                <a:cubicBezTo>
                  <a:pt x="1715840" y="1388473"/>
                  <a:pt x="1439363" y="1683180"/>
                  <a:pt x="1062622" y="1756097"/>
                </a:cubicBezTo>
                <a:cubicBezTo>
                  <a:pt x="1047429" y="1756097"/>
                  <a:pt x="1038316" y="1759137"/>
                  <a:pt x="1029200" y="1765214"/>
                </a:cubicBezTo>
                <a:lnTo>
                  <a:pt x="1023123" y="1765214"/>
                </a:lnTo>
                <a:cubicBezTo>
                  <a:pt x="1020087" y="1768250"/>
                  <a:pt x="1017047" y="1771290"/>
                  <a:pt x="1014010" y="1774327"/>
                </a:cubicBezTo>
                <a:cubicBezTo>
                  <a:pt x="1017047" y="1804709"/>
                  <a:pt x="995781" y="1832055"/>
                  <a:pt x="1026163" y="1853321"/>
                </a:cubicBezTo>
                <a:cubicBezTo>
                  <a:pt x="1071735" y="1883703"/>
                  <a:pt x="1056545" y="1953584"/>
                  <a:pt x="1041353" y="1987003"/>
                </a:cubicBezTo>
                <a:cubicBezTo>
                  <a:pt x="1001857" y="2084226"/>
                  <a:pt x="968435" y="2126762"/>
                  <a:pt x="971475" y="2233098"/>
                </a:cubicBezTo>
                <a:cubicBezTo>
                  <a:pt x="974512" y="2302979"/>
                  <a:pt x="1014010" y="2464007"/>
                  <a:pt x="1014010" y="2533885"/>
                </a:cubicBezTo>
                <a:cubicBezTo>
                  <a:pt x="1010970" y="2682759"/>
                  <a:pt x="1010970" y="2828594"/>
                  <a:pt x="1010970" y="2977466"/>
                </a:cubicBezTo>
                <a:cubicBezTo>
                  <a:pt x="1010970" y="3016965"/>
                  <a:pt x="998817" y="3050384"/>
                  <a:pt x="962359" y="3068613"/>
                </a:cubicBezTo>
                <a:cubicBezTo>
                  <a:pt x="938053" y="3080766"/>
                  <a:pt x="913747" y="3086843"/>
                  <a:pt x="892481" y="3086843"/>
                </a:cubicBezTo>
                <a:cubicBezTo>
                  <a:pt x="871212" y="3086843"/>
                  <a:pt x="846906" y="3080766"/>
                  <a:pt x="822600" y="3068613"/>
                </a:cubicBezTo>
                <a:cubicBezTo>
                  <a:pt x="786141" y="3050384"/>
                  <a:pt x="773988" y="3016965"/>
                  <a:pt x="773988" y="2977466"/>
                </a:cubicBezTo>
                <a:cubicBezTo>
                  <a:pt x="773988" y="2828594"/>
                  <a:pt x="770952" y="2682759"/>
                  <a:pt x="770952" y="2533885"/>
                </a:cubicBezTo>
                <a:cubicBezTo>
                  <a:pt x="767912" y="2464007"/>
                  <a:pt x="810447" y="2302979"/>
                  <a:pt x="813487" y="2233098"/>
                </a:cubicBezTo>
                <a:cubicBezTo>
                  <a:pt x="816524" y="2126762"/>
                  <a:pt x="783105" y="2081186"/>
                  <a:pt x="743606" y="1987003"/>
                </a:cubicBezTo>
                <a:cubicBezTo>
                  <a:pt x="731453" y="1953584"/>
                  <a:pt x="713224" y="1883703"/>
                  <a:pt x="758799" y="1853321"/>
                </a:cubicBezTo>
                <a:cubicBezTo>
                  <a:pt x="789181" y="1835091"/>
                  <a:pt x="767912" y="1807746"/>
                  <a:pt x="770952" y="1774327"/>
                </a:cubicBezTo>
                <a:cubicBezTo>
                  <a:pt x="767912" y="1771290"/>
                  <a:pt x="764875" y="1768250"/>
                  <a:pt x="761835" y="1765214"/>
                </a:cubicBezTo>
                <a:lnTo>
                  <a:pt x="746646" y="1765214"/>
                </a:lnTo>
                <a:cubicBezTo>
                  <a:pt x="746646" y="1765214"/>
                  <a:pt x="743606" y="1762174"/>
                  <a:pt x="743606" y="1762174"/>
                </a:cubicBezTo>
                <a:cubicBezTo>
                  <a:pt x="603847" y="1737868"/>
                  <a:pt x="476242" y="1689256"/>
                  <a:pt x="363829" y="1604186"/>
                </a:cubicBezTo>
                <a:cubicBezTo>
                  <a:pt x="248376" y="1516076"/>
                  <a:pt x="151153" y="1409739"/>
                  <a:pt x="90388" y="1279097"/>
                </a:cubicBezTo>
                <a:cubicBezTo>
                  <a:pt x="38736" y="1172757"/>
                  <a:pt x="2278" y="1060341"/>
                  <a:pt x="2278" y="938812"/>
                </a:cubicBezTo>
                <a:cubicBezTo>
                  <a:pt x="-759" y="902356"/>
                  <a:pt x="-759" y="865894"/>
                  <a:pt x="2278" y="832475"/>
                </a:cubicBezTo>
                <a:cubicBezTo>
                  <a:pt x="29623" y="398010"/>
                  <a:pt x="351676" y="57725"/>
                  <a:pt x="786141" y="6077"/>
                </a:cubicBezTo>
                <a:cubicBezTo>
                  <a:pt x="807410" y="0"/>
                  <a:pt x="828676" y="9113"/>
                  <a:pt x="84994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10"/>
          <p:cNvSpPr/>
          <p:nvPr/>
        </p:nvSpPr>
        <p:spPr>
          <a:xfrm>
            <a:off x="1250959" y="3371608"/>
            <a:ext cx="761901" cy="624509"/>
          </a:xfrm>
          <a:custGeom>
            <a:rect b="b" l="l" r="r" t="t"/>
            <a:pathLst>
              <a:path extrusionOk="0" h="952500" w="1162050">
                <a:moveTo>
                  <a:pt x="1169670" y="316230"/>
                </a:moveTo>
                <a:cubicBezTo>
                  <a:pt x="1169670" y="141922"/>
                  <a:pt x="1027747" y="0"/>
                  <a:pt x="853440" y="0"/>
                </a:cubicBezTo>
                <a:cubicBezTo>
                  <a:pt x="792480" y="0"/>
                  <a:pt x="736282" y="17145"/>
                  <a:pt x="687705" y="46672"/>
                </a:cubicBezTo>
                <a:cubicBezTo>
                  <a:pt x="644843" y="17145"/>
                  <a:pt x="593407" y="0"/>
                  <a:pt x="537210" y="0"/>
                </a:cubicBezTo>
                <a:cubicBezTo>
                  <a:pt x="442913" y="0"/>
                  <a:pt x="360045" y="49530"/>
                  <a:pt x="312420" y="124777"/>
                </a:cubicBezTo>
                <a:cubicBezTo>
                  <a:pt x="286702" y="114300"/>
                  <a:pt x="258127" y="109538"/>
                  <a:pt x="229552" y="109538"/>
                </a:cubicBezTo>
                <a:cubicBezTo>
                  <a:pt x="102870" y="109538"/>
                  <a:pt x="0" y="212408"/>
                  <a:pt x="0" y="339090"/>
                </a:cubicBezTo>
                <a:cubicBezTo>
                  <a:pt x="0" y="465773"/>
                  <a:pt x="102870" y="568643"/>
                  <a:pt x="229552" y="568643"/>
                </a:cubicBezTo>
                <a:cubicBezTo>
                  <a:pt x="234315" y="568643"/>
                  <a:pt x="238125" y="568643"/>
                  <a:pt x="242888" y="568643"/>
                </a:cubicBezTo>
                <a:cubicBezTo>
                  <a:pt x="234315" y="682943"/>
                  <a:pt x="227647" y="797243"/>
                  <a:pt x="220980" y="911543"/>
                </a:cubicBezTo>
                <a:cubicBezTo>
                  <a:pt x="218122" y="958215"/>
                  <a:pt x="226695" y="965835"/>
                  <a:pt x="270510" y="958215"/>
                </a:cubicBezTo>
                <a:cubicBezTo>
                  <a:pt x="412432" y="933450"/>
                  <a:pt x="555307" y="915353"/>
                  <a:pt x="699135" y="934403"/>
                </a:cubicBezTo>
                <a:cubicBezTo>
                  <a:pt x="713422" y="933450"/>
                  <a:pt x="727710" y="934403"/>
                  <a:pt x="741997" y="937260"/>
                </a:cubicBezTo>
                <a:cubicBezTo>
                  <a:pt x="750570" y="939165"/>
                  <a:pt x="759142" y="941070"/>
                  <a:pt x="765810" y="943928"/>
                </a:cubicBezTo>
                <a:cubicBezTo>
                  <a:pt x="767715" y="943928"/>
                  <a:pt x="769620" y="943928"/>
                  <a:pt x="771525" y="943928"/>
                </a:cubicBezTo>
                <a:cubicBezTo>
                  <a:pt x="797242" y="950595"/>
                  <a:pt x="822960" y="957262"/>
                  <a:pt x="849630" y="959168"/>
                </a:cubicBezTo>
                <a:cubicBezTo>
                  <a:pt x="893445" y="962025"/>
                  <a:pt x="901065" y="958215"/>
                  <a:pt x="898207" y="911543"/>
                </a:cubicBezTo>
                <a:cubicBezTo>
                  <a:pt x="891540" y="818198"/>
                  <a:pt x="885825" y="725805"/>
                  <a:pt x="878205" y="632460"/>
                </a:cubicBezTo>
                <a:cubicBezTo>
                  <a:pt x="1041082" y="618173"/>
                  <a:pt x="1169670" y="481965"/>
                  <a:pt x="1169670" y="31623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10"/>
          <p:cNvSpPr txBox="1"/>
          <p:nvPr/>
        </p:nvSpPr>
        <p:spPr>
          <a:xfrm>
            <a:off x="5345424" y="2164489"/>
            <a:ext cx="589059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NO.1 Presentation</a:t>
            </a:r>
            <a:endParaRPr b="1" sz="2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4" name="Google Shape;524;p10"/>
          <p:cNvSpPr txBox="1"/>
          <p:nvPr/>
        </p:nvSpPr>
        <p:spPr>
          <a:xfrm>
            <a:off x="5345424" y="1762434"/>
            <a:ext cx="589059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Modern  PowerPoint  Presentation</a:t>
            </a:r>
            <a:endParaRPr b="1" sz="16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10"/>
          <p:cNvSpPr txBox="1"/>
          <p:nvPr/>
        </p:nvSpPr>
        <p:spPr>
          <a:xfrm>
            <a:off x="5345424" y="2687839"/>
            <a:ext cx="589059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You can simply impress your audience and add a unique zing and appeal to your Presentations. Easy to change colors, photos and Text. </a:t>
            </a:r>
            <a:endParaRPr/>
          </a:p>
        </p:txBody>
      </p:sp>
      <p:sp>
        <p:nvSpPr>
          <p:cNvPr id="526" name="Google Shape;526;p10"/>
          <p:cNvSpPr/>
          <p:nvPr/>
        </p:nvSpPr>
        <p:spPr>
          <a:xfrm flipH="1">
            <a:off x="5707339" y="3549228"/>
            <a:ext cx="560666" cy="560666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7" name="Google Shape;527;p10"/>
          <p:cNvSpPr/>
          <p:nvPr/>
        </p:nvSpPr>
        <p:spPr>
          <a:xfrm flipH="1">
            <a:off x="8719221" y="3549228"/>
            <a:ext cx="560666" cy="560666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8" name="Google Shape;528;p10"/>
          <p:cNvSpPr/>
          <p:nvPr/>
        </p:nvSpPr>
        <p:spPr>
          <a:xfrm flipH="1">
            <a:off x="10225162" y="3549166"/>
            <a:ext cx="560666" cy="560728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9" name="Google Shape;529;p10"/>
          <p:cNvSpPr/>
          <p:nvPr/>
        </p:nvSpPr>
        <p:spPr>
          <a:xfrm flipH="1">
            <a:off x="7213280" y="3549166"/>
            <a:ext cx="560666" cy="560728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10"/>
          <p:cNvSpPr txBox="1"/>
          <p:nvPr/>
        </p:nvSpPr>
        <p:spPr>
          <a:xfrm>
            <a:off x="5345423" y="4970383"/>
            <a:ext cx="514754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You can simply impress your audience and add a unique zing and appeal to your Presentations. </a:t>
            </a:r>
            <a:endParaRPr/>
          </a:p>
        </p:txBody>
      </p:sp>
      <p:sp>
        <p:nvSpPr>
          <p:cNvPr id="531" name="Google Shape;531;p10"/>
          <p:cNvSpPr txBox="1"/>
          <p:nvPr/>
        </p:nvSpPr>
        <p:spPr>
          <a:xfrm>
            <a:off x="5345425" y="4227303"/>
            <a:ext cx="125073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2" name="Google Shape;532;p10"/>
          <p:cNvSpPr txBox="1"/>
          <p:nvPr/>
        </p:nvSpPr>
        <p:spPr>
          <a:xfrm>
            <a:off x="6841219" y="4197515"/>
            <a:ext cx="125073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3" name="Google Shape;533;p10"/>
          <p:cNvSpPr txBox="1"/>
          <p:nvPr/>
        </p:nvSpPr>
        <p:spPr>
          <a:xfrm>
            <a:off x="8368559" y="4227303"/>
            <a:ext cx="125073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10"/>
          <p:cNvSpPr txBox="1"/>
          <p:nvPr/>
        </p:nvSpPr>
        <p:spPr>
          <a:xfrm>
            <a:off x="9880125" y="4227303"/>
            <a:ext cx="125073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5" name="Google Shape;535;p10"/>
          <p:cNvSpPr/>
          <p:nvPr/>
        </p:nvSpPr>
        <p:spPr>
          <a:xfrm>
            <a:off x="8859091" y="3580843"/>
            <a:ext cx="269668" cy="623836"/>
          </a:xfrm>
          <a:custGeom>
            <a:rect b="b" l="l" r="r" t="t"/>
            <a:pathLst>
              <a:path extrusionOk="0" h="1204372" w="520618">
                <a:moveTo>
                  <a:pt x="422190" y="101446"/>
                </a:moveTo>
                <a:cubicBezTo>
                  <a:pt x="411297" y="101446"/>
                  <a:pt x="401765" y="108935"/>
                  <a:pt x="401765" y="118467"/>
                </a:cubicBezTo>
                <a:lnTo>
                  <a:pt x="401765" y="559653"/>
                </a:lnTo>
                <a:cubicBezTo>
                  <a:pt x="401765" y="569184"/>
                  <a:pt x="410616" y="576674"/>
                  <a:pt x="422190" y="576674"/>
                </a:cubicBezTo>
                <a:cubicBezTo>
                  <a:pt x="433084" y="576674"/>
                  <a:pt x="442615" y="569184"/>
                  <a:pt x="442615" y="559653"/>
                </a:cubicBezTo>
                <a:lnTo>
                  <a:pt x="442615" y="118467"/>
                </a:lnTo>
                <a:cubicBezTo>
                  <a:pt x="442615" y="108935"/>
                  <a:pt x="433764" y="101446"/>
                  <a:pt x="422190" y="101446"/>
                </a:cubicBezTo>
                <a:close/>
                <a:moveTo>
                  <a:pt x="342532" y="101446"/>
                </a:moveTo>
                <a:cubicBezTo>
                  <a:pt x="331638" y="101446"/>
                  <a:pt x="322107" y="108935"/>
                  <a:pt x="322107" y="118467"/>
                </a:cubicBezTo>
                <a:lnTo>
                  <a:pt x="322107" y="559653"/>
                </a:lnTo>
                <a:cubicBezTo>
                  <a:pt x="322107" y="569184"/>
                  <a:pt x="330957" y="576674"/>
                  <a:pt x="342532" y="576674"/>
                </a:cubicBezTo>
                <a:cubicBezTo>
                  <a:pt x="353425" y="576674"/>
                  <a:pt x="362957" y="569184"/>
                  <a:pt x="362957" y="559653"/>
                </a:cubicBezTo>
                <a:lnTo>
                  <a:pt x="362957" y="118467"/>
                </a:lnTo>
                <a:cubicBezTo>
                  <a:pt x="362957" y="108935"/>
                  <a:pt x="354106" y="101446"/>
                  <a:pt x="342532" y="101446"/>
                </a:cubicBezTo>
                <a:close/>
                <a:moveTo>
                  <a:pt x="262873" y="101446"/>
                </a:moveTo>
                <a:cubicBezTo>
                  <a:pt x="251979" y="101446"/>
                  <a:pt x="242448" y="108935"/>
                  <a:pt x="242448" y="118467"/>
                </a:cubicBezTo>
                <a:lnTo>
                  <a:pt x="242448" y="559653"/>
                </a:lnTo>
                <a:cubicBezTo>
                  <a:pt x="242448" y="569184"/>
                  <a:pt x="251298" y="576674"/>
                  <a:pt x="262873" y="576674"/>
                </a:cubicBezTo>
                <a:cubicBezTo>
                  <a:pt x="273766" y="576674"/>
                  <a:pt x="283298" y="569184"/>
                  <a:pt x="283298" y="559653"/>
                </a:cubicBezTo>
                <a:lnTo>
                  <a:pt x="283298" y="118467"/>
                </a:lnTo>
                <a:cubicBezTo>
                  <a:pt x="283298" y="108935"/>
                  <a:pt x="274448" y="101446"/>
                  <a:pt x="262873" y="101446"/>
                </a:cubicBezTo>
                <a:close/>
                <a:moveTo>
                  <a:pt x="183214" y="101446"/>
                </a:moveTo>
                <a:cubicBezTo>
                  <a:pt x="172321" y="101446"/>
                  <a:pt x="162789" y="108935"/>
                  <a:pt x="162789" y="118467"/>
                </a:cubicBezTo>
                <a:lnTo>
                  <a:pt x="162789" y="559653"/>
                </a:lnTo>
                <a:cubicBezTo>
                  <a:pt x="162789" y="569184"/>
                  <a:pt x="171640" y="576674"/>
                  <a:pt x="183214" y="576674"/>
                </a:cubicBezTo>
                <a:cubicBezTo>
                  <a:pt x="194107" y="576674"/>
                  <a:pt x="203639" y="569184"/>
                  <a:pt x="203639" y="559653"/>
                </a:cubicBezTo>
                <a:lnTo>
                  <a:pt x="203639" y="118467"/>
                </a:lnTo>
                <a:cubicBezTo>
                  <a:pt x="203639" y="108935"/>
                  <a:pt x="194789" y="101446"/>
                  <a:pt x="183214" y="101446"/>
                </a:cubicBezTo>
                <a:close/>
                <a:moveTo>
                  <a:pt x="103556" y="101446"/>
                </a:moveTo>
                <a:cubicBezTo>
                  <a:pt x="92662" y="101446"/>
                  <a:pt x="83130" y="108935"/>
                  <a:pt x="83130" y="118467"/>
                </a:cubicBezTo>
                <a:lnTo>
                  <a:pt x="83130" y="559653"/>
                </a:lnTo>
                <a:cubicBezTo>
                  <a:pt x="83130" y="569184"/>
                  <a:pt x="91981" y="576674"/>
                  <a:pt x="103556" y="576674"/>
                </a:cubicBezTo>
                <a:cubicBezTo>
                  <a:pt x="114449" y="576674"/>
                  <a:pt x="123981" y="569184"/>
                  <a:pt x="123981" y="559653"/>
                </a:cubicBezTo>
                <a:lnTo>
                  <a:pt x="123981" y="118467"/>
                </a:lnTo>
                <a:cubicBezTo>
                  <a:pt x="123981" y="108935"/>
                  <a:pt x="115130" y="101446"/>
                  <a:pt x="103556" y="101446"/>
                </a:cubicBezTo>
                <a:close/>
                <a:moveTo>
                  <a:pt x="164151" y="0"/>
                </a:moveTo>
                <a:lnTo>
                  <a:pt x="356829" y="0"/>
                </a:lnTo>
                <a:cubicBezTo>
                  <a:pt x="446700" y="0"/>
                  <a:pt x="531125" y="25872"/>
                  <a:pt x="519551" y="163402"/>
                </a:cubicBezTo>
                <a:lnTo>
                  <a:pt x="492317" y="560334"/>
                </a:lnTo>
                <a:cubicBezTo>
                  <a:pt x="492317" y="601184"/>
                  <a:pt x="458956" y="635227"/>
                  <a:pt x="417425" y="635227"/>
                </a:cubicBezTo>
                <a:lnTo>
                  <a:pt x="294873" y="635227"/>
                </a:lnTo>
                <a:lnTo>
                  <a:pt x="294873" y="979686"/>
                </a:lnTo>
                <a:lnTo>
                  <a:pt x="333721" y="979686"/>
                </a:lnTo>
                <a:lnTo>
                  <a:pt x="333721" y="1204372"/>
                </a:lnTo>
                <a:lnTo>
                  <a:pt x="198737" y="1204372"/>
                </a:lnTo>
                <a:lnTo>
                  <a:pt x="198737" y="979686"/>
                </a:lnTo>
                <a:lnTo>
                  <a:pt x="230192" y="979686"/>
                </a:lnTo>
                <a:lnTo>
                  <a:pt x="230192" y="635227"/>
                </a:lnTo>
                <a:lnTo>
                  <a:pt x="102875" y="635227"/>
                </a:lnTo>
                <a:cubicBezTo>
                  <a:pt x="62025" y="635227"/>
                  <a:pt x="27982" y="601865"/>
                  <a:pt x="27982" y="560334"/>
                </a:cubicBezTo>
                <a:lnTo>
                  <a:pt x="749" y="163402"/>
                </a:lnTo>
                <a:cubicBezTo>
                  <a:pt x="-8784" y="24510"/>
                  <a:pt x="74279" y="0"/>
                  <a:pt x="16415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36" name="Google Shape;536;p10"/>
          <p:cNvGrpSpPr/>
          <p:nvPr/>
        </p:nvGrpSpPr>
        <p:grpSpPr>
          <a:xfrm>
            <a:off x="10352023" y="3652231"/>
            <a:ext cx="357135" cy="390251"/>
            <a:chOff x="9005763" y="2762363"/>
            <a:chExt cx="1544020" cy="1687192"/>
          </a:xfrm>
        </p:grpSpPr>
        <p:grpSp>
          <p:nvGrpSpPr>
            <p:cNvPr id="537" name="Google Shape;537;p10"/>
            <p:cNvGrpSpPr/>
            <p:nvPr/>
          </p:nvGrpSpPr>
          <p:grpSpPr>
            <a:xfrm rot="-2286132">
              <a:off x="9535303" y="2740910"/>
              <a:ext cx="283914" cy="1814358"/>
              <a:chOff x="1055023" y="2447150"/>
              <a:chExt cx="489227" cy="3126412"/>
            </a:xfrm>
          </p:grpSpPr>
          <p:grpSp>
            <p:nvGrpSpPr>
              <p:cNvPr id="538" name="Google Shape;538;p10"/>
              <p:cNvGrpSpPr/>
              <p:nvPr/>
            </p:nvGrpSpPr>
            <p:grpSpPr>
              <a:xfrm>
                <a:off x="1195228" y="3663994"/>
                <a:ext cx="208870" cy="1909568"/>
                <a:chOff x="4360431" y="3515651"/>
                <a:chExt cx="208870" cy="1909569"/>
              </a:xfrm>
            </p:grpSpPr>
            <p:sp>
              <p:nvSpPr>
                <p:cNvPr id="539" name="Google Shape;539;p10"/>
                <p:cNvSpPr/>
                <p:nvPr/>
              </p:nvSpPr>
              <p:spPr>
                <a:xfrm>
                  <a:off x="4360431" y="3515651"/>
                  <a:ext cx="208870" cy="1803164"/>
                </a:xfrm>
                <a:prstGeom prst="trapezoid">
                  <a:avLst>
                    <a:gd fmla="val 17206" name="adj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40" name="Google Shape;540;p10"/>
                <p:cNvSpPr/>
                <p:nvPr/>
              </p:nvSpPr>
              <p:spPr>
                <a:xfrm>
                  <a:off x="4360431" y="5216350"/>
                  <a:ext cx="208870" cy="208870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41" name="Google Shape;541;p10"/>
              <p:cNvSpPr/>
              <p:nvPr/>
            </p:nvSpPr>
            <p:spPr>
              <a:xfrm>
                <a:off x="1055023" y="2447150"/>
                <a:ext cx="489227" cy="1216846"/>
              </a:xfrm>
              <a:custGeom>
                <a:rect b="b" l="l" r="r" t="t"/>
                <a:pathLst>
                  <a:path extrusionOk="0" h="1397222" w="489227">
                    <a:moveTo>
                      <a:pt x="72993" y="0"/>
                    </a:moveTo>
                    <a:cubicBezTo>
                      <a:pt x="80946" y="0"/>
                      <a:pt x="88146" y="3224"/>
                      <a:pt x="93358" y="8435"/>
                    </a:cubicBezTo>
                    <a:lnTo>
                      <a:pt x="100861" y="26550"/>
                    </a:lnTo>
                    <a:cubicBezTo>
                      <a:pt x="100861" y="272898"/>
                      <a:pt x="100860" y="519246"/>
                      <a:pt x="100860" y="765594"/>
                    </a:cubicBezTo>
                    <a:cubicBezTo>
                      <a:pt x="100860" y="782369"/>
                      <a:pt x="114459" y="795968"/>
                      <a:pt x="131234" y="795968"/>
                    </a:cubicBezTo>
                    <a:cubicBezTo>
                      <a:pt x="148009" y="795968"/>
                      <a:pt x="161608" y="782369"/>
                      <a:pt x="161608" y="765594"/>
                    </a:cubicBezTo>
                    <a:lnTo>
                      <a:pt x="161608" y="28704"/>
                    </a:lnTo>
                    <a:lnTo>
                      <a:pt x="170003" y="8435"/>
                    </a:lnTo>
                    <a:cubicBezTo>
                      <a:pt x="175215" y="3224"/>
                      <a:pt x="182415" y="0"/>
                      <a:pt x="190368" y="0"/>
                    </a:cubicBezTo>
                    <a:cubicBezTo>
                      <a:pt x="198321" y="0"/>
                      <a:pt x="205521" y="3224"/>
                      <a:pt x="210733" y="8435"/>
                    </a:cubicBezTo>
                    <a:lnTo>
                      <a:pt x="217165" y="23964"/>
                    </a:lnTo>
                    <a:cubicBezTo>
                      <a:pt x="217165" y="271073"/>
                      <a:pt x="217164" y="518183"/>
                      <a:pt x="217164" y="765292"/>
                    </a:cubicBezTo>
                    <a:cubicBezTo>
                      <a:pt x="217164" y="782067"/>
                      <a:pt x="230763" y="795666"/>
                      <a:pt x="247538" y="795666"/>
                    </a:cubicBezTo>
                    <a:cubicBezTo>
                      <a:pt x="264313" y="795666"/>
                      <a:pt x="277912" y="782067"/>
                      <a:pt x="277912" y="765292"/>
                    </a:cubicBezTo>
                    <a:lnTo>
                      <a:pt x="277912" y="25070"/>
                    </a:lnTo>
                    <a:lnTo>
                      <a:pt x="284802" y="8435"/>
                    </a:lnTo>
                    <a:cubicBezTo>
                      <a:pt x="290014" y="3224"/>
                      <a:pt x="297214" y="0"/>
                      <a:pt x="305167" y="0"/>
                    </a:cubicBezTo>
                    <a:cubicBezTo>
                      <a:pt x="313120" y="0"/>
                      <a:pt x="320320" y="3224"/>
                      <a:pt x="325532" y="8435"/>
                    </a:cubicBezTo>
                    <a:lnTo>
                      <a:pt x="333470" y="27600"/>
                    </a:lnTo>
                    <a:cubicBezTo>
                      <a:pt x="333470" y="271196"/>
                      <a:pt x="333469" y="514792"/>
                      <a:pt x="333469" y="758388"/>
                    </a:cubicBezTo>
                    <a:cubicBezTo>
                      <a:pt x="333469" y="775163"/>
                      <a:pt x="347068" y="788762"/>
                      <a:pt x="363843" y="788762"/>
                    </a:cubicBezTo>
                    <a:cubicBezTo>
                      <a:pt x="380618" y="788762"/>
                      <a:pt x="394217" y="775163"/>
                      <a:pt x="394217" y="758388"/>
                    </a:cubicBezTo>
                    <a:lnTo>
                      <a:pt x="394217" y="27653"/>
                    </a:lnTo>
                    <a:lnTo>
                      <a:pt x="402177" y="8435"/>
                    </a:lnTo>
                    <a:cubicBezTo>
                      <a:pt x="407389" y="3224"/>
                      <a:pt x="414589" y="0"/>
                      <a:pt x="422542" y="0"/>
                    </a:cubicBezTo>
                    <a:cubicBezTo>
                      <a:pt x="438448" y="0"/>
                      <a:pt x="451342" y="12894"/>
                      <a:pt x="451342" y="28800"/>
                    </a:cubicBezTo>
                    <a:lnTo>
                      <a:pt x="489226" y="1094702"/>
                    </a:lnTo>
                    <a:cubicBezTo>
                      <a:pt x="489647" y="1154329"/>
                      <a:pt x="371582" y="1296382"/>
                      <a:pt x="312760" y="1397222"/>
                    </a:cubicBezTo>
                    <a:lnTo>
                      <a:pt x="176520" y="1397222"/>
                    </a:lnTo>
                    <a:cubicBezTo>
                      <a:pt x="117698" y="1296382"/>
                      <a:pt x="-2942" y="1149177"/>
                      <a:pt x="54" y="1094702"/>
                    </a:cubicBezTo>
                    <a:lnTo>
                      <a:pt x="44193" y="28800"/>
                    </a:lnTo>
                    <a:cubicBezTo>
                      <a:pt x="44193" y="12894"/>
                      <a:pt x="57087" y="0"/>
                      <a:pt x="7299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2" name="Google Shape;542;p10"/>
            <p:cNvGrpSpPr/>
            <p:nvPr/>
          </p:nvGrpSpPr>
          <p:grpSpPr>
            <a:xfrm flipH="1" rot="2286132">
              <a:off x="9758353" y="2616201"/>
              <a:ext cx="206038" cy="1968489"/>
              <a:chOff x="10476289" y="295275"/>
              <a:chExt cx="567209" cy="6132426"/>
            </a:xfrm>
          </p:grpSpPr>
          <p:grpSp>
            <p:nvGrpSpPr>
              <p:cNvPr id="543" name="Google Shape;543;p10"/>
              <p:cNvGrpSpPr/>
              <p:nvPr/>
            </p:nvGrpSpPr>
            <p:grpSpPr>
              <a:xfrm>
                <a:off x="10690850" y="3203660"/>
                <a:ext cx="352648" cy="3224041"/>
                <a:chOff x="3737748" y="3214934"/>
                <a:chExt cx="352648" cy="3224042"/>
              </a:xfrm>
            </p:grpSpPr>
            <p:sp>
              <p:nvSpPr>
                <p:cNvPr id="544" name="Google Shape;544;p10"/>
                <p:cNvSpPr/>
                <p:nvPr/>
              </p:nvSpPr>
              <p:spPr>
                <a:xfrm>
                  <a:off x="3737748" y="3214934"/>
                  <a:ext cx="352648" cy="3044392"/>
                </a:xfrm>
                <a:prstGeom prst="trapezoid">
                  <a:avLst>
                    <a:gd fmla="val 17206" name="adj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45" name="Google Shape;545;p10"/>
                <p:cNvSpPr/>
                <p:nvPr/>
              </p:nvSpPr>
              <p:spPr>
                <a:xfrm>
                  <a:off x="3737748" y="6086328"/>
                  <a:ext cx="352648" cy="35264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46" name="Google Shape;546;p10"/>
              <p:cNvSpPr/>
              <p:nvPr/>
            </p:nvSpPr>
            <p:spPr>
              <a:xfrm>
                <a:off x="10476289" y="295275"/>
                <a:ext cx="533237" cy="2908390"/>
              </a:xfrm>
              <a:custGeom>
                <a:rect b="b" l="l" r="r" t="t"/>
                <a:pathLst>
                  <a:path extrusionOk="0" h="3088655" w="533238">
                    <a:moveTo>
                      <a:pt x="506034" y="3086100"/>
                    </a:moveTo>
                    <a:cubicBezTo>
                      <a:pt x="347284" y="3082925"/>
                      <a:pt x="159959" y="3098800"/>
                      <a:pt x="10734" y="3076575"/>
                    </a:cubicBezTo>
                    <a:cubicBezTo>
                      <a:pt x="-46416" y="1736725"/>
                      <a:pt x="125034" y="15875"/>
                      <a:pt x="515559" y="0"/>
                    </a:cubicBezTo>
                    <a:cubicBezTo>
                      <a:pt x="547309" y="9525"/>
                      <a:pt x="531434" y="1943100"/>
                      <a:pt x="506034" y="30861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547" name="Google Shape;547;p10"/>
          <p:cNvSpPr/>
          <p:nvPr/>
        </p:nvSpPr>
        <p:spPr>
          <a:xfrm rot="2174587">
            <a:off x="5841520" y="3607824"/>
            <a:ext cx="275314" cy="477555"/>
          </a:xfrm>
          <a:custGeom>
            <a:rect b="b" l="l" r="r" t="t"/>
            <a:pathLst>
              <a:path extrusionOk="0" h="3086843" w="1779591">
                <a:moveTo>
                  <a:pt x="886404" y="2904549"/>
                </a:moveTo>
                <a:cubicBezTo>
                  <a:pt x="862099" y="2904549"/>
                  <a:pt x="840829" y="2922778"/>
                  <a:pt x="840829" y="2950124"/>
                </a:cubicBezTo>
                <a:cubicBezTo>
                  <a:pt x="840829" y="2974430"/>
                  <a:pt x="859059" y="2995696"/>
                  <a:pt x="886404" y="2995696"/>
                </a:cubicBezTo>
                <a:cubicBezTo>
                  <a:pt x="910710" y="2995696"/>
                  <a:pt x="931976" y="2974430"/>
                  <a:pt x="931976" y="2950124"/>
                </a:cubicBezTo>
                <a:cubicBezTo>
                  <a:pt x="931976" y="2925818"/>
                  <a:pt x="913747" y="2904549"/>
                  <a:pt x="886404" y="2904549"/>
                </a:cubicBezTo>
                <a:close/>
                <a:moveTo>
                  <a:pt x="883365" y="209636"/>
                </a:moveTo>
                <a:cubicBezTo>
                  <a:pt x="1257069" y="209636"/>
                  <a:pt x="1560892" y="513460"/>
                  <a:pt x="1563929" y="890200"/>
                </a:cubicBezTo>
                <a:cubicBezTo>
                  <a:pt x="1566966" y="1260864"/>
                  <a:pt x="1257069" y="1570767"/>
                  <a:pt x="883365" y="1570767"/>
                </a:cubicBezTo>
                <a:cubicBezTo>
                  <a:pt x="500548" y="1570767"/>
                  <a:pt x="199761" y="1263904"/>
                  <a:pt x="199761" y="878047"/>
                </a:cubicBezTo>
                <a:cubicBezTo>
                  <a:pt x="199761" y="510423"/>
                  <a:pt x="509661" y="206600"/>
                  <a:pt x="883365" y="209636"/>
                </a:cubicBezTo>
                <a:close/>
                <a:moveTo>
                  <a:pt x="883365" y="157988"/>
                </a:moveTo>
                <a:cubicBezTo>
                  <a:pt x="479279" y="157988"/>
                  <a:pt x="148113" y="480041"/>
                  <a:pt x="148113" y="878047"/>
                </a:cubicBezTo>
                <a:cubicBezTo>
                  <a:pt x="148113" y="1294287"/>
                  <a:pt x="470166" y="1622416"/>
                  <a:pt x="880325" y="1622416"/>
                </a:cubicBezTo>
                <a:cubicBezTo>
                  <a:pt x="1284412" y="1622416"/>
                  <a:pt x="1612541" y="1294287"/>
                  <a:pt x="1612541" y="890200"/>
                </a:cubicBezTo>
                <a:cubicBezTo>
                  <a:pt x="1612541" y="486117"/>
                  <a:pt x="1287452" y="157988"/>
                  <a:pt x="883365" y="157988"/>
                </a:cubicBezTo>
                <a:close/>
                <a:moveTo>
                  <a:pt x="849946" y="0"/>
                </a:moveTo>
                <a:cubicBezTo>
                  <a:pt x="865135" y="0"/>
                  <a:pt x="883365" y="0"/>
                  <a:pt x="898557" y="0"/>
                </a:cubicBezTo>
                <a:cubicBezTo>
                  <a:pt x="1038316" y="9113"/>
                  <a:pt x="1175035" y="39495"/>
                  <a:pt x="1299604" y="106340"/>
                </a:cubicBezTo>
                <a:cubicBezTo>
                  <a:pt x="1630769" y="285594"/>
                  <a:pt x="1816103" y="647145"/>
                  <a:pt x="1773568" y="1008693"/>
                </a:cubicBezTo>
                <a:cubicBezTo>
                  <a:pt x="1715840" y="1388473"/>
                  <a:pt x="1439363" y="1683180"/>
                  <a:pt x="1062622" y="1756097"/>
                </a:cubicBezTo>
                <a:cubicBezTo>
                  <a:pt x="1047429" y="1756097"/>
                  <a:pt x="1038316" y="1759137"/>
                  <a:pt x="1029200" y="1765214"/>
                </a:cubicBezTo>
                <a:lnTo>
                  <a:pt x="1023123" y="1765214"/>
                </a:lnTo>
                <a:cubicBezTo>
                  <a:pt x="1020087" y="1768250"/>
                  <a:pt x="1017047" y="1771290"/>
                  <a:pt x="1014010" y="1774327"/>
                </a:cubicBezTo>
                <a:cubicBezTo>
                  <a:pt x="1017047" y="1804709"/>
                  <a:pt x="995781" y="1832055"/>
                  <a:pt x="1026163" y="1853321"/>
                </a:cubicBezTo>
                <a:cubicBezTo>
                  <a:pt x="1071735" y="1883703"/>
                  <a:pt x="1056545" y="1953584"/>
                  <a:pt x="1041353" y="1987003"/>
                </a:cubicBezTo>
                <a:cubicBezTo>
                  <a:pt x="1001857" y="2084226"/>
                  <a:pt x="968435" y="2126762"/>
                  <a:pt x="971475" y="2233098"/>
                </a:cubicBezTo>
                <a:cubicBezTo>
                  <a:pt x="974512" y="2302979"/>
                  <a:pt x="1014010" y="2464007"/>
                  <a:pt x="1014010" y="2533885"/>
                </a:cubicBezTo>
                <a:cubicBezTo>
                  <a:pt x="1010970" y="2682759"/>
                  <a:pt x="1010970" y="2828594"/>
                  <a:pt x="1010970" y="2977466"/>
                </a:cubicBezTo>
                <a:cubicBezTo>
                  <a:pt x="1010970" y="3016965"/>
                  <a:pt x="998817" y="3050384"/>
                  <a:pt x="962359" y="3068613"/>
                </a:cubicBezTo>
                <a:cubicBezTo>
                  <a:pt x="938053" y="3080766"/>
                  <a:pt x="913747" y="3086843"/>
                  <a:pt x="892481" y="3086843"/>
                </a:cubicBezTo>
                <a:cubicBezTo>
                  <a:pt x="871212" y="3086843"/>
                  <a:pt x="846906" y="3080766"/>
                  <a:pt x="822600" y="3068613"/>
                </a:cubicBezTo>
                <a:cubicBezTo>
                  <a:pt x="786141" y="3050384"/>
                  <a:pt x="773988" y="3016965"/>
                  <a:pt x="773988" y="2977466"/>
                </a:cubicBezTo>
                <a:cubicBezTo>
                  <a:pt x="773988" y="2828594"/>
                  <a:pt x="770952" y="2682759"/>
                  <a:pt x="770952" y="2533885"/>
                </a:cubicBezTo>
                <a:cubicBezTo>
                  <a:pt x="767912" y="2464007"/>
                  <a:pt x="810447" y="2302979"/>
                  <a:pt x="813487" y="2233098"/>
                </a:cubicBezTo>
                <a:cubicBezTo>
                  <a:pt x="816524" y="2126762"/>
                  <a:pt x="783105" y="2081186"/>
                  <a:pt x="743606" y="1987003"/>
                </a:cubicBezTo>
                <a:cubicBezTo>
                  <a:pt x="731453" y="1953584"/>
                  <a:pt x="713224" y="1883703"/>
                  <a:pt x="758799" y="1853321"/>
                </a:cubicBezTo>
                <a:cubicBezTo>
                  <a:pt x="789181" y="1835091"/>
                  <a:pt x="767912" y="1807746"/>
                  <a:pt x="770952" y="1774327"/>
                </a:cubicBezTo>
                <a:cubicBezTo>
                  <a:pt x="767912" y="1771290"/>
                  <a:pt x="764875" y="1768250"/>
                  <a:pt x="761835" y="1765214"/>
                </a:cubicBezTo>
                <a:lnTo>
                  <a:pt x="746646" y="1765214"/>
                </a:lnTo>
                <a:cubicBezTo>
                  <a:pt x="746646" y="1765214"/>
                  <a:pt x="743606" y="1762174"/>
                  <a:pt x="743606" y="1762174"/>
                </a:cubicBezTo>
                <a:cubicBezTo>
                  <a:pt x="603847" y="1737868"/>
                  <a:pt x="476242" y="1689256"/>
                  <a:pt x="363829" y="1604186"/>
                </a:cubicBezTo>
                <a:cubicBezTo>
                  <a:pt x="248376" y="1516076"/>
                  <a:pt x="151153" y="1409739"/>
                  <a:pt x="90388" y="1279097"/>
                </a:cubicBezTo>
                <a:cubicBezTo>
                  <a:pt x="38736" y="1172757"/>
                  <a:pt x="2278" y="1060341"/>
                  <a:pt x="2278" y="938812"/>
                </a:cubicBezTo>
                <a:cubicBezTo>
                  <a:pt x="-759" y="902356"/>
                  <a:pt x="-759" y="865894"/>
                  <a:pt x="2278" y="832475"/>
                </a:cubicBezTo>
                <a:cubicBezTo>
                  <a:pt x="29623" y="398010"/>
                  <a:pt x="351676" y="57725"/>
                  <a:pt x="786141" y="6077"/>
                </a:cubicBezTo>
                <a:cubicBezTo>
                  <a:pt x="807410" y="0"/>
                  <a:pt x="828676" y="9113"/>
                  <a:pt x="84994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10"/>
          <p:cNvSpPr/>
          <p:nvPr/>
        </p:nvSpPr>
        <p:spPr>
          <a:xfrm>
            <a:off x="7335014" y="3704884"/>
            <a:ext cx="320457" cy="262670"/>
          </a:xfrm>
          <a:custGeom>
            <a:rect b="b" l="l" r="r" t="t"/>
            <a:pathLst>
              <a:path extrusionOk="0" h="952500" w="1162050">
                <a:moveTo>
                  <a:pt x="1169670" y="316230"/>
                </a:moveTo>
                <a:cubicBezTo>
                  <a:pt x="1169670" y="141922"/>
                  <a:pt x="1027747" y="0"/>
                  <a:pt x="853440" y="0"/>
                </a:cubicBezTo>
                <a:cubicBezTo>
                  <a:pt x="792480" y="0"/>
                  <a:pt x="736282" y="17145"/>
                  <a:pt x="687705" y="46672"/>
                </a:cubicBezTo>
                <a:cubicBezTo>
                  <a:pt x="644843" y="17145"/>
                  <a:pt x="593407" y="0"/>
                  <a:pt x="537210" y="0"/>
                </a:cubicBezTo>
                <a:cubicBezTo>
                  <a:pt x="442913" y="0"/>
                  <a:pt x="360045" y="49530"/>
                  <a:pt x="312420" y="124777"/>
                </a:cubicBezTo>
                <a:cubicBezTo>
                  <a:pt x="286702" y="114300"/>
                  <a:pt x="258127" y="109538"/>
                  <a:pt x="229552" y="109538"/>
                </a:cubicBezTo>
                <a:cubicBezTo>
                  <a:pt x="102870" y="109538"/>
                  <a:pt x="0" y="212408"/>
                  <a:pt x="0" y="339090"/>
                </a:cubicBezTo>
                <a:cubicBezTo>
                  <a:pt x="0" y="465773"/>
                  <a:pt x="102870" y="568643"/>
                  <a:pt x="229552" y="568643"/>
                </a:cubicBezTo>
                <a:cubicBezTo>
                  <a:pt x="234315" y="568643"/>
                  <a:pt x="238125" y="568643"/>
                  <a:pt x="242888" y="568643"/>
                </a:cubicBezTo>
                <a:cubicBezTo>
                  <a:pt x="234315" y="682943"/>
                  <a:pt x="227647" y="797243"/>
                  <a:pt x="220980" y="911543"/>
                </a:cubicBezTo>
                <a:cubicBezTo>
                  <a:pt x="218122" y="958215"/>
                  <a:pt x="226695" y="965835"/>
                  <a:pt x="270510" y="958215"/>
                </a:cubicBezTo>
                <a:cubicBezTo>
                  <a:pt x="412432" y="933450"/>
                  <a:pt x="555307" y="915353"/>
                  <a:pt x="699135" y="934403"/>
                </a:cubicBezTo>
                <a:cubicBezTo>
                  <a:pt x="713422" y="933450"/>
                  <a:pt x="727710" y="934403"/>
                  <a:pt x="741997" y="937260"/>
                </a:cubicBezTo>
                <a:cubicBezTo>
                  <a:pt x="750570" y="939165"/>
                  <a:pt x="759142" y="941070"/>
                  <a:pt x="765810" y="943928"/>
                </a:cubicBezTo>
                <a:cubicBezTo>
                  <a:pt x="767715" y="943928"/>
                  <a:pt x="769620" y="943928"/>
                  <a:pt x="771525" y="943928"/>
                </a:cubicBezTo>
                <a:cubicBezTo>
                  <a:pt x="797242" y="950595"/>
                  <a:pt x="822960" y="957262"/>
                  <a:pt x="849630" y="959168"/>
                </a:cubicBezTo>
                <a:cubicBezTo>
                  <a:pt x="893445" y="962025"/>
                  <a:pt x="901065" y="958215"/>
                  <a:pt x="898207" y="911543"/>
                </a:cubicBezTo>
                <a:cubicBezTo>
                  <a:pt x="891540" y="818198"/>
                  <a:pt x="885825" y="725805"/>
                  <a:pt x="878205" y="632460"/>
                </a:cubicBezTo>
                <a:cubicBezTo>
                  <a:pt x="1041082" y="618173"/>
                  <a:pt x="1169670" y="481965"/>
                  <a:pt x="1169670" y="31623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10"/>
          <p:cNvSpPr/>
          <p:nvPr/>
        </p:nvSpPr>
        <p:spPr>
          <a:xfrm>
            <a:off x="5424940" y="2153819"/>
            <a:ext cx="82296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1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555" name="Google Shape;555;p11"/>
          <p:cNvSpPr/>
          <p:nvPr/>
        </p:nvSpPr>
        <p:spPr>
          <a:xfrm>
            <a:off x="6482153" y="1934638"/>
            <a:ext cx="1167155" cy="4164069"/>
          </a:xfrm>
          <a:custGeom>
            <a:rect b="b" l="l" r="r" t="t"/>
            <a:pathLst>
              <a:path extrusionOk="0" h="2740" w="768">
                <a:moveTo>
                  <a:pt x="339" y="0"/>
                </a:moveTo>
                <a:lnTo>
                  <a:pt x="375" y="3"/>
                </a:lnTo>
                <a:lnTo>
                  <a:pt x="406" y="12"/>
                </a:lnTo>
                <a:lnTo>
                  <a:pt x="431" y="27"/>
                </a:lnTo>
                <a:lnTo>
                  <a:pt x="453" y="45"/>
                </a:lnTo>
                <a:lnTo>
                  <a:pt x="471" y="69"/>
                </a:lnTo>
                <a:lnTo>
                  <a:pt x="486" y="94"/>
                </a:lnTo>
                <a:lnTo>
                  <a:pt x="495" y="123"/>
                </a:lnTo>
                <a:lnTo>
                  <a:pt x="495" y="183"/>
                </a:lnTo>
                <a:lnTo>
                  <a:pt x="508" y="200"/>
                </a:lnTo>
                <a:lnTo>
                  <a:pt x="502" y="221"/>
                </a:lnTo>
                <a:lnTo>
                  <a:pt x="495" y="240"/>
                </a:lnTo>
                <a:lnTo>
                  <a:pt x="484" y="256"/>
                </a:lnTo>
                <a:lnTo>
                  <a:pt x="475" y="271"/>
                </a:lnTo>
                <a:lnTo>
                  <a:pt x="464" y="287"/>
                </a:lnTo>
                <a:lnTo>
                  <a:pt x="455" y="303"/>
                </a:lnTo>
                <a:lnTo>
                  <a:pt x="451" y="323"/>
                </a:lnTo>
                <a:lnTo>
                  <a:pt x="450" y="349"/>
                </a:lnTo>
                <a:lnTo>
                  <a:pt x="455" y="380"/>
                </a:lnTo>
                <a:lnTo>
                  <a:pt x="479" y="389"/>
                </a:lnTo>
                <a:lnTo>
                  <a:pt x="508" y="400"/>
                </a:lnTo>
                <a:lnTo>
                  <a:pt x="539" y="409"/>
                </a:lnTo>
                <a:lnTo>
                  <a:pt x="570" y="420"/>
                </a:lnTo>
                <a:lnTo>
                  <a:pt x="600" y="431"/>
                </a:lnTo>
                <a:lnTo>
                  <a:pt x="628" y="445"/>
                </a:lnTo>
                <a:lnTo>
                  <a:pt x="650" y="460"/>
                </a:lnTo>
                <a:lnTo>
                  <a:pt x="668" y="480"/>
                </a:lnTo>
                <a:lnTo>
                  <a:pt x="682" y="511"/>
                </a:lnTo>
                <a:lnTo>
                  <a:pt x="690" y="545"/>
                </a:lnTo>
                <a:lnTo>
                  <a:pt x="691" y="583"/>
                </a:lnTo>
                <a:lnTo>
                  <a:pt x="693" y="623"/>
                </a:lnTo>
                <a:lnTo>
                  <a:pt x="693" y="665"/>
                </a:lnTo>
                <a:lnTo>
                  <a:pt x="699" y="707"/>
                </a:lnTo>
                <a:lnTo>
                  <a:pt x="710" y="781"/>
                </a:lnTo>
                <a:lnTo>
                  <a:pt x="719" y="858"/>
                </a:lnTo>
                <a:lnTo>
                  <a:pt x="728" y="931"/>
                </a:lnTo>
                <a:lnTo>
                  <a:pt x="739" y="1000"/>
                </a:lnTo>
                <a:lnTo>
                  <a:pt x="742" y="1183"/>
                </a:lnTo>
                <a:lnTo>
                  <a:pt x="742" y="1267"/>
                </a:lnTo>
                <a:lnTo>
                  <a:pt x="748" y="1287"/>
                </a:lnTo>
                <a:lnTo>
                  <a:pt x="753" y="1311"/>
                </a:lnTo>
                <a:lnTo>
                  <a:pt x="759" y="1336"/>
                </a:lnTo>
                <a:lnTo>
                  <a:pt x="762" y="1363"/>
                </a:lnTo>
                <a:lnTo>
                  <a:pt x="766" y="1391"/>
                </a:lnTo>
                <a:lnTo>
                  <a:pt x="768" y="1416"/>
                </a:lnTo>
                <a:lnTo>
                  <a:pt x="764" y="1440"/>
                </a:lnTo>
                <a:lnTo>
                  <a:pt x="757" y="1458"/>
                </a:lnTo>
                <a:lnTo>
                  <a:pt x="742" y="1474"/>
                </a:lnTo>
                <a:lnTo>
                  <a:pt x="722" y="1483"/>
                </a:lnTo>
                <a:lnTo>
                  <a:pt x="713" y="1478"/>
                </a:lnTo>
                <a:lnTo>
                  <a:pt x="699" y="1478"/>
                </a:lnTo>
                <a:lnTo>
                  <a:pt x="682" y="1480"/>
                </a:lnTo>
                <a:lnTo>
                  <a:pt x="668" y="1480"/>
                </a:lnTo>
                <a:lnTo>
                  <a:pt x="659" y="1443"/>
                </a:lnTo>
                <a:lnTo>
                  <a:pt x="677" y="1427"/>
                </a:lnTo>
                <a:lnTo>
                  <a:pt x="686" y="1411"/>
                </a:lnTo>
                <a:lnTo>
                  <a:pt x="688" y="1394"/>
                </a:lnTo>
                <a:lnTo>
                  <a:pt x="688" y="1372"/>
                </a:lnTo>
                <a:lnTo>
                  <a:pt x="688" y="1349"/>
                </a:lnTo>
                <a:lnTo>
                  <a:pt x="691" y="1320"/>
                </a:lnTo>
                <a:lnTo>
                  <a:pt x="695" y="1305"/>
                </a:lnTo>
                <a:lnTo>
                  <a:pt x="700" y="1287"/>
                </a:lnTo>
                <a:lnTo>
                  <a:pt x="699" y="1267"/>
                </a:lnTo>
                <a:lnTo>
                  <a:pt x="642" y="1096"/>
                </a:lnTo>
                <a:lnTo>
                  <a:pt x="639" y="934"/>
                </a:lnTo>
                <a:lnTo>
                  <a:pt x="608" y="827"/>
                </a:lnTo>
                <a:lnTo>
                  <a:pt x="604" y="809"/>
                </a:lnTo>
                <a:lnTo>
                  <a:pt x="600" y="789"/>
                </a:lnTo>
                <a:lnTo>
                  <a:pt x="599" y="767"/>
                </a:lnTo>
                <a:lnTo>
                  <a:pt x="595" y="745"/>
                </a:lnTo>
                <a:lnTo>
                  <a:pt x="588" y="727"/>
                </a:lnTo>
                <a:lnTo>
                  <a:pt x="579" y="714"/>
                </a:lnTo>
                <a:lnTo>
                  <a:pt x="573" y="741"/>
                </a:lnTo>
                <a:lnTo>
                  <a:pt x="566" y="767"/>
                </a:lnTo>
                <a:lnTo>
                  <a:pt x="555" y="792"/>
                </a:lnTo>
                <a:lnTo>
                  <a:pt x="544" y="820"/>
                </a:lnTo>
                <a:lnTo>
                  <a:pt x="535" y="849"/>
                </a:lnTo>
                <a:lnTo>
                  <a:pt x="530" y="880"/>
                </a:lnTo>
                <a:lnTo>
                  <a:pt x="530" y="912"/>
                </a:lnTo>
                <a:lnTo>
                  <a:pt x="535" y="947"/>
                </a:lnTo>
                <a:lnTo>
                  <a:pt x="546" y="983"/>
                </a:lnTo>
                <a:lnTo>
                  <a:pt x="560" y="1018"/>
                </a:lnTo>
                <a:lnTo>
                  <a:pt x="577" y="1052"/>
                </a:lnTo>
                <a:lnTo>
                  <a:pt x="595" y="1089"/>
                </a:lnTo>
                <a:lnTo>
                  <a:pt x="611" y="1125"/>
                </a:lnTo>
                <a:lnTo>
                  <a:pt x="626" y="1165"/>
                </a:lnTo>
                <a:lnTo>
                  <a:pt x="637" y="1207"/>
                </a:lnTo>
                <a:lnTo>
                  <a:pt x="644" y="1251"/>
                </a:lnTo>
                <a:lnTo>
                  <a:pt x="646" y="1300"/>
                </a:lnTo>
                <a:lnTo>
                  <a:pt x="639" y="1351"/>
                </a:lnTo>
                <a:lnTo>
                  <a:pt x="582" y="1680"/>
                </a:lnTo>
                <a:lnTo>
                  <a:pt x="590" y="1734"/>
                </a:lnTo>
                <a:lnTo>
                  <a:pt x="599" y="1792"/>
                </a:lnTo>
                <a:lnTo>
                  <a:pt x="608" y="1851"/>
                </a:lnTo>
                <a:lnTo>
                  <a:pt x="617" y="1912"/>
                </a:lnTo>
                <a:lnTo>
                  <a:pt x="617" y="1972"/>
                </a:lnTo>
                <a:lnTo>
                  <a:pt x="611" y="2034"/>
                </a:lnTo>
                <a:lnTo>
                  <a:pt x="559" y="2320"/>
                </a:lnTo>
                <a:lnTo>
                  <a:pt x="551" y="2351"/>
                </a:lnTo>
                <a:lnTo>
                  <a:pt x="544" y="2387"/>
                </a:lnTo>
                <a:lnTo>
                  <a:pt x="537" y="2425"/>
                </a:lnTo>
                <a:lnTo>
                  <a:pt x="535" y="2463"/>
                </a:lnTo>
                <a:lnTo>
                  <a:pt x="539" y="2503"/>
                </a:lnTo>
                <a:lnTo>
                  <a:pt x="582" y="2696"/>
                </a:lnTo>
                <a:lnTo>
                  <a:pt x="559" y="2711"/>
                </a:lnTo>
                <a:lnTo>
                  <a:pt x="533" y="2723"/>
                </a:lnTo>
                <a:lnTo>
                  <a:pt x="504" y="2734"/>
                </a:lnTo>
                <a:lnTo>
                  <a:pt x="471" y="2740"/>
                </a:lnTo>
                <a:lnTo>
                  <a:pt x="460" y="2714"/>
                </a:lnTo>
                <a:lnTo>
                  <a:pt x="455" y="2687"/>
                </a:lnTo>
                <a:lnTo>
                  <a:pt x="453" y="2656"/>
                </a:lnTo>
                <a:lnTo>
                  <a:pt x="455" y="2625"/>
                </a:lnTo>
                <a:lnTo>
                  <a:pt x="457" y="2591"/>
                </a:lnTo>
                <a:lnTo>
                  <a:pt x="455" y="2556"/>
                </a:lnTo>
                <a:lnTo>
                  <a:pt x="451" y="2523"/>
                </a:lnTo>
                <a:lnTo>
                  <a:pt x="448" y="2492"/>
                </a:lnTo>
                <a:lnTo>
                  <a:pt x="450" y="2461"/>
                </a:lnTo>
                <a:lnTo>
                  <a:pt x="455" y="2431"/>
                </a:lnTo>
                <a:lnTo>
                  <a:pt x="460" y="2398"/>
                </a:lnTo>
                <a:lnTo>
                  <a:pt x="468" y="2363"/>
                </a:lnTo>
                <a:lnTo>
                  <a:pt x="471" y="2327"/>
                </a:lnTo>
                <a:lnTo>
                  <a:pt x="471" y="2287"/>
                </a:lnTo>
                <a:lnTo>
                  <a:pt x="468" y="2243"/>
                </a:lnTo>
                <a:lnTo>
                  <a:pt x="457" y="2192"/>
                </a:lnTo>
                <a:lnTo>
                  <a:pt x="448" y="2136"/>
                </a:lnTo>
                <a:lnTo>
                  <a:pt x="439" y="2074"/>
                </a:lnTo>
                <a:lnTo>
                  <a:pt x="437" y="2012"/>
                </a:lnTo>
                <a:lnTo>
                  <a:pt x="442" y="1951"/>
                </a:lnTo>
                <a:lnTo>
                  <a:pt x="448" y="1925"/>
                </a:lnTo>
                <a:lnTo>
                  <a:pt x="455" y="1894"/>
                </a:lnTo>
                <a:lnTo>
                  <a:pt x="457" y="1863"/>
                </a:lnTo>
                <a:lnTo>
                  <a:pt x="455" y="1831"/>
                </a:lnTo>
                <a:lnTo>
                  <a:pt x="439" y="1754"/>
                </a:lnTo>
                <a:lnTo>
                  <a:pt x="422" y="1678"/>
                </a:lnTo>
                <a:lnTo>
                  <a:pt x="406" y="1598"/>
                </a:lnTo>
                <a:lnTo>
                  <a:pt x="395" y="1516"/>
                </a:lnTo>
                <a:lnTo>
                  <a:pt x="388" y="1431"/>
                </a:lnTo>
                <a:lnTo>
                  <a:pt x="382" y="1431"/>
                </a:lnTo>
                <a:lnTo>
                  <a:pt x="382" y="1436"/>
                </a:lnTo>
                <a:lnTo>
                  <a:pt x="351" y="1680"/>
                </a:lnTo>
                <a:lnTo>
                  <a:pt x="319" y="1807"/>
                </a:lnTo>
                <a:lnTo>
                  <a:pt x="313" y="1861"/>
                </a:lnTo>
                <a:lnTo>
                  <a:pt x="317" y="1914"/>
                </a:lnTo>
                <a:lnTo>
                  <a:pt x="322" y="1965"/>
                </a:lnTo>
                <a:lnTo>
                  <a:pt x="330" y="2018"/>
                </a:lnTo>
                <a:lnTo>
                  <a:pt x="331" y="2072"/>
                </a:lnTo>
                <a:lnTo>
                  <a:pt x="328" y="2127"/>
                </a:lnTo>
                <a:lnTo>
                  <a:pt x="322" y="2152"/>
                </a:lnTo>
                <a:lnTo>
                  <a:pt x="317" y="2185"/>
                </a:lnTo>
                <a:lnTo>
                  <a:pt x="310" y="2223"/>
                </a:lnTo>
                <a:lnTo>
                  <a:pt x="304" y="2263"/>
                </a:lnTo>
                <a:lnTo>
                  <a:pt x="300" y="2303"/>
                </a:lnTo>
                <a:lnTo>
                  <a:pt x="299" y="2343"/>
                </a:lnTo>
                <a:lnTo>
                  <a:pt x="300" y="2380"/>
                </a:lnTo>
                <a:lnTo>
                  <a:pt x="308" y="2411"/>
                </a:lnTo>
                <a:lnTo>
                  <a:pt x="339" y="2474"/>
                </a:lnTo>
                <a:lnTo>
                  <a:pt x="328" y="2511"/>
                </a:lnTo>
                <a:lnTo>
                  <a:pt x="320" y="2556"/>
                </a:lnTo>
                <a:lnTo>
                  <a:pt x="320" y="2603"/>
                </a:lnTo>
                <a:lnTo>
                  <a:pt x="324" y="2647"/>
                </a:lnTo>
                <a:lnTo>
                  <a:pt x="324" y="2689"/>
                </a:lnTo>
                <a:lnTo>
                  <a:pt x="319" y="2727"/>
                </a:lnTo>
                <a:lnTo>
                  <a:pt x="299" y="2734"/>
                </a:lnTo>
                <a:lnTo>
                  <a:pt x="275" y="2736"/>
                </a:lnTo>
                <a:lnTo>
                  <a:pt x="253" y="2729"/>
                </a:lnTo>
                <a:lnTo>
                  <a:pt x="231" y="2718"/>
                </a:lnTo>
                <a:lnTo>
                  <a:pt x="213" y="2700"/>
                </a:lnTo>
                <a:lnTo>
                  <a:pt x="202" y="2678"/>
                </a:lnTo>
                <a:lnTo>
                  <a:pt x="199" y="2651"/>
                </a:lnTo>
                <a:lnTo>
                  <a:pt x="217" y="2616"/>
                </a:lnTo>
                <a:lnTo>
                  <a:pt x="230" y="2574"/>
                </a:lnTo>
                <a:lnTo>
                  <a:pt x="235" y="2529"/>
                </a:lnTo>
                <a:lnTo>
                  <a:pt x="239" y="2480"/>
                </a:lnTo>
                <a:lnTo>
                  <a:pt x="237" y="2429"/>
                </a:lnTo>
                <a:lnTo>
                  <a:pt x="231" y="2376"/>
                </a:lnTo>
                <a:lnTo>
                  <a:pt x="222" y="2321"/>
                </a:lnTo>
                <a:lnTo>
                  <a:pt x="213" y="2267"/>
                </a:lnTo>
                <a:lnTo>
                  <a:pt x="202" y="2216"/>
                </a:lnTo>
                <a:lnTo>
                  <a:pt x="191" y="2165"/>
                </a:lnTo>
                <a:lnTo>
                  <a:pt x="180" y="2118"/>
                </a:lnTo>
                <a:lnTo>
                  <a:pt x="171" y="2074"/>
                </a:lnTo>
                <a:lnTo>
                  <a:pt x="162" y="2034"/>
                </a:lnTo>
                <a:lnTo>
                  <a:pt x="157" y="1980"/>
                </a:lnTo>
                <a:lnTo>
                  <a:pt x="160" y="1923"/>
                </a:lnTo>
                <a:lnTo>
                  <a:pt x="168" y="1867"/>
                </a:lnTo>
                <a:lnTo>
                  <a:pt x="179" y="1812"/>
                </a:lnTo>
                <a:lnTo>
                  <a:pt x="186" y="1756"/>
                </a:lnTo>
                <a:lnTo>
                  <a:pt x="190" y="1700"/>
                </a:lnTo>
                <a:lnTo>
                  <a:pt x="182" y="1643"/>
                </a:lnTo>
                <a:lnTo>
                  <a:pt x="175" y="1607"/>
                </a:lnTo>
                <a:lnTo>
                  <a:pt x="166" y="1565"/>
                </a:lnTo>
                <a:lnTo>
                  <a:pt x="155" y="1518"/>
                </a:lnTo>
                <a:lnTo>
                  <a:pt x="144" y="1467"/>
                </a:lnTo>
                <a:lnTo>
                  <a:pt x="133" y="1414"/>
                </a:lnTo>
                <a:lnTo>
                  <a:pt x="126" y="1363"/>
                </a:lnTo>
                <a:lnTo>
                  <a:pt x="122" y="1312"/>
                </a:lnTo>
                <a:lnTo>
                  <a:pt x="122" y="1265"/>
                </a:lnTo>
                <a:lnTo>
                  <a:pt x="128" y="1223"/>
                </a:lnTo>
                <a:lnTo>
                  <a:pt x="144" y="1163"/>
                </a:lnTo>
                <a:lnTo>
                  <a:pt x="166" y="1107"/>
                </a:lnTo>
                <a:lnTo>
                  <a:pt x="190" y="1051"/>
                </a:lnTo>
                <a:lnTo>
                  <a:pt x="213" y="998"/>
                </a:lnTo>
                <a:lnTo>
                  <a:pt x="231" y="943"/>
                </a:lnTo>
                <a:lnTo>
                  <a:pt x="237" y="905"/>
                </a:lnTo>
                <a:lnTo>
                  <a:pt x="235" y="869"/>
                </a:lnTo>
                <a:lnTo>
                  <a:pt x="228" y="832"/>
                </a:lnTo>
                <a:lnTo>
                  <a:pt x="215" y="800"/>
                </a:lnTo>
                <a:lnTo>
                  <a:pt x="202" y="769"/>
                </a:lnTo>
                <a:lnTo>
                  <a:pt x="191" y="740"/>
                </a:lnTo>
                <a:lnTo>
                  <a:pt x="182" y="711"/>
                </a:lnTo>
                <a:lnTo>
                  <a:pt x="179" y="711"/>
                </a:lnTo>
                <a:lnTo>
                  <a:pt x="170" y="769"/>
                </a:lnTo>
                <a:lnTo>
                  <a:pt x="157" y="825"/>
                </a:lnTo>
                <a:lnTo>
                  <a:pt x="140" y="878"/>
                </a:lnTo>
                <a:lnTo>
                  <a:pt x="128" y="931"/>
                </a:lnTo>
                <a:lnTo>
                  <a:pt x="122" y="969"/>
                </a:lnTo>
                <a:lnTo>
                  <a:pt x="122" y="1005"/>
                </a:lnTo>
                <a:lnTo>
                  <a:pt x="124" y="1041"/>
                </a:lnTo>
                <a:lnTo>
                  <a:pt x="124" y="1078"/>
                </a:lnTo>
                <a:lnTo>
                  <a:pt x="119" y="1111"/>
                </a:lnTo>
                <a:lnTo>
                  <a:pt x="110" y="1145"/>
                </a:lnTo>
                <a:lnTo>
                  <a:pt x="95" y="1181"/>
                </a:lnTo>
                <a:lnTo>
                  <a:pt x="82" y="1223"/>
                </a:lnTo>
                <a:lnTo>
                  <a:pt x="71" y="1267"/>
                </a:lnTo>
                <a:lnTo>
                  <a:pt x="64" y="1311"/>
                </a:lnTo>
                <a:lnTo>
                  <a:pt x="62" y="1358"/>
                </a:lnTo>
                <a:lnTo>
                  <a:pt x="71" y="1403"/>
                </a:lnTo>
                <a:lnTo>
                  <a:pt x="108" y="1451"/>
                </a:lnTo>
                <a:lnTo>
                  <a:pt x="104" y="1456"/>
                </a:lnTo>
                <a:lnTo>
                  <a:pt x="100" y="1460"/>
                </a:lnTo>
                <a:lnTo>
                  <a:pt x="100" y="1463"/>
                </a:lnTo>
                <a:lnTo>
                  <a:pt x="100" y="1469"/>
                </a:lnTo>
                <a:lnTo>
                  <a:pt x="99" y="1472"/>
                </a:lnTo>
                <a:lnTo>
                  <a:pt x="99" y="1480"/>
                </a:lnTo>
                <a:lnTo>
                  <a:pt x="79" y="1481"/>
                </a:lnTo>
                <a:lnTo>
                  <a:pt x="62" y="1481"/>
                </a:lnTo>
                <a:lnTo>
                  <a:pt x="48" y="1481"/>
                </a:lnTo>
                <a:lnTo>
                  <a:pt x="31" y="1483"/>
                </a:lnTo>
                <a:lnTo>
                  <a:pt x="13" y="1452"/>
                </a:lnTo>
                <a:lnTo>
                  <a:pt x="4" y="1423"/>
                </a:lnTo>
                <a:lnTo>
                  <a:pt x="0" y="1392"/>
                </a:lnTo>
                <a:lnTo>
                  <a:pt x="2" y="1361"/>
                </a:lnTo>
                <a:lnTo>
                  <a:pt x="8" y="1327"/>
                </a:lnTo>
                <a:lnTo>
                  <a:pt x="15" y="1291"/>
                </a:lnTo>
                <a:lnTo>
                  <a:pt x="22" y="1251"/>
                </a:lnTo>
                <a:lnTo>
                  <a:pt x="22" y="1036"/>
                </a:lnTo>
                <a:lnTo>
                  <a:pt x="62" y="751"/>
                </a:lnTo>
                <a:lnTo>
                  <a:pt x="68" y="709"/>
                </a:lnTo>
                <a:lnTo>
                  <a:pt x="70" y="665"/>
                </a:lnTo>
                <a:lnTo>
                  <a:pt x="70" y="623"/>
                </a:lnTo>
                <a:lnTo>
                  <a:pt x="71" y="581"/>
                </a:lnTo>
                <a:lnTo>
                  <a:pt x="75" y="541"/>
                </a:lnTo>
                <a:lnTo>
                  <a:pt x="84" y="507"/>
                </a:lnTo>
                <a:lnTo>
                  <a:pt x="99" y="476"/>
                </a:lnTo>
                <a:lnTo>
                  <a:pt x="117" y="458"/>
                </a:lnTo>
                <a:lnTo>
                  <a:pt x="139" y="445"/>
                </a:lnTo>
                <a:lnTo>
                  <a:pt x="164" y="436"/>
                </a:lnTo>
                <a:lnTo>
                  <a:pt x="193" y="429"/>
                </a:lnTo>
                <a:lnTo>
                  <a:pt x="222" y="421"/>
                </a:lnTo>
                <a:lnTo>
                  <a:pt x="251" y="412"/>
                </a:lnTo>
                <a:lnTo>
                  <a:pt x="275" y="403"/>
                </a:lnTo>
                <a:lnTo>
                  <a:pt x="297" y="389"/>
                </a:lnTo>
                <a:lnTo>
                  <a:pt x="311" y="371"/>
                </a:lnTo>
                <a:lnTo>
                  <a:pt x="322" y="347"/>
                </a:lnTo>
                <a:lnTo>
                  <a:pt x="320" y="325"/>
                </a:lnTo>
                <a:lnTo>
                  <a:pt x="313" y="303"/>
                </a:lnTo>
                <a:lnTo>
                  <a:pt x="299" y="281"/>
                </a:lnTo>
                <a:lnTo>
                  <a:pt x="282" y="261"/>
                </a:lnTo>
                <a:lnTo>
                  <a:pt x="266" y="241"/>
                </a:lnTo>
                <a:lnTo>
                  <a:pt x="253" y="221"/>
                </a:lnTo>
                <a:lnTo>
                  <a:pt x="248" y="203"/>
                </a:lnTo>
                <a:lnTo>
                  <a:pt x="253" y="191"/>
                </a:lnTo>
                <a:lnTo>
                  <a:pt x="253" y="174"/>
                </a:lnTo>
                <a:lnTo>
                  <a:pt x="250" y="154"/>
                </a:lnTo>
                <a:lnTo>
                  <a:pt x="250" y="136"/>
                </a:lnTo>
                <a:lnTo>
                  <a:pt x="251" y="116"/>
                </a:lnTo>
                <a:lnTo>
                  <a:pt x="262" y="83"/>
                </a:lnTo>
                <a:lnTo>
                  <a:pt x="280" y="54"/>
                </a:lnTo>
                <a:lnTo>
                  <a:pt x="302" y="27"/>
                </a:lnTo>
                <a:lnTo>
                  <a:pt x="322" y="3"/>
                </a:lnTo>
                <a:lnTo>
                  <a:pt x="33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11"/>
          <p:cNvSpPr/>
          <p:nvPr/>
        </p:nvSpPr>
        <p:spPr>
          <a:xfrm>
            <a:off x="4554416" y="1777406"/>
            <a:ext cx="1241045" cy="4316301"/>
          </a:xfrm>
          <a:custGeom>
            <a:rect b="b" l="l" r="r" t="t"/>
            <a:pathLst>
              <a:path extrusionOk="0" h="2998" w="862">
                <a:moveTo>
                  <a:pt x="439" y="0"/>
                </a:moveTo>
                <a:lnTo>
                  <a:pt x="522" y="27"/>
                </a:lnTo>
                <a:lnTo>
                  <a:pt x="551" y="73"/>
                </a:lnTo>
                <a:lnTo>
                  <a:pt x="555" y="76"/>
                </a:lnTo>
                <a:lnTo>
                  <a:pt x="560" y="78"/>
                </a:lnTo>
                <a:lnTo>
                  <a:pt x="564" y="78"/>
                </a:lnTo>
                <a:lnTo>
                  <a:pt x="568" y="80"/>
                </a:lnTo>
                <a:lnTo>
                  <a:pt x="570" y="80"/>
                </a:lnTo>
                <a:lnTo>
                  <a:pt x="573" y="84"/>
                </a:lnTo>
                <a:lnTo>
                  <a:pt x="575" y="87"/>
                </a:lnTo>
                <a:lnTo>
                  <a:pt x="579" y="93"/>
                </a:lnTo>
                <a:lnTo>
                  <a:pt x="579" y="156"/>
                </a:lnTo>
                <a:lnTo>
                  <a:pt x="580" y="180"/>
                </a:lnTo>
                <a:lnTo>
                  <a:pt x="584" y="202"/>
                </a:lnTo>
                <a:lnTo>
                  <a:pt x="588" y="222"/>
                </a:lnTo>
                <a:lnTo>
                  <a:pt x="588" y="240"/>
                </a:lnTo>
                <a:lnTo>
                  <a:pt x="580" y="262"/>
                </a:lnTo>
                <a:lnTo>
                  <a:pt x="570" y="282"/>
                </a:lnTo>
                <a:lnTo>
                  <a:pt x="557" y="302"/>
                </a:lnTo>
                <a:lnTo>
                  <a:pt x="544" y="324"/>
                </a:lnTo>
                <a:lnTo>
                  <a:pt x="533" y="344"/>
                </a:lnTo>
                <a:lnTo>
                  <a:pt x="526" y="367"/>
                </a:lnTo>
                <a:lnTo>
                  <a:pt x="524" y="393"/>
                </a:lnTo>
                <a:lnTo>
                  <a:pt x="531" y="420"/>
                </a:lnTo>
                <a:lnTo>
                  <a:pt x="544" y="438"/>
                </a:lnTo>
                <a:lnTo>
                  <a:pt x="562" y="453"/>
                </a:lnTo>
                <a:lnTo>
                  <a:pt x="586" y="464"/>
                </a:lnTo>
                <a:lnTo>
                  <a:pt x="613" y="473"/>
                </a:lnTo>
                <a:lnTo>
                  <a:pt x="644" y="482"/>
                </a:lnTo>
                <a:lnTo>
                  <a:pt x="675" y="489"/>
                </a:lnTo>
                <a:lnTo>
                  <a:pt x="706" y="498"/>
                </a:lnTo>
                <a:lnTo>
                  <a:pt x="737" y="507"/>
                </a:lnTo>
                <a:lnTo>
                  <a:pt x="762" y="520"/>
                </a:lnTo>
                <a:lnTo>
                  <a:pt x="786" y="536"/>
                </a:lnTo>
                <a:lnTo>
                  <a:pt x="802" y="556"/>
                </a:lnTo>
                <a:lnTo>
                  <a:pt x="819" y="589"/>
                </a:lnTo>
                <a:lnTo>
                  <a:pt x="831" y="629"/>
                </a:lnTo>
                <a:lnTo>
                  <a:pt x="840" y="674"/>
                </a:lnTo>
                <a:lnTo>
                  <a:pt x="846" y="722"/>
                </a:lnTo>
                <a:lnTo>
                  <a:pt x="850" y="774"/>
                </a:lnTo>
                <a:lnTo>
                  <a:pt x="851" y="825"/>
                </a:lnTo>
                <a:lnTo>
                  <a:pt x="851" y="876"/>
                </a:lnTo>
                <a:lnTo>
                  <a:pt x="851" y="925"/>
                </a:lnTo>
                <a:lnTo>
                  <a:pt x="851" y="973"/>
                </a:lnTo>
                <a:lnTo>
                  <a:pt x="862" y="1127"/>
                </a:lnTo>
                <a:lnTo>
                  <a:pt x="850" y="1227"/>
                </a:lnTo>
                <a:lnTo>
                  <a:pt x="844" y="1329"/>
                </a:lnTo>
                <a:lnTo>
                  <a:pt x="846" y="1427"/>
                </a:lnTo>
                <a:lnTo>
                  <a:pt x="853" y="1524"/>
                </a:lnTo>
                <a:lnTo>
                  <a:pt x="862" y="1616"/>
                </a:lnTo>
                <a:lnTo>
                  <a:pt x="862" y="1649"/>
                </a:lnTo>
                <a:lnTo>
                  <a:pt x="853" y="1676"/>
                </a:lnTo>
                <a:lnTo>
                  <a:pt x="839" y="1702"/>
                </a:lnTo>
                <a:lnTo>
                  <a:pt x="817" y="1724"/>
                </a:lnTo>
                <a:lnTo>
                  <a:pt x="793" y="1742"/>
                </a:lnTo>
                <a:lnTo>
                  <a:pt x="768" y="1754"/>
                </a:lnTo>
                <a:lnTo>
                  <a:pt x="742" y="1764"/>
                </a:lnTo>
                <a:lnTo>
                  <a:pt x="742" y="1756"/>
                </a:lnTo>
                <a:lnTo>
                  <a:pt x="740" y="1751"/>
                </a:lnTo>
                <a:lnTo>
                  <a:pt x="739" y="1745"/>
                </a:lnTo>
                <a:lnTo>
                  <a:pt x="739" y="1742"/>
                </a:lnTo>
                <a:lnTo>
                  <a:pt x="739" y="1736"/>
                </a:lnTo>
                <a:lnTo>
                  <a:pt x="739" y="1729"/>
                </a:lnTo>
                <a:lnTo>
                  <a:pt x="744" y="1724"/>
                </a:lnTo>
                <a:lnTo>
                  <a:pt x="750" y="1720"/>
                </a:lnTo>
                <a:lnTo>
                  <a:pt x="753" y="1714"/>
                </a:lnTo>
                <a:lnTo>
                  <a:pt x="757" y="1707"/>
                </a:lnTo>
                <a:lnTo>
                  <a:pt x="759" y="1700"/>
                </a:lnTo>
                <a:lnTo>
                  <a:pt x="755" y="1698"/>
                </a:lnTo>
                <a:lnTo>
                  <a:pt x="751" y="1698"/>
                </a:lnTo>
                <a:lnTo>
                  <a:pt x="750" y="1698"/>
                </a:lnTo>
                <a:lnTo>
                  <a:pt x="750" y="1698"/>
                </a:lnTo>
                <a:lnTo>
                  <a:pt x="750" y="1696"/>
                </a:lnTo>
                <a:lnTo>
                  <a:pt x="750" y="1694"/>
                </a:lnTo>
                <a:lnTo>
                  <a:pt x="748" y="1693"/>
                </a:lnTo>
                <a:lnTo>
                  <a:pt x="748" y="1687"/>
                </a:lnTo>
                <a:lnTo>
                  <a:pt x="770" y="1674"/>
                </a:lnTo>
                <a:lnTo>
                  <a:pt x="790" y="1658"/>
                </a:lnTo>
                <a:lnTo>
                  <a:pt x="808" y="1640"/>
                </a:lnTo>
                <a:lnTo>
                  <a:pt x="806" y="1631"/>
                </a:lnTo>
                <a:lnTo>
                  <a:pt x="804" y="1624"/>
                </a:lnTo>
                <a:lnTo>
                  <a:pt x="802" y="1618"/>
                </a:lnTo>
                <a:lnTo>
                  <a:pt x="799" y="1613"/>
                </a:lnTo>
                <a:lnTo>
                  <a:pt x="788" y="1607"/>
                </a:lnTo>
                <a:lnTo>
                  <a:pt x="779" y="1613"/>
                </a:lnTo>
                <a:lnTo>
                  <a:pt x="775" y="1625"/>
                </a:lnTo>
                <a:lnTo>
                  <a:pt x="771" y="1638"/>
                </a:lnTo>
                <a:lnTo>
                  <a:pt x="766" y="1647"/>
                </a:lnTo>
                <a:lnTo>
                  <a:pt x="757" y="1656"/>
                </a:lnTo>
                <a:lnTo>
                  <a:pt x="742" y="1660"/>
                </a:lnTo>
                <a:lnTo>
                  <a:pt x="735" y="1547"/>
                </a:lnTo>
                <a:lnTo>
                  <a:pt x="768" y="1493"/>
                </a:lnTo>
                <a:lnTo>
                  <a:pt x="768" y="1469"/>
                </a:lnTo>
                <a:lnTo>
                  <a:pt x="766" y="1442"/>
                </a:lnTo>
                <a:lnTo>
                  <a:pt x="759" y="1413"/>
                </a:lnTo>
                <a:lnTo>
                  <a:pt x="751" y="1380"/>
                </a:lnTo>
                <a:lnTo>
                  <a:pt x="742" y="1349"/>
                </a:lnTo>
                <a:lnTo>
                  <a:pt x="733" y="1318"/>
                </a:lnTo>
                <a:lnTo>
                  <a:pt x="724" y="1291"/>
                </a:lnTo>
                <a:lnTo>
                  <a:pt x="719" y="1267"/>
                </a:lnTo>
                <a:lnTo>
                  <a:pt x="722" y="1056"/>
                </a:lnTo>
                <a:lnTo>
                  <a:pt x="702" y="1000"/>
                </a:lnTo>
                <a:lnTo>
                  <a:pt x="699" y="974"/>
                </a:lnTo>
                <a:lnTo>
                  <a:pt x="697" y="945"/>
                </a:lnTo>
                <a:lnTo>
                  <a:pt x="695" y="914"/>
                </a:lnTo>
                <a:lnTo>
                  <a:pt x="695" y="884"/>
                </a:lnTo>
                <a:lnTo>
                  <a:pt x="691" y="854"/>
                </a:lnTo>
                <a:lnTo>
                  <a:pt x="684" y="831"/>
                </a:lnTo>
                <a:lnTo>
                  <a:pt x="671" y="813"/>
                </a:lnTo>
                <a:lnTo>
                  <a:pt x="668" y="809"/>
                </a:lnTo>
                <a:lnTo>
                  <a:pt x="668" y="889"/>
                </a:lnTo>
                <a:lnTo>
                  <a:pt x="653" y="927"/>
                </a:lnTo>
                <a:lnTo>
                  <a:pt x="644" y="969"/>
                </a:lnTo>
                <a:lnTo>
                  <a:pt x="642" y="1014"/>
                </a:lnTo>
                <a:lnTo>
                  <a:pt x="642" y="1060"/>
                </a:lnTo>
                <a:lnTo>
                  <a:pt x="648" y="1105"/>
                </a:lnTo>
                <a:lnTo>
                  <a:pt x="655" y="1149"/>
                </a:lnTo>
                <a:lnTo>
                  <a:pt x="662" y="1187"/>
                </a:lnTo>
                <a:lnTo>
                  <a:pt x="728" y="1620"/>
                </a:lnTo>
                <a:lnTo>
                  <a:pt x="730" y="1656"/>
                </a:lnTo>
                <a:lnTo>
                  <a:pt x="728" y="1698"/>
                </a:lnTo>
                <a:lnTo>
                  <a:pt x="722" y="1744"/>
                </a:lnTo>
                <a:lnTo>
                  <a:pt x="717" y="1789"/>
                </a:lnTo>
                <a:lnTo>
                  <a:pt x="710" y="1836"/>
                </a:lnTo>
                <a:lnTo>
                  <a:pt x="708" y="1882"/>
                </a:lnTo>
                <a:lnTo>
                  <a:pt x="708" y="1924"/>
                </a:lnTo>
                <a:lnTo>
                  <a:pt x="713" y="1974"/>
                </a:lnTo>
                <a:lnTo>
                  <a:pt x="722" y="2027"/>
                </a:lnTo>
                <a:lnTo>
                  <a:pt x="733" y="2082"/>
                </a:lnTo>
                <a:lnTo>
                  <a:pt x="744" y="2140"/>
                </a:lnTo>
                <a:lnTo>
                  <a:pt x="751" y="2198"/>
                </a:lnTo>
                <a:lnTo>
                  <a:pt x="753" y="2256"/>
                </a:lnTo>
                <a:lnTo>
                  <a:pt x="748" y="2313"/>
                </a:lnTo>
                <a:lnTo>
                  <a:pt x="731" y="2387"/>
                </a:lnTo>
                <a:lnTo>
                  <a:pt x="715" y="2458"/>
                </a:lnTo>
                <a:lnTo>
                  <a:pt x="699" y="2531"/>
                </a:lnTo>
                <a:lnTo>
                  <a:pt x="684" y="2607"/>
                </a:lnTo>
                <a:lnTo>
                  <a:pt x="671" y="2687"/>
                </a:lnTo>
                <a:lnTo>
                  <a:pt x="670" y="2727"/>
                </a:lnTo>
                <a:lnTo>
                  <a:pt x="675" y="2762"/>
                </a:lnTo>
                <a:lnTo>
                  <a:pt x="684" y="2796"/>
                </a:lnTo>
                <a:lnTo>
                  <a:pt x="697" y="2829"/>
                </a:lnTo>
                <a:lnTo>
                  <a:pt x="710" y="2862"/>
                </a:lnTo>
                <a:lnTo>
                  <a:pt x="722" y="2894"/>
                </a:lnTo>
                <a:lnTo>
                  <a:pt x="731" y="2927"/>
                </a:lnTo>
                <a:lnTo>
                  <a:pt x="735" y="2964"/>
                </a:lnTo>
                <a:lnTo>
                  <a:pt x="699" y="2980"/>
                </a:lnTo>
                <a:lnTo>
                  <a:pt x="659" y="2989"/>
                </a:lnTo>
                <a:lnTo>
                  <a:pt x="615" y="2991"/>
                </a:lnTo>
                <a:lnTo>
                  <a:pt x="568" y="2989"/>
                </a:lnTo>
                <a:lnTo>
                  <a:pt x="559" y="2962"/>
                </a:lnTo>
                <a:lnTo>
                  <a:pt x="551" y="2929"/>
                </a:lnTo>
                <a:lnTo>
                  <a:pt x="548" y="2894"/>
                </a:lnTo>
                <a:lnTo>
                  <a:pt x="551" y="2856"/>
                </a:lnTo>
                <a:lnTo>
                  <a:pt x="555" y="2784"/>
                </a:lnTo>
                <a:lnTo>
                  <a:pt x="551" y="2773"/>
                </a:lnTo>
                <a:lnTo>
                  <a:pt x="546" y="2760"/>
                </a:lnTo>
                <a:lnTo>
                  <a:pt x="542" y="2745"/>
                </a:lnTo>
                <a:lnTo>
                  <a:pt x="542" y="2727"/>
                </a:lnTo>
                <a:lnTo>
                  <a:pt x="551" y="2696"/>
                </a:lnTo>
                <a:lnTo>
                  <a:pt x="560" y="2664"/>
                </a:lnTo>
                <a:lnTo>
                  <a:pt x="570" y="2627"/>
                </a:lnTo>
                <a:lnTo>
                  <a:pt x="575" y="2589"/>
                </a:lnTo>
                <a:lnTo>
                  <a:pt x="577" y="2545"/>
                </a:lnTo>
                <a:lnTo>
                  <a:pt x="571" y="2500"/>
                </a:lnTo>
                <a:lnTo>
                  <a:pt x="560" y="2453"/>
                </a:lnTo>
                <a:lnTo>
                  <a:pt x="550" y="2402"/>
                </a:lnTo>
                <a:lnTo>
                  <a:pt x="539" y="2349"/>
                </a:lnTo>
                <a:lnTo>
                  <a:pt x="535" y="2294"/>
                </a:lnTo>
                <a:lnTo>
                  <a:pt x="539" y="2240"/>
                </a:lnTo>
                <a:lnTo>
                  <a:pt x="559" y="2116"/>
                </a:lnTo>
                <a:lnTo>
                  <a:pt x="548" y="2076"/>
                </a:lnTo>
                <a:lnTo>
                  <a:pt x="531" y="2036"/>
                </a:lnTo>
                <a:lnTo>
                  <a:pt x="515" y="1994"/>
                </a:lnTo>
                <a:lnTo>
                  <a:pt x="502" y="1953"/>
                </a:lnTo>
                <a:lnTo>
                  <a:pt x="491" y="1784"/>
                </a:lnTo>
                <a:lnTo>
                  <a:pt x="439" y="1540"/>
                </a:lnTo>
                <a:lnTo>
                  <a:pt x="431" y="1540"/>
                </a:lnTo>
                <a:lnTo>
                  <a:pt x="426" y="1556"/>
                </a:lnTo>
                <a:lnTo>
                  <a:pt x="422" y="1576"/>
                </a:lnTo>
                <a:lnTo>
                  <a:pt x="422" y="1600"/>
                </a:lnTo>
                <a:lnTo>
                  <a:pt x="406" y="1642"/>
                </a:lnTo>
                <a:lnTo>
                  <a:pt x="397" y="1685"/>
                </a:lnTo>
                <a:lnTo>
                  <a:pt x="391" y="1733"/>
                </a:lnTo>
                <a:lnTo>
                  <a:pt x="390" y="1782"/>
                </a:lnTo>
                <a:lnTo>
                  <a:pt x="386" y="1833"/>
                </a:lnTo>
                <a:lnTo>
                  <a:pt x="382" y="1885"/>
                </a:lnTo>
                <a:lnTo>
                  <a:pt x="375" y="1936"/>
                </a:lnTo>
                <a:lnTo>
                  <a:pt x="362" y="1985"/>
                </a:lnTo>
                <a:lnTo>
                  <a:pt x="346" y="2031"/>
                </a:lnTo>
                <a:lnTo>
                  <a:pt x="330" y="2076"/>
                </a:lnTo>
                <a:lnTo>
                  <a:pt x="319" y="2120"/>
                </a:lnTo>
                <a:lnTo>
                  <a:pt x="339" y="2209"/>
                </a:lnTo>
                <a:lnTo>
                  <a:pt x="339" y="2364"/>
                </a:lnTo>
                <a:lnTo>
                  <a:pt x="331" y="2400"/>
                </a:lnTo>
                <a:lnTo>
                  <a:pt x="322" y="2438"/>
                </a:lnTo>
                <a:lnTo>
                  <a:pt x="315" y="2482"/>
                </a:lnTo>
                <a:lnTo>
                  <a:pt x="311" y="2525"/>
                </a:lnTo>
                <a:lnTo>
                  <a:pt x="315" y="2569"/>
                </a:lnTo>
                <a:lnTo>
                  <a:pt x="319" y="2664"/>
                </a:lnTo>
                <a:lnTo>
                  <a:pt x="348" y="2727"/>
                </a:lnTo>
                <a:lnTo>
                  <a:pt x="348" y="2744"/>
                </a:lnTo>
                <a:lnTo>
                  <a:pt x="344" y="2758"/>
                </a:lnTo>
                <a:lnTo>
                  <a:pt x="339" y="2773"/>
                </a:lnTo>
                <a:lnTo>
                  <a:pt x="335" y="2784"/>
                </a:lnTo>
                <a:lnTo>
                  <a:pt x="331" y="2822"/>
                </a:lnTo>
                <a:lnTo>
                  <a:pt x="333" y="2862"/>
                </a:lnTo>
                <a:lnTo>
                  <a:pt x="335" y="2902"/>
                </a:lnTo>
                <a:lnTo>
                  <a:pt x="337" y="2944"/>
                </a:lnTo>
                <a:lnTo>
                  <a:pt x="331" y="2984"/>
                </a:lnTo>
                <a:lnTo>
                  <a:pt x="322" y="2984"/>
                </a:lnTo>
                <a:lnTo>
                  <a:pt x="304" y="2993"/>
                </a:lnTo>
                <a:lnTo>
                  <a:pt x="280" y="2998"/>
                </a:lnTo>
                <a:lnTo>
                  <a:pt x="257" y="2998"/>
                </a:lnTo>
                <a:lnTo>
                  <a:pt x="233" y="2996"/>
                </a:lnTo>
                <a:lnTo>
                  <a:pt x="210" y="2989"/>
                </a:lnTo>
                <a:lnTo>
                  <a:pt x="190" y="2980"/>
                </a:lnTo>
                <a:lnTo>
                  <a:pt x="173" y="2965"/>
                </a:lnTo>
                <a:lnTo>
                  <a:pt x="162" y="2949"/>
                </a:lnTo>
                <a:lnTo>
                  <a:pt x="159" y="2929"/>
                </a:lnTo>
                <a:lnTo>
                  <a:pt x="179" y="2885"/>
                </a:lnTo>
                <a:lnTo>
                  <a:pt x="195" y="2838"/>
                </a:lnTo>
                <a:lnTo>
                  <a:pt x="206" y="2784"/>
                </a:lnTo>
                <a:lnTo>
                  <a:pt x="211" y="2727"/>
                </a:lnTo>
                <a:lnTo>
                  <a:pt x="213" y="2671"/>
                </a:lnTo>
                <a:lnTo>
                  <a:pt x="210" y="2613"/>
                </a:lnTo>
                <a:lnTo>
                  <a:pt x="202" y="2556"/>
                </a:lnTo>
                <a:lnTo>
                  <a:pt x="191" y="2504"/>
                </a:lnTo>
                <a:lnTo>
                  <a:pt x="179" y="2467"/>
                </a:lnTo>
                <a:lnTo>
                  <a:pt x="166" y="2431"/>
                </a:lnTo>
                <a:lnTo>
                  <a:pt x="153" y="2389"/>
                </a:lnTo>
                <a:lnTo>
                  <a:pt x="140" y="2347"/>
                </a:lnTo>
                <a:lnTo>
                  <a:pt x="133" y="2302"/>
                </a:lnTo>
                <a:lnTo>
                  <a:pt x="130" y="2254"/>
                </a:lnTo>
                <a:lnTo>
                  <a:pt x="135" y="2204"/>
                </a:lnTo>
                <a:lnTo>
                  <a:pt x="142" y="2165"/>
                </a:lnTo>
                <a:lnTo>
                  <a:pt x="151" y="2120"/>
                </a:lnTo>
                <a:lnTo>
                  <a:pt x="159" y="2071"/>
                </a:lnTo>
                <a:lnTo>
                  <a:pt x="166" y="2022"/>
                </a:lnTo>
                <a:lnTo>
                  <a:pt x="171" y="1971"/>
                </a:lnTo>
                <a:lnTo>
                  <a:pt x="171" y="1924"/>
                </a:lnTo>
                <a:lnTo>
                  <a:pt x="168" y="1880"/>
                </a:lnTo>
                <a:lnTo>
                  <a:pt x="162" y="1847"/>
                </a:lnTo>
                <a:lnTo>
                  <a:pt x="157" y="1809"/>
                </a:lnTo>
                <a:lnTo>
                  <a:pt x="151" y="1765"/>
                </a:lnTo>
                <a:lnTo>
                  <a:pt x="148" y="1718"/>
                </a:lnTo>
                <a:lnTo>
                  <a:pt x="144" y="1673"/>
                </a:lnTo>
                <a:lnTo>
                  <a:pt x="142" y="1629"/>
                </a:lnTo>
                <a:lnTo>
                  <a:pt x="144" y="1591"/>
                </a:lnTo>
                <a:lnTo>
                  <a:pt x="148" y="1560"/>
                </a:lnTo>
                <a:lnTo>
                  <a:pt x="195" y="1224"/>
                </a:lnTo>
                <a:lnTo>
                  <a:pt x="204" y="1189"/>
                </a:lnTo>
                <a:lnTo>
                  <a:pt x="213" y="1153"/>
                </a:lnTo>
                <a:lnTo>
                  <a:pt x="222" y="1113"/>
                </a:lnTo>
                <a:lnTo>
                  <a:pt x="226" y="1071"/>
                </a:lnTo>
                <a:lnTo>
                  <a:pt x="222" y="1029"/>
                </a:lnTo>
                <a:lnTo>
                  <a:pt x="199" y="904"/>
                </a:lnTo>
                <a:lnTo>
                  <a:pt x="195" y="809"/>
                </a:lnTo>
                <a:lnTo>
                  <a:pt x="191" y="813"/>
                </a:lnTo>
                <a:lnTo>
                  <a:pt x="180" y="836"/>
                </a:lnTo>
                <a:lnTo>
                  <a:pt x="175" y="865"/>
                </a:lnTo>
                <a:lnTo>
                  <a:pt x="171" y="896"/>
                </a:lnTo>
                <a:lnTo>
                  <a:pt x="171" y="929"/>
                </a:lnTo>
                <a:lnTo>
                  <a:pt x="168" y="962"/>
                </a:lnTo>
                <a:lnTo>
                  <a:pt x="162" y="993"/>
                </a:lnTo>
                <a:lnTo>
                  <a:pt x="139" y="1067"/>
                </a:lnTo>
                <a:lnTo>
                  <a:pt x="135" y="1107"/>
                </a:lnTo>
                <a:lnTo>
                  <a:pt x="135" y="1147"/>
                </a:lnTo>
                <a:lnTo>
                  <a:pt x="140" y="1189"/>
                </a:lnTo>
                <a:lnTo>
                  <a:pt x="144" y="1229"/>
                </a:lnTo>
                <a:lnTo>
                  <a:pt x="144" y="1269"/>
                </a:lnTo>
                <a:lnTo>
                  <a:pt x="139" y="1309"/>
                </a:lnTo>
                <a:lnTo>
                  <a:pt x="135" y="1325"/>
                </a:lnTo>
                <a:lnTo>
                  <a:pt x="128" y="1347"/>
                </a:lnTo>
                <a:lnTo>
                  <a:pt x="119" y="1373"/>
                </a:lnTo>
                <a:lnTo>
                  <a:pt x="110" y="1402"/>
                </a:lnTo>
                <a:lnTo>
                  <a:pt x="102" y="1429"/>
                </a:lnTo>
                <a:lnTo>
                  <a:pt x="99" y="1456"/>
                </a:lnTo>
                <a:lnTo>
                  <a:pt x="97" y="1480"/>
                </a:lnTo>
                <a:lnTo>
                  <a:pt x="99" y="1500"/>
                </a:lnTo>
                <a:lnTo>
                  <a:pt x="128" y="1544"/>
                </a:lnTo>
                <a:lnTo>
                  <a:pt x="122" y="1656"/>
                </a:lnTo>
                <a:lnTo>
                  <a:pt x="108" y="1660"/>
                </a:lnTo>
                <a:lnTo>
                  <a:pt x="99" y="1640"/>
                </a:lnTo>
                <a:lnTo>
                  <a:pt x="91" y="1616"/>
                </a:lnTo>
                <a:lnTo>
                  <a:pt x="68" y="1607"/>
                </a:lnTo>
                <a:lnTo>
                  <a:pt x="62" y="1636"/>
                </a:lnTo>
                <a:lnTo>
                  <a:pt x="82" y="1656"/>
                </a:lnTo>
                <a:lnTo>
                  <a:pt x="104" y="1678"/>
                </a:lnTo>
                <a:lnTo>
                  <a:pt x="119" y="1700"/>
                </a:lnTo>
                <a:lnTo>
                  <a:pt x="115" y="1702"/>
                </a:lnTo>
                <a:lnTo>
                  <a:pt x="111" y="1702"/>
                </a:lnTo>
                <a:lnTo>
                  <a:pt x="110" y="1702"/>
                </a:lnTo>
                <a:lnTo>
                  <a:pt x="110" y="1704"/>
                </a:lnTo>
                <a:lnTo>
                  <a:pt x="110" y="1704"/>
                </a:lnTo>
                <a:lnTo>
                  <a:pt x="110" y="1705"/>
                </a:lnTo>
                <a:lnTo>
                  <a:pt x="108" y="1707"/>
                </a:lnTo>
                <a:lnTo>
                  <a:pt x="108" y="1713"/>
                </a:lnTo>
                <a:lnTo>
                  <a:pt x="119" y="1718"/>
                </a:lnTo>
                <a:lnTo>
                  <a:pt x="124" y="1729"/>
                </a:lnTo>
                <a:lnTo>
                  <a:pt x="128" y="1744"/>
                </a:lnTo>
                <a:lnTo>
                  <a:pt x="124" y="1749"/>
                </a:lnTo>
                <a:lnTo>
                  <a:pt x="122" y="1754"/>
                </a:lnTo>
                <a:lnTo>
                  <a:pt x="119" y="1760"/>
                </a:lnTo>
                <a:lnTo>
                  <a:pt x="115" y="1764"/>
                </a:lnTo>
                <a:lnTo>
                  <a:pt x="95" y="1751"/>
                </a:lnTo>
                <a:lnTo>
                  <a:pt x="75" y="1740"/>
                </a:lnTo>
                <a:lnTo>
                  <a:pt x="57" y="1729"/>
                </a:lnTo>
                <a:lnTo>
                  <a:pt x="39" y="1714"/>
                </a:lnTo>
                <a:lnTo>
                  <a:pt x="24" y="1696"/>
                </a:lnTo>
                <a:lnTo>
                  <a:pt x="11" y="1673"/>
                </a:lnTo>
                <a:lnTo>
                  <a:pt x="2" y="1640"/>
                </a:lnTo>
                <a:lnTo>
                  <a:pt x="2" y="1607"/>
                </a:lnTo>
                <a:lnTo>
                  <a:pt x="6" y="1574"/>
                </a:lnTo>
                <a:lnTo>
                  <a:pt x="11" y="1540"/>
                </a:lnTo>
                <a:lnTo>
                  <a:pt x="17" y="1505"/>
                </a:lnTo>
                <a:lnTo>
                  <a:pt x="19" y="1473"/>
                </a:lnTo>
                <a:lnTo>
                  <a:pt x="2" y="1140"/>
                </a:lnTo>
                <a:lnTo>
                  <a:pt x="0" y="1105"/>
                </a:lnTo>
                <a:lnTo>
                  <a:pt x="2" y="1071"/>
                </a:lnTo>
                <a:lnTo>
                  <a:pt x="8" y="1038"/>
                </a:lnTo>
                <a:lnTo>
                  <a:pt x="13" y="1005"/>
                </a:lnTo>
                <a:lnTo>
                  <a:pt x="15" y="969"/>
                </a:lnTo>
                <a:lnTo>
                  <a:pt x="11" y="933"/>
                </a:lnTo>
                <a:lnTo>
                  <a:pt x="8" y="904"/>
                </a:lnTo>
                <a:lnTo>
                  <a:pt x="6" y="867"/>
                </a:lnTo>
                <a:lnTo>
                  <a:pt x="8" y="825"/>
                </a:lnTo>
                <a:lnTo>
                  <a:pt x="11" y="782"/>
                </a:lnTo>
                <a:lnTo>
                  <a:pt x="17" y="736"/>
                </a:lnTo>
                <a:lnTo>
                  <a:pt x="22" y="693"/>
                </a:lnTo>
                <a:lnTo>
                  <a:pt x="30" y="653"/>
                </a:lnTo>
                <a:lnTo>
                  <a:pt x="39" y="616"/>
                </a:lnTo>
                <a:lnTo>
                  <a:pt x="46" y="587"/>
                </a:lnTo>
                <a:lnTo>
                  <a:pt x="55" y="567"/>
                </a:lnTo>
                <a:lnTo>
                  <a:pt x="75" y="544"/>
                </a:lnTo>
                <a:lnTo>
                  <a:pt x="99" y="524"/>
                </a:lnTo>
                <a:lnTo>
                  <a:pt x="128" y="509"/>
                </a:lnTo>
                <a:lnTo>
                  <a:pt x="159" y="496"/>
                </a:lnTo>
                <a:lnTo>
                  <a:pt x="191" y="485"/>
                </a:lnTo>
                <a:lnTo>
                  <a:pt x="224" y="476"/>
                </a:lnTo>
                <a:lnTo>
                  <a:pt x="257" y="465"/>
                </a:lnTo>
                <a:lnTo>
                  <a:pt x="288" y="453"/>
                </a:lnTo>
                <a:lnTo>
                  <a:pt x="315" y="436"/>
                </a:lnTo>
                <a:lnTo>
                  <a:pt x="339" y="416"/>
                </a:lnTo>
                <a:lnTo>
                  <a:pt x="339" y="391"/>
                </a:lnTo>
                <a:lnTo>
                  <a:pt x="340" y="364"/>
                </a:lnTo>
                <a:lnTo>
                  <a:pt x="340" y="336"/>
                </a:lnTo>
                <a:lnTo>
                  <a:pt x="339" y="311"/>
                </a:lnTo>
                <a:lnTo>
                  <a:pt x="331" y="293"/>
                </a:lnTo>
                <a:lnTo>
                  <a:pt x="322" y="280"/>
                </a:lnTo>
                <a:lnTo>
                  <a:pt x="313" y="269"/>
                </a:lnTo>
                <a:lnTo>
                  <a:pt x="304" y="254"/>
                </a:lnTo>
                <a:lnTo>
                  <a:pt x="299" y="236"/>
                </a:lnTo>
                <a:lnTo>
                  <a:pt x="299" y="224"/>
                </a:lnTo>
                <a:lnTo>
                  <a:pt x="302" y="214"/>
                </a:lnTo>
                <a:lnTo>
                  <a:pt x="306" y="207"/>
                </a:lnTo>
                <a:lnTo>
                  <a:pt x="311" y="200"/>
                </a:lnTo>
                <a:lnTo>
                  <a:pt x="315" y="193"/>
                </a:lnTo>
                <a:lnTo>
                  <a:pt x="302" y="133"/>
                </a:lnTo>
                <a:lnTo>
                  <a:pt x="313" y="104"/>
                </a:lnTo>
                <a:lnTo>
                  <a:pt x="330" y="74"/>
                </a:lnTo>
                <a:lnTo>
                  <a:pt x="353" y="47"/>
                </a:lnTo>
                <a:lnTo>
                  <a:pt x="380" y="25"/>
                </a:lnTo>
                <a:lnTo>
                  <a:pt x="410" y="9"/>
                </a:lnTo>
                <a:lnTo>
                  <a:pt x="43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57" name="Google Shape;557;p11"/>
          <p:cNvGraphicFramePr/>
          <p:nvPr/>
        </p:nvGraphicFramePr>
        <p:xfrm>
          <a:off x="1421725" y="3746246"/>
          <a:ext cx="2096285" cy="2016224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558" name="Google Shape;558;p11"/>
          <p:cNvSpPr/>
          <p:nvPr/>
        </p:nvSpPr>
        <p:spPr>
          <a:xfrm>
            <a:off x="2013792" y="4355951"/>
            <a:ext cx="912149" cy="825480"/>
          </a:xfrm>
          <a:custGeom>
            <a:rect b="b" l="l" r="r" t="t"/>
            <a:pathLst>
              <a:path extrusionOk="0" h="3594045" w="3971393">
                <a:moveTo>
                  <a:pt x="2284446" y="942229"/>
                </a:moveTo>
                <a:cubicBezTo>
                  <a:pt x="2231718" y="946666"/>
                  <a:pt x="2184212" y="981897"/>
                  <a:pt x="2166723" y="1035351"/>
                </a:cubicBezTo>
                <a:lnTo>
                  <a:pt x="1818705" y="2099054"/>
                </a:lnTo>
                <a:lnTo>
                  <a:pt x="1630896" y="1461099"/>
                </a:lnTo>
                <a:cubicBezTo>
                  <a:pt x="1625536" y="1442893"/>
                  <a:pt x="1616698" y="1426659"/>
                  <a:pt x="1605222" y="1412988"/>
                </a:cubicBezTo>
                <a:cubicBezTo>
                  <a:pt x="1592838" y="1372092"/>
                  <a:pt x="1559535" y="1339590"/>
                  <a:pt x="1515200" y="1327710"/>
                </a:cubicBezTo>
                <a:cubicBezTo>
                  <a:pt x="1442764" y="1308302"/>
                  <a:pt x="1368310" y="1351289"/>
                  <a:pt x="1348901" y="1423723"/>
                </a:cubicBezTo>
                <a:lnTo>
                  <a:pt x="1175574" y="2070589"/>
                </a:lnTo>
                <a:lnTo>
                  <a:pt x="887391" y="2070589"/>
                </a:lnTo>
                <a:cubicBezTo>
                  <a:pt x="812401" y="2070589"/>
                  <a:pt x="751610" y="2131382"/>
                  <a:pt x="751610" y="2206372"/>
                </a:cubicBezTo>
                <a:cubicBezTo>
                  <a:pt x="751609" y="2281361"/>
                  <a:pt x="812402" y="2342153"/>
                  <a:pt x="887391" y="2342154"/>
                </a:cubicBezTo>
                <a:lnTo>
                  <a:pt x="1266160" y="2342154"/>
                </a:lnTo>
                <a:cubicBezTo>
                  <a:pt x="1309243" y="2342153"/>
                  <a:pt x="1347639" y="2322088"/>
                  <a:pt x="1370869" y="2289485"/>
                </a:cubicBezTo>
                <a:cubicBezTo>
                  <a:pt x="1392914" y="2274134"/>
                  <a:pt x="1408463" y="2250677"/>
                  <a:pt x="1415910" y="2222885"/>
                </a:cubicBezTo>
                <a:lnTo>
                  <a:pt x="1490320" y="1945186"/>
                </a:lnTo>
                <a:lnTo>
                  <a:pt x="1661817" y="2527729"/>
                </a:lnTo>
                <a:cubicBezTo>
                  <a:pt x="1680716" y="2591927"/>
                  <a:pt x="1742866" y="2631605"/>
                  <a:pt x="1806849" y="2621696"/>
                </a:cubicBezTo>
                <a:cubicBezTo>
                  <a:pt x="1873057" y="2637495"/>
                  <a:pt x="1940784" y="2599243"/>
                  <a:pt x="1962449" y="2533025"/>
                </a:cubicBezTo>
                <a:lnTo>
                  <a:pt x="2291633" y="1526890"/>
                </a:lnTo>
                <a:lnTo>
                  <a:pt x="2478124" y="2222886"/>
                </a:lnTo>
                <a:cubicBezTo>
                  <a:pt x="2491725" y="2273643"/>
                  <a:pt x="2532355" y="2309941"/>
                  <a:pt x="2580723" y="2318869"/>
                </a:cubicBezTo>
                <a:cubicBezTo>
                  <a:pt x="2600453" y="2334375"/>
                  <a:pt x="2625460" y="2342152"/>
                  <a:pt x="2652283" y="2342153"/>
                </a:cubicBezTo>
                <a:lnTo>
                  <a:pt x="3058108" y="2342153"/>
                </a:lnTo>
                <a:cubicBezTo>
                  <a:pt x="3133099" y="2342153"/>
                  <a:pt x="3193891" y="2281360"/>
                  <a:pt x="3193891" y="2206371"/>
                </a:cubicBezTo>
                <a:cubicBezTo>
                  <a:pt x="3193890" y="2131381"/>
                  <a:pt x="3133099" y="2070589"/>
                  <a:pt x="3058108" y="2070588"/>
                </a:cubicBezTo>
                <a:lnTo>
                  <a:pt x="2718460" y="2070589"/>
                </a:lnTo>
                <a:lnTo>
                  <a:pt x="2455970" y="1090961"/>
                </a:lnTo>
                <a:cubicBezTo>
                  <a:pt x="2449895" y="1068289"/>
                  <a:pt x="2438427" y="1048501"/>
                  <a:pt x="2421928" y="1033927"/>
                </a:cubicBezTo>
                <a:cubicBezTo>
                  <a:pt x="2410672" y="994460"/>
                  <a:pt x="2379946" y="962248"/>
                  <a:pt x="2337996" y="948523"/>
                </a:cubicBezTo>
                <a:cubicBezTo>
                  <a:pt x="2320178" y="942693"/>
                  <a:pt x="2302022" y="940751"/>
                  <a:pt x="2284446" y="942229"/>
                </a:cubicBezTo>
                <a:close/>
                <a:moveTo>
                  <a:pt x="941190" y="119"/>
                </a:moveTo>
                <a:cubicBezTo>
                  <a:pt x="1335246" y="6449"/>
                  <a:pt x="1754682" y="267656"/>
                  <a:pt x="1985697" y="864700"/>
                </a:cubicBezTo>
                <a:cubicBezTo>
                  <a:pt x="2807082" y="-1258124"/>
                  <a:pt x="6010484" y="864700"/>
                  <a:pt x="1985697" y="3594045"/>
                </a:cubicBezTo>
                <a:cubicBezTo>
                  <a:pt x="-907119" y="1632328"/>
                  <a:pt x="-65842" y="-16059"/>
                  <a:pt x="941190" y="11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11"/>
          <p:cNvSpPr/>
          <p:nvPr/>
        </p:nvSpPr>
        <p:spPr>
          <a:xfrm>
            <a:off x="9239688" y="4355951"/>
            <a:ext cx="912149" cy="825480"/>
          </a:xfrm>
          <a:custGeom>
            <a:rect b="b" l="l" r="r" t="t"/>
            <a:pathLst>
              <a:path extrusionOk="0" h="3594045" w="3971393">
                <a:moveTo>
                  <a:pt x="2284446" y="942229"/>
                </a:moveTo>
                <a:cubicBezTo>
                  <a:pt x="2231718" y="946666"/>
                  <a:pt x="2184212" y="981897"/>
                  <a:pt x="2166723" y="1035351"/>
                </a:cubicBezTo>
                <a:lnTo>
                  <a:pt x="1818705" y="2099054"/>
                </a:lnTo>
                <a:lnTo>
                  <a:pt x="1630896" y="1461099"/>
                </a:lnTo>
                <a:cubicBezTo>
                  <a:pt x="1625536" y="1442893"/>
                  <a:pt x="1616698" y="1426659"/>
                  <a:pt x="1605222" y="1412988"/>
                </a:cubicBezTo>
                <a:cubicBezTo>
                  <a:pt x="1592838" y="1372092"/>
                  <a:pt x="1559535" y="1339590"/>
                  <a:pt x="1515200" y="1327710"/>
                </a:cubicBezTo>
                <a:cubicBezTo>
                  <a:pt x="1442764" y="1308302"/>
                  <a:pt x="1368310" y="1351289"/>
                  <a:pt x="1348901" y="1423723"/>
                </a:cubicBezTo>
                <a:lnTo>
                  <a:pt x="1175574" y="2070589"/>
                </a:lnTo>
                <a:lnTo>
                  <a:pt x="887391" y="2070589"/>
                </a:lnTo>
                <a:cubicBezTo>
                  <a:pt x="812401" y="2070589"/>
                  <a:pt x="751610" y="2131382"/>
                  <a:pt x="751610" y="2206372"/>
                </a:cubicBezTo>
                <a:cubicBezTo>
                  <a:pt x="751609" y="2281361"/>
                  <a:pt x="812402" y="2342153"/>
                  <a:pt x="887391" y="2342154"/>
                </a:cubicBezTo>
                <a:lnTo>
                  <a:pt x="1266160" y="2342154"/>
                </a:lnTo>
                <a:cubicBezTo>
                  <a:pt x="1309243" y="2342153"/>
                  <a:pt x="1347639" y="2322088"/>
                  <a:pt x="1370869" y="2289485"/>
                </a:cubicBezTo>
                <a:cubicBezTo>
                  <a:pt x="1392914" y="2274134"/>
                  <a:pt x="1408463" y="2250677"/>
                  <a:pt x="1415910" y="2222885"/>
                </a:cubicBezTo>
                <a:lnTo>
                  <a:pt x="1490320" y="1945186"/>
                </a:lnTo>
                <a:lnTo>
                  <a:pt x="1661817" y="2527729"/>
                </a:lnTo>
                <a:cubicBezTo>
                  <a:pt x="1680716" y="2591927"/>
                  <a:pt x="1742866" y="2631605"/>
                  <a:pt x="1806849" y="2621696"/>
                </a:cubicBezTo>
                <a:cubicBezTo>
                  <a:pt x="1873057" y="2637495"/>
                  <a:pt x="1940784" y="2599243"/>
                  <a:pt x="1962449" y="2533025"/>
                </a:cubicBezTo>
                <a:lnTo>
                  <a:pt x="2291633" y="1526890"/>
                </a:lnTo>
                <a:lnTo>
                  <a:pt x="2478124" y="2222886"/>
                </a:lnTo>
                <a:cubicBezTo>
                  <a:pt x="2491725" y="2273643"/>
                  <a:pt x="2532355" y="2309941"/>
                  <a:pt x="2580723" y="2318869"/>
                </a:cubicBezTo>
                <a:cubicBezTo>
                  <a:pt x="2600453" y="2334375"/>
                  <a:pt x="2625460" y="2342152"/>
                  <a:pt x="2652283" y="2342153"/>
                </a:cubicBezTo>
                <a:lnTo>
                  <a:pt x="3058108" y="2342153"/>
                </a:lnTo>
                <a:cubicBezTo>
                  <a:pt x="3133099" y="2342153"/>
                  <a:pt x="3193891" y="2281360"/>
                  <a:pt x="3193891" y="2206371"/>
                </a:cubicBezTo>
                <a:cubicBezTo>
                  <a:pt x="3193890" y="2131381"/>
                  <a:pt x="3133099" y="2070589"/>
                  <a:pt x="3058108" y="2070588"/>
                </a:cubicBezTo>
                <a:lnTo>
                  <a:pt x="2718460" y="2070589"/>
                </a:lnTo>
                <a:lnTo>
                  <a:pt x="2455970" y="1090961"/>
                </a:lnTo>
                <a:cubicBezTo>
                  <a:pt x="2449895" y="1068289"/>
                  <a:pt x="2438427" y="1048501"/>
                  <a:pt x="2421928" y="1033927"/>
                </a:cubicBezTo>
                <a:cubicBezTo>
                  <a:pt x="2410672" y="994460"/>
                  <a:pt x="2379946" y="962248"/>
                  <a:pt x="2337996" y="948523"/>
                </a:cubicBezTo>
                <a:cubicBezTo>
                  <a:pt x="2320178" y="942693"/>
                  <a:pt x="2302022" y="940751"/>
                  <a:pt x="2284446" y="942229"/>
                </a:cubicBezTo>
                <a:close/>
                <a:moveTo>
                  <a:pt x="941190" y="119"/>
                </a:moveTo>
                <a:cubicBezTo>
                  <a:pt x="1335246" y="6449"/>
                  <a:pt x="1754682" y="267656"/>
                  <a:pt x="1985697" y="864700"/>
                </a:cubicBezTo>
                <a:cubicBezTo>
                  <a:pt x="2807082" y="-1258124"/>
                  <a:pt x="6010484" y="864700"/>
                  <a:pt x="1985697" y="3594045"/>
                </a:cubicBezTo>
                <a:cubicBezTo>
                  <a:pt x="-907119" y="1632328"/>
                  <a:pt x="-65842" y="-16059"/>
                  <a:pt x="941190" y="1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60" name="Google Shape;560;p11"/>
          <p:cNvGrpSpPr/>
          <p:nvPr/>
        </p:nvGrpSpPr>
        <p:grpSpPr>
          <a:xfrm>
            <a:off x="843134" y="2230788"/>
            <a:ext cx="3301597" cy="1262995"/>
            <a:chOff x="4830996" y="1683047"/>
            <a:chExt cx="1574762" cy="1262995"/>
          </a:xfrm>
        </p:grpSpPr>
        <p:sp>
          <p:nvSpPr>
            <p:cNvPr id="561" name="Google Shape;561;p11"/>
            <p:cNvSpPr/>
            <p:nvPr/>
          </p:nvSpPr>
          <p:spPr>
            <a:xfrm>
              <a:off x="4830996" y="1930379"/>
              <a:ext cx="1574762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Get a modern PowerPoint  Presentation that is beautifully designed. Easy to change colors, photos and Text.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2" name="Google Shape;562;p11"/>
            <p:cNvSpPr txBox="1"/>
            <p:nvPr/>
          </p:nvSpPr>
          <p:spPr>
            <a:xfrm>
              <a:off x="4830996" y="1683047"/>
              <a:ext cx="157476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accent3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3" name="Google Shape;563;p11"/>
          <p:cNvGrpSpPr/>
          <p:nvPr/>
        </p:nvGrpSpPr>
        <p:grpSpPr>
          <a:xfrm>
            <a:off x="8044962" y="2230788"/>
            <a:ext cx="3301597" cy="1262995"/>
            <a:chOff x="4830996" y="1683047"/>
            <a:chExt cx="1574762" cy="1262995"/>
          </a:xfrm>
        </p:grpSpPr>
        <p:sp>
          <p:nvSpPr>
            <p:cNvPr id="564" name="Google Shape;564;p11"/>
            <p:cNvSpPr/>
            <p:nvPr/>
          </p:nvSpPr>
          <p:spPr>
            <a:xfrm>
              <a:off x="4830996" y="1930379"/>
              <a:ext cx="1574762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Get a modern PowerPoint  Presentation that is beautifully designed. Easy to change colors, photos and Text.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5" name="Google Shape;565;p11"/>
            <p:cNvSpPr txBox="1"/>
            <p:nvPr/>
          </p:nvSpPr>
          <p:spPr>
            <a:xfrm>
              <a:off x="4830996" y="1683047"/>
              <a:ext cx="157476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566" name="Google Shape;566;p11"/>
          <p:cNvGraphicFramePr/>
          <p:nvPr/>
        </p:nvGraphicFramePr>
        <p:xfrm>
          <a:off x="8643596" y="3746246"/>
          <a:ext cx="2096285" cy="2016224"/>
        </p:xfrm>
        <a:graphic>
          <a:graphicData uri="http://schemas.openxmlformats.org/drawingml/2006/chart">
            <c:chart r:id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2"/>
          <p:cNvSpPr/>
          <p:nvPr/>
        </p:nvSpPr>
        <p:spPr>
          <a:xfrm>
            <a:off x="5555730" y="679269"/>
            <a:ext cx="1306286" cy="5498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12"/>
          <p:cNvSpPr/>
          <p:nvPr/>
        </p:nvSpPr>
        <p:spPr>
          <a:xfrm>
            <a:off x="5488186" y="609602"/>
            <a:ext cx="1443499" cy="5638797"/>
          </a:xfrm>
          <a:prstGeom prst="frame">
            <a:avLst>
              <a:gd fmla="val 2595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73" name="Google Shape;573;p12"/>
          <p:cNvGrpSpPr/>
          <p:nvPr/>
        </p:nvGrpSpPr>
        <p:grpSpPr>
          <a:xfrm>
            <a:off x="5555731" y="1192756"/>
            <a:ext cx="1320026" cy="986571"/>
            <a:chOff x="5399315" y="1192756"/>
            <a:chExt cx="1320026" cy="986571"/>
          </a:xfrm>
        </p:grpSpPr>
        <p:grpSp>
          <p:nvGrpSpPr>
            <p:cNvPr id="574" name="Google Shape;574;p12"/>
            <p:cNvGrpSpPr/>
            <p:nvPr/>
          </p:nvGrpSpPr>
          <p:grpSpPr>
            <a:xfrm>
              <a:off x="5815043" y="1192756"/>
              <a:ext cx="488568" cy="585942"/>
              <a:chOff x="6761163" y="2984500"/>
              <a:chExt cx="915988" cy="1098550"/>
            </a:xfrm>
          </p:grpSpPr>
          <p:sp>
            <p:nvSpPr>
              <p:cNvPr id="575" name="Google Shape;575;p12"/>
              <p:cNvSpPr/>
              <p:nvPr/>
            </p:nvSpPr>
            <p:spPr>
              <a:xfrm>
                <a:off x="7046913" y="2984500"/>
                <a:ext cx="361950" cy="239713"/>
              </a:xfrm>
              <a:custGeom>
                <a:rect b="b" l="l" r="r" t="t"/>
                <a:pathLst>
                  <a:path extrusionOk="0" h="492" w="741">
                    <a:moveTo>
                      <a:pt x="434" y="127"/>
                    </a:moveTo>
                    <a:lnTo>
                      <a:pt x="434" y="74"/>
                    </a:lnTo>
                    <a:cubicBezTo>
                      <a:pt x="450" y="70"/>
                      <a:pt x="462" y="55"/>
                      <a:pt x="462" y="38"/>
                    </a:cubicBezTo>
                    <a:cubicBezTo>
                      <a:pt x="462" y="17"/>
                      <a:pt x="445" y="0"/>
                      <a:pt x="424" y="0"/>
                    </a:cubicBezTo>
                    <a:lnTo>
                      <a:pt x="317" y="0"/>
                    </a:lnTo>
                    <a:cubicBezTo>
                      <a:pt x="296" y="0"/>
                      <a:pt x="279" y="17"/>
                      <a:pt x="279" y="38"/>
                    </a:cubicBezTo>
                    <a:cubicBezTo>
                      <a:pt x="279" y="55"/>
                      <a:pt x="291" y="70"/>
                      <a:pt x="307" y="74"/>
                    </a:cubicBezTo>
                    <a:lnTo>
                      <a:pt x="307" y="127"/>
                    </a:lnTo>
                    <a:cubicBezTo>
                      <a:pt x="133" y="157"/>
                      <a:pt x="0" y="309"/>
                      <a:pt x="0" y="492"/>
                    </a:cubicBezTo>
                    <a:lnTo>
                      <a:pt x="741" y="492"/>
                    </a:lnTo>
                    <a:cubicBezTo>
                      <a:pt x="741" y="309"/>
                      <a:pt x="608" y="157"/>
                      <a:pt x="434" y="127"/>
                    </a:cubicBezTo>
                    <a:close/>
                  </a:path>
                </a:pathLst>
              </a:custGeom>
              <a:noFill/>
              <a:ln cap="flat" cmpd="sng" w="158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6" name="Google Shape;576;p12"/>
              <p:cNvSpPr/>
              <p:nvPr/>
            </p:nvSpPr>
            <p:spPr>
              <a:xfrm>
                <a:off x="6761163" y="3238500"/>
                <a:ext cx="915988" cy="844550"/>
              </a:xfrm>
              <a:custGeom>
                <a:rect b="b" l="l" r="r" t="t"/>
                <a:pathLst>
                  <a:path extrusionOk="0" h="1735" w="1880">
                    <a:moveTo>
                      <a:pt x="462" y="944"/>
                    </a:moveTo>
                    <a:cubicBezTo>
                      <a:pt x="425" y="904"/>
                      <a:pt x="383" y="868"/>
                      <a:pt x="343" y="832"/>
                    </a:cubicBezTo>
                    <a:cubicBezTo>
                      <a:pt x="271" y="769"/>
                      <a:pt x="181" y="706"/>
                      <a:pt x="148" y="612"/>
                    </a:cubicBezTo>
                    <a:cubicBezTo>
                      <a:pt x="134" y="574"/>
                      <a:pt x="135" y="531"/>
                      <a:pt x="150" y="493"/>
                    </a:cubicBezTo>
                    <a:cubicBezTo>
                      <a:pt x="178" y="416"/>
                      <a:pt x="261" y="365"/>
                      <a:pt x="343" y="373"/>
                    </a:cubicBezTo>
                    <a:cubicBezTo>
                      <a:pt x="424" y="381"/>
                      <a:pt x="494" y="438"/>
                      <a:pt x="537" y="506"/>
                    </a:cubicBezTo>
                    <a:cubicBezTo>
                      <a:pt x="545" y="520"/>
                      <a:pt x="552" y="532"/>
                      <a:pt x="557" y="542"/>
                    </a:cubicBezTo>
                    <a:cubicBezTo>
                      <a:pt x="532" y="678"/>
                      <a:pt x="502" y="813"/>
                      <a:pt x="462" y="944"/>
                    </a:cubicBezTo>
                    <a:close/>
                    <a:moveTo>
                      <a:pt x="1871" y="249"/>
                    </a:moveTo>
                    <a:cubicBezTo>
                      <a:pt x="1868" y="248"/>
                      <a:pt x="1865" y="248"/>
                      <a:pt x="1862" y="248"/>
                    </a:cubicBezTo>
                    <a:cubicBezTo>
                      <a:pt x="1836" y="247"/>
                      <a:pt x="1809" y="244"/>
                      <a:pt x="1780" y="240"/>
                    </a:cubicBezTo>
                    <a:cubicBezTo>
                      <a:pt x="1775" y="240"/>
                      <a:pt x="1770" y="239"/>
                      <a:pt x="1765" y="238"/>
                    </a:cubicBezTo>
                    <a:cubicBezTo>
                      <a:pt x="1764" y="239"/>
                      <a:pt x="1764" y="239"/>
                      <a:pt x="1763" y="239"/>
                    </a:cubicBezTo>
                    <a:cubicBezTo>
                      <a:pt x="1753" y="246"/>
                      <a:pt x="1743" y="254"/>
                      <a:pt x="1733" y="262"/>
                    </a:cubicBezTo>
                    <a:cubicBezTo>
                      <a:pt x="1731" y="263"/>
                      <a:pt x="1728" y="265"/>
                      <a:pt x="1725" y="266"/>
                    </a:cubicBezTo>
                    <a:cubicBezTo>
                      <a:pt x="1714" y="277"/>
                      <a:pt x="1699" y="282"/>
                      <a:pt x="1694" y="294"/>
                    </a:cubicBezTo>
                    <a:cubicBezTo>
                      <a:pt x="1691" y="296"/>
                      <a:pt x="1688" y="299"/>
                      <a:pt x="1685" y="301"/>
                    </a:cubicBezTo>
                    <a:cubicBezTo>
                      <a:pt x="1641" y="334"/>
                      <a:pt x="1592" y="360"/>
                      <a:pt x="1551" y="397"/>
                    </a:cubicBezTo>
                    <a:cubicBezTo>
                      <a:pt x="1548" y="400"/>
                      <a:pt x="1545" y="402"/>
                      <a:pt x="1542" y="405"/>
                    </a:cubicBezTo>
                    <a:cubicBezTo>
                      <a:pt x="1485" y="455"/>
                      <a:pt x="1433" y="511"/>
                      <a:pt x="1396" y="573"/>
                    </a:cubicBezTo>
                    <a:cubicBezTo>
                      <a:pt x="1394" y="575"/>
                      <a:pt x="1393" y="577"/>
                      <a:pt x="1391" y="579"/>
                    </a:cubicBezTo>
                    <a:cubicBezTo>
                      <a:pt x="1390" y="580"/>
                      <a:pt x="1388" y="582"/>
                      <a:pt x="1387" y="584"/>
                    </a:cubicBezTo>
                    <a:cubicBezTo>
                      <a:pt x="1275" y="439"/>
                      <a:pt x="1310" y="179"/>
                      <a:pt x="1322" y="108"/>
                    </a:cubicBezTo>
                    <a:lnTo>
                      <a:pt x="1334" y="108"/>
                    </a:lnTo>
                    <a:cubicBezTo>
                      <a:pt x="1363" y="108"/>
                      <a:pt x="1387" y="84"/>
                      <a:pt x="1387" y="54"/>
                    </a:cubicBezTo>
                    <a:cubicBezTo>
                      <a:pt x="1387" y="24"/>
                      <a:pt x="1363" y="0"/>
                      <a:pt x="1334" y="0"/>
                    </a:cubicBezTo>
                    <a:lnTo>
                      <a:pt x="576" y="0"/>
                    </a:lnTo>
                    <a:cubicBezTo>
                      <a:pt x="546" y="0"/>
                      <a:pt x="522" y="24"/>
                      <a:pt x="522" y="54"/>
                    </a:cubicBezTo>
                    <a:cubicBezTo>
                      <a:pt x="522" y="84"/>
                      <a:pt x="546" y="108"/>
                      <a:pt x="576" y="108"/>
                    </a:cubicBezTo>
                    <a:lnTo>
                      <a:pt x="588" y="108"/>
                    </a:lnTo>
                    <a:cubicBezTo>
                      <a:pt x="589" y="111"/>
                      <a:pt x="590" y="115"/>
                      <a:pt x="591" y="119"/>
                    </a:cubicBezTo>
                    <a:cubicBezTo>
                      <a:pt x="592" y="124"/>
                      <a:pt x="593" y="129"/>
                      <a:pt x="595" y="134"/>
                    </a:cubicBezTo>
                    <a:cubicBezTo>
                      <a:pt x="608" y="192"/>
                      <a:pt x="603" y="249"/>
                      <a:pt x="597" y="307"/>
                    </a:cubicBezTo>
                    <a:cubicBezTo>
                      <a:pt x="596" y="312"/>
                      <a:pt x="595" y="317"/>
                      <a:pt x="594" y="322"/>
                    </a:cubicBezTo>
                    <a:cubicBezTo>
                      <a:pt x="593" y="332"/>
                      <a:pt x="591" y="343"/>
                      <a:pt x="589" y="353"/>
                    </a:cubicBezTo>
                    <a:cubicBezTo>
                      <a:pt x="511" y="278"/>
                      <a:pt x="406" y="232"/>
                      <a:pt x="294" y="243"/>
                    </a:cubicBezTo>
                    <a:cubicBezTo>
                      <a:pt x="204" y="251"/>
                      <a:pt x="118" y="298"/>
                      <a:pt x="66" y="369"/>
                    </a:cubicBezTo>
                    <a:cubicBezTo>
                      <a:pt x="40" y="405"/>
                      <a:pt x="22" y="446"/>
                      <a:pt x="16" y="492"/>
                    </a:cubicBezTo>
                    <a:cubicBezTo>
                      <a:pt x="0" y="619"/>
                      <a:pt x="68" y="750"/>
                      <a:pt x="160" y="834"/>
                    </a:cubicBezTo>
                    <a:cubicBezTo>
                      <a:pt x="218" y="887"/>
                      <a:pt x="251" y="911"/>
                      <a:pt x="308" y="960"/>
                    </a:cubicBezTo>
                    <a:cubicBezTo>
                      <a:pt x="411" y="1049"/>
                      <a:pt x="393" y="1090"/>
                      <a:pt x="345" y="1094"/>
                    </a:cubicBezTo>
                    <a:cubicBezTo>
                      <a:pt x="309" y="1098"/>
                      <a:pt x="278" y="1128"/>
                      <a:pt x="298" y="1179"/>
                    </a:cubicBezTo>
                    <a:cubicBezTo>
                      <a:pt x="312" y="1214"/>
                      <a:pt x="353" y="1224"/>
                      <a:pt x="389" y="1228"/>
                    </a:cubicBezTo>
                    <a:cubicBezTo>
                      <a:pt x="398" y="1228"/>
                      <a:pt x="407" y="1228"/>
                      <a:pt x="416" y="1226"/>
                    </a:cubicBezTo>
                    <a:cubicBezTo>
                      <a:pt x="413" y="1271"/>
                      <a:pt x="413" y="1317"/>
                      <a:pt x="421" y="1364"/>
                    </a:cubicBezTo>
                    <a:cubicBezTo>
                      <a:pt x="422" y="1371"/>
                      <a:pt x="422" y="1378"/>
                      <a:pt x="423" y="1385"/>
                    </a:cubicBezTo>
                    <a:cubicBezTo>
                      <a:pt x="434" y="1466"/>
                      <a:pt x="469" y="1546"/>
                      <a:pt x="522" y="1610"/>
                    </a:cubicBezTo>
                    <a:lnTo>
                      <a:pt x="518" y="1606"/>
                    </a:lnTo>
                    <a:cubicBezTo>
                      <a:pt x="526" y="1616"/>
                      <a:pt x="533" y="1627"/>
                      <a:pt x="541" y="1637"/>
                    </a:cubicBezTo>
                    <a:lnTo>
                      <a:pt x="496" y="1637"/>
                    </a:lnTo>
                    <a:cubicBezTo>
                      <a:pt x="460" y="1637"/>
                      <a:pt x="430" y="1667"/>
                      <a:pt x="430" y="1704"/>
                    </a:cubicBezTo>
                    <a:lnTo>
                      <a:pt x="430" y="1735"/>
                    </a:lnTo>
                    <a:lnTo>
                      <a:pt x="452" y="1735"/>
                    </a:lnTo>
                    <a:lnTo>
                      <a:pt x="470" y="1735"/>
                    </a:lnTo>
                    <a:lnTo>
                      <a:pt x="574" y="1735"/>
                    </a:lnTo>
                    <a:cubicBezTo>
                      <a:pt x="582" y="1735"/>
                      <a:pt x="589" y="1735"/>
                      <a:pt x="597" y="1735"/>
                    </a:cubicBezTo>
                    <a:cubicBezTo>
                      <a:pt x="598" y="1735"/>
                      <a:pt x="599" y="1735"/>
                      <a:pt x="600" y="1735"/>
                    </a:cubicBezTo>
                    <a:lnTo>
                      <a:pt x="619" y="1735"/>
                    </a:lnTo>
                    <a:cubicBezTo>
                      <a:pt x="620" y="1735"/>
                      <a:pt x="621" y="1735"/>
                      <a:pt x="622" y="1735"/>
                    </a:cubicBezTo>
                    <a:cubicBezTo>
                      <a:pt x="626" y="1735"/>
                      <a:pt x="631" y="1735"/>
                      <a:pt x="635" y="1735"/>
                    </a:cubicBezTo>
                    <a:lnTo>
                      <a:pt x="690" y="1735"/>
                    </a:lnTo>
                    <a:lnTo>
                      <a:pt x="1444" y="1735"/>
                    </a:lnTo>
                    <a:lnTo>
                      <a:pt x="1517" y="1735"/>
                    </a:lnTo>
                    <a:lnTo>
                      <a:pt x="1517" y="1704"/>
                    </a:lnTo>
                    <a:cubicBezTo>
                      <a:pt x="1517" y="1667"/>
                      <a:pt x="1487" y="1637"/>
                      <a:pt x="1450" y="1637"/>
                    </a:cubicBezTo>
                    <a:lnTo>
                      <a:pt x="1404" y="1637"/>
                    </a:lnTo>
                    <a:cubicBezTo>
                      <a:pt x="1461" y="1537"/>
                      <a:pt x="1516" y="1441"/>
                      <a:pt x="1539" y="1325"/>
                    </a:cubicBezTo>
                    <a:cubicBezTo>
                      <a:pt x="1556" y="1239"/>
                      <a:pt x="1558" y="1150"/>
                      <a:pt x="1549" y="1063"/>
                    </a:cubicBezTo>
                    <a:cubicBezTo>
                      <a:pt x="1548" y="1056"/>
                      <a:pt x="1547" y="1049"/>
                      <a:pt x="1547" y="1043"/>
                    </a:cubicBezTo>
                    <a:cubicBezTo>
                      <a:pt x="1557" y="1032"/>
                      <a:pt x="1538" y="1022"/>
                      <a:pt x="1551" y="1011"/>
                    </a:cubicBezTo>
                    <a:cubicBezTo>
                      <a:pt x="1559" y="1010"/>
                      <a:pt x="1566" y="1009"/>
                      <a:pt x="1573" y="1007"/>
                    </a:cubicBezTo>
                    <a:cubicBezTo>
                      <a:pt x="1679" y="979"/>
                      <a:pt x="1700" y="872"/>
                      <a:pt x="1700" y="765"/>
                    </a:cubicBezTo>
                    <a:cubicBezTo>
                      <a:pt x="1700" y="763"/>
                      <a:pt x="1700" y="761"/>
                      <a:pt x="1700" y="759"/>
                    </a:cubicBezTo>
                    <a:cubicBezTo>
                      <a:pt x="1699" y="747"/>
                      <a:pt x="1699" y="733"/>
                      <a:pt x="1699" y="716"/>
                    </a:cubicBezTo>
                    <a:cubicBezTo>
                      <a:pt x="1699" y="714"/>
                      <a:pt x="1699" y="712"/>
                      <a:pt x="1699" y="710"/>
                    </a:cubicBezTo>
                    <a:cubicBezTo>
                      <a:pt x="1695" y="676"/>
                      <a:pt x="1690" y="638"/>
                      <a:pt x="1686" y="604"/>
                    </a:cubicBezTo>
                    <a:cubicBezTo>
                      <a:pt x="1685" y="601"/>
                      <a:pt x="1685" y="598"/>
                      <a:pt x="1685" y="595"/>
                    </a:cubicBezTo>
                    <a:cubicBezTo>
                      <a:pt x="1683" y="583"/>
                      <a:pt x="1683" y="571"/>
                      <a:pt x="1683" y="559"/>
                    </a:cubicBezTo>
                    <a:cubicBezTo>
                      <a:pt x="1683" y="491"/>
                      <a:pt x="1703" y="428"/>
                      <a:pt x="1738" y="377"/>
                    </a:cubicBezTo>
                    <a:cubicBezTo>
                      <a:pt x="1740" y="374"/>
                      <a:pt x="1742" y="371"/>
                      <a:pt x="1744" y="369"/>
                    </a:cubicBezTo>
                    <a:cubicBezTo>
                      <a:pt x="1748" y="363"/>
                      <a:pt x="1751" y="357"/>
                      <a:pt x="1755" y="352"/>
                    </a:cubicBezTo>
                    <a:cubicBezTo>
                      <a:pt x="1757" y="349"/>
                      <a:pt x="1760" y="347"/>
                      <a:pt x="1762" y="345"/>
                    </a:cubicBezTo>
                    <a:cubicBezTo>
                      <a:pt x="1770" y="334"/>
                      <a:pt x="1780" y="325"/>
                      <a:pt x="1790" y="315"/>
                    </a:cubicBezTo>
                    <a:cubicBezTo>
                      <a:pt x="1792" y="313"/>
                      <a:pt x="1795" y="311"/>
                      <a:pt x="1797" y="309"/>
                    </a:cubicBezTo>
                    <a:cubicBezTo>
                      <a:pt x="1818" y="292"/>
                      <a:pt x="1841" y="277"/>
                      <a:pt x="1863" y="261"/>
                    </a:cubicBezTo>
                    <a:cubicBezTo>
                      <a:pt x="1866" y="259"/>
                      <a:pt x="1869" y="257"/>
                      <a:pt x="1872" y="255"/>
                    </a:cubicBezTo>
                    <a:cubicBezTo>
                      <a:pt x="1871" y="254"/>
                      <a:pt x="1877" y="253"/>
                      <a:pt x="1880" y="252"/>
                    </a:cubicBezTo>
                    <a:cubicBezTo>
                      <a:pt x="1880" y="244"/>
                      <a:pt x="1875" y="249"/>
                      <a:pt x="1871" y="249"/>
                    </a:cubicBezTo>
                    <a:close/>
                  </a:path>
                </a:pathLst>
              </a:custGeom>
              <a:noFill/>
              <a:ln cap="flat" cmpd="sng" w="158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77" name="Google Shape;577;p12"/>
            <p:cNvSpPr txBox="1"/>
            <p:nvPr/>
          </p:nvSpPr>
          <p:spPr>
            <a:xfrm>
              <a:off x="5399315" y="1902328"/>
              <a:ext cx="1320026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8" name="Google Shape;578;p12"/>
          <p:cNvGrpSpPr/>
          <p:nvPr/>
        </p:nvGrpSpPr>
        <p:grpSpPr>
          <a:xfrm>
            <a:off x="5937582" y="3049615"/>
            <a:ext cx="556323" cy="469987"/>
            <a:chOff x="1960454" y="5041163"/>
            <a:chExt cx="1743075" cy="1472566"/>
          </a:xfrm>
        </p:grpSpPr>
        <p:sp>
          <p:nvSpPr>
            <p:cNvPr id="579" name="Google Shape;579;p12"/>
            <p:cNvSpPr/>
            <p:nvPr/>
          </p:nvSpPr>
          <p:spPr>
            <a:xfrm>
              <a:off x="1960454" y="5646954"/>
              <a:ext cx="1743075" cy="866775"/>
            </a:xfrm>
            <a:custGeom>
              <a:rect b="b" l="l" r="r" t="t"/>
              <a:pathLst>
                <a:path extrusionOk="0" h="866775" w="1743075">
                  <a:moveTo>
                    <a:pt x="1677443" y="330518"/>
                  </a:moveTo>
                  <a:cubicBezTo>
                    <a:pt x="1617435" y="242888"/>
                    <a:pt x="1528853" y="193357"/>
                    <a:pt x="1438365" y="142875"/>
                  </a:cubicBezTo>
                  <a:cubicBezTo>
                    <a:pt x="1335495" y="220028"/>
                    <a:pt x="1230720" y="311468"/>
                    <a:pt x="1195478" y="384810"/>
                  </a:cubicBezTo>
                  <a:cubicBezTo>
                    <a:pt x="1193573" y="389572"/>
                    <a:pt x="1185953" y="387668"/>
                    <a:pt x="1186905" y="381953"/>
                  </a:cubicBezTo>
                  <a:cubicBezTo>
                    <a:pt x="1198335" y="310515"/>
                    <a:pt x="1270725" y="200025"/>
                    <a:pt x="1350735" y="97155"/>
                  </a:cubicBezTo>
                  <a:cubicBezTo>
                    <a:pt x="1316445" y="80963"/>
                    <a:pt x="1279298" y="66675"/>
                    <a:pt x="1239293" y="55245"/>
                  </a:cubicBezTo>
                  <a:cubicBezTo>
                    <a:pt x="1119278" y="140018"/>
                    <a:pt x="965925" y="260032"/>
                    <a:pt x="922110" y="351472"/>
                  </a:cubicBezTo>
                  <a:cubicBezTo>
                    <a:pt x="920205" y="356235"/>
                    <a:pt x="912585" y="354330"/>
                    <a:pt x="913538" y="348615"/>
                  </a:cubicBezTo>
                  <a:cubicBezTo>
                    <a:pt x="926873" y="267653"/>
                    <a:pt x="1018313" y="137160"/>
                    <a:pt x="1108800" y="23813"/>
                  </a:cubicBezTo>
                  <a:cubicBezTo>
                    <a:pt x="1072605" y="17145"/>
                    <a:pt x="1035458" y="12382"/>
                    <a:pt x="997358" y="8572"/>
                  </a:cubicBezTo>
                  <a:cubicBezTo>
                    <a:pt x="875438" y="89535"/>
                    <a:pt x="664935" y="240982"/>
                    <a:pt x="612548" y="350520"/>
                  </a:cubicBezTo>
                  <a:cubicBezTo>
                    <a:pt x="610643" y="355282"/>
                    <a:pt x="603023" y="353378"/>
                    <a:pt x="603975" y="347663"/>
                  </a:cubicBezTo>
                  <a:cubicBezTo>
                    <a:pt x="618263" y="260985"/>
                    <a:pt x="721133" y="118110"/>
                    <a:pt x="818288" y="0"/>
                  </a:cubicBezTo>
                  <a:cubicBezTo>
                    <a:pt x="794475" y="953"/>
                    <a:pt x="772568" y="3810"/>
                    <a:pt x="746850" y="7620"/>
                  </a:cubicBezTo>
                  <a:cubicBezTo>
                    <a:pt x="729705" y="9525"/>
                    <a:pt x="712560" y="11430"/>
                    <a:pt x="696368" y="13335"/>
                  </a:cubicBezTo>
                  <a:cubicBezTo>
                    <a:pt x="573495" y="95250"/>
                    <a:pt x="370613" y="242888"/>
                    <a:pt x="319178" y="350520"/>
                  </a:cubicBezTo>
                  <a:cubicBezTo>
                    <a:pt x="317273" y="355282"/>
                    <a:pt x="309653" y="353378"/>
                    <a:pt x="310605" y="347663"/>
                  </a:cubicBezTo>
                  <a:cubicBezTo>
                    <a:pt x="322035" y="276225"/>
                    <a:pt x="395378" y="165735"/>
                    <a:pt x="474435" y="62865"/>
                  </a:cubicBezTo>
                  <a:cubicBezTo>
                    <a:pt x="421095" y="80963"/>
                    <a:pt x="372518" y="102870"/>
                    <a:pt x="329655" y="126682"/>
                  </a:cubicBezTo>
                  <a:cubicBezTo>
                    <a:pt x="292508" y="145732"/>
                    <a:pt x="256313" y="167640"/>
                    <a:pt x="222975" y="192405"/>
                  </a:cubicBezTo>
                  <a:cubicBezTo>
                    <a:pt x="135345" y="258128"/>
                    <a:pt x="60098" y="316230"/>
                    <a:pt x="21045" y="421957"/>
                  </a:cubicBezTo>
                  <a:cubicBezTo>
                    <a:pt x="-29437" y="559118"/>
                    <a:pt x="11520" y="674370"/>
                    <a:pt x="137250" y="749618"/>
                  </a:cubicBezTo>
                  <a:cubicBezTo>
                    <a:pt x="189638" y="781050"/>
                    <a:pt x="246788" y="802005"/>
                    <a:pt x="305843" y="816293"/>
                  </a:cubicBezTo>
                  <a:cubicBezTo>
                    <a:pt x="576353" y="881063"/>
                    <a:pt x="860198" y="876300"/>
                    <a:pt x="1135470" y="860107"/>
                  </a:cubicBezTo>
                  <a:cubicBezTo>
                    <a:pt x="1271678" y="852488"/>
                    <a:pt x="1416458" y="834390"/>
                    <a:pt x="1544093" y="781050"/>
                  </a:cubicBezTo>
                  <a:cubicBezTo>
                    <a:pt x="1753643" y="695325"/>
                    <a:pt x="1805078" y="516255"/>
                    <a:pt x="1677443" y="330518"/>
                  </a:cubicBezTo>
                  <a:close/>
                </a:path>
              </a:pathLst>
            </a:custGeom>
            <a:noFill/>
            <a:ln cap="flat" cmpd="sng" w="1587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0" name="Google Shape;580;p12"/>
            <p:cNvSpPr/>
            <p:nvPr/>
          </p:nvSpPr>
          <p:spPr>
            <a:xfrm>
              <a:off x="3229274" y="5527891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2006"/>
                  </a:moveTo>
                  <a:cubicBezTo>
                    <a:pt x="24000" y="12006"/>
                    <a:pt x="12006" y="0"/>
                    <a:pt x="0" y="0"/>
                  </a:cubicBezTo>
                </a:path>
              </a:pathLst>
            </a:custGeom>
            <a:noFill/>
            <a:ln cap="flat" cmpd="sng" w="1587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12"/>
            <p:cNvSpPr/>
            <p:nvPr/>
          </p:nvSpPr>
          <p:spPr>
            <a:xfrm>
              <a:off x="3120559" y="5041163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8"/>
                    <a:pt x="151577" y="47625"/>
                    <a:pt x="52517" y="0"/>
                  </a:cubicBezTo>
                  <a:cubicBezTo>
                    <a:pt x="116335" y="124778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7"/>
                    <a:pt x="107762" y="485775"/>
                  </a:cubicBezTo>
                  <a:cubicBezTo>
                    <a:pt x="56327" y="400050"/>
                    <a:pt x="67757" y="313372"/>
                    <a:pt x="141100" y="242888"/>
                  </a:cubicBezTo>
                  <a:cubicBezTo>
                    <a:pt x="142052" y="242888"/>
                    <a:pt x="142052" y="242888"/>
                    <a:pt x="141100" y="242888"/>
                  </a:cubicBezTo>
                  <a:close/>
                </a:path>
              </a:pathLst>
            </a:custGeom>
            <a:noFill/>
            <a:ln cap="flat" cmpd="sng" w="1587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2" name="Google Shape;582;p12"/>
            <p:cNvSpPr/>
            <p:nvPr/>
          </p:nvSpPr>
          <p:spPr>
            <a:xfrm>
              <a:off x="2908282" y="5540273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2006"/>
                  </a:moveTo>
                  <a:cubicBezTo>
                    <a:pt x="24000" y="12006"/>
                    <a:pt x="12006" y="0"/>
                    <a:pt x="0" y="0"/>
                  </a:cubicBezTo>
                </a:path>
              </a:pathLst>
            </a:custGeom>
            <a:noFill/>
            <a:ln cap="flat" cmpd="sng" w="1587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3" name="Google Shape;583;p12"/>
            <p:cNvSpPr/>
            <p:nvPr/>
          </p:nvSpPr>
          <p:spPr>
            <a:xfrm>
              <a:off x="2800519" y="5053546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7"/>
                    <a:pt x="151577" y="47625"/>
                    <a:pt x="52517" y="0"/>
                  </a:cubicBezTo>
                  <a:cubicBezTo>
                    <a:pt x="116335" y="124777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8"/>
                    <a:pt x="107762" y="485775"/>
                  </a:cubicBezTo>
                  <a:cubicBezTo>
                    <a:pt x="55375" y="400050"/>
                    <a:pt x="66805" y="313373"/>
                    <a:pt x="141100" y="242888"/>
                  </a:cubicBezTo>
                  <a:cubicBezTo>
                    <a:pt x="141100" y="242888"/>
                    <a:pt x="141100" y="242888"/>
                    <a:pt x="141100" y="242888"/>
                  </a:cubicBezTo>
                  <a:close/>
                </a:path>
              </a:pathLst>
            </a:custGeom>
            <a:noFill/>
            <a:ln cap="flat" cmpd="sng" w="1587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4" name="Google Shape;584;p12"/>
            <p:cNvSpPr/>
            <p:nvPr/>
          </p:nvSpPr>
          <p:spPr>
            <a:xfrm>
              <a:off x="2589194" y="5539321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1994"/>
                  </a:moveTo>
                  <a:cubicBezTo>
                    <a:pt x="24000" y="11994"/>
                    <a:pt x="12006" y="0"/>
                    <a:pt x="0" y="0"/>
                  </a:cubicBezTo>
                </a:path>
              </a:pathLst>
            </a:custGeom>
            <a:noFill/>
            <a:ln cap="flat" cmpd="sng" w="1587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5" name="Google Shape;585;p12"/>
            <p:cNvSpPr/>
            <p:nvPr/>
          </p:nvSpPr>
          <p:spPr>
            <a:xfrm>
              <a:off x="2481432" y="5052594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7"/>
                    <a:pt x="151577" y="47625"/>
                    <a:pt x="52517" y="0"/>
                  </a:cubicBezTo>
                  <a:cubicBezTo>
                    <a:pt x="116335" y="124778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7"/>
                    <a:pt x="107762" y="485775"/>
                  </a:cubicBezTo>
                  <a:cubicBezTo>
                    <a:pt x="56327" y="401003"/>
                    <a:pt x="67757" y="313372"/>
                    <a:pt x="141100" y="242888"/>
                  </a:cubicBezTo>
                  <a:cubicBezTo>
                    <a:pt x="141100" y="242888"/>
                    <a:pt x="141100" y="242888"/>
                    <a:pt x="141100" y="242888"/>
                  </a:cubicBezTo>
                  <a:close/>
                </a:path>
              </a:pathLst>
            </a:custGeom>
            <a:noFill/>
            <a:ln cap="flat" cmpd="sng" w="1587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86" name="Google Shape;586;p12"/>
          <p:cNvSpPr txBox="1"/>
          <p:nvPr/>
        </p:nvSpPr>
        <p:spPr>
          <a:xfrm>
            <a:off x="5555731" y="3644602"/>
            <a:ext cx="1320026" cy="276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Content  Here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12"/>
          <p:cNvSpPr/>
          <p:nvPr/>
        </p:nvSpPr>
        <p:spPr>
          <a:xfrm>
            <a:off x="6055554" y="4791889"/>
            <a:ext cx="320378" cy="463996"/>
          </a:xfrm>
          <a:custGeom>
            <a:rect b="b" l="l" r="r" t="t"/>
            <a:pathLst>
              <a:path extrusionOk="0" h="400050" w="276225">
                <a:moveTo>
                  <a:pt x="137834" y="156"/>
                </a:moveTo>
                <a:cubicBezTo>
                  <a:pt x="165457" y="156"/>
                  <a:pt x="187364" y="156"/>
                  <a:pt x="214987" y="156"/>
                </a:cubicBezTo>
                <a:cubicBezTo>
                  <a:pt x="221654" y="156"/>
                  <a:pt x="228322" y="-1749"/>
                  <a:pt x="232132" y="7776"/>
                </a:cubicBezTo>
                <a:cubicBezTo>
                  <a:pt x="250229" y="48733"/>
                  <a:pt x="272137" y="93501"/>
                  <a:pt x="275947" y="139221"/>
                </a:cubicBezTo>
                <a:cubicBezTo>
                  <a:pt x="279757" y="183988"/>
                  <a:pt x="261659" y="212563"/>
                  <a:pt x="223559" y="235423"/>
                </a:cubicBezTo>
                <a:cubicBezTo>
                  <a:pt x="212129" y="242091"/>
                  <a:pt x="202604" y="247806"/>
                  <a:pt x="190222" y="253521"/>
                </a:cubicBezTo>
                <a:cubicBezTo>
                  <a:pt x="154979" y="270666"/>
                  <a:pt x="153074" y="291621"/>
                  <a:pt x="153074" y="321148"/>
                </a:cubicBezTo>
                <a:cubicBezTo>
                  <a:pt x="152122" y="349723"/>
                  <a:pt x="163552" y="364963"/>
                  <a:pt x="189269" y="373536"/>
                </a:cubicBezTo>
                <a:cubicBezTo>
                  <a:pt x="200699" y="377346"/>
                  <a:pt x="214034" y="384013"/>
                  <a:pt x="225464" y="387823"/>
                </a:cubicBezTo>
                <a:cubicBezTo>
                  <a:pt x="229274" y="388776"/>
                  <a:pt x="232132" y="391633"/>
                  <a:pt x="231179" y="395443"/>
                </a:cubicBezTo>
                <a:cubicBezTo>
                  <a:pt x="230227" y="399253"/>
                  <a:pt x="226417" y="400206"/>
                  <a:pt x="222607" y="400206"/>
                </a:cubicBezTo>
                <a:cubicBezTo>
                  <a:pt x="168314" y="400206"/>
                  <a:pt x="109259" y="400206"/>
                  <a:pt x="54014" y="400206"/>
                </a:cubicBezTo>
                <a:cubicBezTo>
                  <a:pt x="50204" y="400206"/>
                  <a:pt x="46394" y="400206"/>
                  <a:pt x="45442" y="396396"/>
                </a:cubicBezTo>
                <a:cubicBezTo>
                  <a:pt x="44489" y="391633"/>
                  <a:pt x="49252" y="388776"/>
                  <a:pt x="53062" y="387823"/>
                </a:cubicBezTo>
                <a:cubicBezTo>
                  <a:pt x="64492" y="383061"/>
                  <a:pt x="78779" y="376393"/>
                  <a:pt x="91162" y="372583"/>
                </a:cubicBezTo>
                <a:cubicBezTo>
                  <a:pt x="115927" y="364011"/>
                  <a:pt x="125452" y="348771"/>
                  <a:pt x="124499" y="322101"/>
                </a:cubicBezTo>
                <a:cubicBezTo>
                  <a:pt x="124499" y="295431"/>
                  <a:pt x="129262" y="270666"/>
                  <a:pt x="91162" y="255426"/>
                </a:cubicBezTo>
                <a:cubicBezTo>
                  <a:pt x="78779" y="249711"/>
                  <a:pt x="68302" y="244948"/>
                  <a:pt x="55919" y="237328"/>
                </a:cubicBezTo>
                <a:cubicBezTo>
                  <a:pt x="7342" y="207801"/>
                  <a:pt x="-8851" y="172558"/>
                  <a:pt x="4484" y="117313"/>
                </a:cubicBezTo>
                <a:cubicBezTo>
                  <a:pt x="13057" y="83023"/>
                  <a:pt x="26392" y="44923"/>
                  <a:pt x="40679" y="12538"/>
                </a:cubicBezTo>
                <a:cubicBezTo>
                  <a:pt x="44489" y="3013"/>
                  <a:pt x="49252" y="156"/>
                  <a:pt x="59729" y="156"/>
                </a:cubicBezTo>
                <a:cubicBezTo>
                  <a:pt x="85447" y="1108"/>
                  <a:pt x="110212" y="156"/>
                  <a:pt x="137834" y="156"/>
                </a:cubicBezTo>
                <a:close/>
              </a:path>
            </a:pathLst>
          </a:custGeom>
          <a:noFill/>
          <a:ln cap="flat" cmpd="sng" w="158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12"/>
          <p:cNvSpPr txBox="1"/>
          <p:nvPr/>
        </p:nvSpPr>
        <p:spPr>
          <a:xfrm>
            <a:off x="5555731" y="5388246"/>
            <a:ext cx="1320026" cy="276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Content  Here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89" name="Google Shape;589;p12"/>
          <p:cNvGrpSpPr/>
          <p:nvPr/>
        </p:nvGrpSpPr>
        <p:grpSpPr>
          <a:xfrm>
            <a:off x="7453420" y="1047457"/>
            <a:ext cx="4301439" cy="1238026"/>
            <a:chOff x="7343410" y="887353"/>
            <a:chExt cx="4334783" cy="1238026"/>
          </a:xfrm>
        </p:grpSpPr>
        <p:sp>
          <p:nvSpPr>
            <p:cNvPr id="590" name="Google Shape;590;p12"/>
            <p:cNvSpPr txBox="1"/>
            <p:nvPr/>
          </p:nvSpPr>
          <p:spPr>
            <a:xfrm>
              <a:off x="7343411" y="887353"/>
              <a:ext cx="148254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48000" spcFirstLastPara="1" rIns="2400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25%</a:t>
              </a:r>
              <a:endParaRPr b="1" sz="3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91" name="Google Shape;591;p12"/>
            <p:cNvGrpSpPr/>
            <p:nvPr/>
          </p:nvGrpSpPr>
          <p:grpSpPr>
            <a:xfrm>
              <a:off x="7343410" y="1441351"/>
              <a:ext cx="4334783" cy="684028"/>
              <a:chOff x="910640" y="2975795"/>
              <a:chExt cx="1527408" cy="1710865"/>
            </a:xfrm>
          </p:grpSpPr>
          <p:sp>
            <p:nvSpPr>
              <p:cNvPr id="592" name="Google Shape;592;p12"/>
              <p:cNvSpPr txBox="1"/>
              <p:nvPr/>
            </p:nvSpPr>
            <p:spPr>
              <a:xfrm>
                <a:off x="910640" y="2975795"/>
                <a:ext cx="1527408" cy="7698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4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rPr>
                  <a:t>Content  Here</a:t>
                </a:r>
                <a:endParaRPr b="1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3" name="Google Shape;593;p12"/>
              <p:cNvSpPr txBox="1"/>
              <p:nvPr/>
            </p:nvSpPr>
            <p:spPr>
              <a:xfrm>
                <a:off x="910640" y="3531961"/>
                <a:ext cx="1527408" cy="11546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rPr>
                  <a:t>You can simply impress your audience and add a unique zing and appeal to your Presentations.  </a:t>
                </a:r>
                <a:endParaRPr/>
              </a:p>
            </p:txBody>
          </p:sp>
        </p:grpSp>
      </p:grpSp>
      <p:grpSp>
        <p:nvGrpSpPr>
          <p:cNvPr id="594" name="Google Shape;594;p12"/>
          <p:cNvGrpSpPr/>
          <p:nvPr/>
        </p:nvGrpSpPr>
        <p:grpSpPr>
          <a:xfrm>
            <a:off x="7453420" y="2842165"/>
            <a:ext cx="4301439" cy="1238026"/>
            <a:chOff x="7343410" y="887353"/>
            <a:chExt cx="4334783" cy="1238026"/>
          </a:xfrm>
        </p:grpSpPr>
        <p:sp>
          <p:nvSpPr>
            <p:cNvPr id="595" name="Google Shape;595;p12"/>
            <p:cNvSpPr txBox="1"/>
            <p:nvPr/>
          </p:nvSpPr>
          <p:spPr>
            <a:xfrm>
              <a:off x="7343411" y="887353"/>
              <a:ext cx="148254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48000" spcFirstLastPara="1" rIns="2400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28%</a:t>
              </a:r>
              <a:endParaRPr b="1" sz="3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96" name="Google Shape;596;p12"/>
            <p:cNvGrpSpPr/>
            <p:nvPr/>
          </p:nvGrpSpPr>
          <p:grpSpPr>
            <a:xfrm>
              <a:off x="7343410" y="1441351"/>
              <a:ext cx="4334783" cy="684028"/>
              <a:chOff x="910640" y="2975795"/>
              <a:chExt cx="1527408" cy="1710865"/>
            </a:xfrm>
          </p:grpSpPr>
          <p:sp>
            <p:nvSpPr>
              <p:cNvPr id="597" name="Google Shape;597;p12"/>
              <p:cNvSpPr txBox="1"/>
              <p:nvPr/>
            </p:nvSpPr>
            <p:spPr>
              <a:xfrm>
                <a:off x="910640" y="2975795"/>
                <a:ext cx="1527408" cy="7698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4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rPr>
                  <a:t>Content  Here</a:t>
                </a:r>
                <a:endParaRPr b="1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12"/>
              <p:cNvSpPr txBox="1"/>
              <p:nvPr/>
            </p:nvSpPr>
            <p:spPr>
              <a:xfrm>
                <a:off x="910640" y="3531961"/>
                <a:ext cx="1527408" cy="11546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rPr>
                  <a:t>You can simply impress your audience and add a unique zing and appeal to your Presentations.  </a:t>
                </a:r>
                <a:endParaRPr/>
              </a:p>
            </p:txBody>
          </p:sp>
        </p:grpSp>
      </p:grpSp>
      <p:grpSp>
        <p:nvGrpSpPr>
          <p:cNvPr id="599" name="Google Shape;599;p12"/>
          <p:cNvGrpSpPr/>
          <p:nvPr/>
        </p:nvGrpSpPr>
        <p:grpSpPr>
          <a:xfrm>
            <a:off x="7453420" y="4636872"/>
            <a:ext cx="4301439" cy="1238026"/>
            <a:chOff x="7343410" y="887353"/>
            <a:chExt cx="4334783" cy="1238026"/>
          </a:xfrm>
        </p:grpSpPr>
        <p:sp>
          <p:nvSpPr>
            <p:cNvPr id="600" name="Google Shape;600;p12"/>
            <p:cNvSpPr txBox="1"/>
            <p:nvPr/>
          </p:nvSpPr>
          <p:spPr>
            <a:xfrm>
              <a:off x="7343411" y="887353"/>
              <a:ext cx="148254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48000" spcFirstLastPara="1" rIns="2400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36%</a:t>
              </a:r>
              <a:endParaRPr b="1" sz="3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01" name="Google Shape;601;p12"/>
            <p:cNvGrpSpPr/>
            <p:nvPr/>
          </p:nvGrpSpPr>
          <p:grpSpPr>
            <a:xfrm>
              <a:off x="7343410" y="1441351"/>
              <a:ext cx="4334783" cy="684028"/>
              <a:chOff x="910640" y="2975795"/>
              <a:chExt cx="1527408" cy="1710865"/>
            </a:xfrm>
          </p:grpSpPr>
          <p:sp>
            <p:nvSpPr>
              <p:cNvPr id="602" name="Google Shape;602;p12"/>
              <p:cNvSpPr txBox="1"/>
              <p:nvPr/>
            </p:nvSpPr>
            <p:spPr>
              <a:xfrm>
                <a:off x="910640" y="2975795"/>
                <a:ext cx="1527408" cy="7698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4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rPr>
                  <a:t>Content  Here</a:t>
                </a:r>
                <a:endParaRPr b="1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3" name="Google Shape;603;p12"/>
              <p:cNvSpPr txBox="1"/>
              <p:nvPr/>
            </p:nvSpPr>
            <p:spPr>
              <a:xfrm>
                <a:off x="910640" y="3531961"/>
                <a:ext cx="1527408" cy="11546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rPr>
                  <a:t>You can simply impress your audience and add a unique zing and appeal to your Presentations.  </a:t>
                </a:r>
                <a:endParaRPr/>
              </a:p>
            </p:txBody>
          </p:sp>
        </p:grpSp>
      </p:grpSp>
      <p:sp>
        <p:nvSpPr>
          <p:cNvPr id="604" name="Google Shape;604;p12"/>
          <p:cNvSpPr/>
          <p:nvPr/>
        </p:nvSpPr>
        <p:spPr>
          <a:xfrm>
            <a:off x="911049" y="841741"/>
            <a:ext cx="3904285" cy="5186079"/>
          </a:xfrm>
          <a:prstGeom prst="frame">
            <a:avLst>
              <a:gd fmla="val 1404" name="adj1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5" name="Google Shape;605;p12"/>
          <p:cNvSpPr/>
          <p:nvPr>
            <p:ph idx="2" type="pic"/>
          </p:nvPr>
        </p:nvSpPr>
        <p:spPr>
          <a:xfrm>
            <a:off x="693283" y="609602"/>
            <a:ext cx="4357687" cy="5638797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13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611" name="Google Shape;611;p13"/>
          <p:cNvGrpSpPr/>
          <p:nvPr/>
        </p:nvGrpSpPr>
        <p:grpSpPr>
          <a:xfrm>
            <a:off x="10279" y="1917196"/>
            <a:ext cx="10468344" cy="1918266"/>
            <a:chOff x="-3475307" y="811335"/>
            <a:chExt cx="14477277" cy="2652877"/>
          </a:xfrm>
        </p:grpSpPr>
        <p:sp>
          <p:nvSpPr>
            <p:cNvPr id="612" name="Google Shape;612;p13"/>
            <p:cNvSpPr/>
            <p:nvPr/>
          </p:nvSpPr>
          <p:spPr>
            <a:xfrm rot="10800000">
              <a:off x="-3475307" y="3200400"/>
              <a:ext cx="9610782" cy="228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3" name="Google Shape;613;p13"/>
            <p:cNvSpPr/>
            <p:nvPr/>
          </p:nvSpPr>
          <p:spPr>
            <a:xfrm rot="2727637">
              <a:off x="7154945" y="448707"/>
              <a:ext cx="228600" cy="34135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p13"/>
            <p:cNvSpPr/>
            <p:nvPr/>
          </p:nvSpPr>
          <p:spPr>
            <a:xfrm flipH="1" rot="-2727637">
              <a:off x="9542351" y="362795"/>
              <a:ext cx="228600" cy="3549958"/>
            </a:xfrm>
            <a:custGeom>
              <a:rect b="b" l="l" r="r" t="t"/>
              <a:pathLst>
                <a:path extrusionOk="0" h="3549958" w="228600">
                  <a:moveTo>
                    <a:pt x="0" y="0"/>
                  </a:moveTo>
                  <a:lnTo>
                    <a:pt x="0" y="3549958"/>
                  </a:lnTo>
                  <a:lnTo>
                    <a:pt x="10901" y="3549958"/>
                  </a:lnTo>
                  <a:lnTo>
                    <a:pt x="228600" y="3328731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5" name="Google Shape;615;p13"/>
          <p:cNvGrpSpPr/>
          <p:nvPr/>
        </p:nvGrpSpPr>
        <p:grpSpPr>
          <a:xfrm rot="10800000">
            <a:off x="6753535" y="3915095"/>
            <a:ext cx="5447990" cy="1918266"/>
            <a:chOff x="3467638" y="811335"/>
            <a:chExt cx="7534332" cy="2652877"/>
          </a:xfrm>
        </p:grpSpPr>
        <p:sp>
          <p:nvSpPr>
            <p:cNvPr id="616" name="Google Shape;616;p13"/>
            <p:cNvSpPr/>
            <p:nvPr/>
          </p:nvSpPr>
          <p:spPr>
            <a:xfrm rot="10800000">
              <a:off x="3467638" y="3205456"/>
              <a:ext cx="2655608" cy="228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7" name="Google Shape;617;p13"/>
            <p:cNvSpPr/>
            <p:nvPr/>
          </p:nvSpPr>
          <p:spPr>
            <a:xfrm rot="2727637">
              <a:off x="7154945" y="448707"/>
              <a:ext cx="228600" cy="34135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8" name="Google Shape;618;p13"/>
            <p:cNvSpPr/>
            <p:nvPr/>
          </p:nvSpPr>
          <p:spPr>
            <a:xfrm flipH="1" rot="-2727637">
              <a:off x="9542351" y="362795"/>
              <a:ext cx="228600" cy="3549958"/>
            </a:xfrm>
            <a:custGeom>
              <a:rect b="b" l="l" r="r" t="t"/>
              <a:pathLst>
                <a:path extrusionOk="0" h="3549958" w="228600">
                  <a:moveTo>
                    <a:pt x="0" y="0"/>
                  </a:moveTo>
                  <a:lnTo>
                    <a:pt x="0" y="3549958"/>
                  </a:lnTo>
                  <a:lnTo>
                    <a:pt x="10901" y="3549958"/>
                  </a:lnTo>
                  <a:lnTo>
                    <a:pt x="228600" y="3328731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9" name="Google Shape;619;p13"/>
          <p:cNvGrpSpPr/>
          <p:nvPr/>
        </p:nvGrpSpPr>
        <p:grpSpPr>
          <a:xfrm>
            <a:off x="7736578" y="3234245"/>
            <a:ext cx="1753617" cy="1206212"/>
            <a:chOff x="5327019" y="1709568"/>
            <a:chExt cx="2893768" cy="1990456"/>
          </a:xfrm>
        </p:grpSpPr>
        <p:sp>
          <p:nvSpPr>
            <p:cNvPr id="620" name="Google Shape;620;p13"/>
            <p:cNvSpPr/>
            <p:nvPr/>
          </p:nvSpPr>
          <p:spPr>
            <a:xfrm>
              <a:off x="5327019" y="1709568"/>
              <a:ext cx="2893768" cy="1990456"/>
            </a:xfrm>
            <a:custGeom>
              <a:rect b="b" l="l" r="r" t="t"/>
              <a:pathLst>
                <a:path extrusionOk="0" h="1990456" w="2893768">
                  <a:moveTo>
                    <a:pt x="1421722" y="0"/>
                  </a:moveTo>
                  <a:cubicBezTo>
                    <a:pt x="1675150" y="0"/>
                    <a:pt x="1889039" y="161763"/>
                    <a:pt x="1968123" y="388232"/>
                  </a:cubicBezTo>
                  <a:cubicBezTo>
                    <a:pt x="2063383" y="321731"/>
                    <a:pt x="2178414" y="283985"/>
                    <a:pt x="2302434" y="283985"/>
                  </a:cubicBezTo>
                  <a:cubicBezTo>
                    <a:pt x="2629555" y="283985"/>
                    <a:pt x="2893768" y="548199"/>
                    <a:pt x="2893768" y="875321"/>
                  </a:cubicBezTo>
                  <a:cubicBezTo>
                    <a:pt x="2893768" y="1202442"/>
                    <a:pt x="2629555" y="1466655"/>
                    <a:pt x="2302434" y="1466655"/>
                  </a:cubicBezTo>
                  <a:cubicBezTo>
                    <a:pt x="2289851" y="1466655"/>
                    <a:pt x="2277271" y="1464859"/>
                    <a:pt x="2264688" y="1464859"/>
                  </a:cubicBezTo>
                  <a:lnTo>
                    <a:pt x="2264688" y="1990456"/>
                  </a:lnTo>
                  <a:lnTo>
                    <a:pt x="661433" y="1990456"/>
                  </a:lnTo>
                  <a:lnTo>
                    <a:pt x="661433" y="1463060"/>
                  </a:lnTo>
                  <a:cubicBezTo>
                    <a:pt x="639864" y="1464859"/>
                    <a:pt x="614701" y="1466655"/>
                    <a:pt x="591336" y="1466655"/>
                  </a:cubicBezTo>
                  <a:cubicBezTo>
                    <a:pt x="264215" y="1466655"/>
                    <a:pt x="0" y="1202442"/>
                    <a:pt x="0" y="875321"/>
                  </a:cubicBezTo>
                  <a:cubicBezTo>
                    <a:pt x="0" y="548199"/>
                    <a:pt x="264215" y="283985"/>
                    <a:pt x="591336" y="283985"/>
                  </a:cubicBezTo>
                  <a:cubicBezTo>
                    <a:pt x="699179" y="283985"/>
                    <a:pt x="799831" y="312743"/>
                    <a:pt x="886105" y="363069"/>
                  </a:cubicBezTo>
                  <a:cubicBezTo>
                    <a:pt x="970581" y="150979"/>
                    <a:pt x="1179076" y="0"/>
                    <a:pt x="14217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1" name="Google Shape;621;p13"/>
            <p:cNvSpPr/>
            <p:nvPr/>
          </p:nvSpPr>
          <p:spPr>
            <a:xfrm>
              <a:off x="6203382" y="2491814"/>
              <a:ext cx="1159400" cy="1208210"/>
            </a:xfrm>
            <a:custGeom>
              <a:rect b="b" l="l" r="r" t="t"/>
              <a:pathLst>
                <a:path extrusionOk="0" h="1208210" w="1159400">
                  <a:moveTo>
                    <a:pt x="1065682" y="933584"/>
                  </a:moveTo>
                  <a:lnTo>
                    <a:pt x="1149699" y="933584"/>
                  </a:lnTo>
                  <a:lnTo>
                    <a:pt x="1155893" y="1208210"/>
                  </a:lnTo>
                  <a:lnTo>
                    <a:pt x="1059488" y="1208210"/>
                  </a:lnTo>
                  <a:close/>
                  <a:moveTo>
                    <a:pt x="581886" y="44831"/>
                  </a:moveTo>
                  <a:cubicBezTo>
                    <a:pt x="586502" y="44831"/>
                    <a:pt x="590680" y="46461"/>
                    <a:pt x="593705" y="49094"/>
                  </a:cubicBezTo>
                  <a:lnTo>
                    <a:pt x="598059" y="58250"/>
                  </a:lnTo>
                  <a:cubicBezTo>
                    <a:pt x="598059" y="182757"/>
                    <a:pt x="598059" y="307265"/>
                    <a:pt x="598059" y="431773"/>
                  </a:cubicBezTo>
                  <a:cubicBezTo>
                    <a:pt x="598059" y="440251"/>
                    <a:pt x="605950" y="447124"/>
                    <a:pt x="615686" y="447124"/>
                  </a:cubicBezTo>
                  <a:cubicBezTo>
                    <a:pt x="625421" y="447124"/>
                    <a:pt x="633313" y="440251"/>
                    <a:pt x="633313" y="431773"/>
                  </a:cubicBezTo>
                  <a:lnTo>
                    <a:pt x="633313" y="59339"/>
                  </a:lnTo>
                  <a:lnTo>
                    <a:pt x="638184" y="49094"/>
                  </a:lnTo>
                  <a:cubicBezTo>
                    <a:pt x="641209" y="46461"/>
                    <a:pt x="645387" y="44831"/>
                    <a:pt x="650003" y="44831"/>
                  </a:cubicBezTo>
                  <a:cubicBezTo>
                    <a:pt x="654618" y="44831"/>
                    <a:pt x="658797" y="46461"/>
                    <a:pt x="661821" y="49094"/>
                  </a:cubicBezTo>
                  <a:lnTo>
                    <a:pt x="665554" y="56943"/>
                  </a:lnTo>
                  <a:cubicBezTo>
                    <a:pt x="665554" y="181835"/>
                    <a:pt x="665553" y="306728"/>
                    <a:pt x="665553" y="431620"/>
                  </a:cubicBezTo>
                  <a:cubicBezTo>
                    <a:pt x="665553" y="440098"/>
                    <a:pt x="673445" y="446972"/>
                    <a:pt x="683180" y="446972"/>
                  </a:cubicBezTo>
                  <a:cubicBezTo>
                    <a:pt x="692915" y="446972"/>
                    <a:pt x="700807" y="440098"/>
                    <a:pt x="700807" y="431620"/>
                  </a:cubicBezTo>
                  <a:lnTo>
                    <a:pt x="700807" y="57502"/>
                  </a:lnTo>
                  <a:lnTo>
                    <a:pt x="704806" y="49094"/>
                  </a:lnTo>
                  <a:cubicBezTo>
                    <a:pt x="707831" y="46461"/>
                    <a:pt x="712009" y="44831"/>
                    <a:pt x="716624" y="44831"/>
                  </a:cubicBezTo>
                  <a:cubicBezTo>
                    <a:pt x="721240" y="44831"/>
                    <a:pt x="725418" y="46461"/>
                    <a:pt x="728443" y="49094"/>
                  </a:cubicBezTo>
                  <a:lnTo>
                    <a:pt x="733049" y="58781"/>
                  </a:lnTo>
                  <a:cubicBezTo>
                    <a:pt x="733049" y="181897"/>
                    <a:pt x="733049" y="305014"/>
                    <a:pt x="733049" y="428131"/>
                  </a:cubicBezTo>
                  <a:cubicBezTo>
                    <a:pt x="733049" y="436609"/>
                    <a:pt x="740941" y="443482"/>
                    <a:pt x="750676" y="443482"/>
                  </a:cubicBezTo>
                  <a:cubicBezTo>
                    <a:pt x="760411" y="443482"/>
                    <a:pt x="768303" y="436609"/>
                    <a:pt x="768303" y="428131"/>
                  </a:cubicBezTo>
                  <a:lnTo>
                    <a:pt x="768303" y="58807"/>
                  </a:lnTo>
                  <a:lnTo>
                    <a:pt x="772922" y="49094"/>
                  </a:lnTo>
                  <a:cubicBezTo>
                    <a:pt x="775947" y="46461"/>
                    <a:pt x="780125" y="44831"/>
                    <a:pt x="784741" y="44831"/>
                  </a:cubicBezTo>
                  <a:cubicBezTo>
                    <a:pt x="793972" y="44831"/>
                    <a:pt x="801454" y="51348"/>
                    <a:pt x="801454" y="59387"/>
                  </a:cubicBezTo>
                  <a:lnTo>
                    <a:pt x="823440" y="598108"/>
                  </a:lnTo>
                  <a:cubicBezTo>
                    <a:pt x="823684" y="628245"/>
                    <a:pt x="755167" y="700040"/>
                    <a:pt x="721031" y="751006"/>
                  </a:cubicBezTo>
                  <a:lnTo>
                    <a:pt x="721249" y="751006"/>
                  </a:lnTo>
                  <a:lnTo>
                    <a:pt x="730362" y="1208210"/>
                  </a:lnTo>
                  <a:lnTo>
                    <a:pt x="632635" y="1208210"/>
                  </a:lnTo>
                  <a:lnTo>
                    <a:pt x="641747" y="751006"/>
                  </a:lnTo>
                  <a:lnTo>
                    <a:pt x="641966" y="751006"/>
                  </a:lnTo>
                  <a:cubicBezTo>
                    <a:pt x="607830" y="700040"/>
                    <a:pt x="537818" y="625641"/>
                    <a:pt x="539558" y="598108"/>
                  </a:cubicBezTo>
                  <a:lnTo>
                    <a:pt x="565173" y="59387"/>
                  </a:lnTo>
                  <a:cubicBezTo>
                    <a:pt x="565173" y="51348"/>
                    <a:pt x="572656" y="44831"/>
                    <a:pt x="581886" y="44831"/>
                  </a:cubicBezTo>
                  <a:close/>
                  <a:moveTo>
                    <a:pt x="212595" y="36059"/>
                  </a:moveTo>
                  <a:cubicBezTo>
                    <a:pt x="336973" y="33789"/>
                    <a:pt x="407081" y="222028"/>
                    <a:pt x="409936" y="374777"/>
                  </a:cubicBezTo>
                  <a:cubicBezTo>
                    <a:pt x="412077" y="489338"/>
                    <a:pt x="355947" y="615833"/>
                    <a:pt x="284145" y="671400"/>
                  </a:cubicBezTo>
                  <a:lnTo>
                    <a:pt x="233303" y="690845"/>
                  </a:lnTo>
                  <a:lnTo>
                    <a:pt x="247393" y="690845"/>
                  </a:lnTo>
                  <a:lnTo>
                    <a:pt x="257705" y="1208210"/>
                  </a:lnTo>
                  <a:lnTo>
                    <a:pt x="152291" y="1208210"/>
                  </a:lnTo>
                  <a:lnTo>
                    <a:pt x="162602" y="690845"/>
                  </a:lnTo>
                  <a:lnTo>
                    <a:pt x="183747" y="690845"/>
                  </a:lnTo>
                  <a:lnTo>
                    <a:pt x="132897" y="671667"/>
                  </a:lnTo>
                  <a:cubicBezTo>
                    <a:pt x="60354" y="617778"/>
                    <a:pt x="2206" y="495078"/>
                    <a:pt x="65" y="367375"/>
                  </a:cubicBezTo>
                  <a:cubicBezTo>
                    <a:pt x="-2789" y="197105"/>
                    <a:pt x="88216" y="38330"/>
                    <a:pt x="212595" y="36059"/>
                  </a:cubicBezTo>
                  <a:close/>
                  <a:moveTo>
                    <a:pt x="1152978" y="0"/>
                  </a:moveTo>
                  <a:cubicBezTo>
                    <a:pt x="1164512" y="2879"/>
                    <a:pt x="1158745" y="587326"/>
                    <a:pt x="1149518" y="932812"/>
                  </a:cubicBezTo>
                  <a:cubicBezTo>
                    <a:pt x="1091853" y="931852"/>
                    <a:pt x="1023807" y="936651"/>
                    <a:pt x="969601" y="929933"/>
                  </a:cubicBezTo>
                  <a:cubicBezTo>
                    <a:pt x="948841" y="524947"/>
                    <a:pt x="1011121" y="4799"/>
                    <a:pt x="11529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2" name="Google Shape;622;p13"/>
          <p:cNvGrpSpPr/>
          <p:nvPr/>
        </p:nvGrpSpPr>
        <p:grpSpPr>
          <a:xfrm>
            <a:off x="1360666" y="4179462"/>
            <a:ext cx="488568" cy="585942"/>
            <a:chOff x="6761163" y="2984500"/>
            <a:chExt cx="915988" cy="1098550"/>
          </a:xfrm>
        </p:grpSpPr>
        <p:sp>
          <p:nvSpPr>
            <p:cNvPr id="623" name="Google Shape;623;p13"/>
            <p:cNvSpPr/>
            <p:nvPr/>
          </p:nvSpPr>
          <p:spPr>
            <a:xfrm>
              <a:off x="7046913" y="2984500"/>
              <a:ext cx="361950" cy="239713"/>
            </a:xfrm>
            <a:custGeom>
              <a:rect b="b" l="l" r="r" t="t"/>
              <a:pathLst>
                <a:path extrusionOk="0" h="492" w="741">
                  <a:moveTo>
                    <a:pt x="434" y="127"/>
                  </a:moveTo>
                  <a:lnTo>
                    <a:pt x="434" y="74"/>
                  </a:lnTo>
                  <a:cubicBezTo>
                    <a:pt x="450" y="70"/>
                    <a:pt x="462" y="55"/>
                    <a:pt x="462" y="38"/>
                  </a:cubicBezTo>
                  <a:cubicBezTo>
                    <a:pt x="462" y="17"/>
                    <a:pt x="445" y="0"/>
                    <a:pt x="424" y="0"/>
                  </a:cubicBezTo>
                  <a:lnTo>
                    <a:pt x="317" y="0"/>
                  </a:lnTo>
                  <a:cubicBezTo>
                    <a:pt x="296" y="0"/>
                    <a:pt x="279" y="17"/>
                    <a:pt x="279" y="38"/>
                  </a:cubicBezTo>
                  <a:cubicBezTo>
                    <a:pt x="279" y="55"/>
                    <a:pt x="291" y="70"/>
                    <a:pt x="307" y="74"/>
                  </a:cubicBezTo>
                  <a:lnTo>
                    <a:pt x="307" y="127"/>
                  </a:lnTo>
                  <a:cubicBezTo>
                    <a:pt x="133" y="157"/>
                    <a:pt x="0" y="309"/>
                    <a:pt x="0" y="492"/>
                  </a:cubicBezTo>
                  <a:lnTo>
                    <a:pt x="741" y="492"/>
                  </a:lnTo>
                  <a:cubicBezTo>
                    <a:pt x="741" y="309"/>
                    <a:pt x="608" y="157"/>
                    <a:pt x="434" y="127"/>
                  </a:cubicBezTo>
                  <a:close/>
                </a:path>
              </a:pathLst>
            </a:custGeom>
            <a:noFill/>
            <a:ln cap="flat" cmpd="sng" w="1587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4" name="Google Shape;624;p13"/>
            <p:cNvSpPr/>
            <p:nvPr/>
          </p:nvSpPr>
          <p:spPr>
            <a:xfrm>
              <a:off x="6761163" y="3238500"/>
              <a:ext cx="915988" cy="844550"/>
            </a:xfrm>
            <a:custGeom>
              <a:rect b="b" l="l" r="r" t="t"/>
              <a:pathLst>
                <a:path extrusionOk="0" h="1735" w="1880">
                  <a:moveTo>
                    <a:pt x="462" y="944"/>
                  </a:moveTo>
                  <a:cubicBezTo>
                    <a:pt x="425" y="904"/>
                    <a:pt x="383" y="868"/>
                    <a:pt x="343" y="832"/>
                  </a:cubicBezTo>
                  <a:cubicBezTo>
                    <a:pt x="271" y="769"/>
                    <a:pt x="181" y="706"/>
                    <a:pt x="148" y="612"/>
                  </a:cubicBezTo>
                  <a:cubicBezTo>
                    <a:pt x="134" y="574"/>
                    <a:pt x="135" y="531"/>
                    <a:pt x="150" y="493"/>
                  </a:cubicBezTo>
                  <a:cubicBezTo>
                    <a:pt x="178" y="416"/>
                    <a:pt x="261" y="365"/>
                    <a:pt x="343" y="373"/>
                  </a:cubicBezTo>
                  <a:cubicBezTo>
                    <a:pt x="424" y="381"/>
                    <a:pt x="494" y="438"/>
                    <a:pt x="537" y="506"/>
                  </a:cubicBezTo>
                  <a:cubicBezTo>
                    <a:pt x="545" y="520"/>
                    <a:pt x="552" y="532"/>
                    <a:pt x="557" y="542"/>
                  </a:cubicBezTo>
                  <a:cubicBezTo>
                    <a:pt x="532" y="678"/>
                    <a:pt x="502" y="813"/>
                    <a:pt x="462" y="944"/>
                  </a:cubicBezTo>
                  <a:close/>
                  <a:moveTo>
                    <a:pt x="1871" y="249"/>
                  </a:moveTo>
                  <a:cubicBezTo>
                    <a:pt x="1868" y="248"/>
                    <a:pt x="1865" y="248"/>
                    <a:pt x="1862" y="248"/>
                  </a:cubicBezTo>
                  <a:cubicBezTo>
                    <a:pt x="1836" y="247"/>
                    <a:pt x="1809" y="244"/>
                    <a:pt x="1780" y="240"/>
                  </a:cubicBezTo>
                  <a:cubicBezTo>
                    <a:pt x="1775" y="240"/>
                    <a:pt x="1770" y="239"/>
                    <a:pt x="1765" y="238"/>
                  </a:cubicBezTo>
                  <a:cubicBezTo>
                    <a:pt x="1764" y="239"/>
                    <a:pt x="1764" y="239"/>
                    <a:pt x="1763" y="239"/>
                  </a:cubicBezTo>
                  <a:cubicBezTo>
                    <a:pt x="1753" y="246"/>
                    <a:pt x="1743" y="254"/>
                    <a:pt x="1733" y="262"/>
                  </a:cubicBezTo>
                  <a:cubicBezTo>
                    <a:pt x="1731" y="263"/>
                    <a:pt x="1728" y="265"/>
                    <a:pt x="1725" y="266"/>
                  </a:cubicBezTo>
                  <a:cubicBezTo>
                    <a:pt x="1714" y="277"/>
                    <a:pt x="1699" y="282"/>
                    <a:pt x="1694" y="294"/>
                  </a:cubicBezTo>
                  <a:cubicBezTo>
                    <a:pt x="1691" y="296"/>
                    <a:pt x="1688" y="299"/>
                    <a:pt x="1685" y="301"/>
                  </a:cubicBezTo>
                  <a:cubicBezTo>
                    <a:pt x="1641" y="334"/>
                    <a:pt x="1592" y="360"/>
                    <a:pt x="1551" y="397"/>
                  </a:cubicBezTo>
                  <a:cubicBezTo>
                    <a:pt x="1548" y="400"/>
                    <a:pt x="1545" y="402"/>
                    <a:pt x="1542" y="405"/>
                  </a:cubicBezTo>
                  <a:cubicBezTo>
                    <a:pt x="1485" y="455"/>
                    <a:pt x="1433" y="511"/>
                    <a:pt x="1396" y="573"/>
                  </a:cubicBezTo>
                  <a:cubicBezTo>
                    <a:pt x="1394" y="575"/>
                    <a:pt x="1393" y="577"/>
                    <a:pt x="1391" y="579"/>
                  </a:cubicBezTo>
                  <a:cubicBezTo>
                    <a:pt x="1390" y="580"/>
                    <a:pt x="1388" y="582"/>
                    <a:pt x="1387" y="584"/>
                  </a:cubicBezTo>
                  <a:cubicBezTo>
                    <a:pt x="1275" y="439"/>
                    <a:pt x="1310" y="179"/>
                    <a:pt x="1322" y="108"/>
                  </a:cubicBezTo>
                  <a:lnTo>
                    <a:pt x="1334" y="108"/>
                  </a:lnTo>
                  <a:cubicBezTo>
                    <a:pt x="1363" y="108"/>
                    <a:pt x="1387" y="84"/>
                    <a:pt x="1387" y="54"/>
                  </a:cubicBezTo>
                  <a:cubicBezTo>
                    <a:pt x="1387" y="24"/>
                    <a:pt x="1363" y="0"/>
                    <a:pt x="1334" y="0"/>
                  </a:cubicBezTo>
                  <a:lnTo>
                    <a:pt x="576" y="0"/>
                  </a:lnTo>
                  <a:cubicBezTo>
                    <a:pt x="546" y="0"/>
                    <a:pt x="522" y="24"/>
                    <a:pt x="522" y="54"/>
                  </a:cubicBezTo>
                  <a:cubicBezTo>
                    <a:pt x="522" y="84"/>
                    <a:pt x="546" y="108"/>
                    <a:pt x="576" y="108"/>
                  </a:cubicBezTo>
                  <a:lnTo>
                    <a:pt x="588" y="108"/>
                  </a:lnTo>
                  <a:cubicBezTo>
                    <a:pt x="589" y="111"/>
                    <a:pt x="590" y="115"/>
                    <a:pt x="591" y="119"/>
                  </a:cubicBezTo>
                  <a:cubicBezTo>
                    <a:pt x="592" y="124"/>
                    <a:pt x="593" y="129"/>
                    <a:pt x="595" y="134"/>
                  </a:cubicBezTo>
                  <a:cubicBezTo>
                    <a:pt x="608" y="192"/>
                    <a:pt x="603" y="249"/>
                    <a:pt x="597" y="307"/>
                  </a:cubicBezTo>
                  <a:cubicBezTo>
                    <a:pt x="596" y="312"/>
                    <a:pt x="595" y="317"/>
                    <a:pt x="594" y="322"/>
                  </a:cubicBezTo>
                  <a:cubicBezTo>
                    <a:pt x="593" y="332"/>
                    <a:pt x="591" y="343"/>
                    <a:pt x="589" y="353"/>
                  </a:cubicBezTo>
                  <a:cubicBezTo>
                    <a:pt x="511" y="278"/>
                    <a:pt x="406" y="232"/>
                    <a:pt x="294" y="243"/>
                  </a:cubicBezTo>
                  <a:cubicBezTo>
                    <a:pt x="204" y="251"/>
                    <a:pt x="118" y="298"/>
                    <a:pt x="66" y="369"/>
                  </a:cubicBezTo>
                  <a:cubicBezTo>
                    <a:pt x="40" y="405"/>
                    <a:pt x="22" y="446"/>
                    <a:pt x="16" y="492"/>
                  </a:cubicBezTo>
                  <a:cubicBezTo>
                    <a:pt x="0" y="619"/>
                    <a:pt x="68" y="750"/>
                    <a:pt x="160" y="834"/>
                  </a:cubicBezTo>
                  <a:cubicBezTo>
                    <a:pt x="218" y="887"/>
                    <a:pt x="251" y="911"/>
                    <a:pt x="308" y="960"/>
                  </a:cubicBezTo>
                  <a:cubicBezTo>
                    <a:pt x="411" y="1049"/>
                    <a:pt x="393" y="1090"/>
                    <a:pt x="345" y="1094"/>
                  </a:cubicBezTo>
                  <a:cubicBezTo>
                    <a:pt x="309" y="1098"/>
                    <a:pt x="278" y="1128"/>
                    <a:pt x="298" y="1179"/>
                  </a:cubicBezTo>
                  <a:cubicBezTo>
                    <a:pt x="312" y="1214"/>
                    <a:pt x="353" y="1224"/>
                    <a:pt x="389" y="1228"/>
                  </a:cubicBezTo>
                  <a:cubicBezTo>
                    <a:pt x="398" y="1228"/>
                    <a:pt x="407" y="1228"/>
                    <a:pt x="416" y="1226"/>
                  </a:cubicBezTo>
                  <a:cubicBezTo>
                    <a:pt x="413" y="1271"/>
                    <a:pt x="413" y="1317"/>
                    <a:pt x="421" y="1364"/>
                  </a:cubicBezTo>
                  <a:cubicBezTo>
                    <a:pt x="422" y="1371"/>
                    <a:pt x="422" y="1378"/>
                    <a:pt x="423" y="1385"/>
                  </a:cubicBezTo>
                  <a:cubicBezTo>
                    <a:pt x="434" y="1466"/>
                    <a:pt x="469" y="1546"/>
                    <a:pt x="522" y="1610"/>
                  </a:cubicBezTo>
                  <a:lnTo>
                    <a:pt x="518" y="1606"/>
                  </a:lnTo>
                  <a:cubicBezTo>
                    <a:pt x="526" y="1616"/>
                    <a:pt x="533" y="1627"/>
                    <a:pt x="541" y="1637"/>
                  </a:cubicBezTo>
                  <a:lnTo>
                    <a:pt x="496" y="1637"/>
                  </a:lnTo>
                  <a:cubicBezTo>
                    <a:pt x="460" y="1637"/>
                    <a:pt x="430" y="1667"/>
                    <a:pt x="430" y="1704"/>
                  </a:cubicBezTo>
                  <a:lnTo>
                    <a:pt x="430" y="1735"/>
                  </a:lnTo>
                  <a:lnTo>
                    <a:pt x="452" y="1735"/>
                  </a:lnTo>
                  <a:lnTo>
                    <a:pt x="470" y="1735"/>
                  </a:lnTo>
                  <a:lnTo>
                    <a:pt x="574" y="1735"/>
                  </a:lnTo>
                  <a:cubicBezTo>
                    <a:pt x="582" y="1735"/>
                    <a:pt x="589" y="1735"/>
                    <a:pt x="597" y="1735"/>
                  </a:cubicBezTo>
                  <a:cubicBezTo>
                    <a:pt x="598" y="1735"/>
                    <a:pt x="599" y="1735"/>
                    <a:pt x="600" y="1735"/>
                  </a:cubicBezTo>
                  <a:lnTo>
                    <a:pt x="619" y="1735"/>
                  </a:lnTo>
                  <a:cubicBezTo>
                    <a:pt x="620" y="1735"/>
                    <a:pt x="621" y="1735"/>
                    <a:pt x="622" y="1735"/>
                  </a:cubicBezTo>
                  <a:cubicBezTo>
                    <a:pt x="626" y="1735"/>
                    <a:pt x="631" y="1735"/>
                    <a:pt x="635" y="1735"/>
                  </a:cubicBezTo>
                  <a:lnTo>
                    <a:pt x="690" y="1735"/>
                  </a:lnTo>
                  <a:lnTo>
                    <a:pt x="1444" y="1735"/>
                  </a:lnTo>
                  <a:lnTo>
                    <a:pt x="1517" y="1735"/>
                  </a:lnTo>
                  <a:lnTo>
                    <a:pt x="1517" y="1704"/>
                  </a:lnTo>
                  <a:cubicBezTo>
                    <a:pt x="1517" y="1667"/>
                    <a:pt x="1487" y="1637"/>
                    <a:pt x="1450" y="1637"/>
                  </a:cubicBezTo>
                  <a:lnTo>
                    <a:pt x="1404" y="1637"/>
                  </a:lnTo>
                  <a:cubicBezTo>
                    <a:pt x="1461" y="1537"/>
                    <a:pt x="1516" y="1441"/>
                    <a:pt x="1539" y="1325"/>
                  </a:cubicBezTo>
                  <a:cubicBezTo>
                    <a:pt x="1556" y="1239"/>
                    <a:pt x="1558" y="1150"/>
                    <a:pt x="1549" y="1063"/>
                  </a:cubicBezTo>
                  <a:cubicBezTo>
                    <a:pt x="1548" y="1056"/>
                    <a:pt x="1547" y="1049"/>
                    <a:pt x="1547" y="1043"/>
                  </a:cubicBezTo>
                  <a:cubicBezTo>
                    <a:pt x="1557" y="1032"/>
                    <a:pt x="1538" y="1022"/>
                    <a:pt x="1551" y="1011"/>
                  </a:cubicBezTo>
                  <a:cubicBezTo>
                    <a:pt x="1559" y="1010"/>
                    <a:pt x="1566" y="1009"/>
                    <a:pt x="1573" y="1007"/>
                  </a:cubicBezTo>
                  <a:cubicBezTo>
                    <a:pt x="1679" y="979"/>
                    <a:pt x="1700" y="872"/>
                    <a:pt x="1700" y="765"/>
                  </a:cubicBezTo>
                  <a:cubicBezTo>
                    <a:pt x="1700" y="763"/>
                    <a:pt x="1700" y="761"/>
                    <a:pt x="1700" y="759"/>
                  </a:cubicBezTo>
                  <a:cubicBezTo>
                    <a:pt x="1699" y="747"/>
                    <a:pt x="1699" y="733"/>
                    <a:pt x="1699" y="716"/>
                  </a:cubicBezTo>
                  <a:cubicBezTo>
                    <a:pt x="1699" y="714"/>
                    <a:pt x="1699" y="712"/>
                    <a:pt x="1699" y="710"/>
                  </a:cubicBezTo>
                  <a:cubicBezTo>
                    <a:pt x="1695" y="676"/>
                    <a:pt x="1690" y="638"/>
                    <a:pt x="1686" y="604"/>
                  </a:cubicBezTo>
                  <a:cubicBezTo>
                    <a:pt x="1685" y="601"/>
                    <a:pt x="1685" y="598"/>
                    <a:pt x="1685" y="595"/>
                  </a:cubicBezTo>
                  <a:cubicBezTo>
                    <a:pt x="1683" y="583"/>
                    <a:pt x="1683" y="571"/>
                    <a:pt x="1683" y="559"/>
                  </a:cubicBezTo>
                  <a:cubicBezTo>
                    <a:pt x="1683" y="491"/>
                    <a:pt x="1703" y="428"/>
                    <a:pt x="1738" y="377"/>
                  </a:cubicBezTo>
                  <a:cubicBezTo>
                    <a:pt x="1740" y="374"/>
                    <a:pt x="1742" y="371"/>
                    <a:pt x="1744" y="369"/>
                  </a:cubicBezTo>
                  <a:cubicBezTo>
                    <a:pt x="1748" y="363"/>
                    <a:pt x="1751" y="357"/>
                    <a:pt x="1755" y="352"/>
                  </a:cubicBezTo>
                  <a:cubicBezTo>
                    <a:pt x="1757" y="349"/>
                    <a:pt x="1760" y="347"/>
                    <a:pt x="1762" y="345"/>
                  </a:cubicBezTo>
                  <a:cubicBezTo>
                    <a:pt x="1770" y="334"/>
                    <a:pt x="1780" y="325"/>
                    <a:pt x="1790" y="315"/>
                  </a:cubicBezTo>
                  <a:cubicBezTo>
                    <a:pt x="1792" y="313"/>
                    <a:pt x="1795" y="311"/>
                    <a:pt x="1797" y="309"/>
                  </a:cubicBezTo>
                  <a:cubicBezTo>
                    <a:pt x="1818" y="292"/>
                    <a:pt x="1841" y="277"/>
                    <a:pt x="1863" y="261"/>
                  </a:cubicBezTo>
                  <a:cubicBezTo>
                    <a:pt x="1866" y="259"/>
                    <a:pt x="1869" y="257"/>
                    <a:pt x="1872" y="255"/>
                  </a:cubicBezTo>
                  <a:cubicBezTo>
                    <a:pt x="1871" y="254"/>
                    <a:pt x="1877" y="253"/>
                    <a:pt x="1880" y="252"/>
                  </a:cubicBezTo>
                  <a:cubicBezTo>
                    <a:pt x="1880" y="244"/>
                    <a:pt x="1875" y="249"/>
                    <a:pt x="1871" y="249"/>
                  </a:cubicBezTo>
                  <a:close/>
                </a:path>
              </a:pathLst>
            </a:custGeom>
            <a:noFill/>
            <a:ln cap="flat" cmpd="sng" w="1587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5" name="Google Shape;625;p13"/>
          <p:cNvGrpSpPr/>
          <p:nvPr/>
        </p:nvGrpSpPr>
        <p:grpSpPr>
          <a:xfrm>
            <a:off x="3519012" y="4294047"/>
            <a:ext cx="556323" cy="469987"/>
            <a:chOff x="1960454" y="5041163"/>
            <a:chExt cx="1743075" cy="1472566"/>
          </a:xfrm>
        </p:grpSpPr>
        <p:sp>
          <p:nvSpPr>
            <p:cNvPr id="626" name="Google Shape;626;p13"/>
            <p:cNvSpPr/>
            <p:nvPr/>
          </p:nvSpPr>
          <p:spPr>
            <a:xfrm>
              <a:off x="1960454" y="5646954"/>
              <a:ext cx="1743075" cy="866775"/>
            </a:xfrm>
            <a:custGeom>
              <a:rect b="b" l="l" r="r" t="t"/>
              <a:pathLst>
                <a:path extrusionOk="0" h="866775" w="1743075">
                  <a:moveTo>
                    <a:pt x="1677443" y="330518"/>
                  </a:moveTo>
                  <a:cubicBezTo>
                    <a:pt x="1617435" y="242888"/>
                    <a:pt x="1528853" y="193357"/>
                    <a:pt x="1438365" y="142875"/>
                  </a:cubicBezTo>
                  <a:cubicBezTo>
                    <a:pt x="1335495" y="220028"/>
                    <a:pt x="1230720" y="311468"/>
                    <a:pt x="1195478" y="384810"/>
                  </a:cubicBezTo>
                  <a:cubicBezTo>
                    <a:pt x="1193573" y="389572"/>
                    <a:pt x="1185953" y="387668"/>
                    <a:pt x="1186905" y="381953"/>
                  </a:cubicBezTo>
                  <a:cubicBezTo>
                    <a:pt x="1198335" y="310515"/>
                    <a:pt x="1270725" y="200025"/>
                    <a:pt x="1350735" y="97155"/>
                  </a:cubicBezTo>
                  <a:cubicBezTo>
                    <a:pt x="1316445" y="80963"/>
                    <a:pt x="1279298" y="66675"/>
                    <a:pt x="1239293" y="55245"/>
                  </a:cubicBezTo>
                  <a:cubicBezTo>
                    <a:pt x="1119278" y="140018"/>
                    <a:pt x="965925" y="260032"/>
                    <a:pt x="922110" y="351472"/>
                  </a:cubicBezTo>
                  <a:cubicBezTo>
                    <a:pt x="920205" y="356235"/>
                    <a:pt x="912585" y="354330"/>
                    <a:pt x="913538" y="348615"/>
                  </a:cubicBezTo>
                  <a:cubicBezTo>
                    <a:pt x="926873" y="267653"/>
                    <a:pt x="1018313" y="137160"/>
                    <a:pt x="1108800" y="23813"/>
                  </a:cubicBezTo>
                  <a:cubicBezTo>
                    <a:pt x="1072605" y="17145"/>
                    <a:pt x="1035458" y="12382"/>
                    <a:pt x="997358" y="8572"/>
                  </a:cubicBezTo>
                  <a:cubicBezTo>
                    <a:pt x="875438" y="89535"/>
                    <a:pt x="664935" y="240982"/>
                    <a:pt x="612548" y="350520"/>
                  </a:cubicBezTo>
                  <a:cubicBezTo>
                    <a:pt x="610643" y="355282"/>
                    <a:pt x="603023" y="353378"/>
                    <a:pt x="603975" y="347663"/>
                  </a:cubicBezTo>
                  <a:cubicBezTo>
                    <a:pt x="618263" y="260985"/>
                    <a:pt x="721133" y="118110"/>
                    <a:pt x="818288" y="0"/>
                  </a:cubicBezTo>
                  <a:cubicBezTo>
                    <a:pt x="794475" y="953"/>
                    <a:pt x="772568" y="3810"/>
                    <a:pt x="746850" y="7620"/>
                  </a:cubicBezTo>
                  <a:cubicBezTo>
                    <a:pt x="729705" y="9525"/>
                    <a:pt x="712560" y="11430"/>
                    <a:pt x="696368" y="13335"/>
                  </a:cubicBezTo>
                  <a:cubicBezTo>
                    <a:pt x="573495" y="95250"/>
                    <a:pt x="370613" y="242888"/>
                    <a:pt x="319178" y="350520"/>
                  </a:cubicBezTo>
                  <a:cubicBezTo>
                    <a:pt x="317273" y="355282"/>
                    <a:pt x="309653" y="353378"/>
                    <a:pt x="310605" y="347663"/>
                  </a:cubicBezTo>
                  <a:cubicBezTo>
                    <a:pt x="322035" y="276225"/>
                    <a:pt x="395378" y="165735"/>
                    <a:pt x="474435" y="62865"/>
                  </a:cubicBezTo>
                  <a:cubicBezTo>
                    <a:pt x="421095" y="80963"/>
                    <a:pt x="372518" y="102870"/>
                    <a:pt x="329655" y="126682"/>
                  </a:cubicBezTo>
                  <a:cubicBezTo>
                    <a:pt x="292508" y="145732"/>
                    <a:pt x="256313" y="167640"/>
                    <a:pt x="222975" y="192405"/>
                  </a:cubicBezTo>
                  <a:cubicBezTo>
                    <a:pt x="135345" y="258128"/>
                    <a:pt x="60098" y="316230"/>
                    <a:pt x="21045" y="421957"/>
                  </a:cubicBezTo>
                  <a:cubicBezTo>
                    <a:pt x="-29437" y="559118"/>
                    <a:pt x="11520" y="674370"/>
                    <a:pt x="137250" y="749618"/>
                  </a:cubicBezTo>
                  <a:cubicBezTo>
                    <a:pt x="189638" y="781050"/>
                    <a:pt x="246788" y="802005"/>
                    <a:pt x="305843" y="816293"/>
                  </a:cubicBezTo>
                  <a:cubicBezTo>
                    <a:pt x="576353" y="881063"/>
                    <a:pt x="860198" y="876300"/>
                    <a:pt x="1135470" y="860107"/>
                  </a:cubicBezTo>
                  <a:cubicBezTo>
                    <a:pt x="1271678" y="852488"/>
                    <a:pt x="1416458" y="834390"/>
                    <a:pt x="1544093" y="781050"/>
                  </a:cubicBezTo>
                  <a:cubicBezTo>
                    <a:pt x="1753643" y="695325"/>
                    <a:pt x="1805078" y="516255"/>
                    <a:pt x="1677443" y="330518"/>
                  </a:cubicBezTo>
                  <a:close/>
                </a:path>
              </a:pathLst>
            </a:custGeom>
            <a:noFill/>
            <a:ln cap="flat" cmpd="sng" w="15875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7" name="Google Shape;627;p13"/>
            <p:cNvSpPr/>
            <p:nvPr/>
          </p:nvSpPr>
          <p:spPr>
            <a:xfrm>
              <a:off x="3229274" y="5527891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2006"/>
                  </a:moveTo>
                  <a:cubicBezTo>
                    <a:pt x="24000" y="12006"/>
                    <a:pt x="12006" y="0"/>
                    <a:pt x="0" y="0"/>
                  </a:cubicBezTo>
                </a:path>
              </a:pathLst>
            </a:custGeom>
            <a:noFill/>
            <a:ln cap="flat" cmpd="sng" w="15875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p13"/>
            <p:cNvSpPr/>
            <p:nvPr/>
          </p:nvSpPr>
          <p:spPr>
            <a:xfrm>
              <a:off x="3120559" y="5041163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8"/>
                    <a:pt x="151577" y="47625"/>
                    <a:pt x="52517" y="0"/>
                  </a:cubicBezTo>
                  <a:cubicBezTo>
                    <a:pt x="116335" y="124778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7"/>
                    <a:pt x="107762" y="485775"/>
                  </a:cubicBezTo>
                  <a:cubicBezTo>
                    <a:pt x="56327" y="400050"/>
                    <a:pt x="67757" y="313372"/>
                    <a:pt x="141100" y="242888"/>
                  </a:cubicBezTo>
                  <a:cubicBezTo>
                    <a:pt x="142052" y="242888"/>
                    <a:pt x="142052" y="242888"/>
                    <a:pt x="141100" y="242888"/>
                  </a:cubicBezTo>
                  <a:close/>
                </a:path>
              </a:pathLst>
            </a:custGeom>
            <a:noFill/>
            <a:ln cap="flat" cmpd="sng" w="15875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9" name="Google Shape;629;p13"/>
            <p:cNvSpPr/>
            <p:nvPr/>
          </p:nvSpPr>
          <p:spPr>
            <a:xfrm>
              <a:off x="2908282" y="5540273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2006"/>
                  </a:moveTo>
                  <a:cubicBezTo>
                    <a:pt x="24000" y="12006"/>
                    <a:pt x="12006" y="0"/>
                    <a:pt x="0" y="0"/>
                  </a:cubicBezTo>
                </a:path>
              </a:pathLst>
            </a:custGeom>
            <a:noFill/>
            <a:ln cap="flat" cmpd="sng" w="15875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0" name="Google Shape;630;p13"/>
            <p:cNvSpPr/>
            <p:nvPr/>
          </p:nvSpPr>
          <p:spPr>
            <a:xfrm>
              <a:off x="2800519" y="5053546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7"/>
                    <a:pt x="151577" y="47625"/>
                    <a:pt x="52517" y="0"/>
                  </a:cubicBezTo>
                  <a:cubicBezTo>
                    <a:pt x="116335" y="124777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8"/>
                    <a:pt x="107762" y="485775"/>
                  </a:cubicBezTo>
                  <a:cubicBezTo>
                    <a:pt x="55375" y="400050"/>
                    <a:pt x="66805" y="313373"/>
                    <a:pt x="141100" y="242888"/>
                  </a:cubicBezTo>
                  <a:cubicBezTo>
                    <a:pt x="141100" y="242888"/>
                    <a:pt x="141100" y="242888"/>
                    <a:pt x="141100" y="242888"/>
                  </a:cubicBezTo>
                  <a:close/>
                </a:path>
              </a:pathLst>
            </a:custGeom>
            <a:noFill/>
            <a:ln cap="flat" cmpd="sng" w="15875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1" name="Google Shape;631;p13"/>
            <p:cNvSpPr/>
            <p:nvPr/>
          </p:nvSpPr>
          <p:spPr>
            <a:xfrm>
              <a:off x="2589194" y="5539321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1994"/>
                  </a:moveTo>
                  <a:cubicBezTo>
                    <a:pt x="24000" y="11994"/>
                    <a:pt x="12006" y="0"/>
                    <a:pt x="0" y="0"/>
                  </a:cubicBezTo>
                </a:path>
              </a:pathLst>
            </a:custGeom>
            <a:noFill/>
            <a:ln cap="flat" cmpd="sng" w="15875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2" name="Google Shape;632;p13"/>
            <p:cNvSpPr/>
            <p:nvPr/>
          </p:nvSpPr>
          <p:spPr>
            <a:xfrm>
              <a:off x="2481432" y="5052594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7"/>
                    <a:pt x="151577" y="47625"/>
                    <a:pt x="52517" y="0"/>
                  </a:cubicBezTo>
                  <a:cubicBezTo>
                    <a:pt x="116335" y="124778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7"/>
                    <a:pt x="107762" y="485775"/>
                  </a:cubicBezTo>
                  <a:cubicBezTo>
                    <a:pt x="56327" y="401003"/>
                    <a:pt x="67757" y="313372"/>
                    <a:pt x="141100" y="242888"/>
                  </a:cubicBezTo>
                  <a:cubicBezTo>
                    <a:pt x="141100" y="242888"/>
                    <a:pt x="141100" y="242888"/>
                    <a:pt x="141100" y="242888"/>
                  </a:cubicBezTo>
                  <a:close/>
                </a:path>
              </a:pathLst>
            </a:custGeom>
            <a:noFill/>
            <a:ln cap="flat" cmpd="sng" w="15875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33" name="Google Shape;633;p13"/>
          <p:cNvSpPr/>
          <p:nvPr/>
        </p:nvSpPr>
        <p:spPr>
          <a:xfrm>
            <a:off x="5829207" y="4292677"/>
            <a:ext cx="320378" cy="463996"/>
          </a:xfrm>
          <a:custGeom>
            <a:rect b="b" l="l" r="r" t="t"/>
            <a:pathLst>
              <a:path extrusionOk="0" h="400050" w="276225">
                <a:moveTo>
                  <a:pt x="137834" y="156"/>
                </a:moveTo>
                <a:cubicBezTo>
                  <a:pt x="165457" y="156"/>
                  <a:pt x="187364" y="156"/>
                  <a:pt x="214987" y="156"/>
                </a:cubicBezTo>
                <a:cubicBezTo>
                  <a:pt x="221654" y="156"/>
                  <a:pt x="228322" y="-1749"/>
                  <a:pt x="232132" y="7776"/>
                </a:cubicBezTo>
                <a:cubicBezTo>
                  <a:pt x="250229" y="48733"/>
                  <a:pt x="272137" y="93501"/>
                  <a:pt x="275947" y="139221"/>
                </a:cubicBezTo>
                <a:cubicBezTo>
                  <a:pt x="279757" y="183988"/>
                  <a:pt x="261659" y="212563"/>
                  <a:pt x="223559" y="235423"/>
                </a:cubicBezTo>
                <a:cubicBezTo>
                  <a:pt x="212129" y="242091"/>
                  <a:pt x="202604" y="247806"/>
                  <a:pt x="190222" y="253521"/>
                </a:cubicBezTo>
                <a:cubicBezTo>
                  <a:pt x="154979" y="270666"/>
                  <a:pt x="153074" y="291621"/>
                  <a:pt x="153074" y="321148"/>
                </a:cubicBezTo>
                <a:cubicBezTo>
                  <a:pt x="152122" y="349723"/>
                  <a:pt x="163552" y="364963"/>
                  <a:pt x="189269" y="373536"/>
                </a:cubicBezTo>
                <a:cubicBezTo>
                  <a:pt x="200699" y="377346"/>
                  <a:pt x="214034" y="384013"/>
                  <a:pt x="225464" y="387823"/>
                </a:cubicBezTo>
                <a:cubicBezTo>
                  <a:pt x="229274" y="388776"/>
                  <a:pt x="232132" y="391633"/>
                  <a:pt x="231179" y="395443"/>
                </a:cubicBezTo>
                <a:cubicBezTo>
                  <a:pt x="230227" y="399253"/>
                  <a:pt x="226417" y="400206"/>
                  <a:pt x="222607" y="400206"/>
                </a:cubicBezTo>
                <a:cubicBezTo>
                  <a:pt x="168314" y="400206"/>
                  <a:pt x="109259" y="400206"/>
                  <a:pt x="54014" y="400206"/>
                </a:cubicBezTo>
                <a:cubicBezTo>
                  <a:pt x="50204" y="400206"/>
                  <a:pt x="46394" y="400206"/>
                  <a:pt x="45442" y="396396"/>
                </a:cubicBezTo>
                <a:cubicBezTo>
                  <a:pt x="44489" y="391633"/>
                  <a:pt x="49252" y="388776"/>
                  <a:pt x="53062" y="387823"/>
                </a:cubicBezTo>
                <a:cubicBezTo>
                  <a:pt x="64492" y="383061"/>
                  <a:pt x="78779" y="376393"/>
                  <a:pt x="91162" y="372583"/>
                </a:cubicBezTo>
                <a:cubicBezTo>
                  <a:pt x="115927" y="364011"/>
                  <a:pt x="125452" y="348771"/>
                  <a:pt x="124499" y="322101"/>
                </a:cubicBezTo>
                <a:cubicBezTo>
                  <a:pt x="124499" y="295431"/>
                  <a:pt x="129262" y="270666"/>
                  <a:pt x="91162" y="255426"/>
                </a:cubicBezTo>
                <a:cubicBezTo>
                  <a:pt x="78779" y="249711"/>
                  <a:pt x="68302" y="244948"/>
                  <a:pt x="55919" y="237328"/>
                </a:cubicBezTo>
                <a:cubicBezTo>
                  <a:pt x="7342" y="207801"/>
                  <a:pt x="-8851" y="172558"/>
                  <a:pt x="4484" y="117313"/>
                </a:cubicBezTo>
                <a:cubicBezTo>
                  <a:pt x="13057" y="83023"/>
                  <a:pt x="26392" y="44923"/>
                  <a:pt x="40679" y="12538"/>
                </a:cubicBezTo>
                <a:cubicBezTo>
                  <a:pt x="44489" y="3013"/>
                  <a:pt x="49252" y="156"/>
                  <a:pt x="59729" y="156"/>
                </a:cubicBezTo>
                <a:cubicBezTo>
                  <a:pt x="85447" y="1108"/>
                  <a:pt x="110212" y="156"/>
                  <a:pt x="137834" y="156"/>
                </a:cubicBezTo>
                <a:close/>
              </a:path>
            </a:pathLst>
          </a:custGeom>
          <a:noFill/>
          <a:ln cap="flat" cmpd="sng" w="1587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34" name="Google Shape;634;p13"/>
          <p:cNvGrpSpPr/>
          <p:nvPr/>
        </p:nvGrpSpPr>
        <p:grpSpPr>
          <a:xfrm>
            <a:off x="668191" y="4889034"/>
            <a:ext cx="1873519" cy="1107996"/>
            <a:chOff x="668191" y="4889034"/>
            <a:chExt cx="1873519" cy="1107996"/>
          </a:xfrm>
        </p:grpSpPr>
        <p:sp>
          <p:nvSpPr>
            <p:cNvPr id="635" name="Google Shape;635;p13"/>
            <p:cNvSpPr txBox="1"/>
            <p:nvPr/>
          </p:nvSpPr>
          <p:spPr>
            <a:xfrm>
              <a:off x="668191" y="4889034"/>
              <a:ext cx="1873518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6" name="Google Shape;636;p13"/>
            <p:cNvSpPr txBox="1"/>
            <p:nvPr/>
          </p:nvSpPr>
          <p:spPr>
            <a:xfrm>
              <a:off x="668191" y="5166033"/>
              <a:ext cx="1873519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</p:grpSp>
      <p:grpSp>
        <p:nvGrpSpPr>
          <p:cNvPr id="637" name="Google Shape;637;p13"/>
          <p:cNvGrpSpPr/>
          <p:nvPr/>
        </p:nvGrpSpPr>
        <p:grpSpPr>
          <a:xfrm>
            <a:off x="2860414" y="4889034"/>
            <a:ext cx="1873519" cy="1107996"/>
            <a:chOff x="2860414" y="4889034"/>
            <a:chExt cx="1873519" cy="1107996"/>
          </a:xfrm>
        </p:grpSpPr>
        <p:sp>
          <p:nvSpPr>
            <p:cNvPr id="638" name="Google Shape;638;p13"/>
            <p:cNvSpPr txBox="1"/>
            <p:nvPr/>
          </p:nvSpPr>
          <p:spPr>
            <a:xfrm>
              <a:off x="2860414" y="4889034"/>
              <a:ext cx="1873518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13"/>
            <p:cNvSpPr txBox="1"/>
            <p:nvPr/>
          </p:nvSpPr>
          <p:spPr>
            <a:xfrm>
              <a:off x="2860414" y="5166033"/>
              <a:ext cx="1873519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</p:grpSp>
      <p:grpSp>
        <p:nvGrpSpPr>
          <p:cNvPr id="640" name="Google Shape;640;p13"/>
          <p:cNvGrpSpPr/>
          <p:nvPr/>
        </p:nvGrpSpPr>
        <p:grpSpPr>
          <a:xfrm>
            <a:off x="5052637" y="4889034"/>
            <a:ext cx="1873519" cy="1107996"/>
            <a:chOff x="5052637" y="4889034"/>
            <a:chExt cx="1873519" cy="1107996"/>
          </a:xfrm>
        </p:grpSpPr>
        <p:sp>
          <p:nvSpPr>
            <p:cNvPr id="641" name="Google Shape;641;p13"/>
            <p:cNvSpPr txBox="1"/>
            <p:nvPr/>
          </p:nvSpPr>
          <p:spPr>
            <a:xfrm>
              <a:off x="5052637" y="4889034"/>
              <a:ext cx="1873518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13"/>
            <p:cNvSpPr txBox="1"/>
            <p:nvPr/>
          </p:nvSpPr>
          <p:spPr>
            <a:xfrm>
              <a:off x="5052637" y="5166033"/>
              <a:ext cx="1873519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</p:grpSp>
      <p:sp>
        <p:nvSpPr>
          <p:cNvPr id="643" name="Google Shape;643;p13"/>
          <p:cNvSpPr txBox="1"/>
          <p:nvPr/>
        </p:nvSpPr>
        <p:spPr>
          <a:xfrm>
            <a:off x="668191" y="2608757"/>
            <a:ext cx="5891688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I hope and I believe that this Template will your Time, Money and Reputation. </a:t>
            </a:r>
            <a:endParaRPr/>
          </a:p>
        </p:txBody>
      </p:sp>
      <p:sp>
        <p:nvSpPr>
          <p:cNvPr id="644" name="Google Shape;644;p13"/>
          <p:cNvSpPr txBox="1"/>
          <p:nvPr/>
        </p:nvSpPr>
        <p:spPr>
          <a:xfrm>
            <a:off x="668191" y="1675849"/>
            <a:ext cx="5214511" cy="86177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We Create Quality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Professional PPT Presentation</a:t>
            </a:r>
            <a:endParaRPr sz="28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14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650" name="Google Shape;650;p14"/>
          <p:cNvGrpSpPr/>
          <p:nvPr/>
        </p:nvGrpSpPr>
        <p:grpSpPr>
          <a:xfrm>
            <a:off x="1206957" y="1864401"/>
            <a:ext cx="9649093" cy="4157023"/>
            <a:chOff x="1341524" y="1864400"/>
            <a:chExt cx="9649093" cy="4157023"/>
          </a:xfrm>
        </p:grpSpPr>
        <p:sp>
          <p:nvSpPr>
            <p:cNvPr id="651" name="Google Shape;651;p14"/>
            <p:cNvSpPr/>
            <p:nvPr/>
          </p:nvSpPr>
          <p:spPr>
            <a:xfrm>
              <a:off x="9610582" y="3112866"/>
              <a:ext cx="1024460" cy="1657038"/>
            </a:xfrm>
            <a:custGeom>
              <a:rect b="b" l="l" r="r" t="t"/>
              <a:pathLst>
                <a:path extrusionOk="0" h="1440160" w="890376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90500" sx="102000" rotWithShape="0" algn="ctr" sy="102000">
                <a:srgbClr val="000000">
                  <a:alpha val="1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2" name="Google Shape;652;p14"/>
            <p:cNvSpPr/>
            <p:nvPr/>
          </p:nvSpPr>
          <p:spPr>
            <a:xfrm rot="-5400000">
              <a:off x="8267958" y="1905826"/>
              <a:ext cx="1024460" cy="1657038"/>
            </a:xfrm>
            <a:custGeom>
              <a:rect b="b" l="l" r="r" t="t"/>
              <a:pathLst>
                <a:path extrusionOk="0" h="1440160" w="890376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90500" sx="102000" rotWithShape="0" algn="ctr" sy="102000">
                <a:srgbClr val="000000">
                  <a:alpha val="1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3" name="Google Shape;653;p14"/>
            <p:cNvSpPr/>
            <p:nvPr/>
          </p:nvSpPr>
          <p:spPr>
            <a:xfrm rot="-5400000">
              <a:off x="5640470" y="1905826"/>
              <a:ext cx="1024460" cy="1657038"/>
            </a:xfrm>
            <a:custGeom>
              <a:rect b="b" l="l" r="r" t="t"/>
              <a:pathLst>
                <a:path extrusionOk="0" h="1440160" w="890376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90500" sx="102000" rotWithShape="0" algn="ctr" sy="102000">
                <a:srgbClr val="000000">
                  <a:alpha val="1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14"/>
            <p:cNvSpPr/>
            <p:nvPr/>
          </p:nvSpPr>
          <p:spPr>
            <a:xfrm rot="-5400000">
              <a:off x="3012983" y="1905826"/>
              <a:ext cx="1024460" cy="1657038"/>
            </a:xfrm>
            <a:custGeom>
              <a:rect b="b" l="l" r="r" t="t"/>
              <a:pathLst>
                <a:path extrusionOk="0" h="1440160" w="890376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90500" sx="102000" rotWithShape="0" algn="ctr" sy="102000">
                <a:srgbClr val="000000">
                  <a:alpha val="1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14"/>
            <p:cNvSpPr/>
            <p:nvPr/>
          </p:nvSpPr>
          <p:spPr>
            <a:xfrm>
              <a:off x="1699239" y="3114393"/>
              <a:ext cx="1024460" cy="1657038"/>
            </a:xfrm>
            <a:custGeom>
              <a:rect b="b" l="l" r="r" t="t"/>
              <a:pathLst>
                <a:path extrusionOk="0" h="1440160" w="890376">
                  <a:moveTo>
                    <a:pt x="445188" y="0"/>
                  </a:moveTo>
                  <a:cubicBezTo>
                    <a:pt x="614149" y="0"/>
                    <a:pt x="769519" y="58193"/>
                    <a:pt x="890376" y="158114"/>
                  </a:cubicBezTo>
                  <a:cubicBezTo>
                    <a:pt x="722128" y="287532"/>
                    <a:pt x="615484" y="491352"/>
                    <a:pt x="615484" y="720080"/>
                  </a:cubicBezTo>
                  <a:cubicBezTo>
                    <a:pt x="615484" y="948808"/>
                    <a:pt x="722128" y="1152628"/>
                    <a:pt x="890376" y="1282046"/>
                  </a:cubicBezTo>
                  <a:cubicBezTo>
                    <a:pt x="769519" y="1381967"/>
                    <a:pt x="614149" y="1440160"/>
                    <a:pt x="445188" y="1440160"/>
                  </a:cubicBezTo>
                  <a:cubicBezTo>
                    <a:pt x="276227" y="1440160"/>
                    <a:pt x="120857" y="1381967"/>
                    <a:pt x="0" y="1282046"/>
                  </a:cubicBezTo>
                  <a:cubicBezTo>
                    <a:pt x="168248" y="1152628"/>
                    <a:pt x="274891" y="948808"/>
                    <a:pt x="274891" y="720080"/>
                  </a:cubicBezTo>
                  <a:cubicBezTo>
                    <a:pt x="274891" y="491352"/>
                    <a:pt x="168248" y="287532"/>
                    <a:pt x="0" y="158114"/>
                  </a:cubicBezTo>
                  <a:cubicBezTo>
                    <a:pt x="120857" y="58193"/>
                    <a:pt x="276227" y="0"/>
                    <a:pt x="4451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90500" sx="102000" rotWithShape="0" algn="ctr" sy="102000">
                <a:srgbClr val="000000">
                  <a:alpha val="1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56" name="Google Shape;656;p14"/>
            <p:cNvGrpSpPr/>
            <p:nvPr/>
          </p:nvGrpSpPr>
          <p:grpSpPr>
            <a:xfrm>
              <a:off x="1341524" y="1864400"/>
              <a:ext cx="1739890" cy="1739890"/>
              <a:chOff x="1763688" y="2492896"/>
              <a:chExt cx="1512168" cy="1512168"/>
            </a:xfrm>
          </p:grpSpPr>
          <p:sp>
            <p:nvSpPr>
              <p:cNvPr id="657" name="Google Shape;657;p14"/>
              <p:cNvSpPr/>
              <p:nvPr/>
            </p:nvSpPr>
            <p:spPr>
              <a:xfrm>
                <a:off x="1763688" y="2492896"/>
                <a:ext cx="1512168" cy="151216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90500" sx="102000" rotWithShape="0" algn="ctr" sy="102000">
                  <a:srgbClr val="000000">
                    <a:alpha val="16862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8" name="Google Shape;658;p14"/>
              <p:cNvSpPr/>
              <p:nvPr/>
            </p:nvSpPr>
            <p:spPr>
              <a:xfrm>
                <a:off x="1835696" y="2564904"/>
                <a:ext cx="1368152" cy="1368152"/>
              </a:xfrm>
              <a:custGeom>
                <a:rect b="b" l="l" r="r" t="t"/>
                <a:pathLst>
                  <a:path extrusionOk="0" h="1368152" w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>
                <a:outerShdw blurRad="25400" sx="102000" rotWithShape="0" algn="ctr" sy="102000">
                  <a:srgbClr val="000000">
                    <a:alpha val="8627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59" name="Google Shape;659;p14"/>
            <p:cNvGrpSpPr/>
            <p:nvPr/>
          </p:nvGrpSpPr>
          <p:grpSpPr>
            <a:xfrm>
              <a:off x="1341524" y="4281533"/>
              <a:ext cx="1739890" cy="1739890"/>
              <a:chOff x="1763688" y="2492896"/>
              <a:chExt cx="1512168" cy="1512168"/>
            </a:xfrm>
          </p:grpSpPr>
          <p:sp>
            <p:nvSpPr>
              <p:cNvPr id="660" name="Google Shape;660;p14"/>
              <p:cNvSpPr/>
              <p:nvPr/>
            </p:nvSpPr>
            <p:spPr>
              <a:xfrm>
                <a:off x="1763688" y="2492896"/>
                <a:ext cx="1512168" cy="151216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90500" sx="102000" rotWithShape="0" algn="ctr" sy="102000">
                  <a:srgbClr val="000000">
                    <a:alpha val="16862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1" name="Google Shape;661;p14"/>
              <p:cNvSpPr/>
              <p:nvPr/>
            </p:nvSpPr>
            <p:spPr>
              <a:xfrm>
                <a:off x="1835696" y="2564904"/>
                <a:ext cx="1368152" cy="1368152"/>
              </a:xfrm>
              <a:custGeom>
                <a:rect b="b" l="l" r="r" t="t"/>
                <a:pathLst>
                  <a:path extrusionOk="0" h="1368152" w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25400" sx="102000" rotWithShape="0" algn="ctr" sy="102000">
                  <a:srgbClr val="000000">
                    <a:alpha val="8627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62" name="Google Shape;662;p14"/>
            <p:cNvGrpSpPr/>
            <p:nvPr/>
          </p:nvGrpSpPr>
          <p:grpSpPr>
            <a:xfrm>
              <a:off x="3969012" y="1864400"/>
              <a:ext cx="1739890" cy="1739890"/>
              <a:chOff x="1763688" y="2492896"/>
              <a:chExt cx="1512168" cy="1512168"/>
            </a:xfrm>
          </p:grpSpPr>
          <p:sp>
            <p:nvSpPr>
              <p:cNvPr id="663" name="Google Shape;663;p14"/>
              <p:cNvSpPr/>
              <p:nvPr/>
            </p:nvSpPr>
            <p:spPr>
              <a:xfrm>
                <a:off x="1763688" y="2492896"/>
                <a:ext cx="1512168" cy="151216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90500" sx="102000" rotWithShape="0" algn="ctr" sy="102000">
                  <a:srgbClr val="000000">
                    <a:alpha val="16862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4" name="Google Shape;664;p14"/>
              <p:cNvSpPr/>
              <p:nvPr/>
            </p:nvSpPr>
            <p:spPr>
              <a:xfrm>
                <a:off x="1835696" y="2564904"/>
                <a:ext cx="1368152" cy="1368152"/>
              </a:xfrm>
              <a:custGeom>
                <a:rect b="b" l="l" r="r" t="t"/>
                <a:pathLst>
                  <a:path extrusionOk="0" h="1368152" w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>
                <a:outerShdw blurRad="25400" sx="102000" rotWithShape="0" algn="ctr" sy="102000">
                  <a:srgbClr val="000000">
                    <a:alpha val="8627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65" name="Google Shape;665;p14"/>
            <p:cNvGrpSpPr/>
            <p:nvPr/>
          </p:nvGrpSpPr>
          <p:grpSpPr>
            <a:xfrm>
              <a:off x="6596499" y="1864400"/>
              <a:ext cx="1739890" cy="1739890"/>
              <a:chOff x="1763688" y="2492896"/>
              <a:chExt cx="1512168" cy="1512168"/>
            </a:xfrm>
          </p:grpSpPr>
          <p:sp>
            <p:nvSpPr>
              <p:cNvPr id="666" name="Google Shape;666;p14"/>
              <p:cNvSpPr/>
              <p:nvPr/>
            </p:nvSpPr>
            <p:spPr>
              <a:xfrm>
                <a:off x="1763688" y="2492896"/>
                <a:ext cx="1512168" cy="151216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90500" sx="102000" rotWithShape="0" algn="ctr" sy="102000">
                  <a:srgbClr val="000000">
                    <a:alpha val="16862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7" name="Google Shape;667;p14"/>
              <p:cNvSpPr/>
              <p:nvPr/>
            </p:nvSpPr>
            <p:spPr>
              <a:xfrm>
                <a:off x="1835696" y="2564904"/>
                <a:ext cx="1368152" cy="1368152"/>
              </a:xfrm>
              <a:custGeom>
                <a:rect b="b" l="l" r="r" t="t"/>
                <a:pathLst>
                  <a:path extrusionOk="0" h="1368152" w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25400" sx="102000" rotWithShape="0" algn="ctr" sy="102000">
                  <a:srgbClr val="000000">
                    <a:alpha val="8627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68" name="Google Shape;668;p14"/>
            <p:cNvGrpSpPr/>
            <p:nvPr/>
          </p:nvGrpSpPr>
          <p:grpSpPr>
            <a:xfrm>
              <a:off x="9223985" y="1864400"/>
              <a:ext cx="1739890" cy="1739890"/>
              <a:chOff x="1763688" y="2492896"/>
              <a:chExt cx="1512168" cy="1512168"/>
            </a:xfrm>
          </p:grpSpPr>
          <p:sp>
            <p:nvSpPr>
              <p:cNvPr id="669" name="Google Shape;669;p14"/>
              <p:cNvSpPr/>
              <p:nvPr/>
            </p:nvSpPr>
            <p:spPr>
              <a:xfrm>
                <a:off x="1763688" y="2492896"/>
                <a:ext cx="1512168" cy="151216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90500" sx="102000" rotWithShape="0" algn="ctr" sy="102000">
                  <a:srgbClr val="000000">
                    <a:alpha val="16862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0" name="Google Shape;670;p14"/>
              <p:cNvSpPr/>
              <p:nvPr/>
            </p:nvSpPr>
            <p:spPr>
              <a:xfrm>
                <a:off x="1835696" y="2564904"/>
                <a:ext cx="1368152" cy="1368152"/>
              </a:xfrm>
              <a:custGeom>
                <a:rect b="b" l="l" r="r" t="t"/>
                <a:pathLst>
                  <a:path extrusionOk="0" h="1368152" w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25400" sx="102000" rotWithShape="0" algn="ctr" sy="102000">
                  <a:srgbClr val="000000">
                    <a:alpha val="8627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71" name="Google Shape;671;p14"/>
            <p:cNvGrpSpPr/>
            <p:nvPr/>
          </p:nvGrpSpPr>
          <p:grpSpPr>
            <a:xfrm>
              <a:off x="9250727" y="4278479"/>
              <a:ext cx="1739890" cy="1739890"/>
              <a:chOff x="1858938" y="2492896"/>
              <a:chExt cx="1512168" cy="1512168"/>
            </a:xfrm>
          </p:grpSpPr>
          <p:sp>
            <p:nvSpPr>
              <p:cNvPr id="672" name="Google Shape;672;p14"/>
              <p:cNvSpPr/>
              <p:nvPr/>
            </p:nvSpPr>
            <p:spPr>
              <a:xfrm>
                <a:off x="1858938" y="2492896"/>
                <a:ext cx="1512168" cy="151216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90500" sx="102000" rotWithShape="0" algn="ctr" sy="102000">
                  <a:srgbClr val="000000">
                    <a:alpha val="16862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3" name="Google Shape;673;p14"/>
              <p:cNvSpPr/>
              <p:nvPr/>
            </p:nvSpPr>
            <p:spPr>
              <a:xfrm>
                <a:off x="1930946" y="2564904"/>
                <a:ext cx="1368152" cy="1368152"/>
              </a:xfrm>
              <a:custGeom>
                <a:rect b="b" l="l" r="r" t="t"/>
                <a:pathLst>
                  <a:path extrusionOk="0" h="1368152" w="1368152">
                    <a:moveTo>
                      <a:pt x="684076" y="0"/>
                    </a:moveTo>
                    <a:cubicBezTo>
                      <a:pt x="1061881" y="0"/>
                      <a:pt x="1368152" y="306271"/>
                      <a:pt x="1368152" y="684076"/>
                    </a:cubicBezTo>
                    <a:lnTo>
                      <a:pt x="1359710" y="767824"/>
                    </a:lnTo>
                    <a:cubicBezTo>
                      <a:pt x="1086175" y="819898"/>
                      <a:pt x="877562" y="1054565"/>
                      <a:pt x="866904" y="1340297"/>
                    </a:cubicBezTo>
                    <a:cubicBezTo>
                      <a:pt x="809279" y="1359469"/>
                      <a:pt x="747692" y="1368152"/>
                      <a:pt x="684076" y="1368152"/>
                    </a:cubicBezTo>
                    <a:cubicBezTo>
                      <a:pt x="306271" y="1368152"/>
                      <a:pt x="0" y="1061881"/>
                      <a:pt x="0" y="684076"/>
                    </a:cubicBezTo>
                    <a:cubicBezTo>
                      <a:pt x="0" y="306271"/>
                      <a:pt x="306271" y="0"/>
                      <a:pt x="6840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25400" sx="102000" rotWithShape="0" algn="ctr" sy="102000">
                  <a:srgbClr val="000000">
                    <a:alpha val="8627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74" name="Google Shape;674;p14"/>
          <p:cNvSpPr/>
          <p:nvPr/>
        </p:nvSpPr>
        <p:spPr>
          <a:xfrm>
            <a:off x="1063233" y="1729929"/>
            <a:ext cx="1728192" cy="1728192"/>
          </a:xfrm>
          <a:prstGeom prst="arc">
            <a:avLst>
              <a:gd fmla="val 10898698" name="adj1"/>
              <a:gd fmla="val 16218329" name="adj2"/>
            </a:avLst>
          </a:prstGeom>
          <a:noFill/>
          <a:ln cap="flat" cmpd="sng" w="31750">
            <a:solidFill>
              <a:schemeClr val="accent6"/>
            </a:solidFill>
            <a:prstDash val="solid"/>
            <a:miter lim="800000"/>
            <a:headEnd len="sm" w="sm" type="none"/>
            <a:tailEnd len="med" w="med" type="triangl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5" name="Google Shape;675;p14"/>
          <p:cNvSpPr/>
          <p:nvPr/>
        </p:nvSpPr>
        <p:spPr>
          <a:xfrm>
            <a:off x="9238170" y="1729929"/>
            <a:ext cx="1728192" cy="1728192"/>
          </a:xfrm>
          <a:prstGeom prst="arc">
            <a:avLst>
              <a:gd fmla="val 16173263" name="adj1"/>
              <a:gd fmla="val 9121" name="adj2"/>
            </a:avLst>
          </a:prstGeom>
          <a:noFill/>
          <a:ln cap="flat" cmpd="sng" w="31750">
            <a:solidFill>
              <a:schemeClr val="accent6"/>
            </a:solidFill>
            <a:prstDash val="solid"/>
            <a:miter lim="800000"/>
            <a:headEnd len="sm" w="sm" type="none"/>
            <a:tailEnd len="med" w="med" type="triangl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p14"/>
          <p:cNvSpPr/>
          <p:nvPr/>
        </p:nvSpPr>
        <p:spPr>
          <a:xfrm>
            <a:off x="3337905" y="4767642"/>
            <a:ext cx="775643" cy="895462"/>
          </a:xfrm>
          <a:prstGeom prst="upArrow">
            <a:avLst>
              <a:gd fmla="val 57782" name="adj1"/>
              <a:gd fmla="val 50000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7" name="Google Shape;677;p14"/>
          <p:cNvSpPr/>
          <p:nvPr/>
        </p:nvSpPr>
        <p:spPr>
          <a:xfrm rot="10800000">
            <a:off x="7984532" y="4767640"/>
            <a:ext cx="775643" cy="895462"/>
          </a:xfrm>
          <a:prstGeom prst="upArrow">
            <a:avLst>
              <a:gd fmla="val 57782" name="adj1"/>
              <a:gd fmla="val 50000" name="adj2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78" name="Google Shape;678;p14"/>
          <p:cNvGrpSpPr/>
          <p:nvPr/>
        </p:nvGrpSpPr>
        <p:grpSpPr>
          <a:xfrm>
            <a:off x="1279038" y="2184622"/>
            <a:ext cx="1410044" cy="863315"/>
            <a:chOff x="3233964" y="1954419"/>
            <a:chExt cx="1410044" cy="863315"/>
          </a:xfrm>
        </p:grpSpPr>
        <p:sp>
          <p:nvSpPr>
            <p:cNvPr id="679" name="Google Shape;679;p14"/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14"/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81" name="Google Shape;681;p14"/>
          <p:cNvGrpSpPr/>
          <p:nvPr/>
        </p:nvGrpSpPr>
        <p:grpSpPr>
          <a:xfrm>
            <a:off x="1279038" y="4619896"/>
            <a:ext cx="1410044" cy="863315"/>
            <a:chOff x="3233964" y="1954419"/>
            <a:chExt cx="1410044" cy="863315"/>
          </a:xfrm>
        </p:grpSpPr>
        <p:sp>
          <p:nvSpPr>
            <p:cNvPr id="682" name="Google Shape;682;p14"/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14"/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84" name="Google Shape;684;p14"/>
          <p:cNvSpPr txBox="1"/>
          <p:nvPr/>
        </p:nvSpPr>
        <p:spPr>
          <a:xfrm>
            <a:off x="2322960" y="3012992"/>
            <a:ext cx="5055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1" sz="14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5" name="Google Shape;685;p14"/>
          <p:cNvSpPr txBox="1"/>
          <p:nvPr/>
        </p:nvSpPr>
        <p:spPr>
          <a:xfrm>
            <a:off x="2322960" y="5478768"/>
            <a:ext cx="5055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1" sz="14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6" name="Google Shape;686;p14"/>
          <p:cNvSpPr txBox="1"/>
          <p:nvPr/>
        </p:nvSpPr>
        <p:spPr>
          <a:xfrm>
            <a:off x="4513957" y="5385249"/>
            <a:ext cx="314141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08000" spcFirstLastPara="1" rIns="108000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3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87" name="Google Shape;687;p14"/>
          <p:cNvGrpSpPr/>
          <p:nvPr/>
        </p:nvGrpSpPr>
        <p:grpSpPr>
          <a:xfrm>
            <a:off x="3911962" y="2184622"/>
            <a:ext cx="1410044" cy="863315"/>
            <a:chOff x="3233964" y="1954419"/>
            <a:chExt cx="1410044" cy="863315"/>
          </a:xfrm>
        </p:grpSpPr>
        <p:sp>
          <p:nvSpPr>
            <p:cNvPr id="688" name="Google Shape;688;p14"/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14"/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90" name="Google Shape;690;p14"/>
          <p:cNvGrpSpPr/>
          <p:nvPr/>
        </p:nvGrpSpPr>
        <p:grpSpPr>
          <a:xfrm>
            <a:off x="6544886" y="2184622"/>
            <a:ext cx="1410044" cy="863315"/>
            <a:chOff x="3233964" y="1954419"/>
            <a:chExt cx="1410044" cy="863315"/>
          </a:xfrm>
        </p:grpSpPr>
        <p:sp>
          <p:nvSpPr>
            <p:cNvPr id="691" name="Google Shape;691;p14"/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14"/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93" name="Google Shape;693;p14"/>
          <p:cNvGrpSpPr/>
          <p:nvPr/>
        </p:nvGrpSpPr>
        <p:grpSpPr>
          <a:xfrm>
            <a:off x="9177810" y="2184622"/>
            <a:ext cx="1410044" cy="863315"/>
            <a:chOff x="3233964" y="1954419"/>
            <a:chExt cx="1410044" cy="863315"/>
          </a:xfrm>
        </p:grpSpPr>
        <p:sp>
          <p:nvSpPr>
            <p:cNvPr id="694" name="Google Shape;694;p14"/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14"/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96" name="Google Shape;696;p14"/>
          <p:cNvGrpSpPr/>
          <p:nvPr/>
        </p:nvGrpSpPr>
        <p:grpSpPr>
          <a:xfrm>
            <a:off x="9177810" y="4619896"/>
            <a:ext cx="1410044" cy="863315"/>
            <a:chOff x="3233964" y="1954419"/>
            <a:chExt cx="1410044" cy="863315"/>
          </a:xfrm>
        </p:grpSpPr>
        <p:sp>
          <p:nvSpPr>
            <p:cNvPr id="697" name="Google Shape;697;p14"/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14"/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99" name="Google Shape;699;p14"/>
          <p:cNvSpPr txBox="1"/>
          <p:nvPr/>
        </p:nvSpPr>
        <p:spPr>
          <a:xfrm>
            <a:off x="4959153" y="3012992"/>
            <a:ext cx="5055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1" sz="14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0" name="Google Shape;700;p14"/>
          <p:cNvSpPr txBox="1"/>
          <p:nvPr/>
        </p:nvSpPr>
        <p:spPr>
          <a:xfrm>
            <a:off x="7595346" y="3012992"/>
            <a:ext cx="5055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1" sz="14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1" name="Google Shape;701;p14"/>
          <p:cNvSpPr txBox="1"/>
          <p:nvPr/>
        </p:nvSpPr>
        <p:spPr>
          <a:xfrm>
            <a:off x="10231538" y="3012992"/>
            <a:ext cx="5055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05</a:t>
            </a:r>
            <a:endParaRPr b="1" sz="14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2" name="Google Shape;702;p14"/>
          <p:cNvSpPr txBox="1"/>
          <p:nvPr/>
        </p:nvSpPr>
        <p:spPr>
          <a:xfrm>
            <a:off x="10231538" y="5478768"/>
            <a:ext cx="5055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06</a:t>
            </a:r>
            <a:endParaRPr b="1" sz="14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3" name="Google Shape;703;p14"/>
          <p:cNvSpPr/>
          <p:nvPr/>
        </p:nvSpPr>
        <p:spPr>
          <a:xfrm>
            <a:off x="5334010" y="3890377"/>
            <a:ext cx="1523980" cy="1473906"/>
          </a:xfrm>
          <a:custGeom>
            <a:rect b="b" l="l" r="r" t="t"/>
            <a:pathLst>
              <a:path extrusionOk="0" h="2873593" w="2971219">
                <a:moveTo>
                  <a:pt x="2885485" y="602211"/>
                </a:moveTo>
                <a:cubicBezTo>
                  <a:pt x="2765363" y="381492"/>
                  <a:pt x="2543795" y="252456"/>
                  <a:pt x="2333687" y="267312"/>
                </a:cubicBezTo>
                <a:cubicBezTo>
                  <a:pt x="2230968" y="274528"/>
                  <a:pt x="2175788" y="291082"/>
                  <a:pt x="2077313" y="338621"/>
                </a:cubicBezTo>
                <a:cubicBezTo>
                  <a:pt x="2067126" y="343290"/>
                  <a:pt x="2056515" y="346686"/>
                  <a:pt x="2048026" y="354326"/>
                </a:cubicBezTo>
                <a:cubicBezTo>
                  <a:pt x="2037414" y="363664"/>
                  <a:pt x="2012371" y="370880"/>
                  <a:pt x="2015767" y="384463"/>
                </a:cubicBezTo>
                <a:cubicBezTo>
                  <a:pt x="2019163" y="398470"/>
                  <a:pt x="2028076" y="386161"/>
                  <a:pt x="2042083" y="384463"/>
                </a:cubicBezTo>
                <a:cubicBezTo>
                  <a:pt x="2294637" y="355175"/>
                  <a:pt x="2417730" y="507556"/>
                  <a:pt x="2440651" y="552549"/>
                </a:cubicBezTo>
                <a:cubicBezTo>
                  <a:pt x="2454658" y="580139"/>
                  <a:pt x="2452112" y="605182"/>
                  <a:pt x="2448291" y="628952"/>
                </a:cubicBezTo>
                <a:cubicBezTo>
                  <a:pt x="2441076" y="671398"/>
                  <a:pt x="2388443" y="691772"/>
                  <a:pt x="2342601" y="698139"/>
                </a:cubicBezTo>
                <a:cubicBezTo>
                  <a:pt x="2305248" y="703657"/>
                  <a:pt x="2269594" y="695592"/>
                  <a:pt x="2234788" y="684132"/>
                </a:cubicBezTo>
                <a:cubicBezTo>
                  <a:pt x="2138011" y="652297"/>
                  <a:pt x="2052270" y="599240"/>
                  <a:pt x="1970350" y="539815"/>
                </a:cubicBezTo>
                <a:cubicBezTo>
                  <a:pt x="1880364" y="474449"/>
                  <a:pt x="1796321" y="417995"/>
                  <a:pt x="1708033" y="350082"/>
                </a:cubicBezTo>
                <a:cubicBezTo>
                  <a:pt x="1573904" y="247362"/>
                  <a:pt x="1434681" y="168837"/>
                  <a:pt x="1280178" y="101773"/>
                </a:cubicBezTo>
                <a:cubicBezTo>
                  <a:pt x="1140955" y="41075"/>
                  <a:pt x="996214" y="4147"/>
                  <a:pt x="844258" y="327"/>
                </a:cubicBezTo>
                <a:cubicBezTo>
                  <a:pt x="722013" y="-2644"/>
                  <a:pt x="602740" y="14334"/>
                  <a:pt x="489834" y="63996"/>
                </a:cubicBezTo>
                <a:cubicBezTo>
                  <a:pt x="293309" y="149737"/>
                  <a:pt x="140928" y="318247"/>
                  <a:pt x="59431" y="514772"/>
                </a:cubicBezTo>
                <a:cubicBezTo>
                  <a:pt x="-6360" y="672671"/>
                  <a:pt x="-21216" y="836088"/>
                  <a:pt x="33539" y="999505"/>
                </a:cubicBezTo>
                <a:cubicBezTo>
                  <a:pt x="112913" y="1236354"/>
                  <a:pt x="295006" y="1407411"/>
                  <a:pt x="528035" y="1489757"/>
                </a:cubicBezTo>
                <a:cubicBezTo>
                  <a:pt x="622690" y="1523289"/>
                  <a:pt x="721164" y="1549605"/>
                  <a:pt x="820912" y="1535598"/>
                </a:cubicBezTo>
                <a:cubicBezTo>
                  <a:pt x="827704" y="1534749"/>
                  <a:pt x="833646" y="1532203"/>
                  <a:pt x="833222" y="1544087"/>
                </a:cubicBezTo>
                <a:cubicBezTo>
                  <a:pt x="831524" y="1608605"/>
                  <a:pt x="829826" y="1656145"/>
                  <a:pt x="828977" y="1720663"/>
                </a:cubicBezTo>
                <a:cubicBezTo>
                  <a:pt x="828553" y="1761411"/>
                  <a:pt x="828977" y="1802159"/>
                  <a:pt x="828977" y="1843332"/>
                </a:cubicBezTo>
                <a:cubicBezTo>
                  <a:pt x="829826" y="1842907"/>
                  <a:pt x="831099" y="1842907"/>
                  <a:pt x="832373" y="1842483"/>
                </a:cubicBezTo>
                <a:cubicBezTo>
                  <a:pt x="941034" y="1791972"/>
                  <a:pt x="1054365" y="1758015"/>
                  <a:pt x="1172789" y="1740188"/>
                </a:cubicBezTo>
                <a:cubicBezTo>
                  <a:pt x="1267020" y="1726181"/>
                  <a:pt x="1361250" y="1722785"/>
                  <a:pt x="1456329" y="1731274"/>
                </a:cubicBezTo>
                <a:cubicBezTo>
                  <a:pt x="1553530" y="1739763"/>
                  <a:pt x="1649458" y="1758864"/>
                  <a:pt x="1744961" y="1778814"/>
                </a:cubicBezTo>
                <a:cubicBezTo>
                  <a:pt x="1863386" y="1803008"/>
                  <a:pt x="1981810" y="1828051"/>
                  <a:pt x="2103630" y="1831022"/>
                </a:cubicBezTo>
                <a:cubicBezTo>
                  <a:pt x="2117637" y="1831447"/>
                  <a:pt x="2122306" y="1835691"/>
                  <a:pt x="2123155" y="1849699"/>
                </a:cubicBezTo>
                <a:cubicBezTo>
                  <a:pt x="2137162" y="2033490"/>
                  <a:pt x="2116364" y="2213036"/>
                  <a:pt x="2057788" y="2387914"/>
                </a:cubicBezTo>
                <a:cubicBezTo>
                  <a:pt x="2053968" y="2398950"/>
                  <a:pt x="2050997" y="2398525"/>
                  <a:pt x="2042508" y="2393007"/>
                </a:cubicBezTo>
                <a:cubicBezTo>
                  <a:pt x="1992421" y="2362022"/>
                  <a:pt x="1941911" y="2289439"/>
                  <a:pt x="1887155" y="2266518"/>
                </a:cubicBezTo>
                <a:cubicBezTo>
                  <a:pt x="1820940" y="2238928"/>
                  <a:pt x="1752602" y="2226619"/>
                  <a:pt x="1681292" y="2241900"/>
                </a:cubicBezTo>
                <a:cubicBezTo>
                  <a:pt x="1625688" y="2254209"/>
                  <a:pt x="1578573" y="2297079"/>
                  <a:pt x="1544192" y="2345468"/>
                </a:cubicBezTo>
                <a:cubicBezTo>
                  <a:pt x="1518300" y="2311936"/>
                  <a:pt x="1486890" y="2271187"/>
                  <a:pt x="1448688" y="2256331"/>
                </a:cubicBezTo>
                <a:cubicBezTo>
                  <a:pt x="1369739" y="2225770"/>
                  <a:pt x="1291214" y="2229166"/>
                  <a:pt x="1212689" y="2257605"/>
                </a:cubicBezTo>
                <a:cubicBezTo>
                  <a:pt x="1137984" y="2284346"/>
                  <a:pt x="1072617" y="2370511"/>
                  <a:pt x="1008524" y="2416353"/>
                </a:cubicBezTo>
                <a:cubicBezTo>
                  <a:pt x="997912" y="2423993"/>
                  <a:pt x="998761" y="2423568"/>
                  <a:pt x="987725" y="2431633"/>
                </a:cubicBezTo>
                <a:cubicBezTo>
                  <a:pt x="947826" y="2264820"/>
                  <a:pt x="883732" y="2246993"/>
                  <a:pt x="788229" y="2255058"/>
                </a:cubicBezTo>
                <a:cubicBezTo>
                  <a:pt x="720315" y="2260576"/>
                  <a:pt x="662589" y="2291986"/>
                  <a:pt x="610380" y="2334007"/>
                </a:cubicBezTo>
                <a:cubicBezTo>
                  <a:pt x="566661" y="2369238"/>
                  <a:pt x="509359" y="2432058"/>
                  <a:pt x="492805" y="2486813"/>
                </a:cubicBezTo>
                <a:cubicBezTo>
                  <a:pt x="470308" y="2560245"/>
                  <a:pt x="477100" y="2629856"/>
                  <a:pt x="534402" y="2685885"/>
                </a:cubicBezTo>
                <a:cubicBezTo>
                  <a:pt x="580668" y="2731302"/>
                  <a:pt x="639243" y="2738518"/>
                  <a:pt x="700790" y="2731726"/>
                </a:cubicBezTo>
                <a:cubicBezTo>
                  <a:pt x="754697" y="2725359"/>
                  <a:pt x="804358" y="2706259"/>
                  <a:pt x="851049" y="2678244"/>
                </a:cubicBezTo>
                <a:cubicBezTo>
                  <a:pt x="883308" y="2659144"/>
                  <a:pt x="916416" y="2641316"/>
                  <a:pt x="953344" y="2631978"/>
                </a:cubicBezTo>
                <a:cubicBezTo>
                  <a:pt x="990272" y="2622640"/>
                  <a:pt x="1022531" y="2627309"/>
                  <a:pt x="1047574" y="2660417"/>
                </a:cubicBezTo>
                <a:cubicBezTo>
                  <a:pt x="1084077" y="2709230"/>
                  <a:pt x="1128646" y="2750403"/>
                  <a:pt x="1179156" y="2784359"/>
                </a:cubicBezTo>
                <a:cubicBezTo>
                  <a:pt x="1327717" y="2884107"/>
                  <a:pt x="1489437" y="2896417"/>
                  <a:pt x="1665163" y="2856093"/>
                </a:cubicBezTo>
                <a:cubicBezTo>
                  <a:pt x="1821364" y="2820438"/>
                  <a:pt x="1946155" y="2761014"/>
                  <a:pt x="2038688" y="2630280"/>
                </a:cubicBezTo>
                <a:cubicBezTo>
                  <a:pt x="2055242" y="2606511"/>
                  <a:pt x="2073069" y="2600568"/>
                  <a:pt x="2097688" y="2616698"/>
                </a:cubicBezTo>
                <a:cubicBezTo>
                  <a:pt x="2110421" y="2625187"/>
                  <a:pt x="2126126" y="2639619"/>
                  <a:pt x="2139285" y="2647259"/>
                </a:cubicBezTo>
                <a:cubicBezTo>
                  <a:pt x="2171119" y="2666360"/>
                  <a:pt x="2202529" y="2685460"/>
                  <a:pt x="2235637" y="2702439"/>
                </a:cubicBezTo>
                <a:cubicBezTo>
                  <a:pt x="2292515" y="2731302"/>
                  <a:pt x="2367220" y="2738942"/>
                  <a:pt x="2432586" y="2741489"/>
                </a:cubicBezTo>
                <a:cubicBezTo>
                  <a:pt x="2513658" y="2744460"/>
                  <a:pt x="2578601" y="2692676"/>
                  <a:pt x="2603219" y="2615424"/>
                </a:cubicBezTo>
                <a:cubicBezTo>
                  <a:pt x="2631658" y="2527137"/>
                  <a:pt x="2594306" y="2434180"/>
                  <a:pt x="2522148" y="2373907"/>
                </a:cubicBezTo>
                <a:cubicBezTo>
                  <a:pt x="2439802" y="2305144"/>
                  <a:pt x="2358730" y="2284770"/>
                  <a:pt x="2230544" y="2332734"/>
                </a:cubicBezTo>
                <a:cubicBezTo>
                  <a:pt x="2319680" y="2329763"/>
                  <a:pt x="2340903" y="2338252"/>
                  <a:pt x="2386320" y="2363720"/>
                </a:cubicBezTo>
                <a:cubicBezTo>
                  <a:pt x="2417730" y="2381547"/>
                  <a:pt x="2447442" y="2403619"/>
                  <a:pt x="2472486" y="2430360"/>
                </a:cubicBezTo>
                <a:cubicBezTo>
                  <a:pt x="2511960" y="2471957"/>
                  <a:pt x="2510263" y="2505489"/>
                  <a:pt x="2505593" y="2547935"/>
                </a:cubicBezTo>
                <a:cubicBezTo>
                  <a:pt x="2501774" y="2584439"/>
                  <a:pt x="2471212" y="2602691"/>
                  <a:pt x="2438529" y="2607784"/>
                </a:cubicBezTo>
                <a:cubicBezTo>
                  <a:pt x="2422824" y="2610331"/>
                  <a:pt x="2407543" y="2609057"/>
                  <a:pt x="2392263" y="2605662"/>
                </a:cubicBezTo>
                <a:cubicBezTo>
                  <a:pt x="2294213" y="2581043"/>
                  <a:pt x="2208472" y="2525014"/>
                  <a:pt x="2133342" y="2457525"/>
                </a:cubicBezTo>
                <a:cubicBezTo>
                  <a:pt x="2126551" y="2451583"/>
                  <a:pt x="2127400" y="2446914"/>
                  <a:pt x="2129947" y="2440122"/>
                </a:cubicBezTo>
                <a:cubicBezTo>
                  <a:pt x="2177486" y="2312784"/>
                  <a:pt x="2199133" y="2168892"/>
                  <a:pt x="2196587" y="2033065"/>
                </a:cubicBezTo>
                <a:cubicBezTo>
                  <a:pt x="2195738" y="1977885"/>
                  <a:pt x="2194889" y="1922706"/>
                  <a:pt x="2205500" y="1867950"/>
                </a:cubicBezTo>
                <a:cubicBezTo>
                  <a:pt x="2216112" y="1815317"/>
                  <a:pt x="2236061" y="1767353"/>
                  <a:pt x="2284450" y="1738490"/>
                </a:cubicBezTo>
                <a:cubicBezTo>
                  <a:pt x="2320529" y="1716843"/>
                  <a:pt x="2331990" y="1684584"/>
                  <a:pt x="2328169" y="1645109"/>
                </a:cubicBezTo>
                <a:cubicBezTo>
                  <a:pt x="2324774" y="1611152"/>
                  <a:pt x="2301428" y="1583138"/>
                  <a:pt x="2272141" y="1575073"/>
                </a:cubicBezTo>
                <a:cubicBezTo>
                  <a:pt x="2217810" y="1560641"/>
                  <a:pt x="2157536" y="1606483"/>
                  <a:pt x="2157536" y="1663361"/>
                </a:cubicBezTo>
                <a:cubicBezTo>
                  <a:pt x="2157536" y="1713871"/>
                  <a:pt x="2130371" y="1750375"/>
                  <a:pt x="2081983" y="1765656"/>
                </a:cubicBezTo>
                <a:cubicBezTo>
                  <a:pt x="2046328" y="1776692"/>
                  <a:pt x="2010673" y="1774994"/>
                  <a:pt x="1975019" y="1766504"/>
                </a:cubicBezTo>
                <a:cubicBezTo>
                  <a:pt x="1899889" y="1749102"/>
                  <a:pt x="1826458" y="1725756"/>
                  <a:pt x="1752177" y="1705382"/>
                </a:cubicBezTo>
                <a:cubicBezTo>
                  <a:pt x="1604465" y="1664634"/>
                  <a:pt x="1456329" y="1625584"/>
                  <a:pt x="1302250" y="1617519"/>
                </a:cubicBezTo>
                <a:cubicBezTo>
                  <a:pt x="1191466" y="1611577"/>
                  <a:pt x="1074315" y="1631526"/>
                  <a:pt x="970322" y="1671850"/>
                </a:cubicBezTo>
                <a:cubicBezTo>
                  <a:pt x="959286" y="1676094"/>
                  <a:pt x="951221" y="1674821"/>
                  <a:pt x="950373" y="1664210"/>
                </a:cubicBezTo>
                <a:cubicBezTo>
                  <a:pt x="948250" y="1634922"/>
                  <a:pt x="950373" y="1616246"/>
                  <a:pt x="947826" y="1585685"/>
                </a:cubicBezTo>
                <a:cubicBezTo>
                  <a:pt x="942308" y="1524562"/>
                  <a:pt x="930423" y="1507584"/>
                  <a:pt x="992394" y="1488908"/>
                </a:cubicBezTo>
                <a:cubicBezTo>
                  <a:pt x="1011919" y="1482965"/>
                  <a:pt x="1218631" y="1400196"/>
                  <a:pt x="1223725" y="1374728"/>
                </a:cubicBezTo>
                <a:cubicBezTo>
                  <a:pt x="1226696" y="1358599"/>
                  <a:pt x="1222451" y="1355627"/>
                  <a:pt x="1207171" y="1359447"/>
                </a:cubicBezTo>
                <a:cubicBezTo>
                  <a:pt x="1148595" y="1374728"/>
                  <a:pt x="1039509" y="1427785"/>
                  <a:pt x="980934" y="1439670"/>
                </a:cubicBezTo>
                <a:cubicBezTo>
                  <a:pt x="932121" y="1449433"/>
                  <a:pt x="941034" y="1438821"/>
                  <a:pt x="935941" y="1411656"/>
                </a:cubicBezTo>
                <a:cubicBezTo>
                  <a:pt x="917689" y="1312332"/>
                  <a:pt x="899862" y="1115383"/>
                  <a:pt x="881610" y="1016059"/>
                </a:cubicBezTo>
                <a:cubicBezTo>
                  <a:pt x="879912" y="1007995"/>
                  <a:pt x="882459" y="1006297"/>
                  <a:pt x="889250" y="1004599"/>
                </a:cubicBezTo>
                <a:cubicBezTo>
                  <a:pt x="935516" y="991865"/>
                  <a:pt x="982631" y="979131"/>
                  <a:pt x="1030595" y="982103"/>
                </a:cubicBezTo>
                <a:cubicBezTo>
                  <a:pt x="1293761" y="998232"/>
                  <a:pt x="1555228" y="1165469"/>
                  <a:pt x="1670681" y="1216829"/>
                </a:cubicBezTo>
                <a:cubicBezTo>
                  <a:pt x="1782314" y="1266491"/>
                  <a:pt x="1893098" y="1312757"/>
                  <a:pt x="2008127" y="1354778"/>
                </a:cubicBezTo>
                <a:cubicBezTo>
                  <a:pt x="2159234" y="1409958"/>
                  <a:pt x="2315860" y="1475749"/>
                  <a:pt x="2478004" y="1456649"/>
                </a:cubicBezTo>
                <a:cubicBezTo>
                  <a:pt x="2580299" y="1444764"/>
                  <a:pt x="2671133" y="1425663"/>
                  <a:pt x="2755600" y="1364541"/>
                </a:cubicBezTo>
                <a:cubicBezTo>
                  <a:pt x="2950852" y="1223196"/>
                  <a:pt x="3058665" y="920131"/>
                  <a:pt x="2885485" y="602211"/>
                </a:cubicBezTo>
                <a:close/>
                <a:moveTo>
                  <a:pt x="899013" y="2515252"/>
                </a:moveTo>
                <a:cubicBezTo>
                  <a:pt x="890099" y="2525014"/>
                  <a:pt x="861236" y="2553453"/>
                  <a:pt x="834071" y="2575950"/>
                </a:cubicBezTo>
                <a:cubicBezTo>
                  <a:pt x="797991" y="2605662"/>
                  <a:pt x="782286" y="2604388"/>
                  <a:pt x="739416" y="2623914"/>
                </a:cubicBezTo>
                <a:cubicBezTo>
                  <a:pt x="719891" y="2632827"/>
                  <a:pt x="677445" y="2643439"/>
                  <a:pt x="655373" y="2643014"/>
                </a:cubicBezTo>
                <a:cubicBezTo>
                  <a:pt x="609107" y="2643014"/>
                  <a:pt x="566661" y="2599295"/>
                  <a:pt x="581092" y="2510583"/>
                </a:cubicBezTo>
                <a:cubicBezTo>
                  <a:pt x="587035" y="2474079"/>
                  <a:pt x="620143" y="2430360"/>
                  <a:pt x="647308" y="2407439"/>
                </a:cubicBezTo>
                <a:cubicBezTo>
                  <a:pt x="681265" y="2379000"/>
                  <a:pt x="740265" y="2356928"/>
                  <a:pt x="780589" y="2339525"/>
                </a:cubicBezTo>
                <a:cubicBezTo>
                  <a:pt x="796294" y="2332734"/>
                  <a:pt x="844258" y="2325943"/>
                  <a:pt x="865905" y="2349712"/>
                </a:cubicBezTo>
                <a:cubicBezTo>
                  <a:pt x="896466" y="2383669"/>
                  <a:pt x="916416" y="2435878"/>
                  <a:pt x="918538" y="2458374"/>
                </a:cubicBezTo>
                <a:cubicBezTo>
                  <a:pt x="921085" y="2476626"/>
                  <a:pt x="913445" y="2499122"/>
                  <a:pt x="899013" y="2515252"/>
                </a:cubicBezTo>
                <a:close/>
                <a:moveTo>
                  <a:pt x="1958040" y="2570431"/>
                </a:moveTo>
                <a:cubicBezTo>
                  <a:pt x="1954645" y="2581892"/>
                  <a:pt x="1947853" y="2591654"/>
                  <a:pt x="1940637" y="2600568"/>
                </a:cubicBezTo>
                <a:cubicBezTo>
                  <a:pt x="1859566" y="2701165"/>
                  <a:pt x="1753875" y="2739367"/>
                  <a:pt x="1627810" y="2761014"/>
                </a:cubicBezTo>
                <a:cubicBezTo>
                  <a:pt x="1450386" y="2791575"/>
                  <a:pt x="1294610" y="2759741"/>
                  <a:pt x="1154113" y="2652777"/>
                </a:cubicBezTo>
                <a:cubicBezTo>
                  <a:pt x="1132466" y="2636223"/>
                  <a:pt x="1112092" y="2617971"/>
                  <a:pt x="1092991" y="2598446"/>
                </a:cubicBezTo>
                <a:cubicBezTo>
                  <a:pt x="1081531" y="2586561"/>
                  <a:pt x="1081106" y="2578072"/>
                  <a:pt x="1090869" y="2564913"/>
                </a:cubicBezTo>
                <a:cubicBezTo>
                  <a:pt x="1097660" y="2556424"/>
                  <a:pt x="1106149" y="2550057"/>
                  <a:pt x="1115487" y="2544964"/>
                </a:cubicBezTo>
                <a:cubicBezTo>
                  <a:pt x="1223300" y="2486813"/>
                  <a:pt x="1338329" y="2426964"/>
                  <a:pt x="1460573" y="2416777"/>
                </a:cubicBezTo>
                <a:cubicBezTo>
                  <a:pt x="1474156" y="2415504"/>
                  <a:pt x="1487739" y="2414655"/>
                  <a:pt x="1501322" y="2414230"/>
                </a:cubicBezTo>
                <a:cubicBezTo>
                  <a:pt x="1514904" y="2413806"/>
                  <a:pt x="1528487" y="2414230"/>
                  <a:pt x="1542494" y="2414230"/>
                </a:cubicBezTo>
                <a:cubicBezTo>
                  <a:pt x="1683415" y="2413806"/>
                  <a:pt x="1817120" y="2469410"/>
                  <a:pt x="1942760" y="2533928"/>
                </a:cubicBezTo>
                <a:cubicBezTo>
                  <a:pt x="1960163" y="2542417"/>
                  <a:pt x="1963983" y="2551331"/>
                  <a:pt x="1958040" y="2570431"/>
                </a:cubicBezTo>
                <a:close/>
                <a:moveTo>
                  <a:pt x="2487766" y="1322944"/>
                </a:moveTo>
                <a:cubicBezTo>
                  <a:pt x="2382925" y="1334829"/>
                  <a:pt x="2303975" y="1309361"/>
                  <a:pt x="2202105" y="1286440"/>
                </a:cubicBezTo>
                <a:cubicBezTo>
                  <a:pt x="2063731" y="1255455"/>
                  <a:pt x="1929601" y="1201548"/>
                  <a:pt x="1796745" y="1154009"/>
                </a:cubicBezTo>
                <a:cubicBezTo>
                  <a:pt x="1681717" y="1112836"/>
                  <a:pt x="1255984" y="947297"/>
                  <a:pt x="1114214" y="935412"/>
                </a:cubicBezTo>
                <a:cubicBezTo>
                  <a:pt x="1056063" y="930743"/>
                  <a:pt x="979660" y="931592"/>
                  <a:pt x="921509" y="919707"/>
                </a:cubicBezTo>
                <a:cubicBezTo>
                  <a:pt x="855718" y="906549"/>
                  <a:pt x="801387" y="876837"/>
                  <a:pt x="764884" y="817412"/>
                </a:cubicBezTo>
                <a:cubicBezTo>
                  <a:pt x="743661" y="782606"/>
                  <a:pt x="708006" y="774542"/>
                  <a:pt x="669805" y="780060"/>
                </a:cubicBezTo>
                <a:cubicBezTo>
                  <a:pt x="632877" y="785578"/>
                  <a:pt x="605287" y="804678"/>
                  <a:pt x="595100" y="842880"/>
                </a:cubicBezTo>
                <a:cubicBezTo>
                  <a:pt x="578970" y="903577"/>
                  <a:pt x="639668" y="972764"/>
                  <a:pt x="701215" y="962577"/>
                </a:cubicBezTo>
                <a:cubicBezTo>
                  <a:pt x="728804" y="957908"/>
                  <a:pt x="749179" y="967246"/>
                  <a:pt x="766157" y="986772"/>
                </a:cubicBezTo>
                <a:cubicBezTo>
                  <a:pt x="791625" y="1015635"/>
                  <a:pt x="802236" y="1050865"/>
                  <a:pt x="809876" y="1087369"/>
                </a:cubicBezTo>
                <a:cubicBezTo>
                  <a:pt x="827704" y="1176930"/>
                  <a:pt x="835344" y="1364541"/>
                  <a:pt x="833222" y="1455800"/>
                </a:cubicBezTo>
                <a:cubicBezTo>
                  <a:pt x="832797" y="1467685"/>
                  <a:pt x="830675" y="1472354"/>
                  <a:pt x="817092" y="1471929"/>
                </a:cubicBezTo>
                <a:cubicBezTo>
                  <a:pt x="668956" y="1467260"/>
                  <a:pt x="539495" y="1397224"/>
                  <a:pt x="426165" y="1302994"/>
                </a:cubicBezTo>
                <a:cubicBezTo>
                  <a:pt x="320050" y="1214707"/>
                  <a:pt x="228791" y="1087793"/>
                  <a:pt x="195683" y="953239"/>
                </a:cubicBezTo>
                <a:cubicBezTo>
                  <a:pt x="158755" y="802556"/>
                  <a:pt x="181251" y="658240"/>
                  <a:pt x="251287" y="521564"/>
                </a:cubicBezTo>
                <a:cubicBezTo>
                  <a:pt x="339999" y="348808"/>
                  <a:pt x="493229" y="212132"/>
                  <a:pt x="684236" y="165866"/>
                </a:cubicBezTo>
                <a:cubicBezTo>
                  <a:pt x="783560" y="142096"/>
                  <a:pt x="883308" y="142096"/>
                  <a:pt x="983905" y="156953"/>
                </a:cubicBezTo>
                <a:cubicBezTo>
                  <a:pt x="1170243" y="184967"/>
                  <a:pt x="1336207" y="263067"/>
                  <a:pt x="1495379" y="359844"/>
                </a:cubicBezTo>
                <a:cubicBezTo>
                  <a:pt x="1625264" y="438794"/>
                  <a:pt x="1747508" y="498643"/>
                  <a:pt x="1873573" y="582686"/>
                </a:cubicBezTo>
                <a:cubicBezTo>
                  <a:pt x="1957191" y="638290"/>
                  <a:pt x="2043781" y="691772"/>
                  <a:pt x="2137587" y="729973"/>
                </a:cubicBezTo>
                <a:cubicBezTo>
                  <a:pt x="2199133" y="755016"/>
                  <a:pt x="2270018" y="766901"/>
                  <a:pt x="2337083" y="763930"/>
                </a:cubicBezTo>
                <a:cubicBezTo>
                  <a:pt x="2387169" y="761383"/>
                  <a:pt x="2446594" y="737614"/>
                  <a:pt x="2481399" y="700261"/>
                </a:cubicBezTo>
                <a:cubicBezTo>
                  <a:pt x="2537428" y="640412"/>
                  <a:pt x="2522148" y="553823"/>
                  <a:pt x="2479277" y="502887"/>
                </a:cubicBezTo>
                <a:cubicBezTo>
                  <a:pt x="2448716" y="466808"/>
                  <a:pt x="2383349" y="364938"/>
                  <a:pt x="2175788" y="350506"/>
                </a:cubicBezTo>
                <a:cubicBezTo>
                  <a:pt x="2171119" y="350082"/>
                  <a:pt x="2172817" y="343715"/>
                  <a:pt x="2177062" y="342017"/>
                </a:cubicBezTo>
                <a:cubicBezTo>
                  <a:pt x="2356184" y="277924"/>
                  <a:pt x="2559924" y="360693"/>
                  <a:pt x="2655428" y="445585"/>
                </a:cubicBezTo>
                <a:cubicBezTo>
                  <a:pt x="2738197" y="519017"/>
                  <a:pt x="2845161" y="663758"/>
                  <a:pt x="2861291" y="774542"/>
                </a:cubicBezTo>
                <a:cubicBezTo>
                  <a:pt x="2897370" y="1023275"/>
                  <a:pt x="2810356" y="1286440"/>
                  <a:pt x="2487766" y="1322944"/>
                </a:cubicBezTo>
                <a:close/>
                <a:moveTo>
                  <a:pt x="758092" y="919283"/>
                </a:moveTo>
                <a:cubicBezTo>
                  <a:pt x="725409" y="922254"/>
                  <a:pt x="697819" y="912916"/>
                  <a:pt x="674898" y="891693"/>
                </a:cubicBezTo>
                <a:cubicBezTo>
                  <a:pt x="664711" y="882354"/>
                  <a:pt x="659193" y="870470"/>
                  <a:pt x="660042" y="856462"/>
                </a:cubicBezTo>
                <a:cubicBezTo>
                  <a:pt x="660466" y="842880"/>
                  <a:pt x="668956" y="836513"/>
                  <a:pt x="682538" y="839060"/>
                </a:cubicBezTo>
                <a:cubicBezTo>
                  <a:pt x="716071" y="845851"/>
                  <a:pt x="751725" y="883628"/>
                  <a:pt x="758092" y="9192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5"/>
          <p:cNvSpPr/>
          <p:nvPr/>
        </p:nvSpPr>
        <p:spPr>
          <a:xfrm>
            <a:off x="4445725" y="-1650275"/>
            <a:ext cx="3300549" cy="3300549"/>
          </a:xfrm>
          <a:prstGeom prst="chord">
            <a:avLst>
              <a:gd fmla="val 21578894" name="adj1"/>
              <a:gd fmla="val 10796523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09" name="Google Shape;709;p15"/>
          <p:cNvGrpSpPr/>
          <p:nvPr/>
        </p:nvGrpSpPr>
        <p:grpSpPr>
          <a:xfrm>
            <a:off x="5550224" y="128187"/>
            <a:ext cx="1108643" cy="762572"/>
            <a:chOff x="5327019" y="1709568"/>
            <a:chExt cx="2893768" cy="1990456"/>
          </a:xfrm>
        </p:grpSpPr>
        <p:sp>
          <p:nvSpPr>
            <p:cNvPr id="710" name="Google Shape;710;p15"/>
            <p:cNvSpPr/>
            <p:nvPr/>
          </p:nvSpPr>
          <p:spPr>
            <a:xfrm>
              <a:off x="5327019" y="1709568"/>
              <a:ext cx="2893768" cy="1990456"/>
            </a:xfrm>
            <a:custGeom>
              <a:rect b="b" l="l" r="r" t="t"/>
              <a:pathLst>
                <a:path extrusionOk="0" h="1990456" w="2893768">
                  <a:moveTo>
                    <a:pt x="1421722" y="0"/>
                  </a:moveTo>
                  <a:cubicBezTo>
                    <a:pt x="1675150" y="0"/>
                    <a:pt x="1889039" y="161763"/>
                    <a:pt x="1968123" y="388232"/>
                  </a:cubicBezTo>
                  <a:cubicBezTo>
                    <a:pt x="2063383" y="321731"/>
                    <a:pt x="2178414" y="283985"/>
                    <a:pt x="2302434" y="283985"/>
                  </a:cubicBezTo>
                  <a:cubicBezTo>
                    <a:pt x="2629555" y="283985"/>
                    <a:pt x="2893768" y="548199"/>
                    <a:pt x="2893768" y="875321"/>
                  </a:cubicBezTo>
                  <a:cubicBezTo>
                    <a:pt x="2893768" y="1202442"/>
                    <a:pt x="2629555" y="1466655"/>
                    <a:pt x="2302434" y="1466655"/>
                  </a:cubicBezTo>
                  <a:cubicBezTo>
                    <a:pt x="2289851" y="1466655"/>
                    <a:pt x="2277271" y="1464859"/>
                    <a:pt x="2264688" y="1464859"/>
                  </a:cubicBezTo>
                  <a:lnTo>
                    <a:pt x="2264688" y="1990456"/>
                  </a:lnTo>
                  <a:lnTo>
                    <a:pt x="661433" y="1990456"/>
                  </a:lnTo>
                  <a:lnTo>
                    <a:pt x="661433" y="1463060"/>
                  </a:lnTo>
                  <a:cubicBezTo>
                    <a:pt x="639864" y="1464859"/>
                    <a:pt x="614701" y="1466655"/>
                    <a:pt x="591336" y="1466655"/>
                  </a:cubicBezTo>
                  <a:cubicBezTo>
                    <a:pt x="264215" y="1466655"/>
                    <a:pt x="0" y="1202442"/>
                    <a:pt x="0" y="875321"/>
                  </a:cubicBezTo>
                  <a:cubicBezTo>
                    <a:pt x="0" y="548199"/>
                    <a:pt x="264215" y="283985"/>
                    <a:pt x="591336" y="283985"/>
                  </a:cubicBezTo>
                  <a:cubicBezTo>
                    <a:pt x="699179" y="283985"/>
                    <a:pt x="799831" y="312743"/>
                    <a:pt x="886105" y="363069"/>
                  </a:cubicBezTo>
                  <a:cubicBezTo>
                    <a:pt x="970581" y="150979"/>
                    <a:pt x="1179076" y="0"/>
                    <a:pt x="14217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1" name="Google Shape;711;p15"/>
            <p:cNvSpPr/>
            <p:nvPr/>
          </p:nvSpPr>
          <p:spPr>
            <a:xfrm>
              <a:off x="6203382" y="2491814"/>
              <a:ext cx="1159400" cy="1208210"/>
            </a:xfrm>
            <a:custGeom>
              <a:rect b="b" l="l" r="r" t="t"/>
              <a:pathLst>
                <a:path extrusionOk="0" h="1208210" w="1159400">
                  <a:moveTo>
                    <a:pt x="1065682" y="933584"/>
                  </a:moveTo>
                  <a:lnTo>
                    <a:pt x="1149699" y="933584"/>
                  </a:lnTo>
                  <a:lnTo>
                    <a:pt x="1155893" y="1208210"/>
                  </a:lnTo>
                  <a:lnTo>
                    <a:pt x="1059488" y="1208210"/>
                  </a:lnTo>
                  <a:close/>
                  <a:moveTo>
                    <a:pt x="581886" y="44831"/>
                  </a:moveTo>
                  <a:cubicBezTo>
                    <a:pt x="586502" y="44831"/>
                    <a:pt x="590680" y="46461"/>
                    <a:pt x="593705" y="49094"/>
                  </a:cubicBezTo>
                  <a:lnTo>
                    <a:pt x="598059" y="58250"/>
                  </a:lnTo>
                  <a:cubicBezTo>
                    <a:pt x="598059" y="182757"/>
                    <a:pt x="598059" y="307265"/>
                    <a:pt x="598059" y="431773"/>
                  </a:cubicBezTo>
                  <a:cubicBezTo>
                    <a:pt x="598059" y="440251"/>
                    <a:pt x="605950" y="447124"/>
                    <a:pt x="615686" y="447124"/>
                  </a:cubicBezTo>
                  <a:cubicBezTo>
                    <a:pt x="625421" y="447124"/>
                    <a:pt x="633313" y="440251"/>
                    <a:pt x="633313" y="431773"/>
                  </a:cubicBezTo>
                  <a:lnTo>
                    <a:pt x="633313" y="59339"/>
                  </a:lnTo>
                  <a:lnTo>
                    <a:pt x="638184" y="49094"/>
                  </a:lnTo>
                  <a:cubicBezTo>
                    <a:pt x="641209" y="46461"/>
                    <a:pt x="645387" y="44831"/>
                    <a:pt x="650003" y="44831"/>
                  </a:cubicBezTo>
                  <a:cubicBezTo>
                    <a:pt x="654618" y="44831"/>
                    <a:pt x="658797" y="46461"/>
                    <a:pt x="661821" y="49094"/>
                  </a:cubicBezTo>
                  <a:lnTo>
                    <a:pt x="665554" y="56943"/>
                  </a:lnTo>
                  <a:cubicBezTo>
                    <a:pt x="665554" y="181835"/>
                    <a:pt x="665553" y="306728"/>
                    <a:pt x="665553" y="431620"/>
                  </a:cubicBezTo>
                  <a:cubicBezTo>
                    <a:pt x="665553" y="440098"/>
                    <a:pt x="673445" y="446972"/>
                    <a:pt x="683180" y="446972"/>
                  </a:cubicBezTo>
                  <a:cubicBezTo>
                    <a:pt x="692915" y="446972"/>
                    <a:pt x="700807" y="440098"/>
                    <a:pt x="700807" y="431620"/>
                  </a:cubicBezTo>
                  <a:lnTo>
                    <a:pt x="700807" y="57502"/>
                  </a:lnTo>
                  <a:lnTo>
                    <a:pt x="704806" y="49094"/>
                  </a:lnTo>
                  <a:cubicBezTo>
                    <a:pt x="707831" y="46461"/>
                    <a:pt x="712009" y="44831"/>
                    <a:pt x="716624" y="44831"/>
                  </a:cubicBezTo>
                  <a:cubicBezTo>
                    <a:pt x="721240" y="44831"/>
                    <a:pt x="725418" y="46461"/>
                    <a:pt x="728443" y="49094"/>
                  </a:cubicBezTo>
                  <a:lnTo>
                    <a:pt x="733049" y="58781"/>
                  </a:lnTo>
                  <a:cubicBezTo>
                    <a:pt x="733049" y="181897"/>
                    <a:pt x="733049" y="305014"/>
                    <a:pt x="733049" y="428131"/>
                  </a:cubicBezTo>
                  <a:cubicBezTo>
                    <a:pt x="733049" y="436609"/>
                    <a:pt x="740941" y="443482"/>
                    <a:pt x="750676" y="443482"/>
                  </a:cubicBezTo>
                  <a:cubicBezTo>
                    <a:pt x="760411" y="443482"/>
                    <a:pt x="768303" y="436609"/>
                    <a:pt x="768303" y="428131"/>
                  </a:cubicBezTo>
                  <a:lnTo>
                    <a:pt x="768303" y="58807"/>
                  </a:lnTo>
                  <a:lnTo>
                    <a:pt x="772922" y="49094"/>
                  </a:lnTo>
                  <a:cubicBezTo>
                    <a:pt x="775947" y="46461"/>
                    <a:pt x="780125" y="44831"/>
                    <a:pt x="784741" y="44831"/>
                  </a:cubicBezTo>
                  <a:cubicBezTo>
                    <a:pt x="793972" y="44831"/>
                    <a:pt x="801454" y="51348"/>
                    <a:pt x="801454" y="59387"/>
                  </a:cubicBezTo>
                  <a:lnTo>
                    <a:pt x="823440" y="598108"/>
                  </a:lnTo>
                  <a:cubicBezTo>
                    <a:pt x="823684" y="628245"/>
                    <a:pt x="755167" y="700040"/>
                    <a:pt x="721031" y="751006"/>
                  </a:cubicBezTo>
                  <a:lnTo>
                    <a:pt x="721249" y="751006"/>
                  </a:lnTo>
                  <a:lnTo>
                    <a:pt x="730362" y="1208210"/>
                  </a:lnTo>
                  <a:lnTo>
                    <a:pt x="632635" y="1208210"/>
                  </a:lnTo>
                  <a:lnTo>
                    <a:pt x="641747" y="751006"/>
                  </a:lnTo>
                  <a:lnTo>
                    <a:pt x="641966" y="751006"/>
                  </a:lnTo>
                  <a:cubicBezTo>
                    <a:pt x="607830" y="700040"/>
                    <a:pt x="537818" y="625641"/>
                    <a:pt x="539558" y="598108"/>
                  </a:cubicBezTo>
                  <a:lnTo>
                    <a:pt x="565173" y="59387"/>
                  </a:lnTo>
                  <a:cubicBezTo>
                    <a:pt x="565173" y="51348"/>
                    <a:pt x="572656" y="44831"/>
                    <a:pt x="581886" y="44831"/>
                  </a:cubicBezTo>
                  <a:close/>
                  <a:moveTo>
                    <a:pt x="212595" y="36059"/>
                  </a:moveTo>
                  <a:cubicBezTo>
                    <a:pt x="336973" y="33789"/>
                    <a:pt x="407081" y="222028"/>
                    <a:pt x="409936" y="374777"/>
                  </a:cubicBezTo>
                  <a:cubicBezTo>
                    <a:pt x="412077" y="489338"/>
                    <a:pt x="355947" y="615833"/>
                    <a:pt x="284145" y="671400"/>
                  </a:cubicBezTo>
                  <a:lnTo>
                    <a:pt x="233303" y="690845"/>
                  </a:lnTo>
                  <a:lnTo>
                    <a:pt x="247393" y="690845"/>
                  </a:lnTo>
                  <a:lnTo>
                    <a:pt x="257705" y="1208210"/>
                  </a:lnTo>
                  <a:lnTo>
                    <a:pt x="152291" y="1208210"/>
                  </a:lnTo>
                  <a:lnTo>
                    <a:pt x="162602" y="690845"/>
                  </a:lnTo>
                  <a:lnTo>
                    <a:pt x="183747" y="690845"/>
                  </a:lnTo>
                  <a:lnTo>
                    <a:pt x="132897" y="671667"/>
                  </a:lnTo>
                  <a:cubicBezTo>
                    <a:pt x="60354" y="617778"/>
                    <a:pt x="2206" y="495078"/>
                    <a:pt x="65" y="367375"/>
                  </a:cubicBezTo>
                  <a:cubicBezTo>
                    <a:pt x="-2789" y="197105"/>
                    <a:pt x="88216" y="38330"/>
                    <a:pt x="212595" y="36059"/>
                  </a:cubicBezTo>
                  <a:close/>
                  <a:moveTo>
                    <a:pt x="1152978" y="0"/>
                  </a:moveTo>
                  <a:cubicBezTo>
                    <a:pt x="1164512" y="2879"/>
                    <a:pt x="1158745" y="587326"/>
                    <a:pt x="1149518" y="932812"/>
                  </a:cubicBezTo>
                  <a:cubicBezTo>
                    <a:pt x="1091853" y="931852"/>
                    <a:pt x="1023807" y="936651"/>
                    <a:pt x="969601" y="929933"/>
                  </a:cubicBezTo>
                  <a:cubicBezTo>
                    <a:pt x="948841" y="524947"/>
                    <a:pt x="1011121" y="4799"/>
                    <a:pt x="1152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12" name="Google Shape;712;p15"/>
          <p:cNvSpPr txBox="1"/>
          <p:nvPr/>
        </p:nvSpPr>
        <p:spPr>
          <a:xfrm>
            <a:off x="5152299" y="935279"/>
            <a:ext cx="1904493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DINNER SPECIAL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13" name="Google Shape;713;p15"/>
          <p:cNvGrpSpPr/>
          <p:nvPr/>
        </p:nvGrpSpPr>
        <p:grpSpPr>
          <a:xfrm>
            <a:off x="1446178" y="5079121"/>
            <a:ext cx="2072832" cy="938257"/>
            <a:chOff x="6816080" y="2294563"/>
            <a:chExt cx="4627500" cy="938257"/>
          </a:xfrm>
        </p:grpSpPr>
        <p:sp>
          <p:nvSpPr>
            <p:cNvPr id="714" name="Google Shape;714;p15"/>
            <p:cNvSpPr txBox="1"/>
            <p:nvPr/>
          </p:nvSpPr>
          <p:spPr>
            <a:xfrm>
              <a:off x="6816080" y="2586489"/>
              <a:ext cx="46275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/>
            </a:p>
          </p:txBody>
        </p:sp>
        <p:sp>
          <p:nvSpPr>
            <p:cNvPr id="715" name="Google Shape;715;p15"/>
            <p:cNvSpPr txBox="1"/>
            <p:nvPr/>
          </p:nvSpPr>
          <p:spPr>
            <a:xfrm>
              <a:off x="6816080" y="2294563"/>
              <a:ext cx="4627500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108000" spcFirstLastPara="1" rIns="1080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5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4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6" name="Google Shape;716;p15"/>
          <p:cNvGrpSpPr/>
          <p:nvPr/>
        </p:nvGrpSpPr>
        <p:grpSpPr>
          <a:xfrm>
            <a:off x="4597638" y="5737833"/>
            <a:ext cx="2963264" cy="753591"/>
            <a:chOff x="6816080" y="2294563"/>
            <a:chExt cx="4627500" cy="753591"/>
          </a:xfrm>
        </p:grpSpPr>
        <p:sp>
          <p:nvSpPr>
            <p:cNvPr id="717" name="Google Shape;717;p15"/>
            <p:cNvSpPr txBox="1"/>
            <p:nvPr/>
          </p:nvSpPr>
          <p:spPr>
            <a:xfrm>
              <a:off x="6816080" y="2586489"/>
              <a:ext cx="46275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/>
            </a:p>
          </p:txBody>
        </p:sp>
        <p:sp>
          <p:nvSpPr>
            <p:cNvPr id="718" name="Google Shape;718;p15"/>
            <p:cNvSpPr txBox="1"/>
            <p:nvPr/>
          </p:nvSpPr>
          <p:spPr>
            <a:xfrm>
              <a:off x="6816080" y="2294563"/>
              <a:ext cx="4627500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108000" spcFirstLastPara="1" rIns="1080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5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4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9" name="Google Shape;719;p15"/>
          <p:cNvGrpSpPr/>
          <p:nvPr/>
        </p:nvGrpSpPr>
        <p:grpSpPr>
          <a:xfrm>
            <a:off x="8639530" y="5079121"/>
            <a:ext cx="2072832" cy="938257"/>
            <a:chOff x="6816080" y="2294563"/>
            <a:chExt cx="4627500" cy="938257"/>
          </a:xfrm>
        </p:grpSpPr>
        <p:sp>
          <p:nvSpPr>
            <p:cNvPr id="720" name="Google Shape;720;p15"/>
            <p:cNvSpPr txBox="1"/>
            <p:nvPr/>
          </p:nvSpPr>
          <p:spPr>
            <a:xfrm>
              <a:off x="6816080" y="2586489"/>
              <a:ext cx="46275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/>
            </a:p>
          </p:txBody>
        </p:sp>
        <p:sp>
          <p:nvSpPr>
            <p:cNvPr id="721" name="Google Shape;721;p15"/>
            <p:cNvSpPr txBox="1"/>
            <p:nvPr/>
          </p:nvSpPr>
          <p:spPr>
            <a:xfrm>
              <a:off x="6816080" y="2294563"/>
              <a:ext cx="4627500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108000" spcFirstLastPara="1" rIns="10800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5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4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2" name="Google Shape;722;p15"/>
          <p:cNvSpPr/>
          <p:nvPr/>
        </p:nvSpPr>
        <p:spPr>
          <a:xfrm>
            <a:off x="4517784" y="-1601097"/>
            <a:ext cx="3156432" cy="3156432"/>
          </a:xfrm>
          <a:prstGeom prst="blockArc">
            <a:avLst>
              <a:gd fmla="val 37628" name="adj1"/>
              <a:gd fmla="val 10769592" name="adj2"/>
              <a:gd fmla="val 809" name="adj3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3" name="Google Shape;723;p15"/>
          <p:cNvSpPr/>
          <p:nvPr/>
        </p:nvSpPr>
        <p:spPr>
          <a:xfrm>
            <a:off x="1202434" y="4911313"/>
            <a:ext cx="2560320" cy="1273873"/>
          </a:xfrm>
          <a:prstGeom prst="frame">
            <a:avLst>
              <a:gd fmla="val 155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4" name="Google Shape;724;p15"/>
          <p:cNvSpPr/>
          <p:nvPr/>
        </p:nvSpPr>
        <p:spPr>
          <a:xfrm>
            <a:off x="8395786" y="4911313"/>
            <a:ext cx="2560320" cy="1273873"/>
          </a:xfrm>
          <a:prstGeom prst="frame">
            <a:avLst>
              <a:gd fmla="val 155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15"/>
          <p:cNvSpPr/>
          <p:nvPr/>
        </p:nvSpPr>
        <p:spPr>
          <a:xfrm>
            <a:off x="4481755" y="5723188"/>
            <a:ext cx="3228491" cy="782880"/>
          </a:xfrm>
          <a:prstGeom prst="frame">
            <a:avLst>
              <a:gd fmla="val 2773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6" name="Google Shape;726;p15"/>
          <p:cNvSpPr/>
          <p:nvPr>
            <p:ph idx="2" type="pic"/>
          </p:nvPr>
        </p:nvSpPr>
        <p:spPr>
          <a:xfrm>
            <a:off x="-19050" y="0"/>
            <a:ext cx="12211051" cy="469127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727" name="Google Shape;727;p15"/>
          <p:cNvSpPr/>
          <p:nvPr>
            <p:ph idx="3" type="pic"/>
          </p:nvPr>
        </p:nvSpPr>
        <p:spPr>
          <a:xfrm>
            <a:off x="1500665" y="2855543"/>
            <a:ext cx="1963858" cy="196385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728" name="Google Shape;728;p15"/>
          <p:cNvSpPr/>
          <p:nvPr>
            <p:ph idx="4" type="pic"/>
          </p:nvPr>
        </p:nvSpPr>
        <p:spPr>
          <a:xfrm>
            <a:off x="5088795" y="3584392"/>
            <a:ext cx="1963858" cy="196385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729" name="Google Shape;729;p15"/>
          <p:cNvSpPr/>
          <p:nvPr>
            <p:ph idx="5" type="pic"/>
          </p:nvPr>
        </p:nvSpPr>
        <p:spPr>
          <a:xfrm>
            <a:off x="8694017" y="2855543"/>
            <a:ext cx="1963858" cy="196385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4" name="Google Shape;734;p16"/>
          <p:cNvGrpSpPr/>
          <p:nvPr/>
        </p:nvGrpSpPr>
        <p:grpSpPr>
          <a:xfrm flipH="1">
            <a:off x="3560794" y="851426"/>
            <a:ext cx="5024770" cy="4430455"/>
            <a:chOff x="2027268" y="1259074"/>
            <a:chExt cx="5024770" cy="4430455"/>
          </a:xfrm>
        </p:grpSpPr>
        <p:sp>
          <p:nvSpPr>
            <p:cNvPr id="735" name="Google Shape;735;p16"/>
            <p:cNvSpPr/>
            <p:nvPr/>
          </p:nvSpPr>
          <p:spPr>
            <a:xfrm rot="10800000">
              <a:off x="2339753" y="1259074"/>
              <a:ext cx="4427886" cy="4427886"/>
            </a:xfrm>
            <a:prstGeom prst="blockArc">
              <a:avLst>
                <a:gd fmla="val 10800000" name="adj1"/>
                <a:gd fmla="val 0" name="adj2"/>
                <a:gd fmla="val 25000" name="adj3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6" name="Google Shape;736;p16"/>
            <p:cNvSpPr/>
            <p:nvPr/>
          </p:nvSpPr>
          <p:spPr>
            <a:xfrm rot="10800000">
              <a:off x="2339753" y="1259074"/>
              <a:ext cx="4427886" cy="4427886"/>
            </a:xfrm>
            <a:prstGeom prst="blockArc">
              <a:avLst>
                <a:gd fmla="val 13310865" name="adj1"/>
                <a:gd fmla="val 0" name="adj2"/>
                <a:gd fmla="val 25000" name="adj3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7" name="Google Shape;737;p16"/>
            <p:cNvSpPr/>
            <p:nvPr/>
          </p:nvSpPr>
          <p:spPr>
            <a:xfrm rot="10800000">
              <a:off x="2339753" y="1259074"/>
              <a:ext cx="4427886" cy="4427886"/>
            </a:xfrm>
            <a:prstGeom prst="blockArc">
              <a:avLst>
                <a:gd fmla="val 16261930" name="adj1"/>
                <a:gd fmla="val 0" name="adj2"/>
                <a:gd fmla="val 25000" name="adj3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8" name="Google Shape;738;p16"/>
            <p:cNvSpPr/>
            <p:nvPr/>
          </p:nvSpPr>
          <p:spPr>
            <a:xfrm rot="10800000">
              <a:off x="2339753" y="1261643"/>
              <a:ext cx="4427886" cy="4427886"/>
            </a:xfrm>
            <a:prstGeom prst="blockArc">
              <a:avLst>
                <a:gd fmla="val 19038967" name="adj1"/>
                <a:gd fmla="val 0" name="adj2"/>
                <a:gd fmla="val 25000" name="adj3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E:\002-KIMS BUSINESS\007-04-1-FIVERR\01-PPT-TEMPLATE\COVER-PSD\05-cut-01.png" id="739" name="Google Shape;739;p1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flipH="1">
              <a:off x="2027268" y="3359561"/>
              <a:ext cx="1687950" cy="33341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E:\002-KIMS BUSINESS\007-04-1-FIVERR\01-PPT-TEMPLATE\COVER-PSD\05-cut-01.png" id="740" name="Google Shape;740;p1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flipH="1">
              <a:off x="5364088" y="3359562"/>
              <a:ext cx="1687950" cy="3334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41" name="Google Shape;741;p16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742" name="Google Shape;742;p16"/>
          <p:cNvGrpSpPr/>
          <p:nvPr/>
        </p:nvGrpSpPr>
        <p:grpSpPr>
          <a:xfrm>
            <a:off x="5295242" y="1912687"/>
            <a:ext cx="1565886" cy="1749028"/>
            <a:chOff x="5281612" y="3274328"/>
            <a:chExt cx="1628775" cy="1819275"/>
          </a:xfrm>
        </p:grpSpPr>
        <p:sp>
          <p:nvSpPr>
            <p:cNvPr id="743" name="Google Shape;743;p16"/>
            <p:cNvSpPr/>
            <p:nvPr/>
          </p:nvSpPr>
          <p:spPr>
            <a:xfrm>
              <a:off x="5955295" y="3429018"/>
              <a:ext cx="19050" cy="9525"/>
            </a:xfrm>
            <a:custGeom>
              <a:rect b="b" l="l" r="r" t="t"/>
              <a:pathLst>
                <a:path extrusionOk="0" h="120000" w="19050">
                  <a:moveTo>
                    <a:pt x="23813" y="8995"/>
                  </a:moveTo>
                  <a:cubicBezTo>
                    <a:pt x="16192" y="45002"/>
                    <a:pt x="8572" y="45002"/>
                    <a:pt x="0" y="45002"/>
                  </a:cubicBezTo>
                  <a:cubicBezTo>
                    <a:pt x="6667" y="-26998"/>
                    <a:pt x="15240" y="8995"/>
                    <a:pt x="23813" y="8995"/>
                  </a:cubicBez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4" name="Google Shape;744;p16"/>
            <p:cNvSpPr/>
            <p:nvPr/>
          </p:nvSpPr>
          <p:spPr>
            <a:xfrm>
              <a:off x="5281612" y="3274328"/>
              <a:ext cx="1628775" cy="1819275"/>
            </a:xfrm>
            <a:custGeom>
              <a:rect b="b" l="l" r="r" t="t"/>
              <a:pathLst>
                <a:path extrusionOk="0" h="1819275" w="1628775">
                  <a:moveTo>
                    <a:pt x="1629993" y="1447948"/>
                  </a:moveTo>
                  <a:cubicBezTo>
                    <a:pt x="1628088" y="1435565"/>
                    <a:pt x="1616658" y="1426992"/>
                    <a:pt x="1604275" y="1428898"/>
                  </a:cubicBezTo>
                  <a:cubicBezTo>
                    <a:pt x="1603323" y="1428898"/>
                    <a:pt x="1472830" y="1446995"/>
                    <a:pt x="1429968" y="1346982"/>
                  </a:cubicBezTo>
                  <a:cubicBezTo>
                    <a:pt x="1412823" y="1306977"/>
                    <a:pt x="1453780" y="1246970"/>
                    <a:pt x="1492833" y="1188867"/>
                  </a:cubicBezTo>
                  <a:cubicBezTo>
                    <a:pt x="1547125" y="1109810"/>
                    <a:pt x="1614753" y="1011702"/>
                    <a:pt x="1526170" y="939312"/>
                  </a:cubicBezTo>
                  <a:cubicBezTo>
                    <a:pt x="1489975" y="909785"/>
                    <a:pt x="1452828" y="899307"/>
                    <a:pt x="1417585" y="909785"/>
                  </a:cubicBezTo>
                  <a:cubicBezTo>
                    <a:pt x="1372818" y="922167"/>
                    <a:pt x="1341385" y="965982"/>
                    <a:pt x="1324240" y="998367"/>
                  </a:cubicBezTo>
                  <a:cubicBezTo>
                    <a:pt x="1317573" y="997415"/>
                    <a:pt x="1185175" y="941217"/>
                    <a:pt x="1151838" y="892640"/>
                  </a:cubicBezTo>
                  <a:cubicBezTo>
                    <a:pt x="1103260" y="822155"/>
                    <a:pt x="1080400" y="741192"/>
                    <a:pt x="1059445" y="659277"/>
                  </a:cubicBezTo>
                  <a:cubicBezTo>
                    <a:pt x="1046110" y="606890"/>
                    <a:pt x="1032775" y="553550"/>
                    <a:pt x="1026108" y="499257"/>
                  </a:cubicBezTo>
                  <a:cubicBezTo>
                    <a:pt x="1022298" y="490685"/>
                    <a:pt x="1026108" y="278277"/>
                    <a:pt x="1023250" y="192552"/>
                  </a:cubicBezTo>
                  <a:cubicBezTo>
                    <a:pt x="1013725" y="88730"/>
                    <a:pt x="950860" y="22055"/>
                    <a:pt x="846085" y="1100"/>
                  </a:cubicBezTo>
                  <a:cubicBezTo>
                    <a:pt x="828940" y="147"/>
                    <a:pt x="811795" y="-805"/>
                    <a:pt x="795603" y="1100"/>
                  </a:cubicBezTo>
                  <a:cubicBezTo>
                    <a:pt x="697495" y="15387"/>
                    <a:pt x="634630" y="84920"/>
                    <a:pt x="622248" y="178265"/>
                  </a:cubicBezTo>
                  <a:cubicBezTo>
                    <a:pt x="620343" y="256370"/>
                    <a:pt x="623200" y="475445"/>
                    <a:pt x="619390" y="495447"/>
                  </a:cubicBezTo>
                  <a:cubicBezTo>
                    <a:pt x="614628" y="525927"/>
                    <a:pt x="581290" y="711665"/>
                    <a:pt x="558430" y="771672"/>
                  </a:cubicBezTo>
                  <a:cubicBezTo>
                    <a:pt x="532713" y="842157"/>
                    <a:pt x="501280" y="909785"/>
                    <a:pt x="437463" y="955505"/>
                  </a:cubicBezTo>
                  <a:cubicBezTo>
                    <a:pt x="408888" y="975507"/>
                    <a:pt x="300303" y="1001225"/>
                    <a:pt x="291730" y="998367"/>
                  </a:cubicBezTo>
                  <a:cubicBezTo>
                    <a:pt x="290778" y="998367"/>
                    <a:pt x="289825" y="997415"/>
                    <a:pt x="288873" y="997415"/>
                  </a:cubicBezTo>
                  <a:cubicBezTo>
                    <a:pt x="270775" y="971697"/>
                    <a:pt x="245058" y="946932"/>
                    <a:pt x="212673" y="937407"/>
                  </a:cubicBezTo>
                  <a:cubicBezTo>
                    <a:pt x="177430" y="927882"/>
                    <a:pt x="141235" y="937407"/>
                    <a:pt x="104088" y="966935"/>
                  </a:cubicBezTo>
                  <a:cubicBezTo>
                    <a:pt x="16458" y="1038372"/>
                    <a:pt x="83133" y="1137432"/>
                    <a:pt x="137425" y="1216490"/>
                  </a:cubicBezTo>
                  <a:cubicBezTo>
                    <a:pt x="177430" y="1274592"/>
                    <a:pt x="218388" y="1333648"/>
                    <a:pt x="200290" y="1374605"/>
                  </a:cubicBezTo>
                  <a:cubicBezTo>
                    <a:pt x="157428" y="1473665"/>
                    <a:pt x="26935" y="1456520"/>
                    <a:pt x="25983" y="1456520"/>
                  </a:cubicBezTo>
                  <a:cubicBezTo>
                    <a:pt x="13600" y="1454615"/>
                    <a:pt x="2170" y="1463187"/>
                    <a:pt x="265" y="1475570"/>
                  </a:cubicBezTo>
                  <a:cubicBezTo>
                    <a:pt x="-1640" y="1487952"/>
                    <a:pt x="6933" y="1499382"/>
                    <a:pt x="19315" y="1501287"/>
                  </a:cubicBezTo>
                  <a:cubicBezTo>
                    <a:pt x="28840" y="1502240"/>
                    <a:pt x="39318" y="1503192"/>
                    <a:pt x="50748" y="1503192"/>
                  </a:cubicBezTo>
                  <a:cubicBezTo>
                    <a:pt x="112660" y="1503192"/>
                    <a:pt x="204100" y="1480332"/>
                    <a:pt x="242200" y="1392702"/>
                  </a:cubicBezTo>
                  <a:cubicBezTo>
                    <a:pt x="269823" y="1328885"/>
                    <a:pt x="221245" y="1258400"/>
                    <a:pt x="174573" y="1190773"/>
                  </a:cubicBezTo>
                  <a:cubicBezTo>
                    <a:pt x="113613" y="1102190"/>
                    <a:pt x="80275" y="1045040"/>
                    <a:pt x="131710" y="1003130"/>
                  </a:cubicBezTo>
                  <a:cubicBezTo>
                    <a:pt x="156475" y="983127"/>
                    <a:pt x="178383" y="976460"/>
                    <a:pt x="198385" y="982175"/>
                  </a:cubicBezTo>
                  <a:cubicBezTo>
                    <a:pt x="240295" y="993605"/>
                    <a:pt x="269823" y="1055517"/>
                    <a:pt x="278395" y="1078377"/>
                  </a:cubicBezTo>
                  <a:cubicBezTo>
                    <a:pt x="278395" y="1261257"/>
                    <a:pt x="277443" y="1466998"/>
                    <a:pt x="277443" y="1650830"/>
                  </a:cubicBezTo>
                  <a:cubicBezTo>
                    <a:pt x="283158" y="1659402"/>
                    <a:pt x="277443" y="1669880"/>
                    <a:pt x="281253" y="1678452"/>
                  </a:cubicBezTo>
                  <a:cubicBezTo>
                    <a:pt x="298398" y="1779417"/>
                    <a:pt x="386980" y="1825137"/>
                    <a:pt x="491755" y="1824185"/>
                  </a:cubicBezTo>
                  <a:cubicBezTo>
                    <a:pt x="707020" y="1821327"/>
                    <a:pt x="923238" y="1823232"/>
                    <a:pt x="1138503" y="1823232"/>
                  </a:cubicBezTo>
                  <a:cubicBezTo>
                    <a:pt x="1190890" y="1823232"/>
                    <a:pt x="1242325" y="1825137"/>
                    <a:pt x="1288045" y="1794657"/>
                  </a:cubicBezTo>
                  <a:cubicBezTo>
                    <a:pt x="1295665" y="1791800"/>
                    <a:pt x="1302333" y="1786085"/>
                    <a:pt x="1307095" y="1779417"/>
                  </a:cubicBezTo>
                  <a:cubicBezTo>
                    <a:pt x="1332813" y="1749890"/>
                    <a:pt x="1351863" y="1728935"/>
                    <a:pt x="1359483" y="1689882"/>
                  </a:cubicBezTo>
                  <a:cubicBezTo>
                    <a:pt x="1362340" y="1681310"/>
                    <a:pt x="1360435" y="1672737"/>
                    <a:pt x="1360435" y="1664165"/>
                  </a:cubicBezTo>
                  <a:cubicBezTo>
                    <a:pt x="1360435" y="1462235"/>
                    <a:pt x="1358530" y="1030752"/>
                    <a:pt x="1362340" y="1023132"/>
                  </a:cubicBezTo>
                  <a:cubicBezTo>
                    <a:pt x="1365198" y="1019322"/>
                    <a:pt x="1404250" y="960267"/>
                    <a:pt x="1427110" y="953600"/>
                  </a:cubicBezTo>
                  <a:cubicBezTo>
                    <a:pt x="1448065" y="947885"/>
                    <a:pt x="1469020" y="954552"/>
                    <a:pt x="1493785" y="974555"/>
                  </a:cubicBezTo>
                  <a:cubicBezTo>
                    <a:pt x="1545220" y="1016465"/>
                    <a:pt x="1511883" y="1073615"/>
                    <a:pt x="1450923" y="1162198"/>
                  </a:cubicBezTo>
                  <a:cubicBezTo>
                    <a:pt x="1404250" y="1229825"/>
                    <a:pt x="1355673" y="1300310"/>
                    <a:pt x="1383295" y="1364127"/>
                  </a:cubicBezTo>
                  <a:cubicBezTo>
                    <a:pt x="1421395" y="1452710"/>
                    <a:pt x="1511883" y="1474617"/>
                    <a:pt x="1574748" y="1474617"/>
                  </a:cubicBezTo>
                  <a:cubicBezTo>
                    <a:pt x="1586178" y="1474617"/>
                    <a:pt x="1597608" y="1473665"/>
                    <a:pt x="1606180" y="1472712"/>
                  </a:cubicBezTo>
                  <a:cubicBezTo>
                    <a:pt x="1623325" y="1471760"/>
                    <a:pt x="1631898" y="1460330"/>
                    <a:pt x="1629993" y="1447948"/>
                  </a:cubicBezTo>
                  <a:close/>
                  <a:moveTo>
                    <a:pt x="994675" y="460205"/>
                  </a:moveTo>
                  <a:cubicBezTo>
                    <a:pt x="994675" y="474492"/>
                    <a:pt x="988960" y="476397"/>
                    <a:pt x="977530" y="476397"/>
                  </a:cubicBezTo>
                  <a:cubicBezTo>
                    <a:pt x="926095" y="475445"/>
                    <a:pt x="873708" y="476397"/>
                    <a:pt x="822273" y="476397"/>
                  </a:cubicBezTo>
                  <a:cubicBezTo>
                    <a:pt x="771790" y="476397"/>
                    <a:pt x="722260" y="475445"/>
                    <a:pt x="671778" y="476397"/>
                  </a:cubicBezTo>
                  <a:cubicBezTo>
                    <a:pt x="654633" y="476397"/>
                    <a:pt x="651775" y="471635"/>
                    <a:pt x="651775" y="455442"/>
                  </a:cubicBezTo>
                  <a:cubicBezTo>
                    <a:pt x="652728" y="379242"/>
                    <a:pt x="651775" y="279230"/>
                    <a:pt x="651775" y="203030"/>
                  </a:cubicBezTo>
                  <a:cubicBezTo>
                    <a:pt x="651775" y="107780"/>
                    <a:pt x="727975" y="30627"/>
                    <a:pt x="820368" y="29675"/>
                  </a:cubicBezTo>
                  <a:cubicBezTo>
                    <a:pt x="913713" y="28722"/>
                    <a:pt x="991818" y="103017"/>
                    <a:pt x="993723" y="198267"/>
                  </a:cubicBezTo>
                  <a:cubicBezTo>
                    <a:pt x="995628" y="278277"/>
                    <a:pt x="993723" y="381147"/>
                    <a:pt x="994675" y="4602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5" name="Google Shape;745;p16"/>
            <p:cNvSpPr/>
            <p:nvPr/>
          </p:nvSpPr>
          <p:spPr>
            <a:xfrm>
              <a:off x="5877189" y="4347552"/>
              <a:ext cx="447675" cy="419100"/>
            </a:xfrm>
            <a:custGeom>
              <a:rect b="b" l="l" r="r" t="t"/>
              <a:pathLst>
                <a:path extrusionOk="0" h="419100" w="447675">
                  <a:moveTo>
                    <a:pt x="227648" y="390"/>
                  </a:moveTo>
                  <a:cubicBezTo>
                    <a:pt x="296228" y="390"/>
                    <a:pt x="364808" y="390"/>
                    <a:pt x="434340" y="390"/>
                  </a:cubicBezTo>
                  <a:cubicBezTo>
                    <a:pt x="442913" y="390"/>
                    <a:pt x="453390" y="-3420"/>
                    <a:pt x="453390" y="12773"/>
                  </a:cubicBezTo>
                  <a:cubicBezTo>
                    <a:pt x="452438" y="103260"/>
                    <a:pt x="455295" y="193748"/>
                    <a:pt x="450533" y="284235"/>
                  </a:cubicBezTo>
                  <a:cubicBezTo>
                    <a:pt x="446723" y="361388"/>
                    <a:pt x="379095" y="419490"/>
                    <a:pt x="300990" y="420443"/>
                  </a:cubicBezTo>
                  <a:cubicBezTo>
                    <a:pt x="259080" y="420443"/>
                    <a:pt x="217170" y="420443"/>
                    <a:pt x="175260" y="420443"/>
                  </a:cubicBezTo>
                  <a:cubicBezTo>
                    <a:pt x="74295" y="420443"/>
                    <a:pt x="1905" y="349958"/>
                    <a:pt x="953" y="249945"/>
                  </a:cubicBezTo>
                  <a:cubicBezTo>
                    <a:pt x="0" y="172793"/>
                    <a:pt x="953" y="95640"/>
                    <a:pt x="0" y="17535"/>
                  </a:cubicBezTo>
                  <a:cubicBezTo>
                    <a:pt x="0" y="2295"/>
                    <a:pt x="4763" y="-562"/>
                    <a:pt x="19050" y="390"/>
                  </a:cubicBezTo>
                  <a:cubicBezTo>
                    <a:pt x="88583" y="1343"/>
                    <a:pt x="158115" y="390"/>
                    <a:pt x="227648" y="39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6" name="Google Shape;746;p16"/>
            <p:cNvSpPr/>
            <p:nvPr/>
          </p:nvSpPr>
          <p:spPr>
            <a:xfrm>
              <a:off x="5901955" y="4368664"/>
              <a:ext cx="400050" cy="371475"/>
            </a:xfrm>
            <a:custGeom>
              <a:rect b="b" l="l" r="r" t="t"/>
              <a:pathLst>
                <a:path extrusionOk="0" h="371475" w="400050">
                  <a:moveTo>
                    <a:pt x="235267" y="376471"/>
                  </a:moveTo>
                  <a:cubicBezTo>
                    <a:pt x="229553" y="376471"/>
                    <a:pt x="225742" y="372661"/>
                    <a:pt x="225742" y="366946"/>
                  </a:cubicBezTo>
                  <a:cubicBezTo>
                    <a:pt x="225742" y="361231"/>
                    <a:pt x="229553" y="357421"/>
                    <a:pt x="235267" y="357421"/>
                  </a:cubicBezTo>
                  <a:cubicBezTo>
                    <a:pt x="244792" y="357421"/>
                    <a:pt x="254317" y="357421"/>
                    <a:pt x="264795" y="357421"/>
                  </a:cubicBezTo>
                  <a:cubicBezTo>
                    <a:pt x="267653" y="357421"/>
                    <a:pt x="270510" y="357421"/>
                    <a:pt x="273367" y="357421"/>
                  </a:cubicBezTo>
                  <a:cubicBezTo>
                    <a:pt x="278130" y="357421"/>
                    <a:pt x="282892" y="361231"/>
                    <a:pt x="283845" y="365994"/>
                  </a:cubicBezTo>
                  <a:cubicBezTo>
                    <a:pt x="283845" y="371709"/>
                    <a:pt x="280035" y="375519"/>
                    <a:pt x="275272" y="376471"/>
                  </a:cubicBezTo>
                  <a:cubicBezTo>
                    <a:pt x="272415" y="376471"/>
                    <a:pt x="268605" y="376471"/>
                    <a:pt x="265747" y="376471"/>
                  </a:cubicBezTo>
                  <a:cubicBezTo>
                    <a:pt x="255270" y="376471"/>
                    <a:pt x="244792" y="376471"/>
                    <a:pt x="235267" y="376471"/>
                  </a:cubicBezTo>
                  <a:lnTo>
                    <a:pt x="235267" y="376471"/>
                  </a:lnTo>
                  <a:close/>
                  <a:moveTo>
                    <a:pt x="197167" y="376471"/>
                  </a:moveTo>
                  <a:lnTo>
                    <a:pt x="197167" y="376471"/>
                  </a:lnTo>
                  <a:lnTo>
                    <a:pt x="159067" y="376471"/>
                  </a:lnTo>
                  <a:cubicBezTo>
                    <a:pt x="153353" y="376471"/>
                    <a:pt x="149542" y="372661"/>
                    <a:pt x="149542" y="366946"/>
                  </a:cubicBezTo>
                  <a:cubicBezTo>
                    <a:pt x="149542" y="361231"/>
                    <a:pt x="153353" y="357421"/>
                    <a:pt x="159067" y="357421"/>
                  </a:cubicBezTo>
                  <a:cubicBezTo>
                    <a:pt x="159067" y="357421"/>
                    <a:pt x="159067" y="357421"/>
                    <a:pt x="159067" y="357421"/>
                  </a:cubicBezTo>
                  <a:lnTo>
                    <a:pt x="197167" y="357421"/>
                  </a:lnTo>
                  <a:cubicBezTo>
                    <a:pt x="202883" y="357421"/>
                    <a:pt x="206692" y="361231"/>
                    <a:pt x="206692" y="366946"/>
                  </a:cubicBezTo>
                  <a:cubicBezTo>
                    <a:pt x="206692" y="371709"/>
                    <a:pt x="202883" y="376471"/>
                    <a:pt x="197167" y="376471"/>
                  </a:cubicBezTo>
                  <a:close/>
                  <a:moveTo>
                    <a:pt x="121920" y="372661"/>
                  </a:moveTo>
                  <a:cubicBezTo>
                    <a:pt x="120967" y="372661"/>
                    <a:pt x="120967" y="372661"/>
                    <a:pt x="120015" y="372661"/>
                  </a:cubicBezTo>
                  <a:cubicBezTo>
                    <a:pt x="106680" y="369804"/>
                    <a:pt x="93345" y="365041"/>
                    <a:pt x="81915" y="359326"/>
                  </a:cubicBezTo>
                  <a:cubicBezTo>
                    <a:pt x="77153" y="356469"/>
                    <a:pt x="75247" y="350754"/>
                    <a:pt x="78105" y="346944"/>
                  </a:cubicBezTo>
                  <a:cubicBezTo>
                    <a:pt x="80963" y="342181"/>
                    <a:pt x="86678" y="340276"/>
                    <a:pt x="90488" y="343134"/>
                  </a:cubicBezTo>
                  <a:cubicBezTo>
                    <a:pt x="100965" y="348849"/>
                    <a:pt x="112395" y="352659"/>
                    <a:pt x="123825" y="355516"/>
                  </a:cubicBezTo>
                  <a:cubicBezTo>
                    <a:pt x="128588" y="356469"/>
                    <a:pt x="132397" y="362184"/>
                    <a:pt x="131445" y="366946"/>
                  </a:cubicBezTo>
                  <a:cubicBezTo>
                    <a:pt x="129540" y="369804"/>
                    <a:pt x="125730" y="372661"/>
                    <a:pt x="121920" y="372661"/>
                  </a:cubicBezTo>
                  <a:close/>
                  <a:moveTo>
                    <a:pt x="310515" y="367899"/>
                  </a:moveTo>
                  <a:cubicBezTo>
                    <a:pt x="306705" y="367899"/>
                    <a:pt x="302895" y="365994"/>
                    <a:pt x="301942" y="361231"/>
                  </a:cubicBezTo>
                  <a:cubicBezTo>
                    <a:pt x="300038" y="356469"/>
                    <a:pt x="302895" y="350754"/>
                    <a:pt x="307658" y="348849"/>
                  </a:cubicBezTo>
                  <a:cubicBezTo>
                    <a:pt x="319088" y="345039"/>
                    <a:pt x="329565" y="339324"/>
                    <a:pt x="338138" y="331704"/>
                  </a:cubicBezTo>
                  <a:cubicBezTo>
                    <a:pt x="341947" y="328846"/>
                    <a:pt x="348615" y="329799"/>
                    <a:pt x="351472" y="333609"/>
                  </a:cubicBezTo>
                  <a:cubicBezTo>
                    <a:pt x="354330" y="337419"/>
                    <a:pt x="353378" y="344086"/>
                    <a:pt x="349567" y="346944"/>
                  </a:cubicBezTo>
                  <a:cubicBezTo>
                    <a:pt x="339090" y="355516"/>
                    <a:pt x="326708" y="362184"/>
                    <a:pt x="314325" y="366946"/>
                  </a:cubicBezTo>
                  <a:cubicBezTo>
                    <a:pt x="313372" y="367899"/>
                    <a:pt x="311467" y="367899"/>
                    <a:pt x="310515" y="367899"/>
                  </a:cubicBezTo>
                  <a:close/>
                  <a:moveTo>
                    <a:pt x="54292" y="338371"/>
                  </a:moveTo>
                  <a:cubicBezTo>
                    <a:pt x="52388" y="338371"/>
                    <a:pt x="49530" y="337419"/>
                    <a:pt x="47625" y="335514"/>
                  </a:cubicBezTo>
                  <a:cubicBezTo>
                    <a:pt x="38100" y="325989"/>
                    <a:pt x="29528" y="315511"/>
                    <a:pt x="21908" y="304081"/>
                  </a:cubicBezTo>
                  <a:cubicBezTo>
                    <a:pt x="19050" y="299319"/>
                    <a:pt x="20955" y="293604"/>
                    <a:pt x="24765" y="290746"/>
                  </a:cubicBezTo>
                  <a:cubicBezTo>
                    <a:pt x="29528" y="287889"/>
                    <a:pt x="35242" y="289794"/>
                    <a:pt x="38100" y="293604"/>
                  </a:cubicBezTo>
                  <a:cubicBezTo>
                    <a:pt x="43815" y="304081"/>
                    <a:pt x="51435" y="312654"/>
                    <a:pt x="60008" y="321226"/>
                  </a:cubicBezTo>
                  <a:cubicBezTo>
                    <a:pt x="63817" y="325036"/>
                    <a:pt x="63817" y="330751"/>
                    <a:pt x="60008" y="334561"/>
                  </a:cubicBezTo>
                  <a:cubicBezTo>
                    <a:pt x="60008" y="337419"/>
                    <a:pt x="57150" y="338371"/>
                    <a:pt x="54292" y="338371"/>
                  </a:cubicBezTo>
                  <a:close/>
                  <a:moveTo>
                    <a:pt x="370522" y="322179"/>
                  </a:moveTo>
                  <a:cubicBezTo>
                    <a:pt x="368617" y="322179"/>
                    <a:pt x="366713" y="321226"/>
                    <a:pt x="364808" y="320274"/>
                  </a:cubicBezTo>
                  <a:cubicBezTo>
                    <a:pt x="360045" y="317416"/>
                    <a:pt x="359092" y="311701"/>
                    <a:pt x="362903" y="306939"/>
                  </a:cubicBezTo>
                  <a:cubicBezTo>
                    <a:pt x="369570" y="297414"/>
                    <a:pt x="375285" y="286936"/>
                    <a:pt x="378142" y="275506"/>
                  </a:cubicBezTo>
                  <a:cubicBezTo>
                    <a:pt x="380047" y="270744"/>
                    <a:pt x="384810" y="267886"/>
                    <a:pt x="389572" y="268839"/>
                  </a:cubicBezTo>
                  <a:cubicBezTo>
                    <a:pt x="394335" y="270744"/>
                    <a:pt x="397192" y="275506"/>
                    <a:pt x="396240" y="280269"/>
                  </a:cubicBezTo>
                  <a:cubicBezTo>
                    <a:pt x="392430" y="293604"/>
                    <a:pt x="386715" y="305986"/>
                    <a:pt x="378142" y="317416"/>
                  </a:cubicBezTo>
                  <a:cubicBezTo>
                    <a:pt x="376238" y="321226"/>
                    <a:pt x="373380" y="322179"/>
                    <a:pt x="370522" y="322179"/>
                  </a:cubicBezTo>
                  <a:close/>
                  <a:moveTo>
                    <a:pt x="16192" y="273601"/>
                  </a:moveTo>
                  <a:cubicBezTo>
                    <a:pt x="12383" y="273601"/>
                    <a:pt x="8572" y="270744"/>
                    <a:pt x="6667" y="266934"/>
                  </a:cubicBezTo>
                  <a:cubicBezTo>
                    <a:pt x="2858" y="254551"/>
                    <a:pt x="953" y="241216"/>
                    <a:pt x="953" y="226929"/>
                  </a:cubicBezTo>
                  <a:cubicBezTo>
                    <a:pt x="953" y="221214"/>
                    <a:pt x="4763" y="217404"/>
                    <a:pt x="10478" y="217404"/>
                  </a:cubicBezTo>
                  <a:cubicBezTo>
                    <a:pt x="15240" y="217404"/>
                    <a:pt x="20003" y="221214"/>
                    <a:pt x="20003" y="226929"/>
                  </a:cubicBezTo>
                  <a:cubicBezTo>
                    <a:pt x="20003" y="239311"/>
                    <a:pt x="21908" y="250741"/>
                    <a:pt x="25717" y="262171"/>
                  </a:cubicBezTo>
                  <a:cubicBezTo>
                    <a:pt x="26670" y="266934"/>
                    <a:pt x="23813" y="272649"/>
                    <a:pt x="19050" y="273601"/>
                  </a:cubicBezTo>
                  <a:cubicBezTo>
                    <a:pt x="17145" y="273601"/>
                    <a:pt x="17145" y="273601"/>
                    <a:pt x="16192" y="273601"/>
                  </a:cubicBezTo>
                  <a:close/>
                  <a:moveTo>
                    <a:pt x="392430" y="250741"/>
                  </a:moveTo>
                  <a:cubicBezTo>
                    <a:pt x="392430" y="250741"/>
                    <a:pt x="392430" y="250741"/>
                    <a:pt x="392430" y="250741"/>
                  </a:cubicBezTo>
                  <a:cubicBezTo>
                    <a:pt x="386715" y="250741"/>
                    <a:pt x="382905" y="245979"/>
                    <a:pt x="382905" y="241216"/>
                  </a:cubicBezTo>
                  <a:cubicBezTo>
                    <a:pt x="383858" y="228834"/>
                    <a:pt x="383858" y="215499"/>
                    <a:pt x="383858" y="203116"/>
                  </a:cubicBezTo>
                  <a:cubicBezTo>
                    <a:pt x="383858" y="198354"/>
                    <a:pt x="388620" y="193591"/>
                    <a:pt x="393383" y="193591"/>
                  </a:cubicBezTo>
                  <a:cubicBezTo>
                    <a:pt x="393383" y="193591"/>
                    <a:pt x="393383" y="193591"/>
                    <a:pt x="393383" y="193591"/>
                  </a:cubicBezTo>
                  <a:cubicBezTo>
                    <a:pt x="399097" y="193591"/>
                    <a:pt x="402908" y="198354"/>
                    <a:pt x="402908" y="203116"/>
                  </a:cubicBezTo>
                  <a:cubicBezTo>
                    <a:pt x="402908" y="215499"/>
                    <a:pt x="401955" y="228834"/>
                    <a:pt x="401955" y="241216"/>
                  </a:cubicBezTo>
                  <a:cubicBezTo>
                    <a:pt x="401955" y="246931"/>
                    <a:pt x="397192" y="250741"/>
                    <a:pt x="392430" y="250741"/>
                  </a:cubicBezTo>
                  <a:close/>
                  <a:moveTo>
                    <a:pt x="9525" y="197401"/>
                  </a:moveTo>
                  <a:cubicBezTo>
                    <a:pt x="4763" y="197401"/>
                    <a:pt x="0" y="193591"/>
                    <a:pt x="0" y="187876"/>
                  </a:cubicBezTo>
                  <a:cubicBezTo>
                    <a:pt x="0" y="178351"/>
                    <a:pt x="0" y="167874"/>
                    <a:pt x="0" y="158349"/>
                  </a:cubicBezTo>
                  <a:lnTo>
                    <a:pt x="0" y="149776"/>
                  </a:lnTo>
                  <a:cubicBezTo>
                    <a:pt x="0" y="144061"/>
                    <a:pt x="3810" y="140251"/>
                    <a:pt x="9525" y="140251"/>
                  </a:cubicBezTo>
                  <a:cubicBezTo>
                    <a:pt x="15240" y="140251"/>
                    <a:pt x="19050" y="144061"/>
                    <a:pt x="19050" y="149776"/>
                  </a:cubicBezTo>
                  <a:lnTo>
                    <a:pt x="19050" y="158349"/>
                  </a:lnTo>
                  <a:cubicBezTo>
                    <a:pt x="19050" y="167874"/>
                    <a:pt x="19050" y="178351"/>
                    <a:pt x="19050" y="187876"/>
                  </a:cubicBezTo>
                  <a:cubicBezTo>
                    <a:pt x="19050" y="193591"/>
                    <a:pt x="15240" y="197401"/>
                    <a:pt x="9525" y="197401"/>
                  </a:cubicBezTo>
                  <a:cubicBezTo>
                    <a:pt x="9525" y="197401"/>
                    <a:pt x="9525" y="197401"/>
                    <a:pt x="9525" y="197401"/>
                  </a:cubicBezTo>
                  <a:close/>
                  <a:moveTo>
                    <a:pt x="394335" y="174541"/>
                  </a:moveTo>
                  <a:cubicBezTo>
                    <a:pt x="394335" y="174541"/>
                    <a:pt x="393383" y="174541"/>
                    <a:pt x="394335" y="174541"/>
                  </a:cubicBezTo>
                  <a:cubicBezTo>
                    <a:pt x="388620" y="174541"/>
                    <a:pt x="384810" y="169779"/>
                    <a:pt x="384810" y="165016"/>
                  </a:cubicBezTo>
                  <a:cubicBezTo>
                    <a:pt x="384810" y="153586"/>
                    <a:pt x="384810" y="143109"/>
                    <a:pt x="384810" y="131679"/>
                  </a:cubicBezTo>
                  <a:lnTo>
                    <a:pt x="384810" y="126916"/>
                  </a:lnTo>
                  <a:cubicBezTo>
                    <a:pt x="384810" y="121201"/>
                    <a:pt x="388620" y="117391"/>
                    <a:pt x="394335" y="117391"/>
                  </a:cubicBezTo>
                  <a:cubicBezTo>
                    <a:pt x="400050" y="117391"/>
                    <a:pt x="403860" y="121201"/>
                    <a:pt x="403860" y="126916"/>
                  </a:cubicBezTo>
                  <a:lnTo>
                    <a:pt x="403860" y="131679"/>
                  </a:lnTo>
                  <a:cubicBezTo>
                    <a:pt x="403860" y="143109"/>
                    <a:pt x="403860" y="153586"/>
                    <a:pt x="403860" y="165016"/>
                  </a:cubicBezTo>
                  <a:cubicBezTo>
                    <a:pt x="402908" y="170731"/>
                    <a:pt x="399097" y="174541"/>
                    <a:pt x="394335" y="174541"/>
                  </a:cubicBezTo>
                  <a:close/>
                  <a:moveTo>
                    <a:pt x="9525" y="121201"/>
                  </a:moveTo>
                  <a:cubicBezTo>
                    <a:pt x="9525" y="121201"/>
                    <a:pt x="9525" y="121201"/>
                    <a:pt x="9525" y="121201"/>
                  </a:cubicBezTo>
                  <a:cubicBezTo>
                    <a:pt x="3810" y="121201"/>
                    <a:pt x="0" y="117391"/>
                    <a:pt x="0" y="111676"/>
                  </a:cubicBezTo>
                  <a:lnTo>
                    <a:pt x="0" y="73576"/>
                  </a:lnTo>
                  <a:cubicBezTo>
                    <a:pt x="0" y="67861"/>
                    <a:pt x="3810" y="64051"/>
                    <a:pt x="9525" y="64051"/>
                  </a:cubicBezTo>
                  <a:cubicBezTo>
                    <a:pt x="15240" y="64051"/>
                    <a:pt x="19050" y="67861"/>
                    <a:pt x="19050" y="73576"/>
                  </a:cubicBezTo>
                  <a:lnTo>
                    <a:pt x="19050" y="111676"/>
                  </a:lnTo>
                  <a:cubicBezTo>
                    <a:pt x="19050" y="117391"/>
                    <a:pt x="15240" y="121201"/>
                    <a:pt x="9525" y="121201"/>
                  </a:cubicBezTo>
                  <a:close/>
                  <a:moveTo>
                    <a:pt x="394335" y="98341"/>
                  </a:moveTo>
                  <a:cubicBezTo>
                    <a:pt x="388620" y="98341"/>
                    <a:pt x="384810" y="94531"/>
                    <a:pt x="384810" y="88816"/>
                  </a:cubicBezTo>
                  <a:lnTo>
                    <a:pt x="384810" y="65956"/>
                  </a:lnTo>
                  <a:lnTo>
                    <a:pt x="384810" y="50716"/>
                  </a:lnTo>
                  <a:cubicBezTo>
                    <a:pt x="384810" y="45001"/>
                    <a:pt x="388620" y="41191"/>
                    <a:pt x="394335" y="41191"/>
                  </a:cubicBezTo>
                  <a:cubicBezTo>
                    <a:pt x="394335" y="41191"/>
                    <a:pt x="394335" y="41191"/>
                    <a:pt x="394335" y="41191"/>
                  </a:cubicBezTo>
                  <a:cubicBezTo>
                    <a:pt x="400050" y="41191"/>
                    <a:pt x="403860" y="45001"/>
                    <a:pt x="403860" y="50716"/>
                  </a:cubicBezTo>
                  <a:lnTo>
                    <a:pt x="403860" y="65956"/>
                  </a:lnTo>
                  <a:lnTo>
                    <a:pt x="403860" y="88816"/>
                  </a:lnTo>
                  <a:cubicBezTo>
                    <a:pt x="403860" y="94531"/>
                    <a:pt x="399097" y="98341"/>
                    <a:pt x="394335" y="98341"/>
                  </a:cubicBezTo>
                  <a:cubicBezTo>
                    <a:pt x="394335" y="98341"/>
                    <a:pt x="394335" y="98341"/>
                    <a:pt x="394335" y="98341"/>
                  </a:cubicBezTo>
                  <a:close/>
                  <a:moveTo>
                    <a:pt x="9525" y="45001"/>
                  </a:moveTo>
                  <a:cubicBezTo>
                    <a:pt x="4763" y="45001"/>
                    <a:pt x="0" y="41191"/>
                    <a:pt x="0" y="35476"/>
                  </a:cubicBezTo>
                  <a:lnTo>
                    <a:pt x="0" y="24999"/>
                  </a:lnTo>
                  <a:cubicBezTo>
                    <a:pt x="0" y="3091"/>
                    <a:pt x="13335" y="234"/>
                    <a:pt x="24765" y="234"/>
                  </a:cubicBezTo>
                  <a:lnTo>
                    <a:pt x="26670" y="234"/>
                  </a:lnTo>
                  <a:cubicBezTo>
                    <a:pt x="32385" y="234"/>
                    <a:pt x="36195" y="4996"/>
                    <a:pt x="36195" y="9759"/>
                  </a:cubicBezTo>
                  <a:cubicBezTo>
                    <a:pt x="36195" y="15474"/>
                    <a:pt x="31433" y="19284"/>
                    <a:pt x="26670" y="19284"/>
                  </a:cubicBezTo>
                  <a:lnTo>
                    <a:pt x="25717" y="19284"/>
                  </a:lnTo>
                  <a:cubicBezTo>
                    <a:pt x="21908" y="19284"/>
                    <a:pt x="20003" y="19284"/>
                    <a:pt x="20003" y="19284"/>
                  </a:cubicBezTo>
                  <a:cubicBezTo>
                    <a:pt x="20003" y="19284"/>
                    <a:pt x="20003" y="21189"/>
                    <a:pt x="20003" y="24046"/>
                  </a:cubicBezTo>
                  <a:lnTo>
                    <a:pt x="20003" y="35476"/>
                  </a:lnTo>
                  <a:cubicBezTo>
                    <a:pt x="19050" y="41191"/>
                    <a:pt x="15240" y="45001"/>
                    <a:pt x="9525" y="45001"/>
                  </a:cubicBezTo>
                  <a:cubicBezTo>
                    <a:pt x="9525" y="45001"/>
                    <a:pt x="9525" y="45001"/>
                    <a:pt x="9525" y="45001"/>
                  </a:cubicBezTo>
                  <a:close/>
                  <a:moveTo>
                    <a:pt x="392430" y="22141"/>
                  </a:moveTo>
                  <a:cubicBezTo>
                    <a:pt x="389572" y="22141"/>
                    <a:pt x="387667" y="21189"/>
                    <a:pt x="385763" y="19284"/>
                  </a:cubicBezTo>
                  <a:cubicBezTo>
                    <a:pt x="384810" y="19284"/>
                    <a:pt x="383858" y="19284"/>
                    <a:pt x="382905" y="19284"/>
                  </a:cubicBezTo>
                  <a:cubicBezTo>
                    <a:pt x="381953" y="19284"/>
                    <a:pt x="380047" y="19284"/>
                    <a:pt x="379095" y="19284"/>
                  </a:cubicBezTo>
                  <a:lnTo>
                    <a:pt x="356235" y="19284"/>
                  </a:lnTo>
                  <a:cubicBezTo>
                    <a:pt x="350520" y="19284"/>
                    <a:pt x="346710" y="15474"/>
                    <a:pt x="346710" y="9759"/>
                  </a:cubicBezTo>
                  <a:cubicBezTo>
                    <a:pt x="346710" y="4044"/>
                    <a:pt x="350520" y="234"/>
                    <a:pt x="356235" y="234"/>
                  </a:cubicBezTo>
                  <a:lnTo>
                    <a:pt x="356235" y="234"/>
                  </a:lnTo>
                  <a:lnTo>
                    <a:pt x="379095" y="234"/>
                  </a:lnTo>
                  <a:cubicBezTo>
                    <a:pt x="380047" y="234"/>
                    <a:pt x="381000" y="234"/>
                    <a:pt x="381953" y="234"/>
                  </a:cubicBezTo>
                  <a:cubicBezTo>
                    <a:pt x="390525" y="-719"/>
                    <a:pt x="397192" y="1186"/>
                    <a:pt x="401003" y="6901"/>
                  </a:cubicBezTo>
                  <a:cubicBezTo>
                    <a:pt x="403860" y="11664"/>
                    <a:pt x="402908" y="17379"/>
                    <a:pt x="398145" y="20236"/>
                  </a:cubicBezTo>
                  <a:cubicBezTo>
                    <a:pt x="396240" y="22141"/>
                    <a:pt x="394335" y="22141"/>
                    <a:pt x="392430" y="22141"/>
                  </a:cubicBezTo>
                  <a:close/>
                  <a:moveTo>
                    <a:pt x="102870" y="20236"/>
                  </a:moveTo>
                  <a:cubicBezTo>
                    <a:pt x="102870" y="20236"/>
                    <a:pt x="102870" y="20236"/>
                    <a:pt x="102870" y="20236"/>
                  </a:cubicBezTo>
                  <a:cubicBezTo>
                    <a:pt x="90488" y="20236"/>
                    <a:pt x="77153" y="20236"/>
                    <a:pt x="64770" y="20236"/>
                  </a:cubicBezTo>
                  <a:cubicBezTo>
                    <a:pt x="59055" y="20236"/>
                    <a:pt x="55245" y="15474"/>
                    <a:pt x="55245" y="10711"/>
                  </a:cubicBezTo>
                  <a:cubicBezTo>
                    <a:pt x="55245" y="4996"/>
                    <a:pt x="59055" y="1186"/>
                    <a:pt x="64770" y="1186"/>
                  </a:cubicBezTo>
                  <a:cubicBezTo>
                    <a:pt x="64770" y="1186"/>
                    <a:pt x="64770" y="1186"/>
                    <a:pt x="64770" y="1186"/>
                  </a:cubicBezTo>
                  <a:cubicBezTo>
                    <a:pt x="77153" y="1186"/>
                    <a:pt x="90488" y="1186"/>
                    <a:pt x="102870" y="1186"/>
                  </a:cubicBezTo>
                  <a:cubicBezTo>
                    <a:pt x="108585" y="1186"/>
                    <a:pt x="112395" y="4996"/>
                    <a:pt x="112395" y="10711"/>
                  </a:cubicBezTo>
                  <a:cubicBezTo>
                    <a:pt x="112395" y="15474"/>
                    <a:pt x="107633" y="20236"/>
                    <a:pt x="102870" y="20236"/>
                  </a:cubicBezTo>
                  <a:close/>
                  <a:moveTo>
                    <a:pt x="140970" y="20236"/>
                  </a:moveTo>
                  <a:cubicBezTo>
                    <a:pt x="135255" y="20236"/>
                    <a:pt x="131445" y="16426"/>
                    <a:pt x="131445" y="10711"/>
                  </a:cubicBezTo>
                  <a:cubicBezTo>
                    <a:pt x="131445" y="4996"/>
                    <a:pt x="135255" y="1186"/>
                    <a:pt x="140970" y="1186"/>
                  </a:cubicBezTo>
                  <a:lnTo>
                    <a:pt x="179070" y="1186"/>
                  </a:lnTo>
                  <a:lnTo>
                    <a:pt x="179070" y="1186"/>
                  </a:lnTo>
                  <a:cubicBezTo>
                    <a:pt x="184785" y="1186"/>
                    <a:pt x="188595" y="4996"/>
                    <a:pt x="188595" y="10711"/>
                  </a:cubicBezTo>
                  <a:cubicBezTo>
                    <a:pt x="188595" y="16426"/>
                    <a:pt x="184785" y="20236"/>
                    <a:pt x="179070" y="20236"/>
                  </a:cubicBezTo>
                  <a:lnTo>
                    <a:pt x="140970" y="20236"/>
                  </a:lnTo>
                  <a:lnTo>
                    <a:pt x="140970" y="20236"/>
                  </a:lnTo>
                  <a:close/>
                  <a:moveTo>
                    <a:pt x="202883" y="20236"/>
                  </a:moveTo>
                  <a:cubicBezTo>
                    <a:pt x="197167" y="20236"/>
                    <a:pt x="193358" y="16426"/>
                    <a:pt x="193358" y="10711"/>
                  </a:cubicBezTo>
                  <a:cubicBezTo>
                    <a:pt x="193358" y="4996"/>
                    <a:pt x="197167" y="1186"/>
                    <a:pt x="202883" y="1186"/>
                  </a:cubicBezTo>
                  <a:lnTo>
                    <a:pt x="240983" y="1186"/>
                  </a:lnTo>
                  <a:lnTo>
                    <a:pt x="240983" y="1186"/>
                  </a:lnTo>
                  <a:cubicBezTo>
                    <a:pt x="246697" y="1186"/>
                    <a:pt x="250508" y="4996"/>
                    <a:pt x="250508" y="10711"/>
                  </a:cubicBezTo>
                  <a:cubicBezTo>
                    <a:pt x="250508" y="16426"/>
                    <a:pt x="246697" y="20236"/>
                    <a:pt x="240983" y="20236"/>
                  </a:cubicBezTo>
                  <a:lnTo>
                    <a:pt x="202883" y="20236"/>
                  </a:lnTo>
                  <a:close/>
                  <a:moveTo>
                    <a:pt x="317183" y="20236"/>
                  </a:moveTo>
                  <a:lnTo>
                    <a:pt x="279083" y="20236"/>
                  </a:lnTo>
                  <a:cubicBezTo>
                    <a:pt x="273367" y="20236"/>
                    <a:pt x="269558" y="16426"/>
                    <a:pt x="269558" y="10711"/>
                  </a:cubicBezTo>
                  <a:cubicBezTo>
                    <a:pt x="269558" y="4996"/>
                    <a:pt x="273367" y="1186"/>
                    <a:pt x="279083" y="1186"/>
                  </a:cubicBezTo>
                  <a:lnTo>
                    <a:pt x="317183" y="1186"/>
                  </a:lnTo>
                  <a:cubicBezTo>
                    <a:pt x="322897" y="1186"/>
                    <a:pt x="326708" y="4996"/>
                    <a:pt x="326708" y="10711"/>
                  </a:cubicBezTo>
                  <a:cubicBezTo>
                    <a:pt x="326708" y="16426"/>
                    <a:pt x="321945" y="20236"/>
                    <a:pt x="317183" y="202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47" name="Google Shape;747;p16"/>
          <p:cNvGrpSpPr/>
          <p:nvPr/>
        </p:nvGrpSpPr>
        <p:grpSpPr>
          <a:xfrm>
            <a:off x="3225207" y="1787528"/>
            <a:ext cx="2258963" cy="1107996"/>
            <a:chOff x="6210996" y="1433695"/>
            <a:chExt cx="1493001" cy="788254"/>
          </a:xfrm>
        </p:grpSpPr>
        <p:sp>
          <p:nvSpPr>
            <p:cNvPr id="748" name="Google Shape;748;p16"/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9" name="Google Shape;749;p16"/>
            <p:cNvSpPr txBox="1"/>
            <p:nvPr/>
          </p:nvSpPr>
          <p:spPr>
            <a:xfrm>
              <a:off x="6210996" y="1630759"/>
              <a:ext cx="1492998" cy="5911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50" name="Google Shape;750;p16"/>
          <p:cNvGrpSpPr/>
          <p:nvPr/>
        </p:nvGrpSpPr>
        <p:grpSpPr>
          <a:xfrm>
            <a:off x="6644486" y="1787528"/>
            <a:ext cx="2258963" cy="1107996"/>
            <a:chOff x="6210996" y="1433695"/>
            <a:chExt cx="1493001" cy="788254"/>
          </a:xfrm>
        </p:grpSpPr>
        <p:sp>
          <p:nvSpPr>
            <p:cNvPr id="751" name="Google Shape;751;p16"/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2" name="Google Shape;752;p16"/>
            <p:cNvSpPr txBox="1"/>
            <p:nvPr/>
          </p:nvSpPr>
          <p:spPr>
            <a:xfrm>
              <a:off x="6210996" y="1630759"/>
              <a:ext cx="1492998" cy="5911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53" name="Google Shape;753;p16"/>
          <p:cNvGrpSpPr/>
          <p:nvPr/>
        </p:nvGrpSpPr>
        <p:grpSpPr>
          <a:xfrm>
            <a:off x="857811" y="3598394"/>
            <a:ext cx="2876315" cy="923331"/>
            <a:chOff x="6210996" y="1433695"/>
            <a:chExt cx="1493001" cy="656879"/>
          </a:xfrm>
        </p:grpSpPr>
        <p:sp>
          <p:nvSpPr>
            <p:cNvPr id="754" name="Google Shape;754;p16"/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5" name="Google Shape;755;p16"/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56" name="Google Shape;756;p16"/>
          <p:cNvGrpSpPr/>
          <p:nvPr/>
        </p:nvGrpSpPr>
        <p:grpSpPr>
          <a:xfrm>
            <a:off x="7032105" y="5183235"/>
            <a:ext cx="2876315" cy="923331"/>
            <a:chOff x="6210996" y="1433695"/>
            <a:chExt cx="1493001" cy="656879"/>
          </a:xfrm>
        </p:grpSpPr>
        <p:sp>
          <p:nvSpPr>
            <p:cNvPr id="757" name="Google Shape;757;p16"/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8" name="Google Shape;758;p16"/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59" name="Google Shape;759;p16"/>
          <p:cNvGrpSpPr/>
          <p:nvPr/>
        </p:nvGrpSpPr>
        <p:grpSpPr>
          <a:xfrm>
            <a:off x="2062265" y="5183235"/>
            <a:ext cx="3097633" cy="923331"/>
            <a:chOff x="6210996" y="1433695"/>
            <a:chExt cx="1493001" cy="656879"/>
          </a:xfrm>
        </p:grpSpPr>
        <p:sp>
          <p:nvSpPr>
            <p:cNvPr id="760" name="Google Shape;760;p16"/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1" name="Google Shape;761;p16"/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62" name="Google Shape;762;p16"/>
          <p:cNvGrpSpPr/>
          <p:nvPr/>
        </p:nvGrpSpPr>
        <p:grpSpPr>
          <a:xfrm>
            <a:off x="8398038" y="3598394"/>
            <a:ext cx="2876321" cy="923331"/>
            <a:chOff x="6210996" y="1433695"/>
            <a:chExt cx="1493001" cy="656879"/>
          </a:xfrm>
        </p:grpSpPr>
        <p:sp>
          <p:nvSpPr>
            <p:cNvPr id="763" name="Google Shape;763;p16"/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4" name="Google Shape;764;p16"/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65" name="Google Shape;765;p16"/>
          <p:cNvSpPr/>
          <p:nvPr/>
        </p:nvSpPr>
        <p:spPr>
          <a:xfrm flipH="1">
            <a:off x="7432175" y="3490037"/>
            <a:ext cx="351685" cy="352555"/>
          </a:xfrm>
          <a:custGeom>
            <a:rect b="b" l="l" r="r" t="t"/>
            <a:pathLst>
              <a:path extrusionOk="0" h="3248012" w="3240000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16"/>
          <p:cNvSpPr/>
          <p:nvPr/>
        </p:nvSpPr>
        <p:spPr>
          <a:xfrm rot="2700000">
            <a:off x="5210794" y="4342730"/>
            <a:ext cx="265920" cy="476745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16"/>
          <p:cNvSpPr/>
          <p:nvPr/>
        </p:nvSpPr>
        <p:spPr>
          <a:xfrm>
            <a:off x="6581542" y="4426478"/>
            <a:ext cx="361277" cy="361277"/>
          </a:xfrm>
          <a:custGeom>
            <a:rect b="b" l="l" r="r" t="t"/>
            <a:pathLst>
              <a:path extrusionOk="0" h="3240000" w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16"/>
          <p:cNvSpPr/>
          <p:nvPr/>
        </p:nvSpPr>
        <p:spPr>
          <a:xfrm rot="9900000">
            <a:off x="4345097" y="3493552"/>
            <a:ext cx="396000" cy="336326"/>
          </a:xfrm>
          <a:custGeom>
            <a:rect b="b" l="l" r="r" t="t"/>
            <a:pathLst>
              <a:path extrusionOk="0" h="2472345" w="2911009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2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17"/>
          <p:cNvSpPr/>
          <p:nvPr/>
        </p:nvSpPr>
        <p:spPr>
          <a:xfrm rot="9000000">
            <a:off x="-1382749" y="500430"/>
            <a:ext cx="8631073" cy="5612466"/>
          </a:xfrm>
          <a:custGeom>
            <a:rect b="b" l="l" r="r" t="t"/>
            <a:pathLst>
              <a:path extrusionOk="0" h="5612466" w="8631073">
                <a:moveTo>
                  <a:pt x="1643332" y="808823"/>
                </a:moveTo>
                <a:cubicBezTo>
                  <a:pt x="1650428" y="816335"/>
                  <a:pt x="1657680" y="820469"/>
                  <a:pt x="1665241" y="821296"/>
                </a:cubicBezTo>
                <a:lnTo>
                  <a:pt x="1676983" y="817654"/>
                </a:lnTo>
                <a:lnTo>
                  <a:pt x="1678707" y="804703"/>
                </a:lnTo>
                <a:cubicBezTo>
                  <a:pt x="1680690" y="792786"/>
                  <a:pt x="1672757" y="786827"/>
                  <a:pt x="1660857" y="790800"/>
                </a:cubicBezTo>
                <a:lnTo>
                  <a:pt x="1640775" y="804836"/>
                </a:lnTo>
                <a:close/>
                <a:moveTo>
                  <a:pt x="3409453" y="4246798"/>
                </a:moveTo>
                <a:cubicBezTo>
                  <a:pt x="3425463" y="4250035"/>
                  <a:pt x="3429830" y="4246798"/>
                  <a:pt x="3431285" y="4228999"/>
                </a:cubicBezTo>
                <a:cubicBezTo>
                  <a:pt x="3431285" y="4224145"/>
                  <a:pt x="3428374" y="4214437"/>
                  <a:pt x="3437107" y="4214437"/>
                </a:cubicBezTo>
                <a:cubicBezTo>
                  <a:pt x="3450206" y="4212818"/>
                  <a:pt x="3458938" y="4225763"/>
                  <a:pt x="3453117" y="4238708"/>
                </a:cubicBezTo>
                <a:cubicBezTo>
                  <a:pt x="3448750" y="4246798"/>
                  <a:pt x="3450206" y="4251653"/>
                  <a:pt x="3458938" y="4254889"/>
                </a:cubicBezTo>
                <a:cubicBezTo>
                  <a:pt x="3477859" y="4262979"/>
                  <a:pt x="3496779" y="4272688"/>
                  <a:pt x="3514245" y="4285633"/>
                </a:cubicBezTo>
                <a:cubicBezTo>
                  <a:pt x="3528799" y="4295341"/>
                  <a:pt x="3544809" y="4296959"/>
                  <a:pt x="3560819" y="4285633"/>
                </a:cubicBezTo>
                <a:cubicBezTo>
                  <a:pt x="3565185" y="4280778"/>
                  <a:pt x="3571007" y="4279160"/>
                  <a:pt x="3578284" y="4279160"/>
                </a:cubicBezTo>
                <a:cubicBezTo>
                  <a:pt x="3589928" y="4280778"/>
                  <a:pt x="3601571" y="4282396"/>
                  <a:pt x="3613214" y="4284014"/>
                </a:cubicBezTo>
                <a:cubicBezTo>
                  <a:pt x="3621947" y="4284014"/>
                  <a:pt x="3629224" y="4288869"/>
                  <a:pt x="3632135" y="4300195"/>
                </a:cubicBezTo>
                <a:cubicBezTo>
                  <a:pt x="3633591" y="4311521"/>
                  <a:pt x="3639412" y="4313140"/>
                  <a:pt x="3648145" y="4309903"/>
                </a:cubicBezTo>
                <a:cubicBezTo>
                  <a:pt x="3655422" y="4308285"/>
                  <a:pt x="3664155" y="4306668"/>
                  <a:pt x="3671432" y="4305050"/>
                </a:cubicBezTo>
                <a:cubicBezTo>
                  <a:pt x="3688897" y="4300194"/>
                  <a:pt x="3699085" y="4288869"/>
                  <a:pt x="3701996" y="4269452"/>
                </a:cubicBezTo>
                <a:cubicBezTo>
                  <a:pt x="3703452" y="4262979"/>
                  <a:pt x="3703452" y="4256507"/>
                  <a:pt x="3704907" y="4250034"/>
                </a:cubicBezTo>
                <a:cubicBezTo>
                  <a:pt x="3709273" y="4298577"/>
                  <a:pt x="3741293" y="4306667"/>
                  <a:pt x="3774768" y="4313140"/>
                </a:cubicBezTo>
                <a:cubicBezTo>
                  <a:pt x="3784956" y="4316376"/>
                  <a:pt x="3792233" y="4311522"/>
                  <a:pt x="3799510" y="4305050"/>
                </a:cubicBezTo>
                <a:cubicBezTo>
                  <a:pt x="3806787" y="4298577"/>
                  <a:pt x="3809698" y="4290486"/>
                  <a:pt x="3806787" y="4280778"/>
                </a:cubicBezTo>
                <a:cubicBezTo>
                  <a:pt x="3803877" y="4272688"/>
                  <a:pt x="3796600" y="4277542"/>
                  <a:pt x="3790778" y="4277542"/>
                </a:cubicBezTo>
                <a:cubicBezTo>
                  <a:pt x="3786411" y="4277542"/>
                  <a:pt x="3779134" y="4279160"/>
                  <a:pt x="3777679" y="4271070"/>
                </a:cubicBezTo>
                <a:cubicBezTo>
                  <a:pt x="3776223" y="4264597"/>
                  <a:pt x="3779134" y="4256506"/>
                  <a:pt x="3784956" y="4253271"/>
                </a:cubicBezTo>
                <a:cubicBezTo>
                  <a:pt x="3790778" y="4248417"/>
                  <a:pt x="3798055" y="4248416"/>
                  <a:pt x="3803876" y="4248417"/>
                </a:cubicBezTo>
                <a:cubicBezTo>
                  <a:pt x="3811154" y="4248417"/>
                  <a:pt x="3818431" y="4248417"/>
                  <a:pt x="3822797" y="4241944"/>
                </a:cubicBezTo>
                <a:cubicBezTo>
                  <a:pt x="3819159" y="4236281"/>
                  <a:pt x="3814428" y="4232236"/>
                  <a:pt x="3809334" y="4229606"/>
                </a:cubicBezTo>
                <a:lnTo>
                  <a:pt x="3808979" y="4229519"/>
                </a:lnTo>
                <a:lnTo>
                  <a:pt x="3801024" y="4229341"/>
                </a:lnTo>
                <a:cubicBezTo>
                  <a:pt x="3706817" y="4228514"/>
                  <a:pt x="3612609" y="4226860"/>
                  <a:pt x="3518402" y="4218040"/>
                </a:cubicBezTo>
                <a:cubicBezTo>
                  <a:pt x="3493611" y="4215835"/>
                  <a:pt x="3468819" y="4214733"/>
                  <a:pt x="3444028" y="4213354"/>
                </a:cubicBezTo>
                <a:lnTo>
                  <a:pt x="3400975" y="4209685"/>
                </a:lnTo>
                <a:lnTo>
                  <a:pt x="3396355" y="4222527"/>
                </a:lnTo>
                <a:cubicBezTo>
                  <a:pt x="3393444" y="4237090"/>
                  <a:pt x="3396355" y="4243562"/>
                  <a:pt x="3409453" y="4246798"/>
                </a:cubicBezTo>
                <a:close/>
                <a:moveTo>
                  <a:pt x="3106359" y="4240731"/>
                </a:moveTo>
                <a:cubicBezTo>
                  <a:pt x="3122733" y="4247203"/>
                  <a:pt x="3141653" y="4245180"/>
                  <a:pt x="3162029" y="4233854"/>
                </a:cubicBezTo>
                <a:cubicBezTo>
                  <a:pt x="3172217" y="4228999"/>
                  <a:pt x="3182405" y="4225763"/>
                  <a:pt x="3192593" y="4227381"/>
                </a:cubicBezTo>
                <a:cubicBezTo>
                  <a:pt x="3199871" y="4227381"/>
                  <a:pt x="3202781" y="4228999"/>
                  <a:pt x="3202781" y="4237090"/>
                </a:cubicBezTo>
                <a:cubicBezTo>
                  <a:pt x="3204237" y="4251653"/>
                  <a:pt x="3208603" y="4256507"/>
                  <a:pt x="3221702" y="4251653"/>
                </a:cubicBezTo>
                <a:cubicBezTo>
                  <a:pt x="3246445" y="4243562"/>
                  <a:pt x="3269732" y="4243562"/>
                  <a:pt x="3294474" y="4243562"/>
                </a:cubicBezTo>
                <a:cubicBezTo>
                  <a:pt x="3314122" y="4244371"/>
                  <a:pt x="3333043" y="4242349"/>
                  <a:pt x="3350872" y="4236079"/>
                </a:cubicBezTo>
                <a:lnTo>
                  <a:pt x="3391944" y="4208915"/>
                </a:lnTo>
                <a:lnTo>
                  <a:pt x="3369654" y="4207015"/>
                </a:lnTo>
                <a:lnTo>
                  <a:pt x="3058806" y="4179621"/>
                </a:lnTo>
                <a:lnTo>
                  <a:pt x="3065971" y="4196638"/>
                </a:lnTo>
                <a:cubicBezTo>
                  <a:pt x="3076159" y="4219291"/>
                  <a:pt x="3089985" y="4234257"/>
                  <a:pt x="3106359" y="4240731"/>
                </a:cubicBezTo>
                <a:close/>
                <a:moveTo>
                  <a:pt x="2089373" y="5177200"/>
                </a:moveTo>
                <a:cubicBezTo>
                  <a:pt x="2089373" y="5175582"/>
                  <a:pt x="2087917" y="5175582"/>
                  <a:pt x="2087917" y="5173964"/>
                </a:cubicBezTo>
                <a:cubicBezTo>
                  <a:pt x="2101016" y="5152928"/>
                  <a:pt x="2101016" y="5152928"/>
                  <a:pt x="2089373" y="5130275"/>
                </a:cubicBezTo>
                <a:cubicBezTo>
                  <a:pt x="2087917" y="5127039"/>
                  <a:pt x="2086462" y="5123803"/>
                  <a:pt x="2085006" y="5122185"/>
                </a:cubicBezTo>
                <a:cubicBezTo>
                  <a:pt x="2073363" y="5094677"/>
                  <a:pt x="2055898" y="5089823"/>
                  <a:pt x="2031155" y="5102768"/>
                </a:cubicBezTo>
                <a:cubicBezTo>
                  <a:pt x="2018056" y="5110858"/>
                  <a:pt x="2009324" y="5106004"/>
                  <a:pt x="2007868" y="5089823"/>
                </a:cubicBezTo>
                <a:cubicBezTo>
                  <a:pt x="2006413" y="5081732"/>
                  <a:pt x="2006413" y="5073642"/>
                  <a:pt x="2007868" y="5065552"/>
                </a:cubicBezTo>
                <a:cubicBezTo>
                  <a:pt x="2012235" y="5042898"/>
                  <a:pt x="2031155" y="5036426"/>
                  <a:pt x="2045710" y="5050989"/>
                </a:cubicBezTo>
                <a:cubicBezTo>
                  <a:pt x="2057353" y="5062316"/>
                  <a:pt x="2068997" y="5067170"/>
                  <a:pt x="2082096" y="5070406"/>
                </a:cubicBezTo>
                <a:cubicBezTo>
                  <a:pt x="2095195" y="5072024"/>
                  <a:pt x="2106838" y="5076878"/>
                  <a:pt x="2115570" y="5088205"/>
                </a:cubicBezTo>
                <a:cubicBezTo>
                  <a:pt x="2128670" y="5107622"/>
                  <a:pt x="2135947" y="5109240"/>
                  <a:pt x="2151956" y="5093059"/>
                </a:cubicBezTo>
                <a:cubicBezTo>
                  <a:pt x="2163600" y="5083351"/>
                  <a:pt x="2173788" y="5080115"/>
                  <a:pt x="2188342" y="5083351"/>
                </a:cubicBezTo>
                <a:cubicBezTo>
                  <a:pt x="2214540" y="5088205"/>
                  <a:pt x="2239283" y="5101150"/>
                  <a:pt x="2264025" y="5107622"/>
                </a:cubicBezTo>
                <a:cubicBezTo>
                  <a:pt x="2285857" y="5114094"/>
                  <a:pt x="2307688" y="5114094"/>
                  <a:pt x="2326609" y="5099532"/>
                </a:cubicBezTo>
                <a:cubicBezTo>
                  <a:pt x="2336797" y="5089823"/>
                  <a:pt x="2342619" y="5093059"/>
                  <a:pt x="2351351" y="5102768"/>
                </a:cubicBezTo>
                <a:cubicBezTo>
                  <a:pt x="2392103" y="5148074"/>
                  <a:pt x="2438677" y="5170727"/>
                  <a:pt x="2495439" y="5143220"/>
                </a:cubicBezTo>
                <a:cubicBezTo>
                  <a:pt x="2504172" y="5138366"/>
                  <a:pt x="2511449" y="5141602"/>
                  <a:pt x="2518726" y="5144838"/>
                </a:cubicBezTo>
                <a:cubicBezTo>
                  <a:pt x="2523093" y="5148074"/>
                  <a:pt x="2528914" y="5154547"/>
                  <a:pt x="2534736" y="5149692"/>
                </a:cubicBezTo>
                <a:cubicBezTo>
                  <a:pt x="2540558" y="5143220"/>
                  <a:pt x="2536192" y="5136748"/>
                  <a:pt x="2534736" y="5130275"/>
                </a:cubicBezTo>
                <a:cubicBezTo>
                  <a:pt x="2530370" y="5120567"/>
                  <a:pt x="2534736" y="5117331"/>
                  <a:pt x="2543469" y="5117331"/>
                </a:cubicBezTo>
                <a:cubicBezTo>
                  <a:pt x="2552202" y="5117331"/>
                  <a:pt x="2560934" y="5120567"/>
                  <a:pt x="2569667" y="5122185"/>
                </a:cubicBezTo>
                <a:cubicBezTo>
                  <a:pt x="2588587" y="5128657"/>
                  <a:pt x="2604597" y="5136748"/>
                  <a:pt x="2624973" y="5131893"/>
                </a:cubicBezTo>
                <a:cubicBezTo>
                  <a:pt x="2629340" y="5131893"/>
                  <a:pt x="2629340" y="5135129"/>
                  <a:pt x="2630795" y="5138366"/>
                </a:cubicBezTo>
                <a:cubicBezTo>
                  <a:pt x="2635161" y="5152928"/>
                  <a:pt x="2645349" y="5156165"/>
                  <a:pt x="2656993" y="5156165"/>
                </a:cubicBezTo>
                <a:cubicBezTo>
                  <a:pt x="2700656" y="5157783"/>
                  <a:pt x="2744319" y="5162637"/>
                  <a:pt x="2786527" y="5178818"/>
                </a:cubicBezTo>
                <a:cubicBezTo>
                  <a:pt x="2789438" y="5180436"/>
                  <a:pt x="2793804" y="5180435"/>
                  <a:pt x="2798170" y="5178818"/>
                </a:cubicBezTo>
                <a:cubicBezTo>
                  <a:pt x="2811269" y="5170727"/>
                  <a:pt x="2820002" y="5175582"/>
                  <a:pt x="2827279" y="5191763"/>
                </a:cubicBezTo>
                <a:cubicBezTo>
                  <a:pt x="2834556" y="5207944"/>
                  <a:pt x="2843289" y="5209562"/>
                  <a:pt x="2856388" y="5196617"/>
                </a:cubicBezTo>
                <a:cubicBezTo>
                  <a:pt x="2862209" y="5191763"/>
                  <a:pt x="2866576" y="5186908"/>
                  <a:pt x="2872398" y="5180436"/>
                </a:cubicBezTo>
                <a:cubicBezTo>
                  <a:pt x="2878219" y="5190145"/>
                  <a:pt x="2884041" y="5199853"/>
                  <a:pt x="2894229" y="5199853"/>
                </a:cubicBezTo>
                <a:cubicBezTo>
                  <a:pt x="2905872" y="5199853"/>
                  <a:pt x="2917516" y="5201471"/>
                  <a:pt x="2927704" y="5201471"/>
                </a:cubicBezTo>
                <a:cubicBezTo>
                  <a:pt x="2965545" y="5203089"/>
                  <a:pt x="2969912" y="5206325"/>
                  <a:pt x="2977189" y="5161019"/>
                </a:cubicBezTo>
                <a:cubicBezTo>
                  <a:pt x="2977189" y="5161019"/>
                  <a:pt x="2978644" y="5161019"/>
                  <a:pt x="2978644" y="5159401"/>
                </a:cubicBezTo>
                <a:cubicBezTo>
                  <a:pt x="2983011" y="5143220"/>
                  <a:pt x="2988832" y="5138366"/>
                  <a:pt x="3003387" y="5143220"/>
                </a:cubicBezTo>
                <a:cubicBezTo>
                  <a:pt x="3067426" y="5157783"/>
                  <a:pt x="3132921" y="5167491"/>
                  <a:pt x="3196960" y="5178818"/>
                </a:cubicBezTo>
                <a:cubicBezTo>
                  <a:pt x="3237712" y="5185290"/>
                  <a:pt x="3279919" y="5190145"/>
                  <a:pt x="3320672" y="5194999"/>
                </a:cubicBezTo>
                <a:cubicBezTo>
                  <a:pt x="3370157" y="5201471"/>
                  <a:pt x="3416730" y="5217652"/>
                  <a:pt x="3464760" y="5232215"/>
                </a:cubicBezTo>
                <a:cubicBezTo>
                  <a:pt x="3501146" y="5241923"/>
                  <a:pt x="3536076" y="5248396"/>
                  <a:pt x="3572462" y="5233833"/>
                </a:cubicBezTo>
                <a:cubicBezTo>
                  <a:pt x="3587017" y="5227361"/>
                  <a:pt x="3600115" y="5230597"/>
                  <a:pt x="3614670" y="5238687"/>
                </a:cubicBezTo>
                <a:cubicBezTo>
                  <a:pt x="3642323" y="5253250"/>
                  <a:pt x="3672887" y="5259722"/>
                  <a:pt x="3704907" y="5258104"/>
                </a:cubicBezTo>
                <a:cubicBezTo>
                  <a:pt x="3732560" y="5254868"/>
                  <a:pt x="3761669" y="5256486"/>
                  <a:pt x="3789322" y="5264576"/>
                </a:cubicBezTo>
                <a:cubicBezTo>
                  <a:pt x="3831530" y="5274285"/>
                  <a:pt x="3873738" y="5279139"/>
                  <a:pt x="3917400" y="5279139"/>
                </a:cubicBezTo>
                <a:cubicBezTo>
                  <a:pt x="3945054" y="5279139"/>
                  <a:pt x="3971252" y="5282376"/>
                  <a:pt x="3997449" y="5285612"/>
                </a:cubicBezTo>
                <a:cubicBezTo>
                  <a:pt x="4054212" y="5295320"/>
                  <a:pt x="4112429" y="5300174"/>
                  <a:pt x="4170646" y="5301793"/>
                </a:cubicBezTo>
                <a:cubicBezTo>
                  <a:pt x="4228864" y="5303411"/>
                  <a:pt x="4287081" y="5301792"/>
                  <a:pt x="4343843" y="5306647"/>
                </a:cubicBezTo>
                <a:cubicBezTo>
                  <a:pt x="4383140" y="5311500"/>
                  <a:pt x="4422437" y="5319592"/>
                  <a:pt x="4461734" y="5314737"/>
                </a:cubicBezTo>
                <a:cubicBezTo>
                  <a:pt x="4524317" y="5305029"/>
                  <a:pt x="4585446" y="5311501"/>
                  <a:pt x="4646574" y="5314737"/>
                </a:cubicBezTo>
                <a:cubicBezTo>
                  <a:pt x="4677138" y="5317973"/>
                  <a:pt x="4707702" y="5322827"/>
                  <a:pt x="4739722" y="5321210"/>
                </a:cubicBezTo>
                <a:cubicBezTo>
                  <a:pt x="4776108" y="5317974"/>
                  <a:pt x="4813949" y="5324445"/>
                  <a:pt x="4850335" y="5314737"/>
                </a:cubicBezTo>
                <a:cubicBezTo>
                  <a:pt x="4873622" y="5308265"/>
                  <a:pt x="4896909" y="5309882"/>
                  <a:pt x="4918741" y="5314737"/>
                </a:cubicBezTo>
                <a:cubicBezTo>
                  <a:pt x="4943483" y="5321209"/>
                  <a:pt x="4966770" y="5322828"/>
                  <a:pt x="4991512" y="5317973"/>
                </a:cubicBezTo>
                <a:cubicBezTo>
                  <a:pt x="5020621" y="5309883"/>
                  <a:pt x="5051185" y="5306646"/>
                  <a:pt x="5081749" y="5305029"/>
                </a:cubicBezTo>
                <a:cubicBezTo>
                  <a:pt x="5123957" y="5301793"/>
                  <a:pt x="5164709" y="5300174"/>
                  <a:pt x="5205462" y="5296937"/>
                </a:cubicBezTo>
                <a:cubicBezTo>
                  <a:pt x="5260768" y="5292084"/>
                  <a:pt x="5316075" y="5287229"/>
                  <a:pt x="5371381" y="5282375"/>
                </a:cubicBezTo>
                <a:cubicBezTo>
                  <a:pt x="5404856" y="5280758"/>
                  <a:pt x="5436876" y="5277521"/>
                  <a:pt x="5468896" y="5274285"/>
                </a:cubicBezTo>
                <a:cubicBezTo>
                  <a:pt x="5519836" y="5269430"/>
                  <a:pt x="5569321" y="5256486"/>
                  <a:pt x="5620261" y="5271048"/>
                </a:cubicBezTo>
                <a:cubicBezTo>
                  <a:pt x="5627538" y="5272666"/>
                  <a:pt x="5630449" y="5269431"/>
                  <a:pt x="5630449" y="5261340"/>
                </a:cubicBezTo>
                <a:cubicBezTo>
                  <a:pt x="5630449" y="5250013"/>
                  <a:pt x="5626083" y="5243540"/>
                  <a:pt x="5615895" y="5243541"/>
                </a:cubicBezTo>
                <a:cubicBezTo>
                  <a:pt x="5605707" y="5243540"/>
                  <a:pt x="5595518" y="5245160"/>
                  <a:pt x="5585330" y="5245160"/>
                </a:cubicBezTo>
                <a:cubicBezTo>
                  <a:pt x="5367015" y="5251632"/>
                  <a:pt x="5147244" y="5261339"/>
                  <a:pt x="4928929" y="5264577"/>
                </a:cubicBezTo>
                <a:cubicBezTo>
                  <a:pt x="4728078" y="5266194"/>
                  <a:pt x="4527229" y="5266195"/>
                  <a:pt x="4326378" y="5256486"/>
                </a:cubicBezTo>
                <a:cubicBezTo>
                  <a:pt x="4196844" y="5250014"/>
                  <a:pt x="4068766" y="5240305"/>
                  <a:pt x="3940687" y="5227361"/>
                </a:cubicBezTo>
                <a:cubicBezTo>
                  <a:pt x="3828619" y="5217652"/>
                  <a:pt x="3716550" y="5203089"/>
                  <a:pt x="3604482" y="5186908"/>
                </a:cubicBezTo>
                <a:cubicBezTo>
                  <a:pt x="3466215" y="5165873"/>
                  <a:pt x="3330860" y="5133511"/>
                  <a:pt x="3194049" y="5104386"/>
                </a:cubicBezTo>
                <a:cubicBezTo>
                  <a:pt x="3150386" y="5096295"/>
                  <a:pt x="3106723" y="5080114"/>
                  <a:pt x="3063060" y="5081732"/>
                </a:cubicBezTo>
                <a:cubicBezTo>
                  <a:pt x="3013575" y="5081733"/>
                  <a:pt x="2967001" y="5076878"/>
                  <a:pt x="2926249" y="5042898"/>
                </a:cubicBezTo>
                <a:cubicBezTo>
                  <a:pt x="2910239" y="5029954"/>
                  <a:pt x="2889863" y="5028336"/>
                  <a:pt x="2869487" y="5034808"/>
                </a:cubicBezTo>
                <a:cubicBezTo>
                  <a:pt x="2856388" y="5039662"/>
                  <a:pt x="2843289" y="5038044"/>
                  <a:pt x="2828734" y="5034808"/>
                </a:cubicBezTo>
                <a:cubicBezTo>
                  <a:pt x="2806903" y="5029954"/>
                  <a:pt x="2785071" y="5020245"/>
                  <a:pt x="2761784" y="5026718"/>
                </a:cubicBezTo>
                <a:cubicBezTo>
                  <a:pt x="2741408" y="5031572"/>
                  <a:pt x="2726854" y="5025099"/>
                  <a:pt x="2713755" y="5007300"/>
                </a:cubicBezTo>
                <a:cubicBezTo>
                  <a:pt x="2709389" y="5000828"/>
                  <a:pt x="2703567" y="4999210"/>
                  <a:pt x="2696290" y="5002446"/>
                </a:cubicBezTo>
                <a:cubicBezTo>
                  <a:pt x="2686102" y="5007300"/>
                  <a:pt x="2674458" y="5008919"/>
                  <a:pt x="2662815" y="5004064"/>
                </a:cubicBezTo>
                <a:cubicBezTo>
                  <a:pt x="2627884" y="4991120"/>
                  <a:pt x="2588587" y="4987883"/>
                  <a:pt x="2553657" y="4971703"/>
                </a:cubicBezTo>
                <a:cubicBezTo>
                  <a:pt x="2542013" y="4965230"/>
                  <a:pt x="2530370" y="4963612"/>
                  <a:pt x="2518726" y="4970084"/>
                </a:cubicBezTo>
                <a:cubicBezTo>
                  <a:pt x="2493984" y="4981411"/>
                  <a:pt x="2486707" y="4979793"/>
                  <a:pt x="2470697" y="4955522"/>
                </a:cubicBezTo>
                <a:cubicBezTo>
                  <a:pt x="2464875" y="4945813"/>
                  <a:pt x="2457598" y="4939341"/>
                  <a:pt x="2448865" y="4939341"/>
                </a:cubicBezTo>
                <a:cubicBezTo>
                  <a:pt x="2418301" y="4937723"/>
                  <a:pt x="2390648" y="4924778"/>
                  <a:pt x="2362995" y="4915069"/>
                </a:cubicBezTo>
                <a:cubicBezTo>
                  <a:pt x="2338253" y="4905361"/>
                  <a:pt x="2313510" y="4897270"/>
                  <a:pt x="2287312" y="4902125"/>
                </a:cubicBezTo>
                <a:cubicBezTo>
                  <a:pt x="2277124" y="4903743"/>
                  <a:pt x="2271302" y="4900506"/>
                  <a:pt x="2266936" y="4892416"/>
                </a:cubicBezTo>
                <a:cubicBezTo>
                  <a:pt x="2261114" y="4882708"/>
                  <a:pt x="2253837" y="4871381"/>
                  <a:pt x="2242194" y="4874617"/>
                </a:cubicBezTo>
                <a:cubicBezTo>
                  <a:pt x="2217451" y="4881089"/>
                  <a:pt x="2197075" y="4869763"/>
                  <a:pt x="2179610" y="4850346"/>
                </a:cubicBezTo>
                <a:cubicBezTo>
                  <a:pt x="2153412" y="4822838"/>
                  <a:pt x="2121392" y="4813130"/>
                  <a:pt x="2086462" y="4824456"/>
                </a:cubicBezTo>
                <a:cubicBezTo>
                  <a:pt x="2073363" y="4827692"/>
                  <a:pt x="2068997" y="4824456"/>
                  <a:pt x="2068997" y="4809894"/>
                </a:cubicBezTo>
                <a:cubicBezTo>
                  <a:pt x="2068997" y="4805039"/>
                  <a:pt x="2068997" y="4800185"/>
                  <a:pt x="2067541" y="4796949"/>
                </a:cubicBezTo>
                <a:cubicBezTo>
                  <a:pt x="2048621" y="4762969"/>
                  <a:pt x="2029700" y="4730607"/>
                  <a:pt x="1990403" y="4722517"/>
                </a:cubicBezTo>
                <a:cubicBezTo>
                  <a:pt x="1981670" y="4720899"/>
                  <a:pt x="1983126" y="4716044"/>
                  <a:pt x="1986037" y="4709572"/>
                </a:cubicBezTo>
                <a:cubicBezTo>
                  <a:pt x="1987492" y="4706336"/>
                  <a:pt x="1990403" y="4703100"/>
                  <a:pt x="1993314" y="4699863"/>
                </a:cubicBezTo>
                <a:cubicBezTo>
                  <a:pt x="1999136" y="4693391"/>
                  <a:pt x="2004957" y="4688537"/>
                  <a:pt x="1999136" y="4678828"/>
                </a:cubicBezTo>
                <a:cubicBezTo>
                  <a:pt x="1994769" y="4669120"/>
                  <a:pt x="1987492" y="4675592"/>
                  <a:pt x="1980215" y="4677210"/>
                </a:cubicBezTo>
                <a:cubicBezTo>
                  <a:pt x="1965661" y="4682065"/>
                  <a:pt x="1949651" y="4686919"/>
                  <a:pt x="1938007" y="4677210"/>
                </a:cubicBezTo>
                <a:cubicBezTo>
                  <a:pt x="1923453" y="4665884"/>
                  <a:pt x="1916176" y="4670738"/>
                  <a:pt x="1905988" y="4683683"/>
                </a:cubicBezTo>
                <a:cubicBezTo>
                  <a:pt x="1903077" y="4686919"/>
                  <a:pt x="1900166" y="4690155"/>
                  <a:pt x="1895800" y="4691773"/>
                </a:cubicBezTo>
                <a:cubicBezTo>
                  <a:pt x="1891433" y="4696626"/>
                  <a:pt x="1887067" y="4698245"/>
                  <a:pt x="1881245" y="4691773"/>
                </a:cubicBezTo>
                <a:cubicBezTo>
                  <a:pt x="1876879" y="4686919"/>
                  <a:pt x="1876879" y="4680446"/>
                  <a:pt x="1881245" y="4675592"/>
                </a:cubicBezTo>
                <a:cubicBezTo>
                  <a:pt x="1885612" y="4669120"/>
                  <a:pt x="1887067" y="4662647"/>
                  <a:pt x="1892889" y="4657793"/>
                </a:cubicBezTo>
                <a:cubicBezTo>
                  <a:pt x="1895800" y="4656175"/>
                  <a:pt x="1898711" y="4654557"/>
                  <a:pt x="1897255" y="4649703"/>
                </a:cubicBezTo>
                <a:cubicBezTo>
                  <a:pt x="1895800" y="4646467"/>
                  <a:pt x="1891433" y="4648085"/>
                  <a:pt x="1888523" y="4648084"/>
                </a:cubicBezTo>
                <a:cubicBezTo>
                  <a:pt x="1884156" y="4648085"/>
                  <a:pt x="1881245" y="4648085"/>
                  <a:pt x="1878334" y="4651321"/>
                </a:cubicBezTo>
                <a:cubicBezTo>
                  <a:pt x="1875424" y="4654557"/>
                  <a:pt x="1872513" y="4654557"/>
                  <a:pt x="1869602" y="4651321"/>
                </a:cubicBezTo>
                <a:cubicBezTo>
                  <a:pt x="1853592" y="4633522"/>
                  <a:pt x="1834671" y="4625431"/>
                  <a:pt x="1812840" y="4627049"/>
                </a:cubicBezTo>
                <a:cubicBezTo>
                  <a:pt x="1802652" y="4628668"/>
                  <a:pt x="1792464" y="4628668"/>
                  <a:pt x="1782276" y="4627049"/>
                </a:cubicBezTo>
                <a:cubicBezTo>
                  <a:pt x="1776454" y="4627048"/>
                  <a:pt x="1767721" y="4627048"/>
                  <a:pt x="1764811" y="4618959"/>
                </a:cubicBezTo>
                <a:cubicBezTo>
                  <a:pt x="1763355" y="4612486"/>
                  <a:pt x="1770632" y="4607632"/>
                  <a:pt x="1774999" y="4602777"/>
                </a:cubicBezTo>
                <a:cubicBezTo>
                  <a:pt x="1777909" y="4599542"/>
                  <a:pt x="1780820" y="4597924"/>
                  <a:pt x="1783731" y="4594687"/>
                </a:cubicBezTo>
                <a:cubicBezTo>
                  <a:pt x="1786642" y="4591450"/>
                  <a:pt x="1793919" y="4588215"/>
                  <a:pt x="1791008" y="4581743"/>
                </a:cubicBezTo>
                <a:cubicBezTo>
                  <a:pt x="1789552" y="4575270"/>
                  <a:pt x="1782276" y="4575271"/>
                  <a:pt x="1776454" y="4576888"/>
                </a:cubicBezTo>
                <a:cubicBezTo>
                  <a:pt x="1763355" y="4576889"/>
                  <a:pt x="1753167" y="4573652"/>
                  <a:pt x="1740068" y="4567179"/>
                </a:cubicBezTo>
                <a:cubicBezTo>
                  <a:pt x="1710959" y="4550999"/>
                  <a:pt x="1694949" y="4559090"/>
                  <a:pt x="1683306" y="4591451"/>
                </a:cubicBezTo>
                <a:cubicBezTo>
                  <a:pt x="1678940" y="4604396"/>
                  <a:pt x="1671663" y="4610867"/>
                  <a:pt x="1660019" y="4609250"/>
                </a:cubicBezTo>
                <a:cubicBezTo>
                  <a:pt x="1660019" y="4578507"/>
                  <a:pt x="1660019" y="4549381"/>
                  <a:pt x="1660019" y="4518637"/>
                </a:cubicBezTo>
                <a:cubicBezTo>
                  <a:pt x="1680395" y="4517018"/>
                  <a:pt x="1684761" y="4508929"/>
                  <a:pt x="1678940" y="4494366"/>
                </a:cubicBezTo>
                <a:cubicBezTo>
                  <a:pt x="1677484" y="4489511"/>
                  <a:pt x="1671662" y="4486276"/>
                  <a:pt x="1674574" y="4481421"/>
                </a:cubicBezTo>
                <a:cubicBezTo>
                  <a:pt x="1678940" y="4476567"/>
                  <a:pt x="1684762" y="4478185"/>
                  <a:pt x="1689128" y="4479802"/>
                </a:cubicBezTo>
                <a:cubicBezTo>
                  <a:pt x="1693494" y="4479803"/>
                  <a:pt x="1696405" y="4481421"/>
                  <a:pt x="1699316" y="4483038"/>
                </a:cubicBezTo>
                <a:cubicBezTo>
                  <a:pt x="1708048" y="4486276"/>
                  <a:pt x="1712415" y="4484658"/>
                  <a:pt x="1713870" y="4473331"/>
                </a:cubicBezTo>
                <a:cubicBezTo>
                  <a:pt x="1715326" y="4466859"/>
                  <a:pt x="1719692" y="4457150"/>
                  <a:pt x="1726969" y="4462004"/>
                </a:cubicBezTo>
                <a:cubicBezTo>
                  <a:pt x="1737157" y="4466859"/>
                  <a:pt x="1747345" y="4466858"/>
                  <a:pt x="1757533" y="4468476"/>
                </a:cubicBezTo>
                <a:cubicBezTo>
                  <a:pt x="1766266" y="4470095"/>
                  <a:pt x="1776454" y="4473331"/>
                  <a:pt x="1786642" y="4470095"/>
                </a:cubicBezTo>
                <a:cubicBezTo>
                  <a:pt x="1795375" y="4466858"/>
                  <a:pt x="1805563" y="4463622"/>
                  <a:pt x="1798285" y="4447441"/>
                </a:cubicBezTo>
                <a:cubicBezTo>
                  <a:pt x="1795374" y="4442587"/>
                  <a:pt x="1798286" y="4439351"/>
                  <a:pt x="1804107" y="4437733"/>
                </a:cubicBezTo>
                <a:cubicBezTo>
                  <a:pt x="1825939" y="4437733"/>
                  <a:pt x="1833216" y="4444205"/>
                  <a:pt x="1834671" y="4468477"/>
                </a:cubicBezTo>
                <a:cubicBezTo>
                  <a:pt x="1834671" y="4476567"/>
                  <a:pt x="1836127" y="4483040"/>
                  <a:pt x="1841948" y="4486276"/>
                </a:cubicBezTo>
                <a:cubicBezTo>
                  <a:pt x="1852137" y="4491130"/>
                  <a:pt x="1862325" y="4494366"/>
                  <a:pt x="1873968" y="4491130"/>
                </a:cubicBezTo>
                <a:cubicBezTo>
                  <a:pt x="1876878" y="4491129"/>
                  <a:pt x="1878334" y="4484657"/>
                  <a:pt x="1876879" y="4481420"/>
                </a:cubicBezTo>
                <a:cubicBezTo>
                  <a:pt x="1876879" y="4476567"/>
                  <a:pt x="1876879" y="4470095"/>
                  <a:pt x="1879789" y="4466857"/>
                </a:cubicBezTo>
                <a:cubicBezTo>
                  <a:pt x="1884156" y="4462004"/>
                  <a:pt x="1889978" y="4450678"/>
                  <a:pt x="1894344" y="4460385"/>
                </a:cubicBezTo>
                <a:cubicBezTo>
                  <a:pt x="1905988" y="4478185"/>
                  <a:pt x="1920542" y="4478185"/>
                  <a:pt x="1936552" y="4478185"/>
                </a:cubicBezTo>
                <a:cubicBezTo>
                  <a:pt x="1945285" y="4479803"/>
                  <a:pt x="1954017" y="4481421"/>
                  <a:pt x="1961294" y="4489512"/>
                </a:cubicBezTo>
                <a:cubicBezTo>
                  <a:pt x="1988948" y="4518637"/>
                  <a:pt x="2010779" y="4517019"/>
                  <a:pt x="2031155" y="4481421"/>
                </a:cubicBezTo>
                <a:cubicBezTo>
                  <a:pt x="2036977" y="4471713"/>
                  <a:pt x="2044254" y="4468477"/>
                  <a:pt x="2051531" y="4478185"/>
                </a:cubicBezTo>
                <a:cubicBezTo>
                  <a:pt x="2068997" y="4497602"/>
                  <a:pt x="2090828" y="4504075"/>
                  <a:pt x="2114115" y="4505693"/>
                </a:cubicBezTo>
                <a:cubicBezTo>
                  <a:pt x="2125759" y="4507311"/>
                  <a:pt x="2137402" y="4505693"/>
                  <a:pt x="2150501" y="4507311"/>
                </a:cubicBezTo>
                <a:cubicBezTo>
                  <a:pt x="2172333" y="4510547"/>
                  <a:pt x="2191253" y="4510547"/>
                  <a:pt x="2199986" y="4481421"/>
                </a:cubicBezTo>
                <a:cubicBezTo>
                  <a:pt x="2199986" y="4492748"/>
                  <a:pt x="2198530" y="4500838"/>
                  <a:pt x="2202897" y="4510547"/>
                </a:cubicBezTo>
                <a:cubicBezTo>
                  <a:pt x="2207263" y="4523492"/>
                  <a:pt x="2217451" y="4528346"/>
                  <a:pt x="2227639" y="4528346"/>
                </a:cubicBezTo>
                <a:cubicBezTo>
                  <a:pt x="2239283" y="4526728"/>
                  <a:pt x="2232006" y="4515401"/>
                  <a:pt x="2233461" y="4508929"/>
                </a:cubicBezTo>
                <a:cubicBezTo>
                  <a:pt x="2234916" y="4499220"/>
                  <a:pt x="2240738" y="4492748"/>
                  <a:pt x="2249471" y="4497602"/>
                </a:cubicBezTo>
                <a:cubicBezTo>
                  <a:pt x="2261114" y="4504075"/>
                  <a:pt x="2271302" y="4504075"/>
                  <a:pt x="2284401" y="4502457"/>
                </a:cubicBezTo>
                <a:cubicBezTo>
                  <a:pt x="2300411" y="4497602"/>
                  <a:pt x="2316421" y="4497602"/>
                  <a:pt x="2330975" y="4510547"/>
                </a:cubicBezTo>
                <a:cubicBezTo>
                  <a:pt x="2339708" y="4518637"/>
                  <a:pt x="2348440" y="4517019"/>
                  <a:pt x="2355718" y="4508929"/>
                </a:cubicBezTo>
                <a:cubicBezTo>
                  <a:pt x="2360084" y="4504075"/>
                  <a:pt x="2364450" y="4499220"/>
                  <a:pt x="2367361" y="4495984"/>
                </a:cubicBezTo>
                <a:cubicBezTo>
                  <a:pt x="2374638" y="4489512"/>
                  <a:pt x="2379005" y="4478185"/>
                  <a:pt x="2387737" y="4481421"/>
                </a:cubicBezTo>
                <a:cubicBezTo>
                  <a:pt x="2396470" y="4484657"/>
                  <a:pt x="2395014" y="4495984"/>
                  <a:pt x="2395014" y="4504075"/>
                </a:cubicBezTo>
                <a:cubicBezTo>
                  <a:pt x="2395014" y="4512165"/>
                  <a:pt x="2400836" y="4508929"/>
                  <a:pt x="2405202" y="4510547"/>
                </a:cubicBezTo>
                <a:cubicBezTo>
                  <a:pt x="2409569" y="4510547"/>
                  <a:pt x="2413935" y="4510547"/>
                  <a:pt x="2412480" y="4504075"/>
                </a:cubicBezTo>
                <a:cubicBezTo>
                  <a:pt x="2409569" y="4486276"/>
                  <a:pt x="2418301" y="4481421"/>
                  <a:pt x="2431400" y="4479803"/>
                </a:cubicBezTo>
                <a:cubicBezTo>
                  <a:pt x="2444499" y="4478185"/>
                  <a:pt x="2445955" y="4471713"/>
                  <a:pt x="2437222" y="4460386"/>
                </a:cubicBezTo>
                <a:cubicBezTo>
                  <a:pt x="2435767" y="4457150"/>
                  <a:pt x="2431400" y="4455532"/>
                  <a:pt x="2427034" y="4453914"/>
                </a:cubicBezTo>
                <a:cubicBezTo>
                  <a:pt x="2389193" y="4434497"/>
                  <a:pt x="2348440" y="4424788"/>
                  <a:pt x="2306233" y="4419934"/>
                </a:cubicBezTo>
                <a:cubicBezTo>
                  <a:pt x="2272758" y="4415080"/>
                  <a:pt x="2242194" y="4406989"/>
                  <a:pt x="2214540" y="4382718"/>
                </a:cubicBezTo>
                <a:cubicBezTo>
                  <a:pt x="2198531" y="4368155"/>
                  <a:pt x="2186887" y="4348738"/>
                  <a:pt x="2176699" y="4327703"/>
                </a:cubicBezTo>
                <a:cubicBezTo>
                  <a:pt x="2166511" y="4347120"/>
                  <a:pt x="2159234" y="4348737"/>
                  <a:pt x="2144679" y="4332557"/>
                </a:cubicBezTo>
                <a:cubicBezTo>
                  <a:pt x="2140313" y="4327703"/>
                  <a:pt x="2137402" y="4319612"/>
                  <a:pt x="2138858" y="4311522"/>
                </a:cubicBezTo>
                <a:cubicBezTo>
                  <a:pt x="2140313" y="4296959"/>
                  <a:pt x="2130125" y="4292105"/>
                  <a:pt x="2119937" y="4290487"/>
                </a:cubicBezTo>
                <a:cubicBezTo>
                  <a:pt x="2109749" y="4287251"/>
                  <a:pt x="2105382" y="4295341"/>
                  <a:pt x="2101016" y="4303432"/>
                </a:cubicBezTo>
                <a:cubicBezTo>
                  <a:pt x="2098105" y="4311522"/>
                  <a:pt x="2098105" y="4321230"/>
                  <a:pt x="2089373" y="4330939"/>
                </a:cubicBezTo>
                <a:cubicBezTo>
                  <a:pt x="2093739" y="4311522"/>
                  <a:pt x="2085006" y="4306668"/>
                  <a:pt x="2073363" y="4303431"/>
                </a:cubicBezTo>
                <a:cubicBezTo>
                  <a:pt x="2063175" y="4301814"/>
                  <a:pt x="2051531" y="4293723"/>
                  <a:pt x="2052987" y="4284014"/>
                </a:cubicBezTo>
                <a:cubicBezTo>
                  <a:pt x="2055898" y="4266216"/>
                  <a:pt x="2057353" y="4248417"/>
                  <a:pt x="2067541" y="4233854"/>
                </a:cubicBezTo>
                <a:cubicBezTo>
                  <a:pt x="2073363" y="4225763"/>
                  <a:pt x="2079185" y="4224144"/>
                  <a:pt x="2089373" y="4225763"/>
                </a:cubicBezTo>
                <a:cubicBezTo>
                  <a:pt x="2096650" y="4228999"/>
                  <a:pt x="2099561" y="4232236"/>
                  <a:pt x="2098105" y="4241944"/>
                </a:cubicBezTo>
                <a:cubicBezTo>
                  <a:pt x="2098105" y="4248416"/>
                  <a:pt x="2102472" y="4251653"/>
                  <a:pt x="2106838" y="4251653"/>
                </a:cubicBezTo>
                <a:cubicBezTo>
                  <a:pt x="2124303" y="4250034"/>
                  <a:pt x="2134491" y="4259743"/>
                  <a:pt x="2144679" y="4271070"/>
                </a:cubicBezTo>
                <a:cubicBezTo>
                  <a:pt x="2154867" y="4280778"/>
                  <a:pt x="2166511" y="4284014"/>
                  <a:pt x="2176699" y="4272688"/>
                </a:cubicBezTo>
                <a:cubicBezTo>
                  <a:pt x="2183976" y="4264597"/>
                  <a:pt x="2186887" y="4267834"/>
                  <a:pt x="2185431" y="4277542"/>
                </a:cubicBezTo>
                <a:cubicBezTo>
                  <a:pt x="2185432" y="4284014"/>
                  <a:pt x="2188342" y="4285633"/>
                  <a:pt x="2194164" y="4288868"/>
                </a:cubicBezTo>
                <a:cubicBezTo>
                  <a:pt x="2218907" y="4298577"/>
                  <a:pt x="2245105" y="4298577"/>
                  <a:pt x="2269847" y="4288869"/>
                </a:cubicBezTo>
                <a:cubicBezTo>
                  <a:pt x="2282946" y="4282396"/>
                  <a:pt x="2296045" y="4282396"/>
                  <a:pt x="2309144" y="4285632"/>
                </a:cubicBezTo>
                <a:cubicBezTo>
                  <a:pt x="2320787" y="4288869"/>
                  <a:pt x="2330975" y="4296959"/>
                  <a:pt x="2339708" y="4305050"/>
                </a:cubicBezTo>
                <a:cubicBezTo>
                  <a:pt x="2344074" y="4309904"/>
                  <a:pt x="2346985" y="4316376"/>
                  <a:pt x="2354262" y="4311522"/>
                </a:cubicBezTo>
                <a:cubicBezTo>
                  <a:pt x="2361539" y="4306668"/>
                  <a:pt x="2361539" y="4300195"/>
                  <a:pt x="2360084" y="4292105"/>
                </a:cubicBezTo>
                <a:cubicBezTo>
                  <a:pt x="2358628" y="4285633"/>
                  <a:pt x="2355718" y="4280778"/>
                  <a:pt x="2357173" y="4274306"/>
                </a:cubicBezTo>
                <a:cubicBezTo>
                  <a:pt x="2357173" y="4256507"/>
                  <a:pt x="2349896" y="4248417"/>
                  <a:pt x="2335342" y="4245179"/>
                </a:cubicBezTo>
                <a:cubicBezTo>
                  <a:pt x="2309144" y="4238708"/>
                  <a:pt x="2285857" y="4230618"/>
                  <a:pt x="2261114" y="4220909"/>
                </a:cubicBezTo>
                <a:cubicBezTo>
                  <a:pt x="2246560" y="4212819"/>
                  <a:pt x="2245104" y="4204728"/>
                  <a:pt x="2255292" y="4191783"/>
                </a:cubicBezTo>
                <a:cubicBezTo>
                  <a:pt x="2256748" y="4191783"/>
                  <a:pt x="2256748" y="4190165"/>
                  <a:pt x="2256748" y="4188547"/>
                </a:cubicBezTo>
                <a:cubicBezTo>
                  <a:pt x="2259659" y="4172366"/>
                  <a:pt x="2269847" y="4162658"/>
                  <a:pt x="2280035" y="4154567"/>
                </a:cubicBezTo>
                <a:cubicBezTo>
                  <a:pt x="2287312" y="4148095"/>
                  <a:pt x="2290223" y="4151331"/>
                  <a:pt x="2291678" y="4157804"/>
                </a:cubicBezTo>
                <a:cubicBezTo>
                  <a:pt x="2294589" y="4172366"/>
                  <a:pt x="2287312" y="4178839"/>
                  <a:pt x="2275669" y="4180457"/>
                </a:cubicBezTo>
                <a:cubicBezTo>
                  <a:pt x="2278579" y="4188547"/>
                  <a:pt x="2282946" y="4195019"/>
                  <a:pt x="2290223" y="4195020"/>
                </a:cubicBezTo>
                <a:cubicBezTo>
                  <a:pt x="2294589" y="4195020"/>
                  <a:pt x="2296045" y="4188547"/>
                  <a:pt x="2297500" y="4183693"/>
                </a:cubicBezTo>
                <a:cubicBezTo>
                  <a:pt x="2303322" y="4159422"/>
                  <a:pt x="2309144" y="4154567"/>
                  <a:pt x="2330975" y="4156185"/>
                </a:cubicBezTo>
                <a:cubicBezTo>
                  <a:pt x="2351351" y="4159420"/>
                  <a:pt x="2373183" y="4159422"/>
                  <a:pt x="2393559" y="4156185"/>
                </a:cubicBezTo>
                <a:cubicBezTo>
                  <a:pt x="2421212" y="4151331"/>
                  <a:pt x="2427034" y="4157803"/>
                  <a:pt x="2422668" y="4188547"/>
                </a:cubicBezTo>
                <a:cubicBezTo>
                  <a:pt x="2422668" y="4190165"/>
                  <a:pt x="2422668" y="4191782"/>
                  <a:pt x="2422668" y="4193401"/>
                </a:cubicBezTo>
                <a:cubicBezTo>
                  <a:pt x="2421212" y="4198256"/>
                  <a:pt x="2416846" y="4204728"/>
                  <a:pt x="2424123" y="4207964"/>
                </a:cubicBezTo>
                <a:cubicBezTo>
                  <a:pt x="2431400" y="4209582"/>
                  <a:pt x="2438677" y="4212819"/>
                  <a:pt x="2443044" y="4203110"/>
                </a:cubicBezTo>
                <a:cubicBezTo>
                  <a:pt x="2445955" y="4196638"/>
                  <a:pt x="2448866" y="4191783"/>
                  <a:pt x="2450321" y="4185311"/>
                </a:cubicBezTo>
                <a:cubicBezTo>
                  <a:pt x="2456143" y="4175603"/>
                  <a:pt x="2461964" y="4173984"/>
                  <a:pt x="2470697" y="4180457"/>
                </a:cubicBezTo>
                <a:cubicBezTo>
                  <a:pt x="2479430" y="4185311"/>
                  <a:pt x="2477974" y="4193401"/>
                  <a:pt x="2472152" y="4199874"/>
                </a:cubicBezTo>
                <a:cubicBezTo>
                  <a:pt x="2470697" y="4203110"/>
                  <a:pt x="2469242" y="4204728"/>
                  <a:pt x="2467786" y="4207964"/>
                </a:cubicBezTo>
                <a:cubicBezTo>
                  <a:pt x="2464875" y="4211200"/>
                  <a:pt x="2464875" y="4216055"/>
                  <a:pt x="2467786" y="4219291"/>
                </a:cubicBezTo>
                <a:cubicBezTo>
                  <a:pt x="2472153" y="4222527"/>
                  <a:pt x="2473608" y="4217673"/>
                  <a:pt x="2476519" y="4216055"/>
                </a:cubicBezTo>
                <a:cubicBezTo>
                  <a:pt x="2482341" y="4211200"/>
                  <a:pt x="2486707" y="4204728"/>
                  <a:pt x="2489618" y="4196638"/>
                </a:cubicBezTo>
                <a:cubicBezTo>
                  <a:pt x="2499806" y="4175603"/>
                  <a:pt x="2508538" y="4172366"/>
                  <a:pt x="2527459" y="4183693"/>
                </a:cubicBezTo>
                <a:cubicBezTo>
                  <a:pt x="2536192" y="4188547"/>
                  <a:pt x="2544924" y="4195020"/>
                  <a:pt x="2553657" y="4199874"/>
                </a:cubicBezTo>
                <a:cubicBezTo>
                  <a:pt x="2559479" y="4203110"/>
                  <a:pt x="2566756" y="4204728"/>
                  <a:pt x="2572578" y="4196638"/>
                </a:cubicBezTo>
                <a:cubicBezTo>
                  <a:pt x="2579855" y="4186928"/>
                  <a:pt x="2584221" y="4175603"/>
                  <a:pt x="2598775" y="4177220"/>
                </a:cubicBezTo>
                <a:cubicBezTo>
                  <a:pt x="2607508" y="4178839"/>
                  <a:pt x="2613330" y="4175602"/>
                  <a:pt x="2620607" y="4182075"/>
                </a:cubicBezTo>
                <a:cubicBezTo>
                  <a:pt x="2656993" y="4216055"/>
                  <a:pt x="2697745" y="4224145"/>
                  <a:pt x="2742864" y="4214437"/>
                </a:cubicBezTo>
                <a:cubicBezTo>
                  <a:pt x="2750141" y="4212818"/>
                  <a:pt x="2755963" y="4214437"/>
                  <a:pt x="2761784" y="4219291"/>
                </a:cubicBezTo>
                <a:cubicBezTo>
                  <a:pt x="2774883" y="4233854"/>
                  <a:pt x="2790893" y="4235471"/>
                  <a:pt x="2808358" y="4232236"/>
                </a:cubicBezTo>
                <a:cubicBezTo>
                  <a:pt x="2833101" y="4225763"/>
                  <a:pt x="2854932" y="4217673"/>
                  <a:pt x="2876764" y="4204728"/>
                </a:cubicBezTo>
                <a:cubicBezTo>
                  <a:pt x="2886952" y="4198256"/>
                  <a:pt x="2897140" y="4191784"/>
                  <a:pt x="2908783" y="4193401"/>
                </a:cubicBezTo>
                <a:cubicBezTo>
                  <a:pt x="2946625" y="4203110"/>
                  <a:pt x="2987377" y="4203110"/>
                  <a:pt x="3022308" y="4224145"/>
                </a:cubicBezTo>
                <a:cubicBezTo>
                  <a:pt x="3029585" y="4228999"/>
                  <a:pt x="3035406" y="4227381"/>
                  <a:pt x="3042684" y="4220909"/>
                </a:cubicBezTo>
                <a:cubicBezTo>
                  <a:pt x="3045594" y="4217673"/>
                  <a:pt x="3048505" y="4214437"/>
                  <a:pt x="3051416" y="4212819"/>
                </a:cubicBezTo>
                <a:cubicBezTo>
                  <a:pt x="3058693" y="4211200"/>
                  <a:pt x="3057238" y="4207964"/>
                  <a:pt x="3055782" y="4203110"/>
                </a:cubicBezTo>
                <a:cubicBezTo>
                  <a:pt x="3052871" y="4193401"/>
                  <a:pt x="3047050" y="4188547"/>
                  <a:pt x="3038317" y="4188546"/>
                </a:cubicBezTo>
                <a:cubicBezTo>
                  <a:pt x="3033223" y="4188547"/>
                  <a:pt x="3029585" y="4186120"/>
                  <a:pt x="3027401" y="4182479"/>
                </a:cubicBezTo>
                <a:lnTo>
                  <a:pt x="3026538" y="4177197"/>
                </a:lnTo>
                <a:lnTo>
                  <a:pt x="2916466" y="4170082"/>
                </a:lnTo>
                <a:cubicBezTo>
                  <a:pt x="2873824" y="4166223"/>
                  <a:pt x="2831183" y="4160711"/>
                  <a:pt x="2788542" y="4151891"/>
                </a:cubicBezTo>
                <a:cubicBezTo>
                  <a:pt x="2709209" y="4134251"/>
                  <a:pt x="2629877" y="4121022"/>
                  <a:pt x="2550544" y="4125431"/>
                </a:cubicBezTo>
                <a:cubicBezTo>
                  <a:pt x="2542611" y="4125432"/>
                  <a:pt x="2536661" y="4125432"/>
                  <a:pt x="2530711" y="4118817"/>
                </a:cubicBezTo>
                <a:cubicBezTo>
                  <a:pt x="2495011" y="4083536"/>
                  <a:pt x="2453362" y="4079128"/>
                  <a:pt x="2407745" y="4081332"/>
                </a:cubicBezTo>
                <a:cubicBezTo>
                  <a:pt x="2364112" y="4083537"/>
                  <a:pt x="2320480" y="4083537"/>
                  <a:pt x="2276847" y="4074718"/>
                </a:cubicBezTo>
                <a:cubicBezTo>
                  <a:pt x="2203464" y="4059283"/>
                  <a:pt x="2132064" y="4039438"/>
                  <a:pt x="2056698" y="4037232"/>
                </a:cubicBezTo>
                <a:cubicBezTo>
                  <a:pt x="2022982" y="4037232"/>
                  <a:pt x="1993232" y="4024002"/>
                  <a:pt x="1969433" y="3997544"/>
                </a:cubicBezTo>
                <a:cubicBezTo>
                  <a:pt x="1961499" y="3988724"/>
                  <a:pt x="1955549" y="3988723"/>
                  <a:pt x="1947616" y="3995339"/>
                </a:cubicBezTo>
                <a:cubicBezTo>
                  <a:pt x="1929766" y="4006363"/>
                  <a:pt x="1911916" y="4012979"/>
                  <a:pt x="1896050" y="3995339"/>
                </a:cubicBezTo>
                <a:cubicBezTo>
                  <a:pt x="1874233" y="3975494"/>
                  <a:pt x="1850433" y="3971084"/>
                  <a:pt x="1822667" y="3973289"/>
                </a:cubicBezTo>
                <a:cubicBezTo>
                  <a:pt x="1781017" y="3975494"/>
                  <a:pt x="1743334" y="3964468"/>
                  <a:pt x="1709618" y="3935804"/>
                </a:cubicBezTo>
                <a:cubicBezTo>
                  <a:pt x="1689785" y="3918165"/>
                  <a:pt x="1662019" y="3909344"/>
                  <a:pt x="1642185" y="3922575"/>
                </a:cubicBezTo>
                <a:cubicBezTo>
                  <a:pt x="1606486" y="3946830"/>
                  <a:pt x="1576736" y="3938010"/>
                  <a:pt x="1545003" y="3918165"/>
                </a:cubicBezTo>
                <a:cubicBezTo>
                  <a:pt x="1529136" y="3909345"/>
                  <a:pt x="1511287" y="3900525"/>
                  <a:pt x="1491454" y="3904936"/>
                </a:cubicBezTo>
                <a:cubicBezTo>
                  <a:pt x="1481537" y="3909345"/>
                  <a:pt x="1477570" y="3902730"/>
                  <a:pt x="1477570" y="3893910"/>
                </a:cubicBezTo>
                <a:cubicBezTo>
                  <a:pt x="1477570" y="3887296"/>
                  <a:pt x="1477570" y="3882885"/>
                  <a:pt x="1477570" y="3878476"/>
                </a:cubicBezTo>
                <a:cubicBezTo>
                  <a:pt x="1479553" y="3854221"/>
                  <a:pt x="1477570" y="3854220"/>
                  <a:pt x="1459720" y="3865246"/>
                </a:cubicBezTo>
                <a:cubicBezTo>
                  <a:pt x="1439887" y="3876270"/>
                  <a:pt x="1418071" y="3885091"/>
                  <a:pt x="1398237" y="3891706"/>
                </a:cubicBezTo>
                <a:cubicBezTo>
                  <a:pt x="1390304" y="3893910"/>
                  <a:pt x="1382371" y="3896115"/>
                  <a:pt x="1376421" y="3889501"/>
                </a:cubicBezTo>
                <a:cubicBezTo>
                  <a:pt x="1370471" y="3882886"/>
                  <a:pt x="1374438" y="3874066"/>
                  <a:pt x="1378405" y="3867450"/>
                </a:cubicBezTo>
                <a:cubicBezTo>
                  <a:pt x="1388321" y="3849810"/>
                  <a:pt x="1382371" y="3840992"/>
                  <a:pt x="1366505" y="3838787"/>
                </a:cubicBezTo>
                <a:cubicBezTo>
                  <a:pt x="1360555" y="3836580"/>
                  <a:pt x="1354605" y="3832171"/>
                  <a:pt x="1348655" y="3832172"/>
                </a:cubicBezTo>
                <a:cubicBezTo>
                  <a:pt x="1334772" y="3832172"/>
                  <a:pt x="1332788" y="3825556"/>
                  <a:pt x="1340722" y="3812327"/>
                </a:cubicBezTo>
                <a:cubicBezTo>
                  <a:pt x="1344688" y="3807917"/>
                  <a:pt x="1348655" y="3801302"/>
                  <a:pt x="1342705" y="3796892"/>
                </a:cubicBezTo>
                <a:cubicBezTo>
                  <a:pt x="1338738" y="3790277"/>
                  <a:pt x="1332788" y="3792482"/>
                  <a:pt x="1326838" y="3794687"/>
                </a:cubicBezTo>
                <a:cubicBezTo>
                  <a:pt x="1310972" y="3803507"/>
                  <a:pt x="1295105" y="3799097"/>
                  <a:pt x="1277255" y="3794687"/>
                </a:cubicBezTo>
                <a:cubicBezTo>
                  <a:pt x="1223706" y="3777047"/>
                  <a:pt x="1176106" y="3792482"/>
                  <a:pt x="1130490" y="3823352"/>
                </a:cubicBezTo>
                <a:cubicBezTo>
                  <a:pt x="1122557" y="3827761"/>
                  <a:pt x="1118590" y="3838785"/>
                  <a:pt x="1108673" y="3840991"/>
                </a:cubicBezTo>
                <a:cubicBezTo>
                  <a:pt x="1110657" y="3829967"/>
                  <a:pt x="1112640" y="3821147"/>
                  <a:pt x="1114624" y="3810122"/>
                </a:cubicBezTo>
                <a:cubicBezTo>
                  <a:pt x="1118590" y="3788072"/>
                  <a:pt x="1110657" y="3774843"/>
                  <a:pt x="1092807" y="3770433"/>
                </a:cubicBezTo>
                <a:cubicBezTo>
                  <a:pt x="1033307" y="3754998"/>
                  <a:pt x="973808" y="3739563"/>
                  <a:pt x="914308" y="3724128"/>
                </a:cubicBezTo>
                <a:cubicBezTo>
                  <a:pt x="892492" y="3719718"/>
                  <a:pt x="870676" y="3721924"/>
                  <a:pt x="848859" y="3713104"/>
                </a:cubicBezTo>
                <a:cubicBezTo>
                  <a:pt x="834976" y="3706489"/>
                  <a:pt x="827043" y="3699874"/>
                  <a:pt x="831009" y="3680029"/>
                </a:cubicBezTo>
                <a:cubicBezTo>
                  <a:pt x="832992" y="3655775"/>
                  <a:pt x="817126" y="3642545"/>
                  <a:pt x="797293" y="3653570"/>
                </a:cubicBezTo>
                <a:cubicBezTo>
                  <a:pt x="781426" y="3662390"/>
                  <a:pt x="769527" y="3660185"/>
                  <a:pt x="755643" y="3651365"/>
                </a:cubicBezTo>
                <a:cubicBezTo>
                  <a:pt x="747710" y="3642545"/>
                  <a:pt x="739777" y="3642545"/>
                  <a:pt x="729860" y="3651365"/>
                </a:cubicBezTo>
                <a:cubicBezTo>
                  <a:pt x="719943" y="3662389"/>
                  <a:pt x="708044" y="3664594"/>
                  <a:pt x="696144" y="3657980"/>
                </a:cubicBezTo>
                <a:cubicBezTo>
                  <a:pt x="688210" y="3655775"/>
                  <a:pt x="678294" y="3649160"/>
                  <a:pt x="670361" y="3649160"/>
                </a:cubicBezTo>
                <a:cubicBezTo>
                  <a:pt x="658461" y="3649160"/>
                  <a:pt x="654494" y="3642545"/>
                  <a:pt x="652511" y="3631520"/>
                </a:cubicBezTo>
                <a:cubicBezTo>
                  <a:pt x="646561" y="3609470"/>
                  <a:pt x="642594" y="3607266"/>
                  <a:pt x="622761" y="3620495"/>
                </a:cubicBezTo>
                <a:cubicBezTo>
                  <a:pt x="610861" y="3629315"/>
                  <a:pt x="598962" y="3640340"/>
                  <a:pt x="585078" y="3644750"/>
                </a:cubicBezTo>
                <a:cubicBezTo>
                  <a:pt x="585078" y="3642545"/>
                  <a:pt x="583095" y="3642545"/>
                  <a:pt x="583095" y="3640340"/>
                </a:cubicBezTo>
                <a:cubicBezTo>
                  <a:pt x="600945" y="3611675"/>
                  <a:pt x="600945" y="3611675"/>
                  <a:pt x="585078" y="3580806"/>
                </a:cubicBezTo>
                <a:cubicBezTo>
                  <a:pt x="583095" y="3576396"/>
                  <a:pt x="581112" y="3571986"/>
                  <a:pt x="579128" y="3569781"/>
                </a:cubicBezTo>
                <a:cubicBezTo>
                  <a:pt x="563262" y="3532297"/>
                  <a:pt x="539462" y="3525682"/>
                  <a:pt x="505745" y="3543321"/>
                </a:cubicBezTo>
                <a:cubicBezTo>
                  <a:pt x="487896" y="3554347"/>
                  <a:pt x="475996" y="3547731"/>
                  <a:pt x="474013" y="3525682"/>
                </a:cubicBezTo>
                <a:cubicBezTo>
                  <a:pt x="472029" y="3514657"/>
                  <a:pt x="472029" y="3503632"/>
                  <a:pt x="474012" y="3492607"/>
                </a:cubicBezTo>
                <a:cubicBezTo>
                  <a:pt x="479962" y="3461738"/>
                  <a:pt x="505745" y="3452918"/>
                  <a:pt x="525579" y="3472763"/>
                </a:cubicBezTo>
                <a:cubicBezTo>
                  <a:pt x="541445" y="3488197"/>
                  <a:pt x="557312" y="3494813"/>
                  <a:pt x="575161" y="3499222"/>
                </a:cubicBezTo>
                <a:cubicBezTo>
                  <a:pt x="593011" y="3501427"/>
                  <a:pt x="608878" y="3508042"/>
                  <a:pt x="620778" y="3523477"/>
                </a:cubicBezTo>
                <a:cubicBezTo>
                  <a:pt x="638628" y="3549936"/>
                  <a:pt x="648544" y="3552141"/>
                  <a:pt x="670361" y="3530092"/>
                </a:cubicBezTo>
                <a:cubicBezTo>
                  <a:pt x="686227" y="3516862"/>
                  <a:pt x="700110" y="3512452"/>
                  <a:pt x="719944" y="3516862"/>
                </a:cubicBezTo>
                <a:cubicBezTo>
                  <a:pt x="755643" y="3523477"/>
                  <a:pt x="789360" y="3541117"/>
                  <a:pt x="823076" y="3549936"/>
                </a:cubicBezTo>
                <a:cubicBezTo>
                  <a:pt x="852826" y="3558756"/>
                  <a:pt x="882576" y="3558756"/>
                  <a:pt x="908359" y="3538912"/>
                </a:cubicBezTo>
                <a:cubicBezTo>
                  <a:pt x="922242" y="3525682"/>
                  <a:pt x="930175" y="3530092"/>
                  <a:pt x="942075" y="3543321"/>
                </a:cubicBezTo>
                <a:cubicBezTo>
                  <a:pt x="997608" y="3605060"/>
                  <a:pt x="1061074" y="3635930"/>
                  <a:pt x="1138423" y="3598446"/>
                </a:cubicBezTo>
                <a:cubicBezTo>
                  <a:pt x="1150323" y="3591831"/>
                  <a:pt x="1160240" y="3596241"/>
                  <a:pt x="1170156" y="3600651"/>
                </a:cubicBezTo>
                <a:cubicBezTo>
                  <a:pt x="1176106" y="3605060"/>
                  <a:pt x="1184039" y="3613880"/>
                  <a:pt x="1191973" y="3607265"/>
                </a:cubicBezTo>
                <a:cubicBezTo>
                  <a:pt x="1199906" y="3598446"/>
                  <a:pt x="1193956" y="3589626"/>
                  <a:pt x="1191973" y="3580806"/>
                </a:cubicBezTo>
                <a:cubicBezTo>
                  <a:pt x="1186023" y="3567576"/>
                  <a:pt x="1191973" y="3563166"/>
                  <a:pt x="1203873" y="3563166"/>
                </a:cubicBezTo>
                <a:cubicBezTo>
                  <a:pt x="1215772" y="3563166"/>
                  <a:pt x="1227672" y="3567576"/>
                  <a:pt x="1239573" y="3569781"/>
                </a:cubicBezTo>
                <a:cubicBezTo>
                  <a:pt x="1265355" y="3578601"/>
                  <a:pt x="1287172" y="3589625"/>
                  <a:pt x="1314938" y="3583011"/>
                </a:cubicBezTo>
                <a:cubicBezTo>
                  <a:pt x="1320888" y="3583011"/>
                  <a:pt x="1320888" y="3587421"/>
                  <a:pt x="1322872" y="3591831"/>
                </a:cubicBezTo>
                <a:cubicBezTo>
                  <a:pt x="1328822" y="3611675"/>
                  <a:pt x="1342705" y="3616085"/>
                  <a:pt x="1358571" y="3616085"/>
                </a:cubicBezTo>
                <a:cubicBezTo>
                  <a:pt x="1418071" y="3618290"/>
                  <a:pt x="1477570" y="3624905"/>
                  <a:pt x="1535086" y="3646955"/>
                </a:cubicBezTo>
                <a:cubicBezTo>
                  <a:pt x="1539053" y="3649160"/>
                  <a:pt x="1545003" y="3649159"/>
                  <a:pt x="1550953" y="3646955"/>
                </a:cubicBezTo>
                <a:cubicBezTo>
                  <a:pt x="1568803" y="3635929"/>
                  <a:pt x="1580702" y="3642545"/>
                  <a:pt x="1590619" y="3664594"/>
                </a:cubicBezTo>
                <a:cubicBezTo>
                  <a:pt x="1600536" y="3686643"/>
                  <a:pt x="1612436" y="3688849"/>
                  <a:pt x="1630286" y="3671209"/>
                </a:cubicBezTo>
                <a:cubicBezTo>
                  <a:pt x="1638219" y="3664594"/>
                  <a:pt x="1644169" y="3657980"/>
                  <a:pt x="1652102" y="3649160"/>
                </a:cubicBezTo>
                <a:cubicBezTo>
                  <a:pt x="1660035" y="3662389"/>
                  <a:pt x="1667968" y="3675619"/>
                  <a:pt x="1681852" y="3675619"/>
                </a:cubicBezTo>
                <a:cubicBezTo>
                  <a:pt x="1697718" y="3675619"/>
                  <a:pt x="1713585" y="3677824"/>
                  <a:pt x="1727468" y="3677824"/>
                </a:cubicBezTo>
                <a:cubicBezTo>
                  <a:pt x="1779034" y="3680029"/>
                  <a:pt x="1784984" y="3684439"/>
                  <a:pt x="1794901" y="3622700"/>
                </a:cubicBezTo>
                <a:cubicBezTo>
                  <a:pt x="1794901" y="3622700"/>
                  <a:pt x="1796884" y="3622699"/>
                  <a:pt x="1796884" y="3620495"/>
                </a:cubicBezTo>
                <a:cubicBezTo>
                  <a:pt x="1802834" y="3598446"/>
                  <a:pt x="1810767" y="3591831"/>
                  <a:pt x="1830600" y="3598446"/>
                </a:cubicBezTo>
                <a:lnTo>
                  <a:pt x="1891452" y="3610399"/>
                </a:lnTo>
                <a:lnTo>
                  <a:pt x="1901622" y="3586618"/>
                </a:lnTo>
                <a:cubicBezTo>
                  <a:pt x="1914720" y="3575291"/>
                  <a:pt x="1927819" y="3583382"/>
                  <a:pt x="1938007" y="3589854"/>
                </a:cubicBezTo>
                <a:cubicBezTo>
                  <a:pt x="1952562" y="3599563"/>
                  <a:pt x="1968572" y="3606034"/>
                  <a:pt x="1986037" y="3606035"/>
                </a:cubicBezTo>
                <a:cubicBezTo>
                  <a:pt x="1996225" y="3606034"/>
                  <a:pt x="2007868" y="3606035"/>
                  <a:pt x="2019512" y="3606035"/>
                </a:cubicBezTo>
                <a:cubicBezTo>
                  <a:pt x="2067541" y="3606035"/>
                  <a:pt x="2114115" y="3614125"/>
                  <a:pt x="2151957" y="3652960"/>
                </a:cubicBezTo>
                <a:lnTo>
                  <a:pt x="2156924" y="3655135"/>
                </a:lnTo>
                <a:lnTo>
                  <a:pt x="2172582" y="3657183"/>
                </a:lnTo>
                <a:lnTo>
                  <a:pt x="2182521" y="3643250"/>
                </a:lnTo>
                <a:cubicBezTo>
                  <a:pt x="2183976" y="3640015"/>
                  <a:pt x="2181065" y="3635161"/>
                  <a:pt x="2185432" y="3633542"/>
                </a:cubicBezTo>
                <a:cubicBezTo>
                  <a:pt x="2189798" y="3633543"/>
                  <a:pt x="2192709" y="3636779"/>
                  <a:pt x="2194164" y="3640014"/>
                </a:cubicBezTo>
                <a:cubicBezTo>
                  <a:pt x="2195620" y="3643251"/>
                  <a:pt x="2197075" y="3646487"/>
                  <a:pt x="2198531" y="3648105"/>
                </a:cubicBezTo>
                <a:cubicBezTo>
                  <a:pt x="2202897" y="3656196"/>
                  <a:pt x="2208719" y="3662668"/>
                  <a:pt x="2215996" y="3654578"/>
                </a:cubicBezTo>
                <a:cubicBezTo>
                  <a:pt x="2224728" y="3646487"/>
                  <a:pt x="2213085" y="3644868"/>
                  <a:pt x="2210174" y="3640015"/>
                </a:cubicBezTo>
                <a:cubicBezTo>
                  <a:pt x="2210174" y="3638397"/>
                  <a:pt x="2208719" y="3638397"/>
                  <a:pt x="2208718" y="3636779"/>
                </a:cubicBezTo>
                <a:cubicBezTo>
                  <a:pt x="2205807" y="3633542"/>
                  <a:pt x="2204352" y="3628687"/>
                  <a:pt x="2207263" y="3625452"/>
                </a:cubicBezTo>
                <a:cubicBezTo>
                  <a:pt x="2210174" y="3620597"/>
                  <a:pt x="2213085" y="3620597"/>
                  <a:pt x="2217451" y="3623834"/>
                </a:cubicBezTo>
                <a:cubicBezTo>
                  <a:pt x="2234916" y="3633542"/>
                  <a:pt x="2250926" y="3627070"/>
                  <a:pt x="2262570" y="3609271"/>
                </a:cubicBezTo>
                <a:cubicBezTo>
                  <a:pt x="2265480" y="3606035"/>
                  <a:pt x="2271302" y="3602799"/>
                  <a:pt x="2271302" y="3597945"/>
                </a:cubicBezTo>
                <a:lnTo>
                  <a:pt x="2265361" y="3583389"/>
                </a:lnTo>
                <a:lnTo>
                  <a:pt x="2128540" y="3553778"/>
                </a:lnTo>
                <a:lnTo>
                  <a:pt x="2127214" y="3554256"/>
                </a:lnTo>
                <a:cubicBezTo>
                  <a:pt x="2123576" y="3556682"/>
                  <a:pt x="2121029" y="3557492"/>
                  <a:pt x="2119209" y="3556481"/>
                </a:cubicBezTo>
                <a:lnTo>
                  <a:pt x="2117037" y="3551287"/>
                </a:lnTo>
                <a:lnTo>
                  <a:pt x="2090415" y="3545525"/>
                </a:lnTo>
                <a:cubicBezTo>
                  <a:pt x="2030915" y="3534502"/>
                  <a:pt x="1971416" y="3512451"/>
                  <a:pt x="1911916" y="3514656"/>
                </a:cubicBezTo>
                <a:cubicBezTo>
                  <a:pt x="1844483" y="3514656"/>
                  <a:pt x="1781017" y="3508042"/>
                  <a:pt x="1725485" y="3461738"/>
                </a:cubicBezTo>
                <a:cubicBezTo>
                  <a:pt x="1703668" y="3444097"/>
                  <a:pt x="1675902" y="3441893"/>
                  <a:pt x="1648135" y="3450713"/>
                </a:cubicBezTo>
                <a:cubicBezTo>
                  <a:pt x="1630285" y="3457327"/>
                  <a:pt x="1612436" y="3455123"/>
                  <a:pt x="1592603" y="3450712"/>
                </a:cubicBezTo>
                <a:cubicBezTo>
                  <a:pt x="1562853" y="3444097"/>
                  <a:pt x="1533103" y="3430868"/>
                  <a:pt x="1501370" y="3439688"/>
                </a:cubicBezTo>
                <a:cubicBezTo>
                  <a:pt x="1473604" y="3446303"/>
                  <a:pt x="1453771" y="3437484"/>
                  <a:pt x="1435920" y="3413229"/>
                </a:cubicBezTo>
                <a:cubicBezTo>
                  <a:pt x="1429971" y="3404409"/>
                  <a:pt x="1422037" y="3402204"/>
                  <a:pt x="1412121" y="3406614"/>
                </a:cubicBezTo>
                <a:cubicBezTo>
                  <a:pt x="1398237" y="3413229"/>
                  <a:pt x="1382371" y="3415434"/>
                  <a:pt x="1366504" y="3408818"/>
                </a:cubicBezTo>
                <a:cubicBezTo>
                  <a:pt x="1318905" y="3391179"/>
                  <a:pt x="1265355" y="3386769"/>
                  <a:pt x="1217756" y="3364720"/>
                </a:cubicBezTo>
                <a:cubicBezTo>
                  <a:pt x="1201889" y="3355900"/>
                  <a:pt x="1186023" y="3353695"/>
                  <a:pt x="1170156" y="3362515"/>
                </a:cubicBezTo>
                <a:cubicBezTo>
                  <a:pt x="1136440" y="3377949"/>
                  <a:pt x="1126523" y="3375744"/>
                  <a:pt x="1104707" y="3342670"/>
                </a:cubicBezTo>
                <a:cubicBezTo>
                  <a:pt x="1096774" y="3329440"/>
                  <a:pt x="1086857" y="3320620"/>
                  <a:pt x="1074957" y="3320621"/>
                </a:cubicBezTo>
                <a:cubicBezTo>
                  <a:pt x="1033308" y="3318416"/>
                  <a:pt x="995624" y="3300776"/>
                  <a:pt x="957941" y="3287546"/>
                </a:cubicBezTo>
                <a:cubicBezTo>
                  <a:pt x="924225" y="3274316"/>
                  <a:pt x="890509" y="3263291"/>
                  <a:pt x="854809" y="3269906"/>
                </a:cubicBezTo>
                <a:cubicBezTo>
                  <a:pt x="840926" y="3272111"/>
                  <a:pt x="832993" y="3267701"/>
                  <a:pt x="827042" y="3256676"/>
                </a:cubicBezTo>
                <a:cubicBezTo>
                  <a:pt x="819109" y="3243447"/>
                  <a:pt x="809193" y="3228012"/>
                  <a:pt x="793326" y="3232422"/>
                </a:cubicBezTo>
                <a:cubicBezTo>
                  <a:pt x="759610" y="3241242"/>
                  <a:pt x="731843" y="3225807"/>
                  <a:pt x="708044" y="3199347"/>
                </a:cubicBezTo>
                <a:cubicBezTo>
                  <a:pt x="672344" y="3161863"/>
                  <a:pt x="628711" y="3148633"/>
                  <a:pt x="581112" y="3164068"/>
                </a:cubicBezTo>
                <a:cubicBezTo>
                  <a:pt x="563262" y="3168478"/>
                  <a:pt x="557312" y="3164068"/>
                  <a:pt x="557312" y="3144224"/>
                </a:cubicBezTo>
                <a:cubicBezTo>
                  <a:pt x="557312" y="3137609"/>
                  <a:pt x="557312" y="3130994"/>
                  <a:pt x="555329" y="3126584"/>
                </a:cubicBezTo>
                <a:cubicBezTo>
                  <a:pt x="529545" y="3080280"/>
                  <a:pt x="503762" y="3036180"/>
                  <a:pt x="450213" y="3025156"/>
                </a:cubicBezTo>
                <a:cubicBezTo>
                  <a:pt x="438313" y="3022951"/>
                  <a:pt x="440296" y="3016336"/>
                  <a:pt x="444263" y="3007516"/>
                </a:cubicBezTo>
                <a:cubicBezTo>
                  <a:pt x="446246" y="3003106"/>
                  <a:pt x="450213" y="2998696"/>
                  <a:pt x="454179" y="2994286"/>
                </a:cubicBezTo>
                <a:cubicBezTo>
                  <a:pt x="462112" y="2985466"/>
                  <a:pt x="470046" y="2978851"/>
                  <a:pt x="462113" y="2965621"/>
                </a:cubicBezTo>
                <a:cubicBezTo>
                  <a:pt x="456163" y="2952392"/>
                  <a:pt x="446246" y="2961211"/>
                  <a:pt x="436329" y="2963416"/>
                </a:cubicBezTo>
                <a:cubicBezTo>
                  <a:pt x="416496" y="2970031"/>
                  <a:pt x="394680" y="2976646"/>
                  <a:pt x="378813" y="2963416"/>
                </a:cubicBezTo>
                <a:cubicBezTo>
                  <a:pt x="358980" y="2947982"/>
                  <a:pt x="349064" y="2954597"/>
                  <a:pt x="335180" y="2972236"/>
                </a:cubicBezTo>
                <a:cubicBezTo>
                  <a:pt x="331214" y="2976646"/>
                  <a:pt x="327247" y="2981056"/>
                  <a:pt x="321297" y="2983261"/>
                </a:cubicBezTo>
                <a:cubicBezTo>
                  <a:pt x="315347" y="2989876"/>
                  <a:pt x="309397" y="2992081"/>
                  <a:pt x="301464" y="2983261"/>
                </a:cubicBezTo>
                <a:cubicBezTo>
                  <a:pt x="295514" y="2976646"/>
                  <a:pt x="295514" y="2967827"/>
                  <a:pt x="301464" y="2961211"/>
                </a:cubicBezTo>
                <a:cubicBezTo>
                  <a:pt x="307414" y="2952392"/>
                  <a:pt x="309397" y="2943572"/>
                  <a:pt x="317331" y="2936957"/>
                </a:cubicBezTo>
                <a:cubicBezTo>
                  <a:pt x="321297" y="2934752"/>
                  <a:pt x="325264" y="2932547"/>
                  <a:pt x="323280" y="2925932"/>
                </a:cubicBezTo>
                <a:cubicBezTo>
                  <a:pt x="321297" y="2921522"/>
                  <a:pt x="315347" y="2923727"/>
                  <a:pt x="311380" y="2923727"/>
                </a:cubicBezTo>
                <a:cubicBezTo>
                  <a:pt x="305431" y="2923727"/>
                  <a:pt x="301464" y="2923727"/>
                  <a:pt x="297498" y="2928137"/>
                </a:cubicBezTo>
                <a:cubicBezTo>
                  <a:pt x="293531" y="2932547"/>
                  <a:pt x="289564" y="2932547"/>
                  <a:pt x="285597" y="2928137"/>
                </a:cubicBezTo>
                <a:cubicBezTo>
                  <a:pt x="263781" y="2903883"/>
                  <a:pt x="237998" y="2892858"/>
                  <a:pt x="208248" y="2895063"/>
                </a:cubicBezTo>
                <a:cubicBezTo>
                  <a:pt x="194365" y="2897268"/>
                  <a:pt x="180482" y="2897268"/>
                  <a:pt x="166599" y="2895063"/>
                </a:cubicBezTo>
                <a:cubicBezTo>
                  <a:pt x="158665" y="2895063"/>
                  <a:pt x="146765" y="2895063"/>
                  <a:pt x="142799" y="2884038"/>
                </a:cubicBezTo>
                <a:cubicBezTo>
                  <a:pt x="140815" y="2875218"/>
                  <a:pt x="150732" y="2868603"/>
                  <a:pt x="156682" y="2861988"/>
                </a:cubicBezTo>
                <a:cubicBezTo>
                  <a:pt x="160649" y="2857578"/>
                  <a:pt x="164615" y="2855373"/>
                  <a:pt x="168582" y="2850964"/>
                </a:cubicBezTo>
                <a:cubicBezTo>
                  <a:pt x="172548" y="2846553"/>
                  <a:pt x="182465" y="2842143"/>
                  <a:pt x="178498" y="2833324"/>
                </a:cubicBezTo>
                <a:cubicBezTo>
                  <a:pt x="176515" y="2824504"/>
                  <a:pt x="166599" y="2824504"/>
                  <a:pt x="158665" y="2826709"/>
                </a:cubicBezTo>
                <a:cubicBezTo>
                  <a:pt x="140815" y="2826709"/>
                  <a:pt x="126932" y="2822299"/>
                  <a:pt x="109082" y="2813479"/>
                </a:cubicBezTo>
                <a:cubicBezTo>
                  <a:pt x="69416" y="2791430"/>
                  <a:pt x="47599" y="2802454"/>
                  <a:pt x="31733" y="2846554"/>
                </a:cubicBezTo>
                <a:cubicBezTo>
                  <a:pt x="25783" y="2864193"/>
                  <a:pt x="15867" y="2873013"/>
                  <a:pt x="0" y="2870808"/>
                </a:cubicBezTo>
                <a:cubicBezTo>
                  <a:pt x="0" y="2828914"/>
                  <a:pt x="0" y="2789225"/>
                  <a:pt x="0" y="2747330"/>
                </a:cubicBezTo>
                <a:cubicBezTo>
                  <a:pt x="27766" y="2745125"/>
                  <a:pt x="33716" y="2734100"/>
                  <a:pt x="25783" y="2714256"/>
                </a:cubicBezTo>
                <a:cubicBezTo>
                  <a:pt x="23800" y="2707641"/>
                  <a:pt x="15867" y="2703231"/>
                  <a:pt x="19833" y="2696616"/>
                </a:cubicBezTo>
                <a:cubicBezTo>
                  <a:pt x="25783" y="2690001"/>
                  <a:pt x="33717" y="2692206"/>
                  <a:pt x="39666" y="2694411"/>
                </a:cubicBezTo>
                <a:cubicBezTo>
                  <a:pt x="45616" y="2694411"/>
                  <a:pt x="49583" y="2696616"/>
                  <a:pt x="53550" y="2698821"/>
                </a:cubicBezTo>
                <a:cubicBezTo>
                  <a:pt x="65449" y="2703231"/>
                  <a:pt x="71399" y="2701026"/>
                  <a:pt x="73383" y="2685591"/>
                </a:cubicBezTo>
                <a:cubicBezTo>
                  <a:pt x="75366" y="2676771"/>
                  <a:pt x="81316" y="2663542"/>
                  <a:pt x="91233" y="2670156"/>
                </a:cubicBezTo>
                <a:cubicBezTo>
                  <a:pt x="105116" y="2676771"/>
                  <a:pt x="118999" y="2676771"/>
                  <a:pt x="132882" y="2678976"/>
                </a:cubicBezTo>
                <a:cubicBezTo>
                  <a:pt x="144782" y="2681181"/>
                  <a:pt x="158665" y="2685591"/>
                  <a:pt x="172548" y="2681181"/>
                </a:cubicBezTo>
                <a:cubicBezTo>
                  <a:pt x="184448" y="2676771"/>
                  <a:pt x="198332" y="2672362"/>
                  <a:pt x="188415" y="2650312"/>
                </a:cubicBezTo>
                <a:cubicBezTo>
                  <a:pt x="184448" y="2643697"/>
                  <a:pt x="188415" y="2639287"/>
                  <a:pt x="196348" y="2637082"/>
                </a:cubicBezTo>
                <a:cubicBezTo>
                  <a:pt x="226098" y="2637082"/>
                  <a:pt x="236015" y="2645902"/>
                  <a:pt x="237998" y="2678976"/>
                </a:cubicBezTo>
                <a:cubicBezTo>
                  <a:pt x="237998" y="2690000"/>
                  <a:pt x="239981" y="2698821"/>
                  <a:pt x="247914" y="2703231"/>
                </a:cubicBezTo>
                <a:cubicBezTo>
                  <a:pt x="261798" y="2709846"/>
                  <a:pt x="275681" y="2714256"/>
                  <a:pt x="291547" y="2709846"/>
                </a:cubicBezTo>
                <a:cubicBezTo>
                  <a:pt x="295514" y="2709846"/>
                  <a:pt x="297498" y="2701026"/>
                  <a:pt x="295514" y="2696616"/>
                </a:cubicBezTo>
                <a:cubicBezTo>
                  <a:pt x="295514" y="2690001"/>
                  <a:pt x="295514" y="2681181"/>
                  <a:pt x="299481" y="2676771"/>
                </a:cubicBezTo>
                <a:cubicBezTo>
                  <a:pt x="305431" y="2670156"/>
                  <a:pt x="313364" y="2654722"/>
                  <a:pt x="319314" y="2667951"/>
                </a:cubicBezTo>
                <a:cubicBezTo>
                  <a:pt x="335181" y="2692206"/>
                  <a:pt x="355014" y="2692206"/>
                  <a:pt x="376830" y="2692206"/>
                </a:cubicBezTo>
                <a:cubicBezTo>
                  <a:pt x="388730" y="2694411"/>
                  <a:pt x="400630" y="2696616"/>
                  <a:pt x="410546" y="2707641"/>
                </a:cubicBezTo>
                <a:cubicBezTo>
                  <a:pt x="448229" y="2747330"/>
                  <a:pt x="477979" y="2745125"/>
                  <a:pt x="505746" y="2696616"/>
                </a:cubicBezTo>
                <a:cubicBezTo>
                  <a:pt x="513679" y="2683386"/>
                  <a:pt x="523595" y="2678976"/>
                  <a:pt x="533512" y="2692206"/>
                </a:cubicBezTo>
                <a:cubicBezTo>
                  <a:pt x="557312" y="2718666"/>
                  <a:pt x="587061" y="2727486"/>
                  <a:pt x="618794" y="2729690"/>
                </a:cubicBezTo>
                <a:cubicBezTo>
                  <a:pt x="634661" y="2731896"/>
                  <a:pt x="650527" y="2729690"/>
                  <a:pt x="668377" y="2731895"/>
                </a:cubicBezTo>
                <a:cubicBezTo>
                  <a:pt x="698127" y="2736305"/>
                  <a:pt x="723910" y="2736305"/>
                  <a:pt x="735810" y="2696616"/>
                </a:cubicBezTo>
                <a:cubicBezTo>
                  <a:pt x="735810" y="2712051"/>
                  <a:pt x="733827" y="2723076"/>
                  <a:pt x="739777" y="2736305"/>
                </a:cubicBezTo>
                <a:cubicBezTo>
                  <a:pt x="745727" y="2753945"/>
                  <a:pt x="759610" y="2760560"/>
                  <a:pt x="773493" y="2760560"/>
                </a:cubicBezTo>
                <a:cubicBezTo>
                  <a:pt x="789360" y="2758355"/>
                  <a:pt x="779443" y="2742920"/>
                  <a:pt x="781426" y="2734101"/>
                </a:cubicBezTo>
                <a:cubicBezTo>
                  <a:pt x="783410" y="2720871"/>
                  <a:pt x="791343" y="2712051"/>
                  <a:pt x="803243" y="2718666"/>
                </a:cubicBezTo>
                <a:cubicBezTo>
                  <a:pt x="819110" y="2727486"/>
                  <a:pt x="832993" y="2727485"/>
                  <a:pt x="850842" y="2725281"/>
                </a:cubicBezTo>
                <a:cubicBezTo>
                  <a:pt x="872659" y="2718666"/>
                  <a:pt x="894475" y="2718665"/>
                  <a:pt x="914308" y="2736305"/>
                </a:cubicBezTo>
                <a:cubicBezTo>
                  <a:pt x="926208" y="2747330"/>
                  <a:pt x="938108" y="2745125"/>
                  <a:pt x="948025" y="2734100"/>
                </a:cubicBezTo>
                <a:cubicBezTo>
                  <a:pt x="953975" y="2727485"/>
                  <a:pt x="959925" y="2720871"/>
                  <a:pt x="963892" y="2716461"/>
                </a:cubicBezTo>
                <a:cubicBezTo>
                  <a:pt x="973808" y="2707641"/>
                  <a:pt x="979758" y="2692206"/>
                  <a:pt x="991658" y="2696616"/>
                </a:cubicBezTo>
                <a:cubicBezTo>
                  <a:pt x="1003558" y="2701026"/>
                  <a:pt x="1001575" y="2716461"/>
                  <a:pt x="1001574" y="2727485"/>
                </a:cubicBezTo>
                <a:cubicBezTo>
                  <a:pt x="1001574" y="2738510"/>
                  <a:pt x="1009508" y="2734100"/>
                  <a:pt x="1015458" y="2736305"/>
                </a:cubicBezTo>
                <a:cubicBezTo>
                  <a:pt x="1021407" y="2736305"/>
                  <a:pt x="1027358" y="2736305"/>
                  <a:pt x="1025374" y="2727485"/>
                </a:cubicBezTo>
                <a:cubicBezTo>
                  <a:pt x="1021408" y="2703231"/>
                  <a:pt x="1033307" y="2696616"/>
                  <a:pt x="1051157" y="2694411"/>
                </a:cubicBezTo>
                <a:cubicBezTo>
                  <a:pt x="1069007" y="2692206"/>
                  <a:pt x="1070990" y="2683386"/>
                  <a:pt x="1059090" y="2667951"/>
                </a:cubicBezTo>
                <a:cubicBezTo>
                  <a:pt x="1057107" y="2663542"/>
                  <a:pt x="1051158" y="2661337"/>
                  <a:pt x="1045207" y="2659131"/>
                </a:cubicBezTo>
                <a:cubicBezTo>
                  <a:pt x="993641" y="2632672"/>
                  <a:pt x="938108" y="2619442"/>
                  <a:pt x="880592" y="2612828"/>
                </a:cubicBezTo>
                <a:cubicBezTo>
                  <a:pt x="834976" y="2606213"/>
                  <a:pt x="793326" y="2595188"/>
                  <a:pt x="755643" y="2562113"/>
                </a:cubicBezTo>
                <a:cubicBezTo>
                  <a:pt x="733827" y="2542269"/>
                  <a:pt x="717960" y="2515809"/>
                  <a:pt x="704077" y="2487145"/>
                </a:cubicBezTo>
                <a:cubicBezTo>
                  <a:pt x="690194" y="2513604"/>
                  <a:pt x="680277" y="2515809"/>
                  <a:pt x="660444" y="2493759"/>
                </a:cubicBezTo>
                <a:cubicBezTo>
                  <a:pt x="654494" y="2487145"/>
                  <a:pt x="650528" y="2476120"/>
                  <a:pt x="652511" y="2465095"/>
                </a:cubicBezTo>
                <a:cubicBezTo>
                  <a:pt x="654494" y="2445250"/>
                  <a:pt x="640611" y="2438635"/>
                  <a:pt x="626728" y="2436430"/>
                </a:cubicBezTo>
                <a:cubicBezTo>
                  <a:pt x="612845" y="2432021"/>
                  <a:pt x="606895" y="2443045"/>
                  <a:pt x="600945" y="2454070"/>
                </a:cubicBezTo>
                <a:cubicBezTo>
                  <a:pt x="596978" y="2465095"/>
                  <a:pt x="596978" y="2478325"/>
                  <a:pt x="585078" y="2491555"/>
                </a:cubicBezTo>
                <a:cubicBezTo>
                  <a:pt x="591028" y="2465095"/>
                  <a:pt x="579128" y="2458480"/>
                  <a:pt x="563262" y="2454070"/>
                </a:cubicBezTo>
                <a:cubicBezTo>
                  <a:pt x="549379" y="2451865"/>
                  <a:pt x="533512" y="2440840"/>
                  <a:pt x="535495" y="2427611"/>
                </a:cubicBezTo>
                <a:cubicBezTo>
                  <a:pt x="539462" y="2403356"/>
                  <a:pt x="541445" y="2379101"/>
                  <a:pt x="555328" y="2359257"/>
                </a:cubicBezTo>
                <a:cubicBezTo>
                  <a:pt x="563262" y="2348232"/>
                  <a:pt x="571195" y="2346027"/>
                  <a:pt x="585078" y="2348232"/>
                </a:cubicBezTo>
                <a:cubicBezTo>
                  <a:pt x="594995" y="2352642"/>
                  <a:pt x="598961" y="2357052"/>
                  <a:pt x="596978" y="2370282"/>
                </a:cubicBezTo>
                <a:cubicBezTo>
                  <a:pt x="596978" y="2379101"/>
                  <a:pt x="602928" y="2383511"/>
                  <a:pt x="608878" y="2383511"/>
                </a:cubicBezTo>
                <a:cubicBezTo>
                  <a:pt x="632677" y="2381306"/>
                  <a:pt x="646561" y="2394536"/>
                  <a:pt x="660444" y="2409971"/>
                </a:cubicBezTo>
                <a:cubicBezTo>
                  <a:pt x="674327" y="2423201"/>
                  <a:pt x="690194" y="2427611"/>
                  <a:pt x="704077" y="2412176"/>
                </a:cubicBezTo>
                <a:cubicBezTo>
                  <a:pt x="713993" y="2401151"/>
                  <a:pt x="717960" y="2405561"/>
                  <a:pt x="715977" y="2418791"/>
                </a:cubicBezTo>
                <a:cubicBezTo>
                  <a:pt x="715977" y="2427611"/>
                  <a:pt x="719944" y="2429816"/>
                  <a:pt x="727877" y="2434225"/>
                </a:cubicBezTo>
                <a:cubicBezTo>
                  <a:pt x="761593" y="2447455"/>
                  <a:pt x="797293" y="2447455"/>
                  <a:pt x="831009" y="2434226"/>
                </a:cubicBezTo>
                <a:cubicBezTo>
                  <a:pt x="848859" y="2425406"/>
                  <a:pt x="866709" y="2425406"/>
                  <a:pt x="884559" y="2429815"/>
                </a:cubicBezTo>
                <a:cubicBezTo>
                  <a:pt x="900425" y="2434226"/>
                  <a:pt x="914308" y="2445250"/>
                  <a:pt x="926208" y="2456275"/>
                </a:cubicBezTo>
                <a:cubicBezTo>
                  <a:pt x="932158" y="2462890"/>
                  <a:pt x="936125" y="2471710"/>
                  <a:pt x="946041" y="2465095"/>
                </a:cubicBezTo>
                <a:cubicBezTo>
                  <a:pt x="955958" y="2458480"/>
                  <a:pt x="955958" y="2449660"/>
                  <a:pt x="953975" y="2438635"/>
                </a:cubicBezTo>
                <a:cubicBezTo>
                  <a:pt x="951991" y="2429815"/>
                  <a:pt x="948025" y="2423201"/>
                  <a:pt x="950008" y="2414381"/>
                </a:cubicBezTo>
                <a:cubicBezTo>
                  <a:pt x="950008" y="2390126"/>
                  <a:pt x="940092" y="2379101"/>
                  <a:pt x="920258" y="2374691"/>
                </a:cubicBezTo>
                <a:cubicBezTo>
                  <a:pt x="884559" y="2365872"/>
                  <a:pt x="852826" y="2354847"/>
                  <a:pt x="819109" y="2341617"/>
                </a:cubicBezTo>
                <a:cubicBezTo>
                  <a:pt x="799276" y="2330592"/>
                  <a:pt x="797293" y="2319567"/>
                  <a:pt x="811176" y="2301928"/>
                </a:cubicBezTo>
                <a:cubicBezTo>
                  <a:pt x="813159" y="2301928"/>
                  <a:pt x="813159" y="2299723"/>
                  <a:pt x="813159" y="2297518"/>
                </a:cubicBezTo>
                <a:cubicBezTo>
                  <a:pt x="817126" y="2275468"/>
                  <a:pt x="831009" y="2262238"/>
                  <a:pt x="844892" y="2251214"/>
                </a:cubicBezTo>
                <a:cubicBezTo>
                  <a:pt x="854809" y="2242393"/>
                  <a:pt x="858776" y="2246804"/>
                  <a:pt x="860759" y="2255623"/>
                </a:cubicBezTo>
                <a:cubicBezTo>
                  <a:pt x="864726" y="2275468"/>
                  <a:pt x="854809" y="2284288"/>
                  <a:pt x="838942" y="2286493"/>
                </a:cubicBezTo>
                <a:cubicBezTo>
                  <a:pt x="842909" y="2297518"/>
                  <a:pt x="848859" y="2306338"/>
                  <a:pt x="858776" y="2306338"/>
                </a:cubicBezTo>
                <a:cubicBezTo>
                  <a:pt x="864726" y="2306338"/>
                  <a:pt x="866709" y="2297518"/>
                  <a:pt x="868692" y="2290903"/>
                </a:cubicBezTo>
                <a:cubicBezTo>
                  <a:pt x="876626" y="2257828"/>
                  <a:pt x="884559" y="2251213"/>
                  <a:pt x="914309" y="2253419"/>
                </a:cubicBezTo>
                <a:cubicBezTo>
                  <a:pt x="942075" y="2257828"/>
                  <a:pt x="971824" y="2257829"/>
                  <a:pt x="999591" y="2253419"/>
                </a:cubicBezTo>
                <a:cubicBezTo>
                  <a:pt x="1037274" y="2246804"/>
                  <a:pt x="1045208" y="2255623"/>
                  <a:pt x="1039258" y="2297518"/>
                </a:cubicBezTo>
                <a:cubicBezTo>
                  <a:pt x="1039257" y="2299723"/>
                  <a:pt x="1039257" y="2301928"/>
                  <a:pt x="1039257" y="2304133"/>
                </a:cubicBezTo>
                <a:cubicBezTo>
                  <a:pt x="1037274" y="2310747"/>
                  <a:pt x="1031324" y="2319567"/>
                  <a:pt x="1041241" y="2323977"/>
                </a:cubicBezTo>
                <a:cubicBezTo>
                  <a:pt x="1051157" y="2326182"/>
                  <a:pt x="1061074" y="2330592"/>
                  <a:pt x="1067024" y="2317361"/>
                </a:cubicBezTo>
                <a:cubicBezTo>
                  <a:pt x="1070991" y="2308543"/>
                  <a:pt x="1074957" y="2301928"/>
                  <a:pt x="1076941" y="2293108"/>
                </a:cubicBezTo>
                <a:cubicBezTo>
                  <a:pt x="1084874" y="2279878"/>
                  <a:pt x="1092807" y="2277672"/>
                  <a:pt x="1104707" y="2286493"/>
                </a:cubicBezTo>
                <a:cubicBezTo>
                  <a:pt x="1116607" y="2293108"/>
                  <a:pt x="1114623" y="2304133"/>
                  <a:pt x="1106690" y="2312952"/>
                </a:cubicBezTo>
                <a:cubicBezTo>
                  <a:pt x="1104707" y="2317363"/>
                  <a:pt x="1102724" y="2319568"/>
                  <a:pt x="1100740" y="2323976"/>
                </a:cubicBezTo>
                <a:cubicBezTo>
                  <a:pt x="1096774" y="2328387"/>
                  <a:pt x="1096774" y="2335002"/>
                  <a:pt x="1100740" y="2339412"/>
                </a:cubicBezTo>
                <a:cubicBezTo>
                  <a:pt x="1106690" y="2343822"/>
                  <a:pt x="1108673" y="2337207"/>
                  <a:pt x="1112640" y="2335002"/>
                </a:cubicBezTo>
                <a:cubicBezTo>
                  <a:pt x="1120573" y="2328387"/>
                  <a:pt x="1126523" y="2319567"/>
                  <a:pt x="1130490" y="2308543"/>
                </a:cubicBezTo>
                <a:cubicBezTo>
                  <a:pt x="1144373" y="2279878"/>
                  <a:pt x="1156273" y="2275467"/>
                  <a:pt x="1182056" y="2290903"/>
                </a:cubicBezTo>
                <a:cubicBezTo>
                  <a:pt x="1193956" y="2297518"/>
                  <a:pt x="1205856" y="2306338"/>
                  <a:pt x="1217756" y="2312953"/>
                </a:cubicBezTo>
                <a:cubicBezTo>
                  <a:pt x="1225689" y="2317362"/>
                  <a:pt x="1235606" y="2319567"/>
                  <a:pt x="1243539" y="2308542"/>
                </a:cubicBezTo>
                <a:cubicBezTo>
                  <a:pt x="1253455" y="2295312"/>
                  <a:pt x="1259405" y="2279878"/>
                  <a:pt x="1279238" y="2282083"/>
                </a:cubicBezTo>
                <a:cubicBezTo>
                  <a:pt x="1291139" y="2284288"/>
                  <a:pt x="1299072" y="2279878"/>
                  <a:pt x="1308988" y="2288697"/>
                </a:cubicBezTo>
                <a:cubicBezTo>
                  <a:pt x="1358571" y="2335002"/>
                  <a:pt x="1414104" y="2346027"/>
                  <a:pt x="1475587" y="2332797"/>
                </a:cubicBezTo>
                <a:cubicBezTo>
                  <a:pt x="1485504" y="2330591"/>
                  <a:pt x="1493437" y="2332797"/>
                  <a:pt x="1501370" y="2339412"/>
                </a:cubicBezTo>
                <a:cubicBezTo>
                  <a:pt x="1519220" y="2359257"/>
                  <a:pt x="1541036" y="2361462"/>
                  <a:pt x="1564836" y="2357051"/>
                </a:cubicBezTo>
                <a:cubicBezTo>
                  <a:pt x="1598552" y="2348232"/>
                  <a:pt x="1628302" y="2337207"/>
                  <a:pt x="1658052" y="2319567"/>
                </a:cubicBezTo>
                <a:cubicBezTo>
                  <a:pt x="1671935" y="2310747"/>
                  <a:pt x="1685818" y="2301928"/>
                  <a:pt x="1701685" y="2304133"/>
                </a:cubicBezTo>
                <a:cubicBezTo>
                  <a:pt x="1753251" y="2317363"/>
                  <a:pt x="1808784" y="2317363"/>
                  <a:pt x="1856384" y="2346027"/>
                </a:cubicBezTo>
                <a:cubicBezTo>
                  <a:pt x="1866300" y="2352642"/>
                  <a:pt x="1874233" y="2350436"/>
                  <a:pt x="1884150" y="2341617"/>
                </a:cubicBezTo>
                <a:cubicBezTo>
                  <a:pt x="1888117" y="2337206"/>
                  <a:pt x="1892083" y="2332797"/>
                  <a:pt x="1896050" y="2330592"/>
                </a:cubicBezTo>
                <a:cubicBezTo>
                  <a:pt x="1905966" y="2328387"/>
                  <a:pt x="1903983" y="2323977"/>
                  <a:pt x="1902000" y="2317363"/>
                </a:cubicBezTo>
                <a:cubicBezTo>
                  <a:pt x="1898033" y="2304133"/>
                  <a:pt x="1890100" y="2297518"/>
                  <a:pt x="1878200" y="2297518"/>
                </a:cubicBezTo>
                <a:cubicBezTo>
                  <a:pt x="1864317" y="2297518"/>
                  <a:pt x="1858367" y="2284288"/>
                  <a:pt x="1860350" y="2271058"/>
                </a:cubicBezTo>
                <a:cubicBezTo>
                  <a:pt x="1862334" y="2260034"/>
                  <a:pt x="1874233" y="2264443"/>
                  <a:pt x="1882167" y="2266649"/>
                </a:cubicBezTo>
                <a:cubicBezTo>
                  <a:pt x="1903983" y="2271059"/>
                  <a:pt x="1909933" y="2290903"/>
                  <a:pt x="1915883" y="2308543"/>
                </a:cubicBezTo>
                <a:cubicBezTo>
                  <a:pt x="1943649" y="2370281"/>
                  <a:pt x="1991249" y="2390125"/>
                  <a:pt x="2046782" y="2359256"/>
                </a:cubicBezTo>
                <a:cubicBezTo>
                  <a:pt x="2060665" y="2352642"/>
                  <a:pt x="2074548" y="2348232"/>
                  <a:pt x="2088431" y="2350436"/>
                </a:cubicBezTo>
                <a:cubicBezTo>
                  <a:pt x="2098348" y="2350436"/>
                  <a:pt x="2102315" y="2352642"/>
                  <a:pt x="2102315" y="2363666"/>
                </a:cubicBezTo>
                <a:cubicBezTo>
                  <a:pt x="2104298" y="2383511"/>
                  <a:pt x="2110248" y="2390126"/>
                  <a:pt x="2128098" y="2383512"/>
                </a:cubicBezTo>
                <a:cubicBezTo>
                  <a:pt x="2161814" y="2372486"/>
                  <a:pt x="2193547" y="2372486"/>
                  <a:pt x="2227263" y="2372486"/>
                </a:cubicBezTo>
                <a:lnTo>
                  <a:pt x="2262228" y="2367847"/>
                </a:lnTo>
                <a:lnTo>
                  <a:pt x="2243952" y="2361879"/>
                </a:lnTo>
                <a:cubicBezTo>
                  <a:pt x="2210236" y="2349962"/>
                  <a:pt x="2176519" y="2340031"/>
                  <a:pt x="2140819" y="2345988"/>
                </a:cubicBezTo>
                <a:cubicBezTo>
                  <a:pt x="2126936" y="2347975"/>
                  <a:pt x="2119003" y="2344003"/>
                  <a:pt x="2113053" y="2334072"/>
                </a:cubicBezTo>
                <a:cubicBezTo>
                  <a:pt x="2105119" y="2322154"/>
                  <a:pt x="2095203" y="2308252"/>
                  <a:pt x="2079337" y="2312224"/>
                </a:cubicBezTo>
                <a:cubicBezTo>
                  <a:pt x="2045619" y="2320168"/>
                  <a:pt x="2017854" y="2306266"/>
                  <a:pt x="1994054" y="2282431"/>
                </a:cubicBezTo>
                <a:cubicBezTo>
                  <a:pt x="1958354" y="2248665"/>
                  <a:pt x="1914722" y="2236749"/>
                  <a:pt x="1867122" y="2250652"/>
                </a:cubicBezTo>
                <a:cubicBezTo>
                  <a:pt x="1849272" y="2254624"/>
                  <a:pt x="1843322" y="2250652"/>
                  <a:pt x="1843322" y="2232776"/>
                </a:cubicBezTo>
                <a:cubicBezTo>
                  <a:pt x="1843322" y="2226818"/>
                  <a:pt x="1843322" y="2220859"/>
                  <a:pt x="1841339" y="2216887"/>
                </a:cubicBezTo>
                <a:cubicBezTo>
                  <a:pt x="1815556" y="2175177"/>
                  <a:pt x="1789773" y="2135452"/>
                  <a:pt x="1736223" y="2125522"/>
                </a:cubicBezTo>
                <a:cubicBezTo>
                  <a:pt x="1724323" y="2123536"/>
                  <a:pt x="1726307" y="2117577"/>
                  <a:pt x="1730273" y="2109631"/>
                </a:cubicBezTo>
                <a:cubicBezTo>
                  <a:pt x="1732257" y="2105660"/>
                  <a:pt x="1736223" y="2101688"/>
                  <a:pt x="1740190" y="2097715"/>
                </a:cubicBezTo>
                <a:cubicBezTo>
                  <a:pt x="1748123" y="2089770"/>
                  <a:pt x="1756056" y="2083812"/>
                  <a:pt x="1748123" y="2071895"/>
                </a:cubicBezTo>
                <a:cubicBezTo>
                  <a:pt x="1742173" y="2059978"/>
                  <a:pt x="1732256" y="2067922"/>
                  <a:pt x="1722340" y="2069909"/>
                </a:cubicBezTo>
                <a:cubicBezTo>
                  <a:pt x="1702507" y="2075866"/>
                  <a:pt x="1680691" y="2081826"/>
                  <a:pt x="1664824" y="2069908"/>
                </a:cubicBezTo>
                <a:cubicBezTo>
                  <a:pt x="1644991" y="2056005"/>
                  <a:pt x="1635074" y="2061964"/>
                  <a:pt x="1621191" y="2077853"/>
                </a:cubicBezTo>
                <a:cubicBezTo>
                  <a:pt x="1617224" y="2081826"/>
                  <a:pt x="1613258" y="2085798"/>
                  <a:pt x="1607308" y="2087784"/>
                </a:cubicBezTo>
                <a:cubicBezTo>
                  <a:pt x="1601357" y="2093742"/>
                  <a:pt x="1595408" y="2095729"/>
                  <a:pt x="1587474" y="2087784"/>
                </a:cubicBezTo>
                <a:cubicBezTo>
                  <a:pt x="1581525" y="2081826"/>
                  <a:pt x="1581524" y="2073881"/>
                  <a:pt x="1587475" y="2067923"/>
                </a:cubicBezTo>
                <a:cubicBezTo>
                  <a:pt x="1593424" y="2059978"/>
                  <a:pt x="1595408" y="2052033"/>
                  <a:pt x="1603341" y="2046074"/>
                </a:cubicBezTo>
                <a:cubicBezTo>
                  <a:pt x="1607308" y="2044088"/>
                  <a:pt x="1611274" y="2042102"/>
                  <a:pt x="1609291" y="2036143"/>
                </a:cubicBezTo>
                <a:cubicBezTo>
                  <a:pt x="1607308" y="2032171"/>
                  <a:pt x="1601358" y="2034157"/>
                  <a:pt x="1597391" y="2034157"/>
                </a:cubicBezTo>
                <a:cubicBezTo>
                  <a:pt x="1591441" y="2034157"/>
                  <a:pt x="1587474" y="2034157"/>
                  <a:pt x="1583508" y="2038130"/>
                </a:cubicBezTo>
                <a:cubicBezTo>
                  <a:pt x="1579541" y="2042102"/>
                  <a:pt x="1575575" y="2042102"/>
                  <a:pt x="1571608" y="2038129"/>
                </a:cubicBezTo>
                <a:lnTo>
                  <a:pt x="1557407" y="2028648"/>
                </a:lnTo>
                <a:lnTo>
                  <a:pt x="1538062" y="2033198"/>
                </a:lnTo>
                <a:cubicBezTo>
                  <a:pt x="1525170" y="2032371"/>
                  <a:pt x="1512279" y="2027410"/>
                  <a:pt x="1499387" y="2017488"/>
                </a:cubicBezTo>
                <a:cubicBezTo>
                  <a:pt x="1493437" y="2010873"/>
                  <a:pt x="1487487" y="2008668"/>
                  <a:pt x="1479554" y="2013078"/>
                </a:cubicBezTo>
                <a:cubicBezTo>
                  <a:pt x="1445837" y="2026307"/>
                  <a:pt x="1388321" y="2004257"/>
                  <a:pt x="1370471" y="1971183"/>
                </a:cubicBezTo>
                <a:cubicBezTo>
                  <a:pt x="1354605" y="1988823"/>
                  <a:pt x="1334771" y="1991028"/>
                  <a:pt x="1316921" y="1984413"/>
                </a:cubicBezTo>
                <a:lnTo>
                  <a:pt x="1306165" y="1981442"/>
                </a:lnTo>
                <a:lnTo>
                  <a:pt x="1305596" y="1982268"/>
                </a:lnTo>
                <a:cubicBezTo>
                  <a:pt x="1300390" y="1985992"/>
                  <a:pt x="1293944" y="1987482"/>
                  <a:pt x="1286011" y="1986488"/>
                </a:cubicBezTo>
                <a:lnTo>
                  <a:pt x="1286011" y="1975875"/>
                </a:lnTo>
                <a:lnTo>
                  <a:pt x="1277007" y="1973388"/>
                </a:lnTo>
                <a:cubicBezTo>
                  <a:pt x="1263372" y="1971183"/>
                  <a:pt x="1249489" y="1970080"/>
                  <a:pt x="1235605" y="1968978"/>
                </a:cubicBezTo>
                <a:cubicBezTo>
                  <a:pt x="1197923" y="1964569"/>
                  <a:pt x="1176106" y="1951339"/>
                  <a:pt x="1166189" y="1905035"/>
                </a:cubicBezTo>
                <a:cubicBezTo>
                  <a:pt x="1166189" y="1900625"/>
                  <a:pt x="1164206" y="1898420"/>
                  <a:pt x="1164206" y="1894009"/>
                </a:cubicBezTo>
                <a:cubicBezTo>
                  <a:pt x="1160240" y="1878574"/>
                  <a:pt x="1152306" y="1876370"/>
                  <a:pt x="1142390" y="1887395"/>
                </a:cubicBezTo>
                <a:cubicBezTo>
                  <a:pt x="1134457" y="1896215"/>
                  <a:pt x="1126523" y="1905035"/>
                  <a:pt x="1116607" y="1913854"/>
                </a:cubicBezTo>
                <a:cubicBezTo>
                  <a:pt x="1080907" y="1946929"/>
                  <a:pt x="1041241" y="1935904"/>
                  <a:pt x="1019425" y="1889600"/>
                </a:cubicBezTo>
                <a:cubicBezTo>
                  <a:pt x="1011491" y="1869755"/>
                  <a:pt x="999591" y="1852115"/>
                  <a:pt x="981741" y="1838886"/>
                </a:cubicBezTo>
                <a:cubicBezTo>
                  <a:pt x="965875" y="1825656"/>
                  <a:pt x="950008" y="1812426"/>
                  <a:pt x="940092" y="1792581"/>
                </a:cubicBezTo>
                <a:cubicBezTo>
                  <a:pt x="928191" y="1814631"/>
                  <a:pt x="940092" y="1841091"/>
                  <a:pt x="928192" y="1863140"/>
                </a:cubicBezTo>
                <a:cubicBezTo>
                  <a:pt x="910342" y="1834476"/>
                  <a:pt x="910342" y="1834476"/>
                  <a:pt x="882575" y="1849909"/>
                </a:cubicBezTo>
                <a:cubicBezTo>
                  <a:pt x="870676" y="1854320"/>
                  <a:pt x="862742" y="1856526"/>
                  <a:pt x="850842" y="1849910"/>
                </a:cubicBezTo>
                <a:cubicBezTo>
                  <a:pt x="819110" y="1834476"/>
                  <a:pt x="787376" y="1823451"/>
                  <a:pt x="755644" y="1812426"/>
                </a:cubicBezTo>
                <a:cubicBezTo>
                  <a:pt x="658461" y="1777147"/>
                  <a:pt x="559295" y="1755097"/>
                  <a:pt x="464096" y="1713203"/>
                </a:cubicBezTo>
                <a:cubicBezTo>
                  <a:pt x="456163" y="1710998"/>
                  <a:pt x="444262" y="1710998"/>
                  <a:pt x="444263" y="1699973"/>
                </a:cubicBezTo>
                <a:cubicBezTo>
                  <a:pt x="442280" y="1688948"/>
                  <a:pt x="452196" y="1684539"/>
                  <a:pt x="458146" y="1677923"/>
                </a:cubicBezTo>
                <a:cubicBezTo>
                  <a:pt x="464096" y="1673514"/>
                  <a:pt x="472029" y="1669104"/>
                  <a:pt x="468063" y="1660284"/>
                </a:cubicBezTo>
                <a:cubicBezTo>
                  <a:pt x="466079" y="1649259"/>
                  <a:pt x="458146" y="1644849"/>
                  <a:pt x="450213" y="1642644"/>
                </a:cubicBezTo>
                <a:cubicBezTo>
                  <a:pt x="444263" y="1642644"/>
                  <a:pt x="438313" y="1642643"/>
                  <a:pt x="432363" y="1642643"/>
                </a:cubicBezTo>
                <a:cubicBezTo>
                  <a:pt x="404596" y="1640439"/>
                  <a:pt x="388730" y="1622799"/>
                  <a:pt x="388730" y="1591930"/>
                </a:cubicBezTo>
                <a:cubicBezTo>
                  <a:pt x="388730" y="1580905"/>
                  <a:pt x="388730" y="1569880"/>
                  <a:pt x="392696" y="1558856"/>
                </a:cubicBezTo>
                <a:cubicBezTo>
                  <a:pt x="394680" y="1545626"/>
                  <a:pt x="386747" y="1539011"/>
                  <a:pt x="374846" y="1543421"/>
                </a:cubicBezTo>
                <a:cubicBezTo>
                  <a:pt x="353030" y="1550036"/>
                  <a:pt x="343114" y="1567675"/>
                  <a:pt x="345097" y="1598545"/>
                </a:cubicBezTo>
                <a:cubicBezTo>
                  <a:pt x="331214" y="1580905"/>
                  <a:pt x="321297" y="1565469"/>
                  <a:pt x="315347" y="1547830"/>
                </a:cubicBezTo>
                <a:cubicBezTo>
                  <a:pt x="309397" y="1530191"/>
                  <a:pt x="315347" y="1490502"/>
                  <a:pt x="329231" y="1477272"/>
                </a:cubicBezTo>
                <a:cubicBezTo>
                  <a:pt x="347080" y="1461837"/>
                  <a:pt x="364930" y="1472862"/>
                  <a:pt x="378813" y="1481682"/>
                </a:cubicBezTo>
                <a:cubicBezTo>
                  <a:pt x="398647" y="1494912"/>
                  <a:pt x="420463" y="1503732"/>
                  <a:pt x="444263" y="1503732"/>
                </a:cubicBezTo>
                <a:cubicBezTo>
                  <a:pt x="458146" y="1503731"/>
                  <a:pt x="474012" y="1503731"/>
                  <a:pt x="489879" y="1503732"/>
                </a:cubicBezTo>
                <a:cubicBezTo>
                  <a:pt x="555329" y="1503732"/>
                  <a:pt x="618795" y="1514756"/>
                  <a:pt x="670361" y="1567675"/>
                </a:cubicBezTo>
                <a:cubicBezTo>
                  <a:pt x="690194" y="1587520"/>
                  <a:pt x="702094" y="1580905"/>
                  <a:pt x="712011" y="1554445"/>
                </a:cubicBezTo>
                <a:cubicBezTo>
                  <a:pt x="713994" y="1550036"/>
                  <a:pt x="710027" y="1543421"/>
                  <a:pt x="715977" y="1541216"/>
                </a:cubicBezTo>
                <a:cubicBezTo>
                  <a:pt x="721927" y="1541216"/>
                  <a:pt x="725894" y="1545625"/>
                  <a:pt x="727877" y="1550035"/>
                </a:cubicBezTo>
                <a:cubicBezTo>
                  <a:pt x="729860" y="1554446"/>
                  <a:pt x="731844" y="1558856"/>
                  <a:pt x="733827" y="1561061"/>
                </a:cubicBezTo>
                <a:cubicBezTo>
                  <a:pt x="739777" y="1572085"/>
                  <a:pt x="747710" y="1580905"/>
                  <a:pt x="757627" y="1569880"/>
                </a:cubicBezTo>
                <a:cubicBezTo>
                  <a:pt x="769527" y="1558856"/>
                  <a:pt x="753660" y="1556651"/>
                  <a:pt x="749693" y="1550036"/>
                </a:cubicBezTo>
                <a:cubicBezTo>
                  <a:pt x="749694" y="1547831"/>
                  <a:pt x="747710" y="1547831"/>
                  <a:pt x="747710" y="1545625"/>
                </a:cubicBezTo>
                <a:cubicBezTo>
                  <a:pt x="743743" y="1541216"/>
                  <a:pt x="741760" y="1534601"/>
                  <a:pt x="745727" y="1530191"/>
                </a:cubicBezTo>
                <a:cubicBezTo>
                  <a:pt x="749693" y="1523576"/>
                  <a:pt x="753660" y="1523576"/>
                  <a:pt x="759610" y="1527986"/>
                </a:cubicBezTo>
                <a:cubicBezTo>
                  <a:pt x="783410" y="1541215"/>
                  <a:pt x="805226" y="1532396"/>
                  <a:pt x="821093" y="1508140"/>
                </a:cubicBezTo>
                <a:cubicBezTo>
                  <a:pt x="825059" y="1503732"/>
                  <a:pt x="832992" y="1499321"/>
                  <a:pt x="832992" y="1492706"/>
                </a:cubicBezTo>
                <a:cubicBezTo>
                  <a:pt x="832993" y="1468452"/>
                  <a:pt x="811176" y="1444198"/>
                  <a:pt x="791343" y="1448608"/>
                </a:cubicBezTo>
                <a:cubicBezTo>
                  <a:pt x="751677" y="1457426"/>
                  <a:pt x="713994" y="1450812"/>
                  <a:pt x="676311" y="1430968"/>
                </a:cubicBezTo>
                <a:cubicBezTo>
                  <a:pt x="662427" y="1426558"/>
                  <a:pt x="648544" y="1422148"/>
                  <a:pt x="636644" y="1433173"/>
                </a:cubicBezTo>
                <a:cubicBezTo>
                  <a:pt x="626728" y="1439788"/>
                  <a:pt x="622761" y="1437583"/>
                  <a:pt x="620777" y="1424353"/>
                </a:cubicBezTo>
                <a:cubicBezTo>
                  <a:pt x="618795" y="1406713"/>
                  <a:pt x="608878" y="1395688"/>
                  <a:pt x="593011" y="1391278"/>
                </a:cubicBezTo>
                <a:cubicBezTo>
                  <a:pt x="577145" y="1384664"/>
                  <a:pt x="559295" y="1378048"/>
                  <a:pt x="541445" y="1371433"/>
                </a:cubicBezTo>
                <a:cubicBezTo>
                  <a:pt x="525579" y="1367024"/>
                  <a:pt x="519629" y="1353794"/>
                  <a:pt x="521612" y="1336154"/>
                </a:cubicBezTo>
                <a:cubicBezTo>
                  <a:pt x="521612" y="1333949"/>
                  <a:pt x="521612" y="1329539"/>
                  <a:pt x="523595" y="1325129"/>
                </a:cubicBezTo>
                <a:cubicBezTo>
                  <a:pt x="523595" y="1314105"/>
                  <a:pt x="517645" y="1305285"/>
                  <a:pt x="507729" y="1305285"/>
                </a:cubicBezTo>
                <a:cubicBezTo>
                  <a:pt x="499795" y="1303080"/>
                  <a:pt x="499795" y="1314105"/>
                  <a:pt x="499796" y="1322924"/>
                </a:cubicBezTo>
                <a:cubicBezTo>
                  <a:pt x="497812" y="1331744"/>
                  <a:pt x="497812" y="1340564"/>
                  <a:pt x="485912" y="1342769"/>
                </a:cubicBezTo>
                <a:cubicBezTo>
                  <a:pt x="468062" y="1342769"/>
                  <a:pt x="452196" y="1320720"/>
                  <a:pt x="456163" y="1300875"/>
                </a:cubicBezTo>
                <a:cubicBezTo>
                  <a:pt x="456163" y="1294260"/>
                  <a:pt x="460129" y="1289849"/>
                  <a:pt x="456163" y="1283235"/>
                </a:cubicBezTo>
                <a:cubicBezTo>
                  <a:pt x="450212" y="1283235"/>
                  <a:pt x="450212" y="1289850"/>
                  <a:pt x="446246" y="1292055"/>
                </a:cubicBezTo>
                <a:cubicBezTo>
                  <a:pt x="436330" y="1305285"/>
                  <a:pt x="428396" y="1305285"/>
                  <a:pt x="420463" y="1289850"/>
                </a:cubicBezTo>
                <a:cubicBezTo>
                  <a:pt x="410546" y="1265596"/>
                  <a:pt x="394680" y="1247956"/>
                  <a:pt x="378813" y="1232521"/>
                </a:cubicBezTo>
                <a:cubicBezTo>
                  <a:pt x="360963" y="1212676"/>
                  <a:pt x="345097" y="1190627"/>
                  <a:pt x="343114" y="1159758"/>
                </a:cubicBezTo>
                <a:cubicBezTo>
                  <a:pt x="341131" y="1148732"/>
                  <a:pt x="337164" y="1135502"/>
                  <a:pt x="327247" y="1131093"/>
                </a:cubicBezTo>
                <a:cubicBezTo>
                  <a:pt x="287581" y="1109043"/>
                  <a:pt x="275681" y="1056124"/>
                  <a:pt x="237998" y="1029663"/>
                </a:cubicBezTo>
                <a:cubicBezTo>
                  <a:pt x="228081" y="1020845"/>
                  <a:pt x="230064" y="1009820"/>
                  <a:pt x="234031" y="998795"/>
                </a:cubicBezTo>
                <a:cubicBezTo>
                  <a:pt x="239981" y="987769"/>
                  <a:pt x="249898" y="994385"/>
                  <a:pt x="255848" y="1001000"/>
                </a:cubicBezTo>
                <a:cubicBezTo>
                  <a:pt x="267748" y="1012025"/>
                  <a:pt x="279648" y="1009820"/>
                  <a:pt x="291547" y="1001000"/>
                </a:cubicBezTo>
                <a:cubicBezTo>
                  <a:pt x="305431" y="989975"/>
                  <a:pt x="321297" y="985565"/>
                  <a:pt x="339147" y="985565"/>
                </a:cubicBezTo>
                <a:cubicBezTo>
                  <a:pt x="368897" y="987770"/>
                  <a:pt x="384763" y="1012025"/>
                  <a:pt x="376830" y="1042894"/>
                </a:cubicBezTo>
                <a:cubicBezTo>
                  <a:pt x="374847" y="1049509"/>
                  <a:pt x="372863" y="1058329"/>
                  <a:pt x="372863" y="1064943"/>
                </a:cubicBezTo>
                <a:cubicBezTo>
                  <a:pt x="372863" y="1067149"/>
                  <a:pt x="370880" y="1069354"/>
                  <a:pt x="370880" y="1069354"/>
                </a:cubicBezTo>
                <a:cubicBezTo>
                  <a:pt x="372863" y="1069354"/>
                  <a:pt x="372863" y="1069354"/>
                  <a:pt x="374846" y="1067149"/>
                </a:cubicBezTo>
                <a:cubicBezTo>
                  <a:pt x="382780" y="1067149"/>
                  <a:pt x="388730" y="1067149"/>
                  <a:pt x="396663" y="1069354"/>
                </a:cubicBezTo>
                <a:cubicBezTo>
                  <a:pt x="434346" y="1080378"/>
                  <a:pt x="446246" y="1073763"/>
                  <a:pt x="458146" y="1031870"/>
                </a:cubicBezTo>
                <a:cubicBezTo>
                  <a:pt x="462112" y="1012025"/>
                  <a:pt x="474013" y="1007615"/>
                  <a:pt x="491862" y="1012025"/>
                </a:cubicBezTo>
                <a:cubicBezTo>
                  <a:pt x="505746" y="1014230"/>
                  <a:pt x="513679" y="1023049"/>
                  <a:pt x="521612" y="1038484"/>
                </a:cubicBezTo>
                <a:cubicBezTo>
                  <a:pt x="543428" y="1082583"/>
                  <a:pt x="577145" y="1111248"/>
                  <a:pt x="622761" y="1122273"/>
                </a:cubicBezTo>
                <a:cubicBezTo>
                  <a:pt x="660444" y="1135502"/>
                  <a:pt x="660444" y="1135502"/>
                  <a:pt x="652511" y="1091403"/>
                </a:cubicBezTo>
                <a:cubicBezTo>
                  <a:pt x="648544" y="1067149"/>
                  <a:pt x="652511" y="1056124"/>
                  <a:pt x="670361" y="1047304"/>
                </a:cubicBezTo>
                <a:cubicBezTo>
                  <a:pt x="676311" y="1080379"/>
                  <a:pt x="682261" y="1086994"/>
                  <a:pt x="712011" y="1089198"/>
                </a:cubicBezTo>
                <a:cubicBezTo>
                  <a:pt x="731844" y="1089198"/>
                  <a:pt x="753660" y="1082584"/>
                  <a:pt x="767543" y="1104633"/>
                </a:cubicBezTo>
                <a:cubicBezTo>
                  <a:pt x="767543" y="1106838"/>
                  <a:pt x="769526" y="1106838"/>
                  <a:pt x="771510" y="1106838"/>
                </a:cubicBezTo>
                <a:cubicBezTo>
                  <a:pt x="795310" y="1098018"/>
                  <a:pt x="807210" y="1078174"/>
                  <a:pt x="809193" y="1049509"/>
                </a:cubicBezTo>
                <a:cubicBezTo>
                  <a:pt x="809193" y="1034074"/>
                  <a:pt x="809193" y="1018640"/>
                  <a:pt x="825059" y="1012025"/>
                </a:cubicBezTo>
                <a:cubicBezTo>
                  <a:pt x="827043" y="1009820"/>
                  <a:pt x="832992" y="1005409"/>
                  <a:pt x="832992" y="1012024"/>
                </a:cubicBezTo>
                <a:cubicBezTo>
                  <a:pt x="834977" y="1029664"/>
                  <a:pt x="848859" y="1031870"/>
                  <a:pt x="860759" y="1038484"/>
                </a:cubicBezTo>
                <a:cubicBezTo>
                  <a:pt x="874642" y="1045099"/>
                  <a:pt x="882576" y="1056124"/>
                  <a:pt x="880592" y="1073764"/>
                </a:cubicBezTo>
                <a:cubicBezTo>
                  <a:pt x="878609" y="1093609"/>
                  <a:pt x="886542" y="1109042"/>
                  <a:pt x="902409" y="1117863"/>
                </a:cubicBezTo>
                <a:cubicBezTo>
                  <a:pt x="916292" y="1128887"/>
                  <a:pt x="930175" y="1122272"/>
                  <a:pt x="944058" y="1111248"/>
                </a:cubicBezTo>
                <a:cubicBezTo>
                  <a:pt x="955958" y="1098019"/>
                  <a:pt x="959925" y="1106838"/>
                  <a:pt x="959925" y="1120068"/>
                </a:cubicBezTo>
                <a:cubicBezTo>
                  <a:pt x="959925" y="1139912"/>
                  <a:pt x="969841" y="1146528"/>
                  <a:pt x="985708" y="1142118"/>
                </a:cubicBezTo>
                <a:cubicBezTo>
                  <a:pt x="989674" y="1142118"/>
                  <a:pt x="993641" y="1142118"/>
                  <a:pt x="997608" y="1139912"/>
                </a:cubicBezTo>
                <a:cubicBezTo>
                  <a:pt x="1015458" y="1135503"/>
                  <a:pt x="1029341" y="1137708"/>
                  <a:pt x="1037274" y="1159757"/>
                </a:cubicBezTo>
                <a:cubicBezTo>
                  <a:pt x="1047190" y="1179602"/>
                  <a:pt x="1065041" y="1190627"/>
                  <a:pt x="1082890" y="1192832"/>
                </a:cubicBezTo>
                <a:cubicBezTo>
                  <a:pt x="1096773" y="1197242"/>
                  <a:pt x="1112640" y="1197242"/>
                  <a:pt x="1108673" y="1172987"/>
                </a:cubicBezTo>
                <a:cubicBezTo>
                  <a:pt x="1108673" y="1166372"/>
                  <a:pt x="1110657" y="1157552"/>
                  <a:pt x="1112640" y="1150937"/>
                </a:cubicBezTo>
                <a:cubicBezTo>
                  <a:pt x="1112640" y="1135503"/>
                  <a:pt x="1118590" y="1120068"/>
                  <a:pt x="1110657" y="1106838"/>
                </a:cubicBezTo>
                <a:cubicBezTo>
                  <a:pt x="1088840" y="1080378"/>
                  <a:pt x="1090823" y="1049509"/>
                  <a:pt x="1090824" y="1016435"/>
                </a:cubicBezTo>
                <a:cubicBezTo>
                  <a:pt x="1104707" y="1025254"/>
                  <a:pt x="1118590" y="1034074"/>
                  <a:pt x="1134457" y="1034074"/>
                </a:cubicBezTo>
                <a:cubicBezTo>
                  <a:pt x="1154290" y="1031869"/>
                  <a:pt x="1172140" y="1038485"/>
                  <a:pt x="1188006" y="1051713"/>
                </a:cubicBezTo>
                <a:cubicBezTo>
                  <a:pt x="1201889" y="1062739"/>
                  <a:pt x="1217756" y="1071559"/>
                  <a:pt x="1233622" y="1080379"/>
                </a:cubicBezTo>
                <a:cubicBezTo>
                  <a:pt x="1279238" y="1109043"/>
                  <a:pt x="1328822" y="1133297"/>
                  <a:pt x="1370471" y="1172987"/>
                </a:cubicBezTo>
                <a:cubicBezTo>
                  <a:pt x="1380388" y="1181807"/>
                  <a:pt x="1386337" y="1177397"/>
                  <a:pt x="1390304" y="1166372"/>
                </a:cubicBezTo>
                <a:cubicBezTo>
                  <a:pt x="1392287" y="1161962"/>
                  <a:pt x="1394271" y="1153143"/>
                  <a:pt x="1402204" y="1155347"/>
                </a:cubicBezTo>
                <a:cubicBezTo>
                  <a:pt x="1408154" y="1157552"/>
                  <a:pt x="1408154" y="1166372"/>
                  <a:pt x="1408154" y="1170782"/>
                </a:cubicBezTo>
                <a:cubicBezTo>
                  <a:pt x="1410138" y="1181807"/>
                  <a:pt x="1412121" y="1190627"/>
                  <a:pt x="1420054" y="1192832"/>
                </a:cubicBezTo>
                <a:cubicBezTo>
                  <a:pt x="1429970" y="1195036"/>
                  <a:pt x="1437904" y="1203856"/>
                  <a:pt x="1447821" y="1206061"/>
                </a:cubicBezTo>
                <a:cubicBezTo>
                  <a:pt x="1461704" y="1210470"/>
                  <a:pt x="1463687" y="1219291"/>
                  <a:pt x="1457737" y="1232521"/>
                </a:cubicBezTo>
                <a:cubicBezTo>
                  <a:pt x="1443854" y="1252366"/>
                  <a:pt x="1459720" y="1256775"/>
                  <a:pt x="1471620" y="1265596"/>
                </a:cubicBezTo>
                <a:cubicBezTo>
                  <a:pt x="1487487" y="1276620"/>
                  <a:pt x="1487487" y="1258980"/>
                  <a:pt x="1491453" y="1250160"/>
                </a:cubicBezTo>
                <a:cubicBezTo>
                  <a:pt x="1493437" y="1245751"/>
                  <a:pt x="1493437" y="1241340"/>
                  <a:pt x="1499387" y="1241341"/>
                </a:cubicBezTo>
                <a:cubicBezTo>
                  <a:pt x="1503353" y="1252366"/>
                  <a:pt x="1509303" y="1263390"/>
                  <a:pt x="1511287" y="1276620"/>
                </a:cubicBezTo>
                <a:cubicBezTo>
                  <a:pt x="1515253" y="1285440"/>
                  <a:pt x="1521203" y="1292055"/>
                  <a:pt x="1529136" y="1292055"/>
                </a:cubicBezTo>
                <a:cubicBezTo>
                  <a:pt x="1539053" y="1292055"/>
                  <a:pt x="1539053" y="1281030"/>
                  <a:pt x="1541036" y="1274415"/>
                </a:cubicBezTo>
                <a:cubicBezTo>
                  <a:pt x="1556903" y="1230316"/>
                  <a:pt x="1580703" y="1219291"/>
                  <a:pt x="1620369" y="1236931"/>
                </a:cubicBezTo>
                <a:cubicBezTo>
                  <a:pt x="1628302" y="1241341"/>
                  <a:pt x="1636236" y="1243546"/>
                  <a:pt x="1642186" y="1250161"/>
                </a:cubicBezTo>
                <a:cubicBezTo>
                  <a:pt x="1675902" y="1270005"/>
                  <a:pt x="1705651" y="1276620"/>
                  <a:pt x="1733418" y="1239136"/>
                </a:cubicBezTo>
                <a:cubicBezTo>
                  <a:pt x="1733418" y="1239136"/>
                  <a:pt x="1735401" y="1239136"/>
                  <a:pt x="1735401" y="1236930"/>
                </a:cubicBezTo>
                <a:cubicBezTo>
                  <a:pt x="1745318" y="1232521"/>
                  <a:pt x="1753251" y="1230316"/>
                  <a:pt x="1763168" y="1236930"/>
                </a:cubicBezTo>
                <a:cubicBezTo>
                  <a:pt x="1767134" y="1239136"/>
                  <a:pt x="1771101" y="1243546"/>
                  <a:pt x="1769117" y="1250160"/>
                </a:cubicBezTo>
                <a:cubicBezTo>
                  <a:pt x="1767134" y="1261185"/>
                  <a:pt x="1757218" y="1263391"/>
                  <a:pt x="1749284" y="1265594"/>
                </a:cubicBezTo>
                <a:cubicBezTo>
                  <a:pt x="1743334" y="1265595"/>
                  <a:pt x="1735401" y="1267800"/>
                  <a:pt x="1735401" y="1274415"/>
                </a:cubicBezTo>
                <a:cubicBezTo>
                  <a:pt x="1733418" y="1283235"/>
                  <a:pt x="1743334" y="1281030"/>
                  <a:pt x="1747301" y="1285440"/>
                </a:cubicBezTo>
                <a:cubicBezTo>
                  <a:pt x="1757218" y="1289850"/>
                  <a:pt x="1767135" y="1292055"/>
                  <a:pt x="1777051" y="1296465"/>
                </a:cubicBezTo>
                <a:cubicBezTo>
                  <a:pt x="1790934" y="1300875"/>
                  <a:pt x="1802834" y="1307490"/>
                  <a:pt x="1810767" y="1320719"/>
                </a:cubicBezTo>
                <a:cubicBezTo>
                  <a:pt x="1816717" y="1329539"/>
                  <a:pt x="1822667" y="1329539"/>
                  <a:pt x="1832584" y="1325128"/>
                </a:cubicBezTo>
                <a:cubicBezTo>
                  <a:pt x="1860350" y="1314105"/>
                  <a:pt x="1878200" y="1320720"/>
                  <a:pt x="1896050" y="1347179"/>
                </a:cubicBezTo>
                <a:cubicBezTo>
                  <a:pt x="1905966" y="1360409"/>
                  <a:pt x="1911916" y="1375844"/>
                  <a:pt x="1919849" y="1391278"/>
                </a:cubicBezTo>
                <a:cubicBezTo>
                  <a:pt x="1929766" y="1408918"/>
                  <a:pt x="1943649" y="1419943"/>
                  <a:pt x="1961499" y="1426558"/>
                </a:cubicBezTo>
                <a:cubicBezTo>
                  <a:pt x="1981332" y="1433173"/>
                  <a:pt x="1991249" y="1428763"/>
                  <a:pt x="2001166" y="1404508"/>
                </a:cubicBezTo>
                <a:cubicBezTo>
                  <a:pt x="2011082" y="1378049"/>
                  <a:pt x="2024966" y="1375844"/>
                  <a:pt x="2046782" y="1391278"/>
                </a:cubicBezTo>
                <a:cubicBezTo>
                  <a:pt x="2054715" y="1395688"/>
                  <a:pt x="2058682" y="1400098"/>
                  <a:pt x="2068598" y="1397893"/>
                </a:cubicBezTo>
                <a:cubicBezTo>
                  <a:pt x="2092398" y="1389073"/>
                  <a:pt x="2092398" y="1389073"/>
                  <a:pt x="2092398" y="1417738"/>
                </a:cubicBezTo>
                <a:cubicBezTo>
                  <a:pt x="2090414" y="1422148"/>
                  <a:pt x="2090415" y="1424353"/>
                  <a:pt x="2092398" y="1428763"/>
                </a:cubicBezTo>
                <a:cubicBezTo>
                  <a:pt x="2092398" y="1437582"/>
                  <a:pt x="2094381" y="1443646"/>
                  <a:pt x="2098348" y="1446678"/>
                </a:cubicBezTo>
                <a:lnTo>
                  <a:pt x="2110830" y="1446485"/>
                </a:lnTo>
                <a:lnTo>
                  <a:pt x="2111318" y="1445499"/>
                </a:lnTo>
                <a:cubicBezTo>
                  <a:pt x="2117020" y="1438796"/>
                  <a:pt x="2123962" y="1433334"/>
                  <a:pt x="2130903" y="1428368"/>
                </a:cubicBezTo>
                <a:cubicBezTo>
                  <a:pt x="2140820" y="1420423"/>
                  <a:pt x="2144786" y="1424396"/>
                  <a:pt x="2146769" y="1432341"/>
                </a:cubicBezTo>
                <a:lnTo>
                  <a:pt x="2146656" y="1432990"/>
                </a:lnTo>
                <a:lnTo>
                  <a:pt x="2151897" y="1430967"/>
                </a:lnTo>
                <a:cubicBezTo>
                  <a:pt x="2164789" y="1426557"/>
                  <a:pt x="2177805" y="1425317"/>
                  <a:pt x="2190262" y="1426764"/>
                </a:cubicBezTo>
                <a:lnTo>
                  <a:pt x="2200808" y="1430354"/>
                </a:lnTo>
                <a:lnTo>
                  <a:pt x="2285602" y="1430353"/>
                </a:lnTo>
                <a:cubicBezTo>
                  <a:pt x="2323285" y="1424395"/>
                  <a:pt x="2331218" y="1432340"/>
                  <a:pt x="2325268" y="1470078"/>
                </a:cubicBezTo>
                <a:cubicBezTo>
                  <a:pt x="2325268" y="1472064"/>
                  <a:pt x="2325268" y="1474050"/>
                  <a:pt x="2325268" y="1476037"/>
                </a:cubicBezTo>
                <a:cubicBezTo>
                  <a:pt x="2323285" y="1481995"/>
                  <a:pt x="2317335" y="1489940"/>
                  <a:pt x="2327252" y="1493912"/>
                </a:cubicBezTo>
                <a:cubicBezTo>
                  <a:pt x="2337168" y="1495899"/>
                  <a:pt x="2347084" y="1499871"/>
                  <a:pt x="2353035" y="1487954"/>
                </a:cubicBezTo>
                <a:cubicBezTo>
                  <a:pt x="2357001" y="1480009"/>
                  <a:pt x="2360968" y="1474050"/>
                  <a:pt x="2362951" y="1466106"/>
                </a:cubicBezTo>
                <a:cubicBezTo>
                  <a:pt x="2370884" y="1454188"/>
                  <a:pt x="2378818" y="1452202"/>
                  <a:pt x="2390718" y="1460147"/>
                </a:cubicBezTo>
                <a:cubicBezTo>
                  <a:pt x="2402618" y="1466106"/>
                  <a:pt x="2400634" y="1476037"/>
                  <a:pt x="2392701" y="1483981"/>
                </a:cubicBezTo>
                <a:cubicBezTo>
                  <a:pt x="2390717" y="1487954"/>
                  <a:pt x="2388734" y="1489940"/>
                  <a:pt x="2386751" y="1493913"/>
                </a:cubicBezTo>
                <a:cubicBezTo>
                  <a:pt x="2382784" y="1497885"/>
                  <a:pt x="2382784" y="1503843"/>
                  <a:pt x="2386751" y="1507816"/>
                </a:cubicBezTo>
                <a:cubicBezTo>
                  <a:pt x="2392701" y="1511788"/>
                  <a:pt x="2394684" y="1505830"/>
                  <a:pt x="2398651" y="1503843"/>
                </a:cubicBezTo>
                <a:cubicBezTo>
                  <a:pt x="2406584" y="1497885"/>
                  <a:pt x="2412534" y="1489940"/>
                  <a:pt x="2416500" y="1480009"/>
                </a:cubicBezTo>
                <a:cubicBezTo>
                  <a:pt x="2430384" y="1454188"/>
                  <a:pt x="2442284" y="1450216"/>
                  <a:pt x="2468067" y="1464120"/>
                </a:cubicBezTo>
                <a:cubicBezTo>
                  <a:pt x="2479967" y="1470077"/>
                  <a:pt x="2491867" y="1478022"/>
                  <a:pt x="2503766" y="1483982"/>
                </a:cubicBezTo>
                <a:cubicBezTo>
                  <a:pt x="2511700" y="1487953"/>
                  <a:pt x="2521616" y="1489940"/>
                  <a:pt x="2529549" y="1480008"/>
                </a:cubicBezTo>
                <a:cubicBezTo>
                  <a:pt x="2534508" y="1474051"/>
                  <a:pt x="2538474" y="1467596"/>
                  <a:pt x="2543681" y="1462878"/>
                </a:cubicBezTo>
                <a:lnTo>
                  <a:pt x="2548229" y="1461464"/>
                </a:lnTo>
                <a:lnTo>
                  <a:pt x="2554759" y="1453567"/>
                </a:lnTo>
                <a:cubicBezTo>
                  <a:pt x="2557610" y="1451639"/>
                  <a:pt x="2560770" y="1450674"/>
                  <a:pt x="2564334" y="1451432"/>
                </a:cubicBezTo>
                <a:lnTo>
                  <a:pt x="2571722" y="1456484"/>
                </a:lnTo>
                <a:lnTo>
                  <a:pt x="2578853" y="1456823"/>
                </a:lnTo>
                <a:lnTo>
                  <a:pt x="2580294" y="1455222"/>
                </a:lnTo>
                <a:cubicBezTo>
                  <a:pt x="2582277" y="1444197"/>
                  <a:pt x="2586244" y="1433172"/>
                  <a:pt x="2572361" y="1430968"/>
                </a:cubicBezTo>
                <a:cubicBezTo>
                  <a:pt x="2556494" y="1428763"/>
                  <a:pt x="2542611" y="1419943"/>
                  <a:pt x="2530711" y="1411123"/>
                </a:cubicBezTo>
                <a:cubicBezTo>
                  <a:pt x="2514844" y="1402303"/>
                  <a:pt x="2500961" y="1404507"/>
                  <a:pt x="2493028" y="1419943"/>
                </a:cubicBezTo>
                <a:cubicBezTo>
                  <a:pt x="2483111" y="1435377"/>
                  <a:pt x="2477161" y="1430968"/>
                  <a:pt x="2469228" y="1422148"/>
                </a:cubicBezTo>
                <a:cubicBezTo>
                  <a:pt x="2453361" y="1404508"/>
                  <a:pt x="2441462" y="1384663"/>
                  <a:pt x="2423611" y="1369229"/>
                </a:cubicBezTo>
                <a:cubicBezTo>
                  <a:pt x="2413695" y="1360409"/>
                  <a:pt x="2405762" y="1358204"/>
                  <a:pt x="2393862" y="1364819"/>
                </a:cubicBezTo>
                <a:cubicBezTo>
                  <a:pt x="2383945" y="1371434"/>
                  <a:pt x="2376012" y="1380253"/>
                  <a:pt x="2364112" y="1375844"/>
                </a:cubicBezTo>
                <a:cubicBezTo>
                  <a:pt x="2352212" y="1373639"/>
                  <a:pt x="2350229" y="1360409"/>
                  <a:pt x="2344279" y="1351589"/>
                </a:cubicBezTo>
                <a:cubicBezTo>
                  <a:pt x="2326429" y="1378049"/>
                  <a:pt x="2326429" y="1378049"/>
                  <a:pt x="2302629" y="1358204"/>
                </a:cubicBezTo>
                <a:cubicBezTo>
                  <a:pt x="2292713" y="1351589"/>
                  <a:pt x="2282797" y="1342769"/>
                  <a:pt x="2268913" y="1351589"/>
                </a:cubicBezTo>
                <a:cubicBezTo>
                  <a:pt x="2239164" y="1364818"/>
                  <a:pt x="2233213" y="1362614"/>
                  <a:pt x="2217347" y="1331745"/>
                </a:cubicBezTo>
                <a:cubicBezTo>
                  <a:pt x="2209413" y="1318515"/>
                  <a:pt x="2201481" y="1305285"/>
                  <a:pt x="2191564" y="1292055"/>
                </a:cubicBezTo>
                <a:cubicBezTo>
                  <a:pt x="2169747" y="1258980"/>
                  <a:pt x="2159831" y="1258981"/>
                  <a:pt x="2136031" y="1289850"/>
                </a:cubicBezTo>
                <a:cubicBezTo>
                  <a:pt x="2130081" y="1296464"/>
                  <a:pt x="2126114" y="1305285"/>
                  <a:pt x="2118181" y="1314104"/>
                </a:cubicBezTo>
                <a:cubicBezTo>
                  <a:pt x="2114214" y="1296465"/>
                  <a:pt x="2110248" y="1283235"/>
                  <a:pt x="2106281" y="1265596"/>
                </a:cubicBezTo>
                <a:cubicBezTo>
                  <a:pt x="2102315" y="1270005"/>
                  <a:pt x="2102315" y="1272210"/>
                  <a:pt x="2100331" y="1274415"/>
                </a:cubicBezTo>
                <a:cubicBezTo>
                  <a:pt x="2082481" y="1314105"/>
                  <a:pt x="2062648" y="1314105"/>
                  <a:pt x="2040832" y="1278825"/>
                </a:cubicBezTo>
                <a:cubicBezTo>
                  <a:pt x="2036865" y="1272210"/>
                  <a:pt x="2032898" y="1265596"/>
                  <a:pt x="2028932" y="1256775"/>
                </a:cubicBezTo>
                <a:cubicBezTo>
                  <a:pt x="2026949" y="1252366"/>
                  <a:pt x="2024965" y="1247956"/>
                  <a:pt x="2028932" y="1241341"/>
                </a:cubicBezTo>
                <a:cubicBezTo>
                  <a:pt x="2044799" y="1225906"/>
                  <a:pt x="2032899" y="1214881"/>
                  <a:pt x="2022982" y="1203856"/>
                </a:cubicBezTo>
                <a:cubicBezTo>
                  <a:pt x="1993232" y="1177397"/>
                  <a:pt x="1957533" y="1166372"/>
                  <a:pt x="1921833" y="1155347"/>
                </a:cubicBezTo>
                <a:cubicBezTo>
                  <a:pt x="1864317" y="1139912"/>
                  <a:pt x="1804817" y="1128888"/>
                  <a:pt x="1755235" y="1086993"/>
                </a:cubicBezTo>
                <a:cubicBezTo>
                  <a:pt x="1739368" y="1073764"/>
                  <a:pt x="1721518" y="1069354"/>
                  <a:pt x="1701685" y="1071559"/>
                </a:cubicBezTo>
                <a:cubicBezTo>
                  <a:pt x="1685818" y="1073763"/>
                  <a:pt x="1671935" y="1067148"/>
                  <a:pt x="1662019" y="1056124"/>
                </a:cubicBezTo>
                <a:cubicBezTo>
                  <a:pt x="1642185" y="1038484"/>
                  <a:pt x="1620369" y="1027460"/>
                  <a:pt x="1594586" y="1020844"/>
                </a:cubicBezTo>
                <a:cubicBezTo>
                  <a:pt x="1570786" y="1014230"/>
                  <a:pt x="1545003" y="1014230"/>
                  <a:pt x="1523186" y="996590"/>
                </a:cubicBezTo>
                <a:cubicBezTo>
                  <a:pt x="1503353" y="983360"/>
                  <a:pt x="1483520" y="976745"/>
                  <a:pt x="1461704" y="998795"/>
                </a:cubicBezTo>
                <a:cubicBezTo>
                  <a:pt x="1459720" y="961311"/>
                  <a:pt x="1437904" y="959106"/>
                  <a:pt x="1414104" y="956901"/>
                </a:cubicBezTo>
                <a:cubicBezTo>
                  <a:pt x="1396254" y="956901"/>
                  <a:pt x="1378404" y="954696"/>
                  <a:pt x="1364521" y="939261"/>
                </a:cubicBezTo>
                <a:cubicBezTo>
                  <a:pt x="1344688" y="915006"/>
                  <a:pt x="1320888" y="903982"/>
                  <a:pt x="1295105" y="892957"/>
                </a:cubicBezTo>
                <a:cubicBezTo>
                  <a:pt x="1249489" y="875317"/>
                  <a:pt x="1201889" y="862087"/>
                  <a:pt x="1160240" y="833423"/>
                </a:cubicBezTo>
                <a:cubicBezTo>
                  <a:pt x="1126523" y="811373"/>
                  <a:pt x="1090823" y="795938"/>
                  <a:pt x="1051158" y="791529"/>
                </a:cubicBezTo>
                <a:cubicBezTo>
                  <a:pt x="1039257" y="791529"/>
                  <a:pt x="1031324" y="784914"/>
                  <a:pt x="1027357" y="771684"/>
                </a:cubicBezTo>
                <a:cubicBezTo>
                  <a:pt x="1011491" y="729789"/>
                  <a:pt x="1009507" y="729790"/>
                  <a:pt x="967858" y="731995"/>
                </a:cubicBezTo>
                <a:cubicBezTo>
                  <a:pt x="963891" y="731995"/>
                  <a:pt x="959925" y="731995"/>
                  <a:pt x="953975" y="731995"/>
                </a:cubicBezTo>
                <a:cubicBezTo>
                  <a:pt x="959925" y="718765"/>
                  <a:pt x="965875" y="705535"/>
                  <a:pt x="971825" y="694510"/>
                </a:cubicBezTo>
                <a:cubicBezTo>
                  <a:pt x="979758" y="672460"/>
                  <a:pt x="995624" y="663641"/>
                  <a:pt x="1015458" y="665846"/>
                </a:cubicBezTo>
                <a:cubicBezTo>
                  <a:pt x="1027357" y="665846"/>
                  <a:pt x="1037274" y="670256"/>
                  <a:pt x="1049174" y="668050"/>
                </a:cubicBezTo>
                <a:cubicBezTo>
                  <a:pt x="1069007" y="663641"/>
                  <a:pt x="1074957" y="668051"/>
                  <a:pt x="1078924" y="690100"/>
                </a:cubicBezTo>
                <a:cubicBezTo>
                  <a:pt x="1078924" y="698920"/>
                  <a:pt x="1078924" y="707740"/>
                  <a:pt x="1078924" y="716560"/>
                </a:cubicBezTo>
                <a:cubicBezTo>
                  <a:pt x="1076940" y="729790"/>
                  <a:pt x="1082890" y="731995"/>
                  <a:pt x="1092807" y="731994"/>
                </a:cubicBezTo>
                <a:cubicBezTo>
                  <a:pt x="1114623" y="734200"/>
                  <a:pt x="1130490" y="723175"/>
                  <a:pt x="1144373" y="707740"/>
                </a:cubicBezTo>
                <a:cubicBezTo>
                  <a:pt x="1148340" y="705535"/>
                  <a:pt x="1150323" y="698920"/>
                  <a:pt x="1156273" y="701125"/>
                </a:cubicBezTo>
                <a:cubicBezTo>
                  <a:pt x="1160240" y="703330"/>
                  <a:pt x="1160240" y="709944"/>
                  <a:pt x="1162223" y="714355"/>
                </a:cubicBezTo>
                <a:cubicBezTo>
                  <a:pt x="1162223" y="718765"/>
                  <a:pt x="1162223" y="720970"/>
                  <a:pt x="1162223" y="725380"/>
                </a:cubicBezTo>
                <a:cubicBezTo>
                  <a:pt x="1162223" y="740815"/>
                  <a:pt x="1168173" y="745224"/>
                  <a:pt x="1180073" y="740814"/>
                </a:cubicBezTo>
                <a:cubicBezTo>
                  <a:pt x="1191973" y="734200"/>
                  <a:pt x="1197923" y="740814"/>
                  <a:pt x="1203873" y="751839"/>
                </a:cubicBezTo>
                <a:cubicBezTo>
                  <a:pt x="1209822" y="760659"/>
                  <a:pt x="1207839" y="769478"/>
                  <a:pt x="1201889" y="776094"/>
                </a:cubicBezTo>
                <a:cubicBezTo>
                  <a:pt x="1195939" y="784914"/>
                  <a:pt x="1186023" y="780504"/>
                  <a:pt x="1178090" y="773888"/>
                </a:cubicBezTo>
                <a:cubicBezTo>
                  <a:pt x="1172139" y="771684"/>
                  <a:pt x="1168173" y="767274"/>
                  <a:pt x="1162223" y="776094"/>
                </a:cubicBezTo>
                <a:cubicBezTo>
                  <a:pt x="1156273" y="784913"/>
                  <a:pt x="1160240" y="789324"/>
                  <a:pt x="1164206" y="795939"/>
                </a:cubicBezTo>
                <a:cubicBezTo>
                  <a:pt x="1174123" y="806963"/>
                  <a:pt x="1209823" y="798144"/>
                  <a:pt x="1213789" y="780504"/>
                </a:cubicBezTo>
                <a:cubicBezTo>
                  <a:pt x="1221723" y="751838"/>
                  <a:pt x="1239572" y="756249"/>
                  <a:pt x="1257422" y="760659"/>
                </a:cubicBezTo>
                <a:cubicBezTo>
                  <a:pt x="1295105" y="767274"/>
                  <a:pt x="1330805" y="787118"/>
                  <a:pt x="1366505" y="798144"/>
                </a:cubicBezTo>
                <a:cubicBezTo>
                  <a:pt x="1376421" y="802554"/>
                  <a:pt x="1376421" y="811373"/>
                  <a:pt x="1372454" y="820193"/>
                </a:cubicBezTo>
                <a:cubicBezTo>
                  <a:pt x="1368488" y="831217"/>
                  <a:pt x="1364521" y="842243"/>
                  <a:pt x="1362538" y="855472"/>
                </a:cubicBezTo>
                <a:cubicBezTo>
                  <a:pt x="1362538" y="868702"/>
                  <a:pt x="1370471" y="873111"/>
                  <a:pt x="1378404" y="877522"/>
                </a:cubicBezTo>
                <a:cubicBezTo>
                  <a:pt x="1384354" y="881932"/>
                  <a:pt x="1386338" y="870907"/>
                  <a:pt x="1390304" y="868702"/>
                </a:cubicBezTo>
                <a:cubicBezTo>
                  <a:pt x="1400221" y="853267"/>
                  <a:pt x="1412121" y="837832"/>
                  <a:pt x="1422037" y="822398"/>
                </a:cubicBezTo>
                <a:cubicBezTo>
                  <a:pt x="1424021" y="826808"/>
                  <a:pt x="1424021" y="829013"/>
                  <a:pt x="1424021" y="831218"/>
                </a:cubicBezTo>
                <a:cubicBezTo>
                  <a:pt x="1426004" y="857677"/>
                  <a:pt x="1426004" y="857677"/>
                  <a:pt x="1447820" y="844446"/>
                </a:cubicBezTo>
                <a:cubicBezTo>
                  <a:pt x="1455754" y="837833"/>
                  <a:pt x="1457737" y="842242"/>
                  <a:pt x="1459720" y="848858"/>
                </a:cubicBezTo>
                <a:cubicBezTo>
                  <a:pt x="1465670" y="866497"/>
                  <a:pt x="1477570" y="873112"/>
                  <a:pt x="1491453" y="868702"/>
                </a:cubicBezTo>
                <a:cubicBezTo>
                  <a:pt x="1513270" y="857677"/>
                  <a:pt x="1535086" y="859882"/>
                  <a:pt x="1556903" y="859882"/>
                </a:cubicBezTo>
                <a:cubicBezTo>
                  <a:pt x="1568803" y="859882"/>
                  <a:pt x="1574753" y="857677"/>
                  <a:pt x="1566819" y="844448"/>
                </a:cubicBezTo>
                <a:cubicBezTo>
                  <a:pt x="1560869" y="831218"/>
                  <a:pt x="1562852" y="822398"/>
                  <a:pt x="1576736" y="813578"/>
                </a:cubicBezTo>
                <a:cubicBezTo>
                  <a:pt x="1558886" y="806963"/>
                  <a:pt x="1541037" y="802553"/>
                  <a:pt x="1525170" y="793734"/>
                </a:cubicBezTo>
                <a:cubicBezTo>
                  <a:pt x="1509303" y="787119"/>
                  <a:pt x="1493437" y="778299"/>
                  <a:pt x="1481537" y="762864"/>
                </a:cubicBezTo>
                <a:cubicBezTo>
                  <a:pt x="1507320" y="756249"/>
                  <a:pt x="1507320" y="756249"/>
                  <a:pt x="1545003" y="776094"/>
                </a:cubicBezTo>
                <a:cubicBezTo>
                  <a:pt x="1568803" y="789323"/>
                  <a:pt x="1580703" y="787119"/>
                  <a:pt x="1594586" y="767274"/>
                </a:cubicBezTo>
                <a:cubicBezTo>
                  <a:pt x="1598057" y="761761"/>
                  <a:pt x="1600660" y="757627"/>
                  <a:pt x="1602798" y="754905"/>
                </a:cubicBezTo>
                <a:lnTo>
                  <a:pt x="1604613" y="753603"/>
                </a:lnTo>
                <a:lnTo>
                  <a:pt x="1615241" y="731214"/>
                </a:lnTo>
                <a:cubicBezTo>
                  <a:pt x="1633091" y="717311"/>
                  <a:pt x="1650941" y="727241"/>
                  <a:pt x="1664824" y="735186"/>
                </a:cubicBezTo>
                <a:cubicBezTo>
                  <a:pt x="1684657" y="747104"/>
                  <a:pt x="1706474" y="755048"/>
                  <a:pt x="1730273" y="755048"/>
                </a:cubicBezTo>
                <a:lnTo>
                  <a:pt x="1758253" y="755048"/>
                </a:lnTo>
                <a:lnTo>
                  <a:pt x="1771101" y="749634"/>
                </a:lnTo>
                <a:cubicBezTo>
                  <a:pt x="1783001" y="748531"/>
                  <a:pt x="1793909" y="750185"/>
                  <a:pt x="1804570" y="753217"/>
                </a:cubicBezTo>
                <a:lnTo>
                  <a:pt x="1814430" y="756871"/>
                </a:lnTo>
                <a:lnTo>
                  <a:pt x="1824450" y="757345"/>
                </a:lnTo>
                <a:cubicBezTo>
                  <a:pt x="1856369" y="760696"/>
                  <a:pt x="1887172" y="768269"/>
                  <a:pt x="1915620" y="783538"/>
                </a:cubicBezTo>
                <a:lnTo>
                  <a:pt x="1939073" y="800291"/>
                </a:lnTo>
                <a:lnTo>
                  <a:pt x="1950096" y="802554"/>
                </a:lnTo>
                <a:cubicBezTo>
                  <a:pt x="1960508" y="805861"/>
                  <a:pt x="1970424" y="810271"/>
                  <a:pt x="1979349" y="815783"/>
                </a:cubicBezTo>
                <a:lnTo>
                  <a:pt x="1984212" y="818167"/>
                </a:lnTo>
                <a:lnTo>
                  <a:pt x="1998021" y="800731"/>
                </a:lnTo>
                <a:cubicBezTo>
                  <a:pt x="2000004" y="796759"/>
                  <a:pt x="1996038" y="790800"/>
                  <a:pt x="2001987" y="788814"/>
                </a:cubicBezTo>
                <a:cubicBezTo>
                  <a:pt x="2007938" y="788814"/>
                  <a:pt x="2011904" y="792786"/>
                  <a:pt x="2013887" y="796758"/>
                </a:cubicBezTo>
                <a:cubicBezTo>
                  <a:pt x="2015871" y="800731"/>
                  <a:pt x="2017854" y="804703"/>
                  <a:pt x="2019838" y="806689"/>
                </a:cubicBezTo>
                <a:cubicBezTo>
                  <a:pt x="2025787" y="816620"/>
                  <a:pt x="2033721" y="824565"/>
                  <a:pt x="2043637" y="814634"/>
                </a:cubicBezTo>
                <a:cubicBezTo>
                  <a:pt x="2055537" y="804703"/>
                  <a:pt x="2039671" y="802716"/>
                  <a:pt x="2035704" y="796758"/>
                </a:cubicBezTo>
                <a:cubicBezTo>
                  <a:pt x="2035704" y="794772"/>
                  <a:pt x="2033721" y="794772"/>
                  <a:pt x="2033721" y="792786"/>
                </a:cubicBezTo>
                <a:cubicBezTo>
                  <a:pt x="2029754" y="788814"/>
                  <a:pt x="2027770" y="782855"/>
                  <a:pt x="2031737" y="778882"/>
                </a:cubicBezTo>
                <a:cubicBezTo>
                  <a:pt x="2035704" y="772924"/>
                  <a:pt x="2039671" y="772924"/>
                  <a:pt x="2045621" y="776897"/>
                </a:cubicBezTo>
                <a:cubicBezTo>
                  <a:pt x="2069420" y="788814"/>
                  <a:pt x="2091237" y="780869"/>
                  <a:pt x="2107103" y="759021"/>
                </a:cubicBezTo>
                <a:cubicBezTo>
                  <a:pt x="2111070" y="755048"/>
                  <a:pt x="2119003" y="751076"/>
                  <a:pt x="2119003" y="745117"/>
                </a:cubicBezTo>
                <a:cubicBezTo>
                  <a:pt x="2119003" y="723269"/>
                  <a:pt x="2097187" y="701421"/>
                  <a:pt x="2077353" y="705394"/>
                </a:cubicBezTo>
                <a:cubicBezTo>
                  <a:pt x="2037687" y="713338"/>
                  <a:pt x="2000004" y="707380"/>
                  <a:pt x="1962322" y="689504"/>
                </a:cubicBezTo>
                <a:cubicBezTo>
                  <a:pt x="1948438" y="685531"/>
                  <a:pt x="1934555" y="681559"/>
                  <a:pt x="1922655" y="691490"/>
                </a:cubicBezTo>
                <a:cubicBezTo>
                  <a:pt x="1912738" y="697449"/>
                  <a:pt x="1908772" y="695463"/>
                  <a:pt x="1906788" y="683545"/>
                </a:cubicBezTo>
                <a:cubicBezTo>
                  <a:pt x="1904805" y="667656"/>
                  <a:pt x="1894889" y="657725"/>
                  <a:pt x="1879022" y="653752"/>
                </a:cubicBezTo>
                <a:cubicBezTo>
                  <a:pt x="1863155" y="647794"/>
                  <a:pt x="1845306" y="641835"/>
                  <a:pt x="1827456" y="635876"/>
                </a:cubicBezTo>
                <a:cubicBezTo>
                  <a:pt x="1811590" y="631904"/>
                  <a:pt x="1805639" y="619987"/>
                  <a:pt x="1807622" y="604097"/>
                </a:cubicBezTo>
                <a:cubicBezTo>
                  <a:pt x="1807623" y="602111"/>
                  <a:pt x="1807623" y="598139"/>
                  <a:pt x="1809606" y="594167"/>
                </a:cubicBezTo>
                <a:cubicBezTo>
                  <a:pt x="1809606" y="584236"/>
                  <a:pt x="1803656" y="576291"/>
                  <a:pt x="1793739" y="576291"/>
                </a:cubicBezTo>
                <a:cubicBezTo>
                  <a:pt x="1785806" y="574305"/>
                  <a:pt x="1785806" y="584236"/>
                  <a:pt x="1785806" y="592179"/>
                </a:cubicBezTo>
                <a:cubicBezTo>
                  <a:pt x="1783823" y="600125"/>
                  <a:pt x="1783823" y="608070"/>
                  <a:pt x="1771923" y="610056"/>
                </a:cubicBezTo>
                <a:cubicBezTo>
                  <a:pt x="1754073" y="610056"/>
                  <a:pt x="1738207" y="590194"/>
                  <a:pt x="1742173" y="572318"/>
                </a:cubicBezTo>
                <a:cubicBezTo>
                  <a:pt x="1742173" y="566360"/>
                  <a:pt x="1746140" y="562386"/>
                  <a:pt x="1742173" y="556429"/>
                </a:cubicBezTo>
                <a:cubicBezTo>
                  <a:pt x="1736223" y="556429"/>
                  <a:pt x="1736223" y="562387"/>
                  <a:pt x="1732257" y="564374"/>
                </a:cubicBezTo>
                <a:cubicBezTo>
                  <a:pt x="1722340" y="576290"/>
                  <a:pt x="1714407" y="576291"/>
                  <a:pt x="1706474" y="562386"/>
                </a:cubicBezTo>
                <a:cubicBezTo>
                  <a:pt x="1696557" y="540539"/>
                  <a:pt x="1680691" y="524650"/>
                  <a:pt x="1664824" y="510746"/>
                </a:cubicBezTo>
                <a:cubicBezTo>
                  <a:pt x="1646974" y="492871"/>
                  <a:pt x="1631107" y="473009"/>
                  <a:pt x="1629124" y="445202"/>
                </a:cubicBezTo>
                <a:cubicBezTo>
                  <a:pt x="1627141" y="435271"/>
                  <a:pt x="1623174" y="423354"/>
                  <a:pt x="1613258" y="419381"/>
                </a:cubicBezTo>
                <a:cubicBezTo>
                  <a:pt x="1573591" y="399520"/>
                  <a:pt x="1561692" y="351851"/>
                  <a:pt x="1524008" y="328017"/>
                </a:cubicBezTo>
                <a:cubicBezTo>
                  <a:pt x="1514092" y="320072"/>
                  <a:pt x="1516075" y="310141"/>
                  <a:pt x="1520042" y="300210"/>
                </a:cubicBezTo>
                <a:cubicBezTo>
                  <a:pt x="1525992" y="290279"/>
                  <a:pt x="1535908" y="296238"/>
                  <a:pt x="1541858" y="302195"/>
                </a:cubicBezTo>
                <a:cubicBezTo>
                  <a:pt x="1553758" y="312127"/>
                  <a:pt x="1565658" y="310141"/>
                  <a:pt x="1577558" y="302196"/>
                </a:cubicBezTo>
                <a:cubicBezTo>
                  <a:pt x="1591441" y="292264"/>
                  <a:pt x="1607308" y="288293"/>
                  <a:pt x="1625158" y="288293"/>
                </a:cubicBezTo>
                <a:cubicBezTo>
                  <a:pt x="1654907" y="290279"/>
                  <a:pt x="1670774" y="312126"/>
                  <a:pt x="1662841" y="339934"/>
                </a:cubicBezTo>
                <a:cubicBezTo>
                  <a:pt x="1660857" y="345892"/>
                  <a:pt x="1658874" y="353837"/>
                  <a:pt x="1658874" y="359796"/>
                </a:cubicBezTo>
                <a:cubicBezTo>
                  <a:pt x="1658874" y="361782"/>
                  <a:pt x="1656890" y="363768"/>
                  <a:pt x="1656890" y="363768"/>
                </a:cubicBezTo>
                <a:cubicBezTo>
                  <a:pt x="1658874" y="363768"/>
                  <a:pt x="1658874" y="363768"/>
                  <a:pt x="1660857" y="361782"/>
                </a:cubicBezTo>
                <a:cubicBezTo>
                  <a:pt x="1668790" y="361782"/>
                  <a:pt x="1674740" y="361782"/>
                  <a:pt x="1682674" y="363768"/>
                </a:cubicBezTo>
                <a:cubicBezTo>
                  <a:pt x="1720357" y="373699"/>
                  <a:pt x="1732257" y="367741"/>
                  <a:pt x="1744156" y="330003"/>
                </a:cubicBezTo>
                <a:cubicBezTo>
                  <a:pt x="1748123" y="312127"/>
                  <a:pt x="1760023" y="308155"/>
                  <a:pt x="1777873" y="312127"/>
                </a:cubicBezTo>
                <a:cubicBezTo>
                  <a:pt x="1791756" y="314113"/>
                  <a:pt x="1799689" y="322058"/>
                  <a:pt x="1807622" y="335962"/>
                </a:cubicBezTo>
                <a:cubicBezTo>
                  <a:pt x="1829439" y="375685"/>
                  <a:pt x="1863155" y="401506"/>
                  <a:pt x="1908772" y="411437"/>
                </a:cubicBezTo>
                <a:cubicBezTo>
                  <a:pt x="1946455" y="423354"/>
                  <a:pt x="1946455" y="423354"/>
                  <a:pt x="1938521" y="383630"/>
                </a:cubicBezTo>
                <a:cubicBezTo>
                  <a:pt x="1934555" y="361782"/>
                  <a:pt x="1938521" y="351851"/>
                  <a:pt x="1956371" y="343906"/>
                </a:cubicBezTo>
                <a:cubicBezTo>
                  <a:pt x="1962321" y="373699"/>
                  <a:pt x="1968271" y="379658"/>
                  <a:pt x="1998021" y="381644"/>
                </a:cubicBezTo>
                <a:cubicBezTo>
                  <a:pt x="2017854" y="381644"/>
                  <a:pt x="2039671" y="375685"/>
                  <a:pt x="2053553" y="395547"/>
                </a:cubicBezTo>
                <a:cubicBezTo>
                  <a:pt x="2053553" y="397533"/>
                  <a:pt x="2055537" y="397534"/>
                  <a:pt x="2057520" y="397533"/>
                </a:cubicBezTo>
                <a:cubicBezTo>
                  <a:pt x="2081320" y="389589"/>
                  <a:pt x="2093220" y="371713"/>
                  <a:pt x="2095204" y="345892"/>
                </a:cubicBezTo>
                <a:cubicBezTo>
                  <a:pt x="2095203" y="331989"/>
                  <a:pt x="2095203" y="318086"/>
                  <a:pt x="2111070" y="312127"/>
                </a:cubicBezTo>
                <a:cubicBezTo>
                  <a:pt x="2113053" y="310141"/>
                  <a:pt x="2119003" y="306169"/>
                  <a:pt x="2119003" y="312127"/>
                </a:cubicBezTo>
                <a:cubicBezTo>
                  <a:pt x="2120986" y="328017"/>
                  <a:pt x="2134869" y="330003"/>
                  <a:pt x="2146770" y="335961"/>
                </a:cubicBezTo>
                <a:cubicBezTo>
                  <a:pt x="2160653" y="341920"/>
                  <a:pt x="2168586" y="351851"/>
                  <a:pt x="2166603" y="367741"/>
                </a:cubicBezTo>
                <a:cubicBezTo>
                  <a:pt x="2164620" y="385616"/>
                  <a:pt x="2172553" y="399520"/>
                  <a:pt x="2188419" y="407464"/>
                </a:cubicBezTo>
                <a:cubicBezTo>
                  <a:pt x="2202303" y="417395"/>
                  <a:pt x="2216186" y="411437"/>
                  <a:pt x="2230069" y="401506"/>
                </a:cubicBezTo>
                <a:cubicBezTo>
                  <a:pt x="2241969" y="389589"/>
                  <a:pt x="2245935" y="397533"/>
                  <a:pt x="2245935" y="409450"/>
                </a:cubicBezTo>
                <a:cubicBezTo>
                  <a:pt x="2245935" y="427326"/>
                  <a:pt x="2255852" y="433285"/>
                  <a:pt x="2271718" y="429313"/>
                </a:cubicBezTo>
                <a:cubicBezTo>
                  <a:pt x="2275685" y="429313"/>
                  <a:pt x="2279652" y="429313"/>
                  <a:pt x="2283618" y="427326"/>
                </a:cubicBezTo>
                <a:cubicBezTo>
                  <a:pt x="2301468" y="423354"/>
                  <a:pt x="2315351" y="425340"/>
                  <a:pt x="2323285" y="445202"/>
                </a:cubicBezTo>
                <a:cubicBezTo>
                  <a:pt x="2333201" y="463078"/>
                  <a:pt x="2351051" y="473009"/>
                  <a:pt x="2368901" y="474995"/>
                </a:cubicBezTo>
                <a:cubicBezTo>
                  <a:pt x="2382784" y="478967"/>
                  <a:pt x="2398651" y="478968"/>
                  <a:pt x="2394684" y="457119"/>
                </a:cubicBezTo>
                <a:cubicBezTo>
                  <a:pt x="2394684" y="451161"/>
                  <a:pt x="2396667" y="443216"/>
                  <a:pt x="2398651" y="437258"/>
                </a:cubicBezTo>
                <a:cubicBezTo>
                  <a:pt x="2398650" y="423354"/>
                  <a:pt x="2404601" y="409451"/>
                  <a:pt x="2396668" y="397533"/>
                </a:cubicBezTo>
                <a:cubicBezTo>
                  <a:pt x="2374851" y="373699"/>
                  <a:pt x="2376834" y="345893"/>
                  <a:pt x="2376834" y="316100"/>
                </a:cubicBezTo>
                <a:cubicBezTo>
                  <a:pt x="2390717" y="324044"/>
                  <a:pt x="2404600" y="331989"/>
                  <a:pt x="2420467" y="331989"/>
                </a:cubicBezTo>
                <a:cubicBezTo>
                  <a:pt x="2440300" y="330003"/>
                  <a:pt x="2458150" y="335962"/>
                  <a:pt x="2474017" y="347879"/>
                </a:cubicBezTo>
                <a:cubicBezTo>
                  <a:pt x="2487900" y="357810"/>
                  <a:pt x="2503767" y="365754"/>
                  <a:pt x="2519633" y="373699"/>
                </a:cubicBezTo>
                <a:cubicBezTo>
                  <a:pt x="2565249" y="399520"/>
                  <a:pt x="2614832" y="421368"/>
                  <a:pt x="2656481" y="457119"/>
                </a:cubicBezTo>
                <a:cubicBezTo>
                  <a:pt x="2666398" y="465064"/>
                  <a:pt x="2672348" y="461091"/>
                  <a:pt x="2676315" y="451161"/>
                </a:cubicBezTo>
                <a:cubicBezTo>
                  <a:pt x="2678298" y="447188"/>
                  <a:pt x="2680282" y="439244"/>
                  <a:pt x="2688215" y="441230"/>
                </a:cubicBezTo>
                <a:cubicBezTo>
                  <a:pt x="2694165" y="443216"/>
                  <a:pt x="2694164" y="451161"/>
                  <a:pt x="2694165" y="455133"/>
                </a:cubicBezTo>
                <a:cubicBezTo>
                  <a:pt x="2696148" y="465064"/>
                  <a:pt x="2698131" y="473009"/>
                  <a:pt x="2706065" y="474995"/>
                </a:cubicBezTo>
                <a:cubicBezTo>
                  <a:pt x="2715981" y="476981"/>
                  <a:pt x="2723914" y="484926"/>
                  <a:pt x="2733831" y="486912"/>
                </a:cubicBezTo>
                <a:cubicBezTo>
                  <a:pt x="2747714" y="490885"/>
                  <a:pt x="2749698" y="498830"/>
                  <a:pt x="2743747" y="510747"/>
                </a:cubicBezTo>
                <a:cubicBezTo>
                  <a:pt x="2729864" y="528623"/>
                  <a:pt x="2745731" y="532595"/>
                  <a:pt x="2757631" y="540539"/>
                </a:cubicBezTo>
                <a:cubicBezTo>
                  <a:pt x="2773497" y="550470"/>
                  <a:pt x="2773497" y="534581"/>
                  <a:pt x="2777464" y="526636"/>
                </a:cubicBezTo>
                <a:cubicBezTo>
                  <a:pt x="2779447" y="522664"/>
                  <a:pt x="2779447" y="518691"/>
                  <a:pt x="2785397" y="518692"/>
                </a:cubicBezTo>
                <a:cubicBezTo>
                  <a:pt x="2789364" y="528622"/>
                  <a:pt x="2795314" y="538553"/>
                  <a:pt x="2797297" y="550470"/>
                </a:cubicBezTo>
                <a:cubicBezTo>
                  <a:pt x="2801264" y="558415"/>
                  <a:pt x="2807214" y="564374"/>
                  <a:pt x="2815147" y="564374"/>
                </a:cubicBezTo>
                <a:cubicBezTo>
                  <a:pt x="2825064" y="564374"/>
                  <a:pt x="2825064" y="554443"/>
                  <a:pt x="2827047" y="548484"/>
                </a:cubicBezTo>
                <a:cubicBezTo>
                  <a:pt x="2842913" y="508760"/>
                  <a:pt x="2866713" y="498829"/>
                  <a:pt x="2906380" y="514719"/>
                </a:cubicBezTo>
                <a:cubicBezTo>
                  <a:pt x="2914313" y="518691"/>
                  <a:pt x="2922246" y="520677"/>
                  <a:pt x="2928196" y="526636"/>
                </a:cubicBezTo>
                <a:cubicBezTo>
                  <a:pt x="2961912" y="544512"/>
                  <a:pt x="2991662" y="550470"/>
                  <a:pt x="3019428" y="516705"/>
                </a:cubicBezTo>
                <a:cubicBezTo>
                  <a:pt x="3019428" y="516705"/>
                  <a:pt x="3021412" y="516705"/>
                  <a:pt x="3021412" y="514719"/>
                </a:cubicBezTo>
                <a:cubicBezTo>
                  <a:pt x="3031328" y="510747"/>
                  <a:pt x="3039262" y="508761"/>
                  <a:pt x="3049178" y="514719"/>
                </a:cubicBezTo>
                <a:cubicBezTo>
                  <a:pt x="3053145" y="516705"/>
                  <a:pt x="3057111" y="520678"/>
                  <a:pt x="3055128" y="526636"/>
                </a:cubicBezTo>
                <a:cubicBezTo>
                  <a:pt x="3053145" y="536567"/>
                  <a:pt x="3043228" y="538553"/>
                  <a:pt x="3035295" y="540539"/>
                </a:cubicBezTo>
                <a:cubicBezTo>
                  <a:pt x="3029344" y="540539"/>
                  <a:pt x="3021412" y="542526"/>
                  <a:pt x="3021412" y="548484"/>
                </a:cubicBezTo>
                <a:cubicBezTo>
                  <a:pt x="3019427" y="556429"/>
                  <a:pt x="3029345" y="554443"/>
                  <a:pt x="3033311" y="558415"/>
                </a:cubicBezTo>
                <a:cubicBezTo>
                  <a:pt x="3043228" y="562388"/>
                  <a:pt x="3053145" y="564374"/>
                  <a:pt x="3063061" y="568346"/>
                </a:cubicBezTo>
                <a:cubicBezTo>
                  <a:pt x="3076945" y="572319"/>
                  <a:pt x="3088843" y="578277"/>
                  <a:pt x="3096778" y="590194"/>
                </a:cubicBezTo>
                <a:cubicBezTo>
                  <a:pt x="3102728" y="598139"/>
                  <a:pt x="3108677" y="598139"/>
                  <a:pt x="3118594" y="594167"/>
                </a:cubicBezTo>
                <a:cubicBezTo>
                  <a:pt x="3146361" y="584236"/>
                  <a:pt x="3164209" y="590194"/>
                  <a:pt x="3182061" y="614029"/>
                </a:cubicBezTo>
                <a:cubicBezTo>
                  <a:pt x="3191977" y="625946"/>
                  <a:pt x="3197927" y="639849"/>
                  <a:pt x="3205860" y="653753"/>
                </a:cubicBezTo>
                <a:cubicBezTo>
                  <a:pt x="3215775" y="669642"/>
                  <a:pt x="3229660" y="679573"/>
                  <a:pt x="3247510" y="685531"/>
                </a:cubicBezTo>
                <a:cubicBezTo>
                  <a:pt x="3267343" y="691490"/>
                  <a:pt x="3277259" y="687518"/>
                  <a:pt x="3287176" y="665670"/>
                </a:cubicBezTo>
                <a:cubicBezTo>
                  <a:pt x="3297093" y="641835"/>
                  <a:pt x="3310976" y="639849"/>
                  <a:pt x="3332792" y="653753"/>
                </a:cubicBezTo>
                <a:cubicBezTo>
                  <a:pt x="3340726" y="657725"/>
                  <a:pt x="3344691" y="661697"/>
                  <a:pt x="3354609" y="659711"/>
                </a:cubicBezTo>
                <a:cubicBezTo>
                  <a:pt x="3378409" y="651766"/>
                  <a:pt x="3378409" y="651766"/>
                  <a:pt x="3378409" y="677587"/>
                </a:cubicBezTo>
                <a:cubicBezTo>
                  <a:pt x="3376425" y="681559"/>
                  <a:pt x="3376425" y="683546"/>
                  <a:pt x="3378409" y="687518"/>
                </a:cubicBezTo>
                <a:cubicBezTo>
                  <a:pt x="3378407" y="703407"/>
                  <a:pt x="3386341" y="709366"/>
                  <a:pt x="3402209" y="703407"/>
                </a:cubicBezTo>
                <a:cubicBezTo>
                  <a:pt x="3414107" y="699435"/>
                  <a:pt x="3426008" y="691490"/>
                  <a:pt x="3437908" y="689504"/>
                </a:cubicBezTo>
                <a:cubicBezTo>
                  <a:pt x="3489474" y="673615"/>
                  <a:pt x="3543024" y="703407"/>
                  <a:pt x="3554924" y="751076"/>
                </a:cubicBezTo>
                <a:cubicBezTo>
                  <a:pt x="3558890" y="768952"/>
                  <a:pt x="3550957" y="784841"/>
                  <a:pt x="3550957" y="802717"/>
                </a:cubicBezTo>
                <a:cubicBezTo>
                  <a:pt x="3548974" y="828538"/>
                  <a:pt x="3558890" y="840455"/>
                  <a:pt x="3582690" y="848400"/>
                </a:cubicBezTo>
                <a:cubicBezTo>
                  <a:pt x="3594590" y="852371"/>
                  <a:pt x="3606490" y="854358"/>
                  <a:pt x="3618390" y="858331"/>
                </a:cubicBezTo>
                <a:cubicBezTo>
                  <a:pt x="3642189" y="866275"/>
                  <a:pt x="3656073" y="862303"/>
                  <a:pt x="3665989" y="838468"/>
                </a:cubicBezTo>
                <a:cubicBezTo>
                  <a:pt x="3673923" y="824565"/>
                  <a:pt x="3679872" y="826551"/>
                  <a:pt x="3689789" y="836482"/>
                </a:cubicBezTo>
                <a:cubicBezTo>
                  <a:pt x="3711606" y="856344"/>
                  <a:pt x="3727472" y="852372"/>
                  <a:pt x="3739372" y="824565"/>
                </a:cubicBezTo>
                <a:cubicBezTo>
                  <a:pt x="3741355" y="816620"/>
                  <a:pt x="3741355" y="808676"/>
                  <a:pt x="3733422" y="804703"/>
                </a:cubicBezTo>
                <a:cubicBezTo>
                  <a:pt x="3723506" y="800731"/>
                  <a:pt x="3721522" y="808675"/>
                  <a:pt x="3719539" y="816620"/>
                </a:cubicBezTo>
                <a:cubicBezTo>
                  <a:pt x="3719539" y="822579"/>
                  <a:pt x="3715572" y="828537"/>
                  <a:pt x="3707639" y="826551"/>
                </a:cubicBezTo>
                <a:cubicBezTo>
                  <a:pt x="3699705" y="826551"/>
                  <a:pt x="3693756" y="820593"/>
                  <a:pt x="3695739" y="812648"/>
                </a:cubicBezTo>
                <a:cubicBezTo>
                  <a:pt x="3697722" y="790800"/>
                  <a:pt x="3695738" y="768952"/>
                  <a:pt x="3697722" y="745117"/>
                </a:cubicBezTo>
                <a:cubicBezTo>
                  <a:pt x="3703673" y="751076"/>
                  <a:pt x="3705655" y="753062"/>
                  <a:pt x="3707639" y="757035"/>
                </a:cubicBezTo>
                <a:cubicBezTo>
                  <a:pt x="3719538" y="768952"/>
                  <a:pt x="3735406" y="768952"/>
                  <a:pt x="3749288" y="772924"/>
                </a:cubicBezTo>
                <a:cubicBezTo>
                  <a:pt x="3757222" y="774910"/>
                  <a:pt x="3759205" y="762993"/>
                  <a:pt x="3765155" y="759021"/>
                </a:cubicBezTo>
                <a:cubicBezTo>
                  <a:pt x="3775071" y="753062"/>
                  <a:pt x="3784988" y="749090"/>
                  <a:pt x="3798871" y="753062"/>
                </a:cubicBezTo>
                <a:cubicBezTo>
                  <a:pt x="3810772" y="755048"/>
                  <a:pt x="3824654" y="755047"/>
                  <a:pt x="3838538" y="759021"/>
                </a:cubicBezTo>
                <a:cubicBezTo>
                  <a:pt x="3832588" y="745118"/>
                  <a:pt x="3814738" y="737173"/>
                  <a:pt x="3826638" y="725256"/>
                </a:cubicBezTo>
                <a:cubicBezTo>
                  <a:pt x="3834571" y="715325"/>
                  <a:pt x="3844488" y="697449"/>
                  <a:pt x="3862338" y="715324"/>
                </a:cubicBezTo>
                <a:cubicBezTo>
                  <a:pt x="3862338" y="715324"/>
                  <a:pt x="3866304" y="713338"/>
                  <a:pt x="3866304" y="711352"/>
                </a:cubicBezTo>
                <a:cubicBezTo>
                  <a:pt x="3868287" y="701421"/>
                  <a:pt x="3872253" y="691490"/>
                  <a:pt x="3858371" y="689504"/>
                </a:cubicBezTo>
                <a:cubicBezTo>
                  <a:pt x="3842504" y="687518"/>
                  <a:pt x="3828621" y="679573"/>
                  <a:pt x="3816720" y="671628"/>
                </a:cubicBezTo>
                <a:cubicBezTo>
                  <a:pt x="3800855" y="663684"/>
                  <a:pt x="3786972" y="665670"/>
                  <a:pt x="3779038" y="679573"/>
                </a:cubicBezTo>
                <a:cubicBezTo>
                  <a:pt x="3769122" y="693476"/>
                  <a:pt x="3763172" y="689504"/>
                  <a:pt x="3755239" y="681559"/>
                </a:cubicBezTo>
                <a:cubicBezTo>
                  <a:pt x="3739372" y="665670"/>
                  <a:pt x="3727472" y="647794"/>
                  <a:pt x="3709622" y="633891"/>
                </a:cubicBezTo>
                <a:cubicBezTo>
                  <a:pt x="3699705" y="625946"/>
                  <a:pt x="3691771" y="623960"/>
                  <a:pt x="3679873" y="629918"/>
                </a:cubicBezTo>
                <a:cubicBezTo>
                  <a:pt x="3669956" y="635877"/>
                  <a:pt x="3662023" y="643822"/>
                  <a:pt x="3650122" y="639849"/>
                </a:cubicBezTo>
                <a:cubicBezTo>
                  <a:pt x="3638223" y="637863"/>
                  <a:pt x="3636239" y="625946"/>
                  <a:pt x="3630289" y="618001"/>
                </a:cubicBezTo>
                <a:cubicBezTo>
                  <a:pt x="3612440" y="641835"/>
                  <a:pt x="3612440" y="641835"/>
                  <a:pt x="3588639" y="623960"/>
                </a:cubicBezTo>
                <a:cubicBezTo>
                  <a:pt x="3578723" y="618001"/>
                  <a:pt x="3568807" y="610056"/>
                  <a:pt x="3554924" y="618001"/>
                </a:cubicBezTo>
                <a:cubicBezTo>
                  <a:pt x="3525174" y="629918"/>
                  <a:pt x="3519223" y="627932"/>
                  <a:pt x="3503358" y="600125"/>
                </a:cubicBezTo>
                <a:cubicBezTo>
                  <a:pt x="3495424" y="588208"/>
                  <a:pt x="3487491" y="576291"/>
                  <a:pt x="3477574" y="564374"/>
                </a:cubicBezTo>
                <a:cubicBezTo>
                  <a:pt x="3455758" y="534581"/>
                  <a:pt x="3445841" y="534581"/>
                  <a:pt x="3422041" y="562388"/>
                </a:cubicBezTo>
                <a:cubicBezTo>
                  <a:pt x="3416092" y="568346"/>
                  <a:pt x="3412125" y="576291"/>
                  <a:pt x="3404191" y="584236"/>
                </a:cubicBezTo>
                <a:cubicBezTo>
                  <a:pt x="3400225" y="568346"/>
                  <a:pt x="3396259" y="556429"/>
                  <a:pt x="3392292" y="540539"/>
                </a:cubicBezTo>
                <a:cubicBezTo>
                  <a:pt x="3388325" y="544512"/>
                  <a:pt x="3388325" y="546498"/>
                  <a:pt x="3386342" y="548484"/>
                </a:cubicBezTo>
                <a:cubicBezTo>
                  <a:pt x="3368492" y="584236"/>
                  <a:pt x="3348659" y="584236"/>
                  <a:pt x="3326842" y="552457"/>
                </a:cubicBezTo>
                <a:cubicBezTo>
                  <a:pt x="3322876" y="546498"/>
                  <a:pt x="3318909" y="540539"/>
                  <a:pt x="3314942" y="532595"/>
                </a:cubicBezTo>
                <a:cubicBezTo>
                  <a:pt x="3312959" y="528622"/>
                  <a:pt x="3310976" y="524650"/>
                  <a:pt x="3314942" y="518692"/>
                </a:cubicBezTo>
                <a:cubicBezTo>
                  <a:pt x="3330809" y="504788"/>
                  <a:pt x="3318909" y="494857"/>
                  <a:pt x="3308993" y="484926"/>
                </a:cubicBezTo>
                <a:cubicBezTo>
                  <a:pt x="3279243" y="461092"/>
                  <a:pt x="3243543" y="451161"/>
                  <a:pt x="3207843" y="441230"/>
                </a:cubicBezTo>
                <a:cubicBezTo>
                  <a:pt x="3150327" y="427326"/>
                  <a:pt x="3090828" y="417396"/>
                  <a:pt x="3041245" y="379658"/>
                </a:cubicBezTo>
                <a:cubicBezTo>
                  <a:pt x="3025378" y="367740"/>
                  <a:pt x="3007528" y="363768"/>
                  <a:pt x="2987695" y="365754"/>
                </a:cubicBezTo>
                <a:cubicBezTo>
                  <a:pt x="2971829" y="367741"/>
                  <a:pt x="2957946" y="361782"/>
                  <a:pt x="2948029" y="351851"/>
                </a:cubicBezTo>
                <a:cubicBezTo>
                  <a:pt x="2928196" y="335962"/>
                  <a:pt x="2906380" y="326030"/>
                  <a:pt x="2880596" y="320072"/>
                </a:cubicBezTo>
                <a:cubicBezTo>
                  <a:pt x="2856797" y="314113"/>
                  <a:pt x="2831013" y="314113"/>
                  <a:pt x="2809197" y="298224"/>
                </a:cubicBezTo>
                <a:cubicBezTo>
                  <a:pt x="2789364" y="286307"/>
                  <a:pt x="2769530" y="280348"/>
                  <a:pt x="2747714" y="300210"/>
                </a:cubicBezTo>
                <a:cubicBezTo>
                  <a:pt x="2745731" y="266445"/>
                  <a:pt x="2723914" y="264459"/>
                  <a:pt x="2700115" y="262472"/>
                </a:cubicBezTo>
                <a:cubicBezTo>
                  <a:pt x="2682265" y="262472"/>
                  <a:pt x="2664415" y="260486"/>
                  <a:pt x="2650532" y="246583"/>
                </a:cubicBezTo>
                <a:cubicBezTo>
                  <a:pt x="2630699" y="224735"/>
                  <a:pt x="2606898" y="214804"/>
                  <a:pt x="2581116" y="204873"/>
                </a:cubicBezTo>
                <a:cubicBezTo>
                  <a:pt x="2535500" y="188983"/>
                  <a:pt x="2487900" y="177066"/>
                  <a:pt x="2446250" y="151246"/>
                </a:cubicBezTo>
                <a:cubicBezTo>
                  <a:pt x="2412534" y="131384"/>
                  <a:pt x="2376834" y="117480"/>
                  <a:pt x="2337168" y="113508"/>
                </a:cubicBezTo>
                <a:cubicBezTo>
                  <a:pt x="2325268" y="113508"/>
                  <a:pt x="2317335" y="107549"/>
                  <a:pt x="2313368" y="95632"/>
                </a:cubicBezTo>
                <a:cubicBezTo>
                  <a:pt x="2297501" y="57894"/>
                  <a:pt x="2295518" y="57894"/>
                  <a:pt x="2253869" y="59881"/>
                </a:cubicBezTo>
                <a:cubicBezTo>
                  <a:pt x="2249902" y="59881"/>
                  <a:pt x="2245935" y="59880"/>
                  <a:pt x="2239986" y="59881"/>
                </a:cubicBezTo>
                <a:cubicBezTo>
                  <a:pt x="2245935" y="47963"/>
                  <a:pt x="2251885" y="36046"/>
                  <a:pt x="2257835" y="26115"/>
                </a:cubicBezTo>
                <a:cubicBezTo>
                  <a:pt x="2265768" y="6253"/>
                  <a:pt x="2281635" y="-1691"/>
                  <a:pt x="2301468" y="295"/>
                </a:cubicBezTo>
                <a:cubicBezTo>
                  <a:pt x="2313368" y="295"/>
                  <a:pt x="2323285" y="4267"/>
                  <a:pt x="2335184" y="2281"/>
                </a:cubicBezTo>
                <a:cubicBezTo>
                  <a:pt x="2355017" y="-1692"/>
                  <a:pt x="2360968" y="2281"/>
                  <a:pt x="2364934" y="22143"/>
                </a:cubicBezTo>
                <a:cubicBezTo>
                  <a:pt x="2364934" y="30088"/>
                  <a:pt x="2364934" y="38032"/>
                  <a:pt x="2364934" y="45977"/>
                </a:cubicBezTo>
                <a:cubicBezTo>
                  <a:pt x="2362951" y="57894"/>
                  <a:pt x="2368901" y="59881"/>
                  <a:pt x="2378818" y="59881"/>
                </a:cubicBezTo>
                <a:cubicBezTo>
                  <a:pt x="2400634" y="61867"/>
                  <a:pt x="2416501" y="51936"/>
                  <a:pt x="2430384" y="38032"/>
                </a:cubicBezTo>
                <a:cubicBezTo>
                  <a:pt x="2434350" y="36046"/>
                  <a:pt x="2436334" y="30088"/>
                  <a:pt x="2442284" y="32074"/>
                </a:cubicBezTo>
                <a:cubicBezTo>
                  <a:pt x="2446250" y="34060"/>
                  <a:pt x="2446250" y="40018"/>
                  <a:pt x="2448234" y="43991"/>
                </a:cubicBezTo>
                <a:cubicBezTo>
                  <a:pt x="2448234" y="47963"/>
                  <a:pt x="2448234" y="49950"/>
                  <a:pt x="2448233" y="53922"/>
                </a:cubicBezTo>
                <a:cubicBezTo>
                  <a:pt x="2448234" y="67825"/>
                  <a:pt x="2454184" y="71798"/>
                  <a:pt x="2466083" y="67825"/>
                </a:cubicBezTo>
                <a:cubicBezTo>
                  <a:pt x="2477983" y="61867"/>
                  <a:pt x="2483933" y="67825"/>
                  <a:pt x="2489883" y="77756"/>
                </a:cubicBezTo>
                <a:cubicBezTo>
                  <a:pt x="2495833" y="85701"/>
                  <a:pt x="2493850" y="93646"/>
                  <a:pt x="2487900" y="99605"/>
                </a:cubicBezTo>
                <a:cubicBezTo>
                  <a:pt x="2481950" y="107549"/>
                  <a:pt x="2472034" y="103577"/>
                  <a:pt x="2464100" y="97618"/>
                </a:cubicBezTo>
                <a:cubicBezTo>
                  <a:pt x="2458150" y="95632"/>
                  <a:pt x="2454184" y="91660"/>
                  <a:pt x="2448234" y="99605"/>
                </a:cubicBezTo>
                <a:cubicBezTo>
                  <a:pt x="2442283" y="107549"/>
                  <a:pt x="2446250" y="111522"/>
                  <a:pt x="2450217" y="117480"/>
                </a:cubicBezTo>
                <a:cubicBezTo>
                  <a:pt x="2460133" y="127411"/>
                  <a:pt x="2495833" y="119466"/>
                  <a:pt x="2499800" y="103577"/>
                </a:cubicBezTo>
                <a:cubicBezTo>
                  <a:pt x="2507733" y="77756"/>
                  <a:pt x="2525583" y="81729"/>
                  <a:pt x="2543433" y="85701"/>
                </a:cubicBezTo>
                <a:cubicBezTo>
                  <a:pt x="2581116" y="91660"/>
                  <a:pt x="2616815" y="109535"/>
                  <a:pt x="2652515" y="119466"/>
                </a:cubicBezTo>
                <a:cubicBezTo>
                  <a:pt x="2662432" y="123439"/>
                  <a:pt x="2662432" y="131384"/>
                  <a:pt x="2658465" y="139328"/>
                </a:cubicBezTo>
                <a:cubicBezTo>
                  <a:pt x="2654498" y="149259"/>
                  <a:pt x="2650532" y="159190"/>
                  <a:pt x="2648548" y="171107"/>
                </a:cubicBezTo>
                <a:cubicBezTo>
                  <a:pt x="2648549" y="183025"/>
                  <a:pt x="2656482" y="186997"/>
                  <a:pt x="2664415" y="190969"/>
                </a:cubicBezTo>
                <a:cubicBezTo>
                  <a:pt x="2670365" y="194942"/>
                  <a:pt x="2672348" y="185011"/>
                  <a:pt x="2676315" y="183025"/>
                </a:cubicBezTo>
                <a:cubicBezTo>
                  <a:pt x="2686231" y="169121"/>
                  <a:pt x="2698131" y="155218"/>
                  <a:pt x="2708048" y="141314"/>
                </a:cubicBezTo>
                <a:cubicBezTo>
                  <a:pt x="2710031" y="145287"/>
                  <a:pt x="2710031" y="147273"/>
                  <a:pt x="2710031" y="149259"/>
                </a:cubicBezTo>
                <a:cubicBezTo>
                  <a:pt x="2712014" y="173094"/>
                  <a:pt x="2712014" y="173094"/>
                  <a:pt x="2733831" y="161176"/>
                </a:cubicBezTo>
                <a:cubicBezTo>
                  <a:pt x="2741765" y="155218"/>
                  <a:pt x="2743748" y="159190"/>
                  <a:pt x="2745731" y="165149"/>
                </a:cubicBezTo>
                <a:cubicBezTo>
                  <a:pt x="2751681" y="181038"/>
                  <a:pt x="2763581" y="186997"/>
                  <a:pt x="2777464" y="183024"/>
                </a:cubicBezTo>
                <a:cubicBezTo>
                  <a:pt x="2799280" y="173094"/>
                  <a:pt x="2821097" y="175080"/>
                  <a:pt x="2842913" y="175080"/>
                </a:cubicBezTo>
                <a:cubicBezTo>
                  <a:pt x="2854813" y="175080"/>
                  <a:pt x="2860763" y="173094"/>
                  <a:pt x="2852830" y="161176"/>
                </a:cubicBezTo>
                <a:cubicBezTo>
                  <a:pt x="2846880" y="149259"/>
                  <a:pt x="2848863" y="141314"/>
                  <a:pt x="2862747" y="133370"/>
                </a:cubicBezTo>
                <a:cubicBezTo>
                  <a:pt x="2844897" y="127411"/>
                  <a:pt x="2827047" y="123439"/>
                  <a:pt x="2811180" y="115494"/>
                </a:cubicBezTo>
                <a:cubicBezTo>
                  <a:pt x="2795314" y="109536"/>
                  <a:pt x="2779447" y="101590"/>
                  <a:pt x="2767548" y="87687"/>
                </a:cubicBezTo>
                <a:cubicBezTo>
                  <a:pt x="2793331" y="81729"/>
                  <a:pt x="2793331" y="81729"/>
                  <a:pt x="2831013" y="99604"/>
                </a:cubicBezTo>
                <a:cubicBezTo>
                  <a:pt x="2854813" y="111522"/>
                  <a:pt x="2866713" y="109535"/>
                  <a:pt x="2880597" y="91660"/>
                </a:cubicBezTo>
                <a:cubicBezTo>
                  <a:pt x="2894480" y="71798"/>
                  <a:pt x="2894480" y="71798"/>
                  <a:pt x="2906379" y="93646"/>
                </a:cubicBezTo>
                <a:cubicBezTo>
                  <a:pt x="2906380" y="95632"/>
                  <a:pt x="2908363" y="97618"/>
                  <a:pt x="2908363" y="99605"/>
                </a:cubicBezTo>
                <a:cubicBezTo>
                  <a:pt x="2936129" y="151245"/>
                  <a:pt x="2963896" y="153232"/>
                  <a:pt x="3001579" y="109536"/>
                </a:cubicBezTo>
                <a:cubicBezTo>
                  <a:pt x="3015462" y="91660"/>
                  <a:pt x="3035295" y="79743"/>
                  <a:pt x="3057111" y="75770"/>
                </a:cubicBezTo>
                <a:cubicBezTo>
                  <a:pt x="3080911" y="73784"/>
                  <a:pt x="3100744" y="81729"/>
                  <a:pt x="3122561" y="89674"/>
                </a:cubicBezTo>
                <a:cubicBezTo>
                  <a:pt x="3148344" y="101591"/>
                  <a:pt x="3176110" y="113508"/>
                  <a:pt x="3203877" y="117480"/>
                </a:cubicBezTo>
                <a:cubicBezTo>
                  <a:pt x="3225693" y="119466"/>
                  <a:pt x="3247510" y="125425"/>
                  <a:pt x="3265359" y="135356"/>
                </a:cubicBezTo>
                <a:cubicBezTo>
                  <a:pt x="3279243" y="143301"/>
                  <a:pt x="3297092" y="151246"/>
                  <a:pt x="3312959" y="145287"/>
                </a:cubicBezTo>
                <a:cubicBezTo>
                  <a:pt x="3332792" y="137342"/>
                  <a:pt x="3342709" y="147273"/>
                  <a:pt x="3352626" y="161177"/>
                </a:cubicBezTo>
                <a:cubicBezTo>
                  <a:pt x="3370475" y="186997"/>
                  <a:pt x="3380391" y="216790"/>
                  <a:pt x="3380391" y="250555"/>
                </a:cubicBezTo>
                <a:cubicBezTo>
                  <a:pt x="3380391" y="258500"/>
                  <a:pt x="3380392" y="266445"/>
                  <a:pt x="3392292" y="270417"/>
                </a:cubicBezTo>
                <a:cubicBezTo>
                  <a:pt x="3404192" y="276375"/>
                  <a:pt x="3408157" y="266445"/>
                  <a:pt x="3414108" y="260486"/>
                </a:cubicBezTo>
                <a:cubicBezTo>
                  <a:pt x="3418075" y="254528"/>
                  <a:pt x="3422041" y="248569"/>
                  <a:pt x="3426008" y="244597"/>
                </a:cubicBezTo>
                <a:cubicBezTo>
                  <a:pt x="3441874" y="226721"/>
                  <a:pt x="3463690" y="222748"/>
                  <a:pt x="3485508" y="220762"/>
                </a:cubicBezTo>
                <a:cubicBezTo>
                  <a:pt x="3503358" y="220762"/>
                  <a:pt x="3503358" y="236652"/>
                  <a:pt x="3511289" y="246583"/>
                </a:cubicBezTo>
                <a:cubicBezTo>
                  <a:pt x="3521208" y="228707"/>
                  <a:pt x="3537074" y="220762"/>
                  <a:pt x="3554924" y="224735"/>
                </a:cubicBezTo>
                <a:cubicBezTo>
                  <a:pt x="3576740" y="230694"/>
                  <a:pt x="3598557" y="228707"/>
                  <a:pt x="3620373" y="226721"/>
                </a:cubicBezTo>
                <a:cubicBezTo>
                  <a:pt x="3665989" y="224735"/>
                  <a:pt x="3709621" y="234666"/>
                  <a:pt x="3743339" y="270417"/>
                </a:cubicBezTo>
                <a:cubicBezTo>
                  <a:pt x="3749289" y="276376"/>
                  <a:pt x="3755238" y="282334"/>
                  <a:pt x="3763172" y="278362"/>
                </a:cubicBezTo>
                <a:cubicBezTo>
                  <a:pt x="3779038" y="268431"/>
                  <a:pt x="3794905" y="270417"/>
                  <a:pt x="3810771" y="272403"/>
                </a:cubicBezTo>
                <a:cubicBezTo>
                  <a:pt x="3816722" y="272403"/>
                  <a:pt x="3820687" y="270417"/>
                  <a:pt x="3824654" y="264459"/>
                </a:cubicBezTo>
                <a:cubicBezTo>
                  <a:pt x="3828621" y="254528"/>
                  <a:pt x="3836555" y="256514"/>
                  <a:pt x="3844487" y="260486"/>
                </a:cubicBezTo>
                <a:cubicBezTo>
                  <a:pt x="3854405" y="264459"/>
                  <a:pt x="3868286" y="262472"/>
                  <a:pt x="3870271" y="278362"/>
                </a:cubicBezTo>
                <a:cubicBezTo>
                  <a:pt x="3870271" y="294251"/>
                  <a:pt x="3880188" y="300210"/>
                  <a:pt x="3892086" y="304182"/>
                </a:cubicBezTo>
                <a:cubicBezTo>
                  <a:pt x="3902004" y="308155"/>
                  <a:pt x="3913903" y="308155"/>
                  <a:pt x="3917871" y="316099"/>
                </a:cubicBezTo>
                <a:cubicBezTo>
                  <a:pt x="3925804" y="333976"/>
                  <a:pt x="3939687" y="330003"/>
                  <a:pt x="3955552" y="330003"/>
                </a:cubicBezTo>
                <a:cubicBezTo>
                  <a:pt x="3961504" y="328017"/>
                  <a:pt x="3967454" y="330003"/>
                  <a:pt x="3973403" y="330003"/>
                </a:cubicBezTo>
                <a:cubicBezTo>
                  <a:pt x="4001170" y="331989"/>
                  <a:pt x="4028936" y="337948"/>
                  <a:pt x="4056703" y="335961"/>
                </a:cubicBezTo>
                <a:cubicBezTo>
                  <a:pt x="4068601" y="333975"/>
                  <a:pt x="4084469" y="333976"/>
                  <a:pt x="4088436" y="326031"/>
                </a:cubicBezTo>
                <a:cubicBezTo>
                  <a:pt x="4092402" y="314114"/>
                  <a:pt x="4076535" y="308155"/>
                  <a:pt x="4066619" y="302196"/>
                </a:cubicBezTo>
                <a:cubicBezTo>
                  <a:pt x="4064636" y="300210"/>
                  <a:pt x="4062651" y="298224"/>
                  <a:pt x="4060669" y="298224"/>
                </a:cubicBezTo>
                <a:cubicBezTo>
                  <a:pt x="4030920" y="276376"/>
                  <a:pt x="4026953" y="254527"/>
                  <a:pt x="4050753" y="224735"/>
                </a:cubicBezTo>
                <a:cubicBezTo>
                  <a:pt x="4058686" y="236652"/>
                  <a:pt x="4064636" y="254527"/>
                  <a:pt x="4080503" y="262472"/>
                </a:cubicBezTo>
                <a:cubicBezTo>
                  <a:pt x="4098352" y="270417"/>
                  <a:pt x="4112235" y="258500"/>
                  <a:pt x="4128101" y="252541"/>
                </a:cubicBezTo>
                <a:cubicBezTo>
                  <a:pt x="4134052" y="248569"/>
                  <a:pt x="4140002" y="250555"/>
                  <a:pt x="4138018" y="260486"/>
                </a:cubicBezTo>
                <a:cubicBezTo>
                  <a:pt x="4136034" y="264459"/>
                  <a:pt x="4136035" y="268431"/>
                  <a:pt x="4134052" y="272403"/>
                </a:cubicBezTo>
                <a:cubicBezTo>
                  <a:pt x="4132067" y="278362"/>
                  <a:pt x="4130085" y="284321"/>
                  <a:pt x="4134052" y="290279"/>
                </a:cubicBezTo>
                <a:cubicBezTo>
                  <a:pt x="4136034" y="294252"/>
                  <a:pt x="4141985" y="288293"/>
                  <a:pt x="4145951" y="288293"/>
                </a:cubicBezTo>
                <a:cubicBezTo>
                  <a:pt x="4159834" y="282334"/>
                  <a:pt x="4163801" y="288293"/>
                  <a:pt x="4161818" y="300210"/>
                </a:cubicBezTo>
                <a:cubicBezTo>
                  <a:pt x="4161818" y="304183"/>
                  <a:pt x="4157852" y="308155"/>
                  <a:pt x="4163802" y="312127"/>
                </a:cubicBezTo>
                <a:cubicBezTo>
                  <a:pt x="4197518" y="268431"/>
                  <a:pt x="4213384" y="264459"/>
                  <a:pt x="4266933" y="288293"/>
                </a:cubicBezTo>
                <a:cubicBezTo>
                  <a:pt x="4268917" y="288293"/>
                  <a:pt x="4268917" y="288293"/>
                  <a:pt x="4270900" y="290279"/>
                </a:cubicBezTo>
                <a:cubicBezTo>
                  <a:pt x="4312550" y="310141"/>
                  <a:pt x="4356183" y="322058"/>
                  <a:pt x="4401800" y="316099"/>
                </a:cubicBezTo>
                <a:cubicBezTo>
                  <a:pt x="4417666" y="314114"/>
                  <a:pt x="4427583" y="320072"/>
                  <a:pt x="4433533" y="331989"/>
                </a:cubicBezTo>
                <a:cubicBezTo>
                  <a:pt x="4441466" y="345893"/>
                  <a:pt x="4455349" y="353838"/>
                  <a:pt x="4469232" y="355823"/>
                </a:cubicBezTo>
                <a:cubicBezTo>
                  <a:pt x="4493032" y="361782"/>
                  <a:pt x="4518815" y="365754"/>
                  <a:pt x="4544598" y="365754"/>
                </a:cubicBezTo>
                <a:cubicBezTo>
                  <a:pt x="4566415" y="365755"/>
                  <a:pt x="4570381" y="357810"/>
                  <a:pt x="4562448" y="337948"/>
                </a:cubicBezTo>
                <a:cubicBezTo>
                  <a:pt x="4560465" y="331989"/>
                  <a:pt x="4554515" y="328017"/>
                  <a:pt x="4560465" y="322058"/>
                </a:cubicBezTo>
                <a:cubicBezTo>
                  <a:pt x="4570381" y="314114"/>
                  <a:pt x="4568398" y="302196"/>
                  <a:pt x="4568398" y="290279"/>
                </a:cubicBezTo>
                <a:cubicBezTo>
                  <a:pt x="4568398" y="284321"/>
                  <a:pt x="4566415" y="276375"/>
                  <a:pt x="4574348" y="274390"/>
                </a:cubicBezTo>
                <a:cubicBezTo>
                  <a:pt x="4582281" y="272404"/>
                  <a:pt x="4586248" y="280348"/>
                  <a:pt x="4588231" y="286307"/>
                </a:cubicBezTo>
                <a:cubicBezTo>
                  <a:pt x="4594181" y="302196"/>
                  <a:pt x="4600131" y="316100"/>
                  <a:pt x="4606081" y="330003"/>
                </a:cubicBezTo>
                <a:cubicBezTo>
                  <a:pt x="4621947" y="361782"/>
                  <a:pt x="4645747" y="377672"/>
                  <a:pt x="4681447" y="375686"/>
                </a:cubicBezTo>
                <a:cubicBezTo>
                  <a:pt x="4699297" y="375686"/>
                  <a:pt x="4717147" y="373699"/>
                  <a:pt x="4734997" y="373699"/>
                </a:cubicBezTo>
                <a:cubicBezTo>
                  <a:pt x="4756813" y="371713"/>
                  <a:pt x="4768713" y="381644"/>
                  <a:pt x="4774663" y="401506"/>
                </a:cubicBezTo>
                <a:cubicBezTo>
                  <a:pt x="4776646" y="405478"/>
                  <a:pt x="4774663" y="411437"/>
                  <a:pt x="4780613" y="413423"/>
                </a:cubicBezTo>
                <a:cubicBezTo>
                  <a:pt x="4788546" y="399520"/>
                  <a:pt x="4798463" y="383630"/>
                  <a:pt x="4806396" y="367741"/>
                </a:cubicBezTo>
                <a:cubicBezTo>
                  <a:pt x="4818296" y="349865"/>
                  <a:pt x="4818296" y="349865"/>
                  <a:pt x="4828213" y="367740"/>
                </a:cubicBezTo>
                <a:cubicBezTo>
                  <a:pt x="4836146" y="383630"/>
                  <a:pt x="4846062" y="387602"/>
                  <a:pt x="4861929" y="375685"/>
                </a:cubicBezTo>
                <a:cubicBezTo>
                  <a:pt x="4875812" y="365755"/>
                  <a:pt x="4891678" y="363768"/>
                  <a:pt x="4909528" y="367741"/>
                </a:cubicBezTo>
                <a:cubicBezTo>
                  <a:pt x="4935311" y="371713"/>
                  <a:pt x="4959111" y="383630"/>
                  <a:pt x="4982911" y="395547"/>
                </a:cubicBezTo>
                <a:cubicBezTo>
                  <a:pt x="5006711" y="407465"/>
                  <a:pt x="5016627" y="405478"/>
                  <a:pt x="5034477" y="387602"/>
                </a:cubicBezTo>
                <a:cubicBezTo>
                  <a:pt x="5054310" y="365754"/>
                  <a:pt x="5076127" y="367741"/>
                  <a:pt x="5090010" y="393561"/>
                </a:cubicBezTo>
                <a:cubicBezTo>
                  <a:pt x="5103893" y="415409"/>
                  <a:pt x="5103893" y="415409"/>
                  <a:pt x="5121743" y="395547"/>
                </a:cubicBezTo>
                <a:cubicBezTo>
                  <a:pt x="5123726" y="395547"/>
                  <a:pt x="5123726" y="393561"/>
                  <a:pt x="5125710" y="393561"/>
                </a:cubicBezTo>
                <a:cubicBezTo>
                  <a:pt x="5133643" y="383630"/>
                  <a:pt x="5141576" y="385616"/>
                  <a:pt x="5147526" y="397533"/>
                </a:cubicBezTo>
                <a:cubicBezTo>
                  <a:pt x="5149509" y="403492"/>
                  <a:pt x="5151493" y="409451"/>
                  <a:pt x="5153476" y="415409"/>
                </a:cubicBezTo>
                <a:cubicBezTo>
                  <a:pt x="5161409" y="435271"/>
                  <a:pt x="5175293" y="445202"/>
                  <a:pt x="5195126" y="439244"/>
                </a:cubicBezTo>
                <a:cubicBezTo>
                  <a:pt x="5228842" y="429312"/>
                  <a:pt x="5262559" y="427327"/>
                  <a:pt x="5294291" y="409451"/>
                </a:cubicBezTo>
                <a:cubicBezTo>
                  <a:pt x="5304208" y="403492"/>
                  <a:pt x="5316108" y="401506"/>
                  <a:pt x="5318092" y="417396"/>
                </a:cubicBezTo>
                <a:cubicBezTo>
                  <a:pt x="5322058" y="429313"/>
                  <a:pt x="5329991" y="429312"/>
                  <a:pt x="5337925" y="425340"/>
                </a:cubicBezTo>
                <a:cubicBezTo>
                  <a:pt x="5353791" y="419382"/>
                  <a:pt x="5371641" y="419382"/>
                  <a:pt x="5387508" y="419382"/>
                </a:cubicBezTo>
                <a:cubicBezTo>
                  <a:pt x="5413291" y="419382"/>
                  <a:pt x="5423207" y="411437"/>
                  <a:pt x="5429157" y="387603"/>
                </a:cubicBezTo>
                <a:cubicBezTo>
                  <a:pt x="5431140" y="373699"/>
                  <a:pt x="5437090" y="373699"/>
                  <a:pt x="5448990" y="373699"/>
                </a:cubicBezTo>
                <a:cubicBezTo>
                  <a:pt x="5462874" y="373699"/>
                  <a:pt x="5476757" y="385616"/>
                  <a:pt x="5490640" y="373699"/>
                </a:cubicBezTo>
                <a:cubicBezTo>
                  <a:pt x="5502540" y="363768"/>
                  <a:pt x="5496590" y="345893"/>
                  <a:pt x="5502540" y="330003"/>
                </a:cubicBezTo>
                <a:cubicBezTo>
                  <a:pt x="5512456" y="343906"/>
                  <a:pt x="5516423" y="355824"/>
                  <a:pt x="5514439" y="369727"/>
                </a:cubicBezTo>
                <a:cubicBezTo>
                  <a:pt x="5510473" y="397534"/>
                  <a:pt x="5482706" y="401506"/>
                  <a:pt x="5464857" y="415409"/>
                </a:cubicBezTo>
                <a:cubicBezTo>
                  <a:pt x="5496590" y="441230"/>
                  <a:pt x="5516423" y="439244"/>
                  <a:pt x="5538239" y="405478"/>
                </a:cubicBezTo>
                <a:cubicBezTo>
                  <a:pt x="5542206" y="399520"/>
                  <a:pt x="5548156" y="393561"/>
                  <a:pt x="5552123" y="385616"/>
                </a:cubicBezTo>
                <a:cubicBezTo>
                  <a:pt x="5562039" y="369727"/>
                  <a:pt x="5571956" y="355824"/>
                  <a:pt x="5591789" y="351851"/>
                </a:cubicBezTo>
                <a:cubicBezTo>
                  <a:pt x="5599722" y="349865"/>
                  <a:pt x="5599722" y="343907"/>
                  <a:pt x="5601705" y="335961"/>
                </a:cubicBezTo>
                <a:cubicBezTo>
                  <a:pt x="5605672" y="324044"/>
                  <a:pt x="5603689" y="308155"/>
                  <a:pt x="5615589" y="296238"/>
                </a:cubicBezTo>
                <a:cubicBezTo>
                  <a:pt x="5617572" y="302196"/>
                  <a:pt x="5619555" y="306169"/>
                  <a:pt x="5621538" y="312127"/>
                </a:cubicBezTo>
                <a:cubicBezTo>
                  <a:pt x="5633438" y="331989"/>
                  <a:pt x="5645339" y="335961"/>
                  <a:pt x="5665172" y="324044"/>
                </a:cubicBezTo>
                <a:cubicBezTo>
                  <a:pt x="5683022" y="312127"/>
                  <a:pt x="5702855" y="310141"/>
                  <a:pt x="5722688" y="314114"/>
                </a:cubicBezTo>
                <a:cubicBezTo>
                  <a:pt x="5736571" y="318086"/>
                  <a:pt x="5750454" y="320072"/>
                  <a:pt x="5766321" y="324045"/>
                </a:cubicBezTo>
                <a:cubicBezTo>
                  <a:pt x="5809953" y="333975"/>
                  <a:pt x="5853587" y="345892"/>
                  <a:pt x="5893253" y="367741"/>
                </a:cubicBezTo>
                <a:cubicBezTo>
                  <a:pt x="5909120" y="375685"/>
                  <a:pt x="5911103" y="385617"/>
                  <a:pt x="5903170" y="399520"/>
                </a:cubicBezTo>
                <a:cubicBezTo>
                  <a:pt x="5895237" y="411437"/>
                  <a:pt x="5885319" y="419382"/>
                  <a:pt x="5873420" y="427326"/>
                </a:cubicBezTo>
                <a:cubicBezTo>
                  <a:pt x="5861520" y="437257"/>
                  <a:pt x="5845654" y="443216"/>
                  <a:pt x="5833753" y="457119"/>
                </a:cubicBezTo>
                <a:cubicBezTo>
                  <a:pt x="5901186" y="455133"/>
                  <a:pt x="5964652" y="455133"/>
                  <a:pt x="6014235" y="403492"/>
                </a:cubicBezTo>
                <a:cubicBezTo>
                  <a:pt x="6020185" y="399520"/>
                  <a:pt x="6028118" y="395547"/>
                  <a:pt x="6036051" y="399520"/>
                </a:cubicBezTo>
                <a:cubicBezTo>
                  <a:pt x="6043985" y="405478"/>
                  <a:pt x="6049935" y="411437"/>
                  <a:pt x="6049935" y="423354"/>
                </a:cubicBezTo>
                <a:cubicBezTo>
                  <a:pt x="6049935" y="429313"/>
                  <a:pt x="6045968" y="435271"/>
                  <a:pt x="6042002" y="441230"/>
                </a:cubicBezTo>
                <a:cubicBezTo>
                  <a:pt x="6032085" y="457119"/>
                  <a:pt x="6016219" y="469037"/>
                  <a:pt x="6008285" y="486912"/>
                </a:cubicBezTo>
                <a:cubicBezTo>
                  <a:pt x="6000352" y="504788"/>
                  <a:pt x="6006302" y="532595"/>
                  <a:pt x="6020185" y="538553"/>
                </a:cubicBezTo>
                <a:cubicBezTo>
                  <a:pt x="6036052" y="546498"/>
                  <a:pt x="6047952" y="534581"/>
                  <a:pt x="6059851" y="524650"/>
                </a:cubicBezTo>
                <a:cubicBezTo>
                  <a:pt x="6067785" y="518691"/>
                  <a:pt x="6067785" y="510746"/>
                  <a:pt x="6069768" y="502802"/>
                </a:cubicBezTo>
                <a:cubicBezTo>
                  <a:pt x="6075718" y="459105"/>
                  <a:pt x="6091584" y="445202"/>
                  <a:pt x="6135217" y="449175"/>
                </a:cubicBezTo>
                <a:cubicBezTo>
                  <a:pt x="6155051" y="451161"/>
                  <a:pt x="6172901" y="449175"/>
                  <a:pt x="6190751" y="443216"/>
                </a:cubicBezTo>
                <a:cubicBezTo>
                  <a:pt x="6240333" y="425340"/>
                  <a:pt x="6287933" y="429313"/>
                  <a:pt x="6327599" y="471023"/>
                </a:cubicBezTo>
                <a:cubicBezTo>
                  <a:pt x="6347433" y="490885"/>
                  <a:pt x="6347433" y="490885"/>
                  <a:pt x="6363299" y="465064"/>
                </a:cubicBezTo>
                <a:cubicBezTo>
                  <a:pt x="6375198" y="445202"/>
                  <a:pt x="6410899" y="435271"/>
                  <a:pt x="6420815" y="449175"/>
                </a:cubicBezTo>
                <a:cubicBezTo>
                  <a:pt x="6436681" y="474995"/>
                  <a:pt x="6458498" y="476981"/>
                  <a:pt x="6484281" y="476981"/>
                </a:cubicBezTo>
                <a:cubicBezTo>
                  <a:pt x="6498164" y="474995"/>
                  <a:pt x="6514031" y="471023"/>
                  <a:pt x="6527914" y="480954"/>
                </a:cubicBezTo>
                <a:cubicBezTo>
                  <a:pt x="6543781" y="492871"/>
                  <a:pt x="6551714" y="486912"/>
                  <a:pt x="6559647" y="471023"/>
                </a:cubicBezTo>
                <a:cubicBezTo>
                  <a:pt x="6563613" y="463078"/>
                  <a:pt x="6567580" y="455133"/>
                  <a:pt x="6577497" y="461092"/>
                </a:cubicBezTo>
                <a:cubicBezTo>
                  <a:pt x="6585430" y="467050"/>
                  <a:pt x="6591380" y="473008"/>
                  <a:pt x="6585430" y="484926"/>
                </a:cubicBezTo>
                <a:cubicBezTo>
                  <a:pt x="6581463" y="492871"/>
                  <a:pt x="6575513" y="500816"/>
                  <a:pt x="6571547" y="510746"/>
                </a:cubicBezTo>
                <a:cubicBezTo>
                  <a:pt x="6557663" y="542526"/>
                  <a:pt x="6577497" y="566360"/>
                  <a:pt x="6611213" y="564374"/>
                </a:cubicBezTo>
                <a:cubicBezTo>
                  <a:pt x="6619146" y="564374"/>
                  <a:pt x="6627080" y="560401"/>
                  <a:pt x="6635013" y="558415"/>
                </a:cubicBezTo>
                <a:cubicBezTo>
                  <a:pt x="6642946" y="556429"/>
                  <a:pt x="6650879" y="554443"/>
                  <a:pt x="6656829" y="560402"/>
                </a:cubicBezTo>
                <a:cubicBezTo>
                  <a:pt x="6688562" y="588208"/>
                  <a:pt x="6724262" y="578277"/>
                  <a:pt x="6757978" y="572319"/>
                </a:cubicBezTo>
                <a:cubicBezTo>
                  <a:pt x="6761945" y="570332"/>
                  <a:pt x="6765912" y="570332"/>
                  <a:pt x="6763928" y="564374"/>
                </a:cubicBezTo>
                <a:cubicBezTo>
                  <a:pt x="6761945" y="558415"/>
                  <a:pt x="6761945" y="550471"/>
                  <a:pt x="6755995" y="544512"/>
                </a:cubicBezTo>
                <a:cubicBezTo>
                  <a:pt x="6752027" y="540540"/>
                  <a:pt x="6750045" y="546498"/>
                  <a:pt x="6748062" y="548484"/>
                </a:cubicBezTo>
                <a:cubicBezTo>
                  <a:pt x="6730212" y="562387"/>
                  <a:pt x="6714345" y="564374"/>
                  <a:pt x="6698479" y="552456"/>
                </a:cubicBezTo>
                <a:cubicBezTo>
                  <a:pt x="6680629" y="540539"/>
                  <a:pt x="6672696" y="518691"/>
                  <a:pt x="6678646" y="500815"/>
                </a:cubicBezTo>
                <a:cubicBezTo>
                  <a:pt x="6680629" y="490885"/>
                  <a:pt x="6686579" y="488898"/>
                  <a:pt x="6694512" y="496843"/>
                </a:cubicBezTo>
                <a:cubicBezTo>
                  <a:pt x="6708395" y="508760"/>
                  <a:pt x="6716329" y="504788"/>
                  <a:pt x="6730211" y="490885"/>
                </a:cubicBezTo>
                <a:cubicBezTo>
                  <a:pt x="6748062" y="469036"/>
                  <a:pt x="6789711" y="463078"/>
                  <a:pt x="6805577" y="476981"/>
                </a:cubicBezTo>
                <a:cubicBezTo>
                  <a:pt x="6817478" y="488898"/>
                  <a:pt x="6827394" y="488898"/>
                  <a:pt x="6839294" y="484926"/>
                </a:cubicBezTo>
                <a:cubicBezTo>
                  <a:pt x="6855160" y="480954"/>
                  <a:pt x="6871027" y="480954"/>
                  <a:pt x="6880944" y="498829"/>
                </a:cubicBezTo>
                <a:cubicBezTo>
                  <a:pt x="6886894" y="510746"/>
                  <a:pt x="6898794" y="506774"/>
                  <a:pt x="6908710" y="502802"/>
                </a:cubicBezTo>
                <a:cubicBezTo>
                  <a:pt x="6918627" y="498829"/>
                  <a:pt x="6928544" y="492871"/>
                  <a:pt x="6938460" y="496843"/>
                </a:cubicBezTo>
                <a:cubicBezTo>
                  <a:pt x="6952343" y="498829"/>
                  <a:pt x="6946393" y="512733"/>
                  <a:pt x="6954327" y="528622"/>
                </a:cubicBezTo>
                <a:cubicBezTo>
                  <a:pt x="6964243" y="486912"/>
                  <a:pt x="7001926" y="498829"/>
                  <a:pt x="7027708" y="480954"/>
                </a:cubicBezTo>
                <a:cubicBezTo>
                  <a:pt x="7023743" y="488898"/>
                  <a:pt x="7021759" y="492871"/>
                  <a:pt x="7019776" y="496843"/>
                </a:cubicBezTo>
                <a:cubicBezTo>
                  <a:pt x="7007877" y="526636"/>
                  <a:pt x="7015808" y="538553"/>
                  <a:pt x="7047542" y="538553"/>
                </a:cubicBezTo>
                <a:cubicBezTo>
                  <a:pt x="7069359" y="536567"/>
                  <a:pt x="7089192" y="536567"/>
                  <a:pt x="7111009" y="538553"/>
                </a:cubicBezTo>
                <a:cubicBezTo>
                  <a:pt x="7144725" y="544512"/>
                  <a:pt x="7176458" y="556429"/>
                  <a:pt x="7204224" y="576291"/>
                </a:cubicBezTo>
                <a:cubicBezTo>
                  <a:pt x="7226041" y="590194"/>
                  <a:pt x="7235957" y="586222"/>
                  <a:pt x="7243891" y="564374"/>
                </a:cubicBezTo>
                <a:cubicBezTo>
                  <a:pt x="7249841" y="538553"/>
                  <a:pt x="7263724" y="530608"/>
                  <a:pt x="7289507" y="536567"/>
                </a:cubicBezTo>
                <a:cubicBezTo>
                  <a:pt x="7305374" y="538553"/>
                  <a:pt x="7321240" y="542526"/>
                  <a:pt x="7339090" y="540539"/>
                </a:cubicBezTo>
                <a:cubicBezTo>
                  <a:pt x="7349006" y="540540"/>
                  <a:pt x="7358923" y="544512"/>
                  <a:pt x="7364873" y="554443"/>
                </a:cubicBezTo>
                <a:cubicBezTo>
                  <a:pt x="7366856" y="558415"/>
                  <a:pt x="7366856" y="562388"/>
                  <a:pt x="7372806" y="558415"/>
                </a:cubicBezTo>
                <a:cubicBezTo>
                  <a:pt x="7396605" y="540540"/>
                  <a:pt x="7424372" y="544512"/>
                  <a:pt x="7450156" y="546498"/>
                </a:cubicBezTo>
                <a:cubicBezTo>
                  <a:pt x="7463047" y="547491"/>
                  <a:pt x="7475443" y="547491"/>
                  <a:pt x="7487095" y="544760"/>
                </a:cubicBezTo>
                <a:lnTo>
                  <a:pt x="7494279" y="540751"/>
                </a:lnTo>
                <a:lnTo>
                  <a:pt x="8631073" y="1197079"/>
                </a:lnTo>
                <a:lnTo>
                  <a:pt x="6148907" y="5496316"/>
                </a:lnTo>
                <a:lnTo>
                  <a:pt x="6062713" y="5507290"/>
                </a:lnTo>
                <a:cubicBezTo>
                  <a:pt x="5944823" y="5523471"/>
                  <a:pt x="5828388" y="5541270"/>
                  <a:pt x="5710498" y="5554215"/>
                </a:cubicBezTo>
                <a:cubicBezTo>
                  <a:pt x="5598429" y="5567159"/>
                  <a:pt x="5486361" y="5575250"/>
                  <a:pt x="5374292" y="5575250"/>
                </a:cubicBezTo>
                <a:cubicBezTo>
                  <a:pt x="5288421" y="5575250"/>
                  <a:pt x="5202551" y="5580104"/>
                  <a:pt x="5116680" y="5588194"/>
                </a:cubicBezTo>
                <a:cubicBezTo>
                  <a:pt x="5051185" y="5594666"/>
                  <a:pt x="4985691" y="5601139"/>
                  <a:pt x="4920196" y="5604375"/>
                </a:cubicBezTo>
                <a:cubicBezTo>
                  <a:pt x="4873622" y="5605993"/>
                  <a:pt x="4827048" y="5607612"/>
                  <a:pt x="4779019" y="5610847"/>
                </a:cubicBezTo>
                <a:cubicBezTo>
                  <a:pt x="4749910" y="5610848"/>
                  <a:pt x="4719346" y="5610848"/>
                  <a:pt x="4690237" y="5612466"/>
                </a:cubicBezTo>
                <a:cubicBezTo>
                  <a:pt x="4680049" y="5612466"/>
                  <a:pt x="4671316" y="5612466"/>
                  <a:pt x="4662584" y="5612466"/>
                </a:cubicBezTo>
                <a:cubicBezTo>
                  <a:pt x="4659673" y="5612466"/>
                  <a:pt x="4658218" y="5610848"/>
                  <a:pt x="4656762" y="5610847"/>
                </a:cubicBezTo>
                <a:cubicBezTo>
                  <a:pt x="4518496" y="5602757"/>
                  <a:pt x="4380229" y="5610847"/>
                  <a:pt x="4241963" y="5597903"/>
                </a:cubicBezTo>
                <a:cubicBezTo>
                  <a:pt x="4205577" y="5594667"/>
                  <a:pt x="4169191" y="5594666"/>
                  <a:pt x="4132805" y="5589813"/>
                </a:cubicBezTo>
                <a:cubicBezTo>
                  <a:pt x="4052756" y="5580104"/>
                  <a:pt x="3974163" y="5573632"/>
                  <a:pt x="3894114" y="5568777"/>
                </a:cubicBezTo>
                <a:cubicBezTo>
                  <a:pt x="3831530" y="5565541"/>
                  <a:pt x="3768946" y="5562305"/>
                  <a:pt x="3706362" y="5549360"/>
                </a:cubicBezTo>
                <a:cubicBezTo>
                  <a:pt x="3648145" y="5536415"/>
                  <a:pt x="3589927" y="5526707"/>
                  <a:pt x="3531710" y="5529943"/>
                </a:cubicBezTo>
                <a:cubicBezTo>
                  <a:pt x="3525888" y="5529943"/>
                  <a:pt x="3521522" y="5529943"/>
                  <a:pt x="3517155" y="5525089"/>
                </a:cubicBezTo>
                <a:cubicBezTo>
                  <a:pt x="3490958" y="5499199"/>
                  <a:pt x="3460394" y="5495963"/>
                  <a:pt x="3426918" y="5497582"/>
                </a:cubicBezTo>
                <a:cubicBezTo>
                  <a:pt x="3394899" y="5499200"/>
                  <a:pt x="3362880" y="5499200"/>
                  <a:pt x="3330860" y="5492727"/>
                </a:cubicBezTo>
                <a:cubicBezTo>
                  <a:pt x="3277009" y="5481401"/>
                  <a:pt x="3224613" y="5466838"/>
                  <a:pt x="3169306" y="5465220"/>
                </a:cubicBezTo>
                <a:cubicBezTo>
                  <a:pt x="3144564" y="5465219"/>
                  <a:pt x="3122732" y="5455511"/>
                  <a:pt x="3105267" y="5436094"/>
                </a:cubicBezTo>
                <a:cubicBezTo>
                  <a:pt x="3099445" y="5429622"/>
                  <a:pt x="3095079" y="5429622"/>
                  <a:pt x="3089257" y="5434476"/>
                </a:cubicBezTo>
                <a:cubicBezTo>
                  <a:pt x="3076159" y="5442566"/>
                  <a:pt x="3063060" y="5447421"/>
                  <a:pt x="3051416" y="5434476"/>
                </a:cubicBezTo>
                <a:cubicBezTo>
                  <a:pt x="3035406" y="5419913"/>
                  <a:pt x="3017941" y="5416677"/>
                  <a:pt x="2997565" y="5418295"/>
                </a:cubicBezTo>
                <a:cubicBezTo>
                  <a:pt x="2967001" y="5419913"/>
                  <a:pt x="2939348" y="5411823"/>
                  <a:pt x="2914605" y="5390788"/>
                </a:cubicBezTo>
                <a:cubicBezTo>
                  <a:pt x="2900051" y="5377843"/>
                  <a:pt x="2879675" y="5371371"/>
                  <a:pt x="2865120" y="5381079"/>
                </a:cubicBezTo>
                <a:cubicBezTo>
                  <a:pt x="2838922" y="5398878"/>
                  <a:pt x="2817091" y="5392406"/>
                  <a:pt x="2793804" y="5377843"/>
                </a:cubicBezTo>
                <a:cubicBezTo>
                  <a:pt x="2782160" y="5371371"/>
                  <a:pt x="2769062" y="5364898"/>
                  <a:pt x="2754507" y="5368134"/>
                </a:cubicBezTo>
                <a:cubicBezTo>
                  <a:pt x="2747230" y="5371371"/>
                  <a:pt x="2744319" y="5366516"/>
                  <a:pt x="2744319" y="5360044"/>
                </a:cubicBezTo>
                <a:cubicBezTo>
                  <a:pt x="2744319" y="5355190"/>
                  <a:pt x="2744319" y="5351953"/>
                  <a:pt x="2744319" y="5348717"/>
                </a:cubicBezTo>
                <a:cubicBezTo>
                  <a:pt x="2745775" y="5330918"/>
                  <a:pt x="2744319" y="5330918"/>
                  <a:pt x="2731220" y="5339009"/>
                </a:cubicBezTo>
                <a:cubicBezTo>
                  <a:pt x="2716666" y="5347099"/>
                  <a:pt x="2700656" y="5353572"/>
                  <a:pt x="2686102" y="5358426"/>
                </a:cubicBezTo>
                <a:cubicBezTo>
                  <a:pt x="2680280" y="5360044"/>
                  <a:pt x="2674458" y="5361662"/>
                  <a:pt x="2670092" y="5356808"/>
                </a:cubicBezTo>
                <a:cubicBezTo>
                  <a:pt x="2665725" y="5351953"/>
                  <a:pt x="2668636" y="5345481"/>
                  <a:pt x="2671547" y="5340627"/>
                </a:cubicBezTo>
                <a:cubicBezTo>
                  <a:pt x="2678825" y="5327682"/>
                  <a:pt x="2674458" y="5321210"/>
                  <a:pt x="2662815" y="5319592"/>
                </a:cubicBezTo>
                <a:cubicBezTo>
                  <a:pt x="2658448" y="5317974"/>
                  <a:pt x="2654082" y="5314737"/>
                  <a:pt x="2649716" y="5314737"/>
                </a:cubicBezTo>
                <a:cubicBezTo>
                  <a:pt x="2639528" y="5314737"/>
                  <a:pt x="2638072" y="5309883"/>
                  <a:pt x="2643894" y="5300175"/>
                </a:cubicBezTo>
                <a:cubicBezTo>
                  <a:pt x="2646805" y="5296938"/>
                  <a:pt x="2649716" y="5292084"/>
                  <a:pt x="2645349" y="5288848"/>
                </a:cubicBezTo>
                <a:cubicBezTo>
                  <a:pt x="2642439" y="5283994"/>
                  <a:pt x="2638072" y="5285612"/>
                  <a:pt x="2633706" y="5287230"/>
                </a:cubicBezTo>
                <a:cubicBezTo>
                  <a:pt x="2622063" y="5293702"/>
                  <a:pt x="2610419" y="5290466"/>
                  <a:pt x="2597320" y="5287230"/>
                </a:cubicBezTo>
                <a:cubicBezTo>
                  <a:pt x="2558023" y="5274285"/>
                  <a:pt x="2523093" y="5285612"/>
                  <a:pt x="2489618" y="5308265"/>
                </a:cubicBezTo>
                <a:cubicBezTo>
                  <a:pt x="2483796" y="5311501"/>
                  <a:pt x="2480885" y="5319592"/>
                  <a:pt x="2473608" y="5321210"/>
                </a:cubicBezTo>
                <a:cubicBezTo>
                  <a:pt x="2475063" y="5313119"/>
                  <a:pt x="2476519" y="5306647"/>
                  <a:pt x="2477974" y="5298557"/>
                </a:cubicBezTo>
                <a:cubicBezTo>
                  <a:pt x="2480885" y="5282376"/>
                  <a:pt x="2475063" y="5272667"/>
                  <a:pt x="2461964" y="5269431"/>
                </a:cubicBezTo>
                <a:cubicBezTo>
                  <a:pt x="2418301" y="5258104"/>
                  <a:pt x="2374638" y="5246778"/>
                  <a:pt x="2330975" y="5235451"/>
                </a:cubicBezTo>
                <a:cubicBezTo>
                  <a:pt x="2314965" y="5232215"/>
                  <a:pt x="2298956" y="5233833"/>
                  <a:pt x="2282946" y="5227361"/>
                </a:cubicBezTo>
                <a:cubicBezTo>
                  <a:pt x="2272758" y="5222506"/>
                  <a:pt x="2266936" y="5217652"/>
                  <a:pt x="2269847" y="5203089"/>
                </a:cubicBezTo>
                <a:cubicBezTo>
                  <a:pt x="2271302" y="5185290"/>
                  <a:pt x="2259659" y="5175582"/>
                  <a:pt x="2245104" y="5183672"/>
                </a:cubicBezTo>
                <a:cubicBezTo>
                  <a:pt x="2233461" y="5190145"/>
                  <a:pt x="2224728" y="5188525"/>
                  <a:pt x="2214540" y="5182054"/>
                </a:cubicBezTo>
                <a:cubicBezTo>
                  <a:pt x="2208719" y="5175582"/>
                  <a:pt x="2202897" y="5175582"/>
                  <a:pt x="2195620" y="5182054"/>
                </a:cubicBezTo>
                <a:cubicBezTo>
                  <a:pt x="2188342" y="5190145"/>
                  <a:pt x="2179610" y="5191763"/>
                  <a:pt x="2170877" y="5186908"/>
                </a:cubicBezTo>
                <a:cubicBezTo>
                  <a:pt x="2165055" y="5185290"/>
                  <a:pt x="2157778" y="5180436"/>
                  <a:pt x="2151957" y="5180436"/>
                </a:cubicBezTo>
                <a:cubicBezTo>
                  <a:pt x="2143224" y="5180436"/>
                  <a:pt x="2140313" y="5175582"/>
                  <a:pt x="2138858" y="5167491"/>
                </a:cubicBezTo>
                <a:cubicBezTo>
                  <a:pt x="2134491" y="5151310"/>
                  <a:pt x="2131580" y="5149692"/>
                  <a:pt x="2117026" y="5159401"/>
                </a:cubicBezTo>
                <a:cubicBezTo>
                  <a:pt x="2108293" y="5165873"/>
                  <a:pt x="2099561" y="5173964"/>
                  <a:pt x="2089373" y="517720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17"/>
          <p:cNvSpPr/>
          <p:nvPr/>
        </p:nvSpPr>
        <p:spPr>
          <a:xfrm rot="1132599">
            <a:off x="1506347" y="4458277"/>
            <a:ext cx="2237106" cy="971672"/>
          </a:xfrm>
          <a:custGeom>
            <a:rect b="b" l="l" r="r" t="t"/>
            <a:pathLst>
              <a:path extrusionOk="0" h="409575" w="942975">
                <a:moveTo>
                  <a:pt x="935355" y="42386"/>
                </a:moveTo>
                <a:cubicBezTo>
                  <a:pt x="923925" y="18574"/>
                  <a:pt x="902970" y="11906"/>
                  <a:pt x="879157" y="10954"/>
                </a:cubicBezTo>
                <a:cubicBezTo>
                  <a:pt x="858203" y="10001"/>
                  <a:pt x="837248" y="10954"/>
                  <a:pt x="816293" y="10954"/>
                </a:cubicBezTo>
                <a:cubicBezTo>
                  <a:pt x="810578" y="10954"/>
                  <a:pt x="806768" y="10001"/>
                  <a:pt x="807720" y="2381"/>
                </a:cubicBezTo>
                <a:cubicBezTo>
                  <a:pt x="802957" y="-1429"/>
                  <a:pt x="798195" y="476"/>
                  <a:pt x="793432" y="476"/>
                </a:cubicBezTo>
                <a:cubicBezTo>
                  <a:pt x="694373" y="476"/>
                  <a:pt x="596265" y="476"/>
                  <a:pt x="497205" y="476"/>
                </a:cubicBezTo>
                <a:cubicBezTo>
                  <a:pt x="381000" y="476"/>
                  <a:pt x="263843" y="476"/>
                  <a:pt x="147638" y="476"/>
                </a:cubicBezTo>
                <a:cubicBezTo>
                  <a:pt x="140018" y="476"/>
                  <a:pt x="134302" y="476"/>
                  <a:pt x="132398" y="10001"/>
                </a:cubicBezTo>
                <a:cubicBezTo>
                  <a:pt x="108585" y="10001"/>
                  <a:pt x="83820" y="10954"/>
                  <a:pt x="60008" y="10954"/>
                </a:cubicBezTo>
                <a:cubicBezTo>
                  <a:pt x="51435" y="10954"/>
                  <a:pt x="43815" y="11906"/>
                  <a:pt x="35243" y="15716"/>
                </a:cubicBezTo>
                <a:cubicBezTo>
                  <a:pt x="10477" y="25241"/>
                  <a:pt x="0" y="56674"/>
                  <a:pt x="0" y="86201"/>
                </a:cubicBezTo>
                <a:cubicBezTo>
                  <a:pt x="0" y="108109"/>
                  <a:pt x="16193" y="144304"/>
                  <a:pt x="38100" y="150019"/>
                </a:cubicBezTo>
                <a:cubicBezTo>
                  <a:pt x="46673" y="152876"/>
                  <a:pt x="56198" y="150971"/>
                  <a:pt x="64770" y="153829"/>
                </a:cubicBezTo>
                <a:cubicBezTo>
                  <a:pt x="87630" y="151924"/>
                  <a:pt x="109538" y="151924"/>
                  <a:pt x="132398" y="153829"/>
                </a:cubicBezTo>
                <a:lnTo>
                  <a:pt x="132398" y="153829"/>
                </a:lnTo>
                <a:cubicBezTo>
                  <a:pt x="135255" y="158591"/>
                  <a:pt x="133350" y="163354"/>
                  <a:pt x="133350" y="169069"/>
                </a:cubicBezTo>
                <a:cubicBezTo>
                  <a:pt x="133350" y="227171"/>
                  <a:pt x="133350" y="230029"/>
                  <a:pt x="133350" y="288131"/>
                </a:cubicBezTo>
                <a:cubicBezTo>
                  <a:pt x="133350" y="314801"/>
                  <a:pt x="132398" y="341471"/>
                  <a:pt x="134302" y="368141"/>
                </a:cubicBezTo>
                <a:cubicBezTo>
                  <a:pt x="140970" y="399574"/>
                  <a:pt x="155257" y="411956"/>
                  <a:pt x="188595" y="411956"/>
                </a:cubicBezTo>
                <a:cubicBezTo>
                  <a:pt x="373380" y="411956"/>
                  <a:pt x="558165" y="411956"/>
                  <a:pt x="743903" y="411956"/>
                </a:cubicBezTo>
                <a:cubicBezTo>
                  <a:pt x="754380" y="411956"/>
                  <a:pt x="763905" y="411004"/>
                  <a:pt x="773430" y="406241"/>
                </a:cubicBezTo>
                <a:cubicBezTo>
                  <a:pt x="797243" y="394811"/>
                  <a:pt x="808673" y="375761"/>
                  <a:pt x="808673" y="350044"/>
                </a:cubicBezTo>
                <a:cubicBezTo>
                  <a:pt x="808673" y="271939"/>
                  <a:pt x="808673" y="248126"/>
                  <a:pt x="808673" y="170021"/>
                </a:cubicBezTo>
                <a:cubicBezTo>
                  <a:pt x="808673" y="165259"/>
                  <a:pt x="807720" y="159544"/>
                  <a:pt x="809625" y="154781"/>
                </a:cubicBezTo>
                <a:cubicBezTo>
                  <a:pt x="814388" y="151924"/>
                  <a:pt x="819150" y="153829"/>
                  <a:pt x="823913" y="153829"/>
                </a:cubicBezTo>
                <a:cubicBezTo>
                  <a:pt x="847725" y="152876"/>
                  <a:pt x="872490" y="154781"/>
                  <a:pt x="896303" y="152876"/>
                </a:cubicBezTo>
                <a:cubicBezTo>
                  <a:pt x="913448" y="147161"/>
                  <a:pt x="970598" y="114776"/>
                  <a:pt x="935355" y="42386"/>
                </a:cubicBezTo>
                <a:close/>
                <a:moveTo>
                  <a:pt x="135255" y="111919"/>
                </a:moveTo>
                <a:cubicBezTo>
                  <a:pt x="135255" y="119539"/>
                  <a:pt x="133350" y="128111"/>
                  <a:pt x="125730" y="128111"/>
                </a:cubicBezTo>
                <a:cubicBezTo>
                  <a:pt x="102870" y="128111"/>
                  <a:pt x="80010" y="128111"/>
                  <a:pt x="57150" y="128111"/>
                </a:cubicBezTo>
                <a:cubicBezTo>
                  <a:pt x="38100" y="128111"/>
                  <a:pt x="23813" y="99536"/>
                  <a:pt x="23813" y="81439"/>
                </a:cubicBezTo>
                <a:cubicBezTo>
                  <a:pt x="23813" y="63341"/>
                  <a:pt x="37148" y="36671"/>
                  <a:pt x="55245" y="34766"/>
                </a:cubicBezTo>
                <a:cubicBezTo>
                  <a:pt x="56198" y="34766"/>
                  <a:pt x="58102" y="34766"/>
                  <a:pt x="59055" y="34766"/>
                </a:cubicBezTo>
                <a:cubicBezTo>
                  <a:pt x="70485" y="34766"/>
                  <a:pt x="80963" y="34766"/>
                  <a:pt x="92393" y="34766"/>
                </a:cubicBezTo>
                <a:cubicBezTo>
                  <a:pt x="103823" y="34766"/>
                  <a:pt x="114300" y="34766"/>
                  <a:pt x="125730" y="34766"/>
                </a:cubicBezTo>
                <a:cubicBezTo>
                  <a:pt x="132398" y="34766"/>
                  <a:pt x="135255" y="36671"/>
                  <a:pt x="135255" y="44291"/>
                </a:cubicBezTo>
                <a:cubicBezTo>
                  <a:pt x="135255" y="59531"/>
                  <a:pt x="135255" y="95726"/>
                  <a:pt x="135255" y="111919"/>
                </a:cubicBezTo>
                <a:close/>
                <a:moveTo>
                  <a:pt x="886778" y="128111"/>
                </a:moveTo>
                <a:cubicBezTo>
                  <a:pt x="862965" y="129064"/>
                  <a:pt x="840105" y="128111"/>
                  <a:pt x="816293" y="128111"/>
                </a:cubicBezTo>
                <a:cubicBezTo>
                  <a:pt x="809625" y="128111"/>
                  <a:pt x="807720" y="119539"/>
                  <a:pt x="807720" y="112871"/>
                </a:cubicBezTo>
                <a:cubicBezTo>
                  <a:pt x="807720" y="96679"/>
                  <a:pt x="807720" y="59531"/>
                  <a:pt x="807720" y="43339"/>
                </a:cubicBezTo>
                <a:cubicBezTo>
                  <a:pt x="807720" y="36671"/>
                  <a:pt x="810578" y="34766"/>
                  <a:pt x="816293" y="34766"/>
                </a:cubicBezTo>
                <a:cubicBezTo>
                  <a:pt x="828675" y="34766"/>
                  <a:pt x="840105" y="34766"/>
                  <a:pt x="852488" y="34766"/>
                </a:cubicBezTo>
                <a:cubicBezTo>
                  <a:pt x="852488" y="34766"/>
                  <a:pt x="852488" y="34766"/>
                  <a:pt x="852488" y="34766"/>
                </a:cubicBezTo>
                <a:cubicBezTo>
                  <a:pt x="863918" y="34766"/>
                  <a:pt x="875348" y="33814"/>
                  <a:pt x="886778" y="34766"/>
                </a:cubicBezTo>
                <a:cubicBezTo>
                  <a:pt x="905828" y="35719"/>
                  <a:pt x="919163" y="63341"/>
                  <a:pt x="919163" y="81439"/>
                </a:cubicBezTo>
                <a:cubicBezTo>
                  <a:pt x="919163" y="99536"/>
                  <a:pt x="904875" y="127159"/>
                  <a:pt x="886778" y="12811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17"/>
          <p:cNvSpPr/>
          <p:nvPr/>
        </p:nvSpPr>
        <p:spPr>
          <a:xfrm rot="-2115042">
            <a:off x="1689111" y="3338402"/>
            <a:ext cx="1533501" cy="306700"/>
          </a:xfrm>
          <a:custGeom>
            <a:rect b="b" l="l" r="r" t="t"/>
            <a:pathLst>
              <a:path extrusionOk="0" h="142875" w="714375">
                <a:moveTo>
                  <a:pt x="714949" y="132398"/>
                </a:moveTo>
                <a:cubicBezTo>
                  <a:pt x="713997" y="126683"/>
                  <a:pt x="711139" y="122873"/>
                  <a:pt x="704472" y="122873"/>
                </a:cubicBezTo>
                <a:cubicBezTo>
                  <a:pt x="674944" y="124778"/>
                  <a:pt x="648274" y="111442"/>
                  <a:pt x="619699" y="107633"/>
                </a:cubicBezTo>
                <a:cubicBezTo>
                  <a:pt x="600649" y="105728"/>
                  <a:pt x="519687" y="97155"/>
                  <a:pt x="505399" y="95250"/>
                </a:cubicBezTo>
                <a:cubicBezTo>
                  <a:pt x="496827" y="96203"/>
                  <a:pt x="487302" y="93345"/>
                  <a:pt x="488254" y="79058"/>
                </a:cubicBezTo>
                <a:cubicBezTo>
                  <a:pt x="489207" y="65723"/>
                  <a:pt x="489207" y="53340"/>
                  <a:pt x="482539" y="40005"/>
                </a:cubicBezTo>
                <a:cubicBezTo>
                  <a:pt x="472062" y="16192"/>
                  <a:pt x="452059" y="4763"/>
                  <a:pt x="428247" y="953"/>
                </a:cubicBezTo>
                <a:cubicBezTo>
                  <a:pt x="400624" y="0"/>
                  <a:pt x="379669" y="0"/>
                  <a:pt x="357762" y="0"/>
                </a:cubicBezTo>
                <a:cubicBezTo>
                  <a:pt x="336807" y="0"/>
                  <a:pt x="314899" y="0"/>
                  <a:pt x="287277" y="953"/>
                </a:cubicBezTo>
                <a:cubicBezTo>
                  <a:pt x="262512" y="4763"/>
                  <a:pt x="243462" y="16192"/>
                  <a:pt x="232984" y="40005"/>
                </a:cubicBezTo>
                <a:cubicBezTo>
                  <a:pt x="227269" y="53340"/>
                  <a:pt x="226317" y="65723"/>
                  <a:pt x="227269" y="79058"/>
                </a:cubicBezTo>
                <a:cubicBezTo>
                  <a:pt x="229174" y="93345"/>
                  <a:pt x="218697" y="96203"/>
                  <a:pt x="210124" y="95250"/>
                </a:cubicBezTo>
                <a:cubicBezTo>
                  <a:pt x="195837" y="98108"/>
                  <a:pt x="114874" y="105728"/>
                  <a:pt x="95824" y="107633"/>
                </a:cubicBezTo>
                <a:cubicBezTo>
                  <a:pt x="67249" y="111442"/>
                  <a:pt x="40579" y="124778"/>
                  <a:pt x="11052" y="122873"/>
                </a:cubicBezTo>
                <a:cubicBezTo>
                  <a:pt x="4384" y="122873"/>
                  <a:pt x="574" y="126683"/>
                  <a:pt x="574" y="132398"/>
                </a:cubicBezTo>
                <a:cubicBezTo>
                  <a:pt x="-378" y="139065"/>
                  <a:pt x="-1331" y="146685"/>
                  <a:pt x="8194" y="147638"/>
                </a:cubicBezTo>
                <a:cubicBezTo>
                  <a:pt x="12004" y="148590"/>
                  <a:pt x="15814" y="148590"/>
                  <a:pt x="18672" y="148590"/>
                </a:cubicBezTo>
                <a:cubicBezTo>
                  <a:pt x="131067" y="148590"/>
                  <a:pt x="243462" y="148590"/>
                  <a:pt x="355857" y="148590"/>
                </a:cubicBezTo>
                <a:cubicBezTo>
                  <a:pt x="468252" y="148590"/>
                  <a:pt x="580647" y="148590"/>
                  <a:pt x="693042" y="148590"/>
                </a:cubicBezTo>
                <a:cubicBezTo>
                  <a:pt x="696852" y="148590"/>
                  <a:pt x="700662" y="148590"/>
                  <a:pt x="703519" y="147638"/>
                </a:cubicBezTo>
                <a:cubicBezTo>
                  <a:pt x="716854" y="146685"/>
                  <a:pt x="715902" y="139065"/>
                  <a:pt x="714949" y="132398"/>
                </a:cubicBezTo>
                <a:close/>
                <a:moveTo>
                  <a:pt x="453964" y="93345"/>
                </a:moveTo>
                <a:cubicBezTo>
                  <a:pt x="398719" y="94298"/>
                  <a:pt x="309184" y="95250"/>
                  <a:pt x="264417" y="93345"/>
                </a:cubicBezTo>
                <a:cubicBezTo>
                  <a:pt x="254892" y="93345"/>
                  <a:pt x="252034" y="91440"/>
                  <a:pt x="252034" y="81915"/>
                </a:cubicBezTo>
                <a:cubicBezTo>
                  <a:pt x="252034" y="40958"/>
                  <a:pt x="268227" y="24765"/>
                  <a:pt x="309184" y="24765"/>
                </a:cubicBezTo>
                <a:cubicBezTo>
                  <a:pt x="330139" y="24765"/>
                  <a:pt x="388242" y="24765"/>
                  <a:pt x="409197" y="24765"/>
                </a:cubicBezTo>
                <a:cubicBezTo>
                  <a:pt x="450154" y="24765"/>
                  <a:pt x="466347" y="40958"/>
                  <a:pt x="466347" y="81915"/>
                </a:cubicBezTo>
                <a:cubicBezTo>
                  <a:pt x="466347" y="91440"/>
                  <a:pt x="463489" y="93345"/>
                  <a:pt x="453964" y="9334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17"/>
          <p:cNvSpPr/>
          <p:nvPr/>
        </p:nvSpPr>
        <p:spPr>
          <a:xfrm rot="-1276046">
            <a:off x="3975391" y="3008545"/>
            <a:ext cx="1048557" cy="618097"/>
          </a:xfrm>
          <a:custGeom>
            <a:rect b="b" l="l" r="r" t="t"/>
            <a:pathLst>
              <a:path extrusionOk="0" h="533400" w="904875">
                <a:moveTo>
                  <a:pt x="868939" y="28667"/>
                </a:moveTo>
                <a:cubicBezTo>
                  <a:pt x="868939" y="28667"/>
                  <a:pt x="507942" y="9617"/>
                  <a:pt x="444124" y="5807"/>
                </a:cubicBezTo>
                <a:cubicBezTo>
                  <a:pt x="384117" y="1997"/>
                  <a:pt x="230764" y="-2765"/>
                  <a:pt x="179329" y="1997"/>
                </a:cubicBezTo>
                <a:cubicBezTo>
                  <a:pt x="126942" y="7712"/>
                  <a:pt x="4069" y="61052"/>
                  <a:pt x="259" y="147730"/>
                </a:cubicBezTo>
                <a:cubicBezTo>
                  <a:pt x="-4503" y="252505"/>
                  <a:pt x="57409" y="303940"/>
                  <a:pt x="100272" y="314417"/>
                </a:cubicBezTo>
                <a:cubicBezTo>
                  <a:pt x="126942" y="321085"/>
                  <a:pt x="275532" y="341087"/>
                  <a:pt x="284104" y="344897"/>
                </a:cubicBezTo>
                <a:cubicBezTo>
                  <a:pt x="292677" y="348707"/>
                  <a:pt x="310774" y="355375"/>
                  <a:pt x="311727" y="366805"/>
                </a:cubicBezTo>
                <a:cubicBezTo>
                  <a:pt x="312679" y="378235"/>
                  <a:pt x="253624" y="402047"/>
                  <a:pt x="233622" y="422050"/>
                </a:cubicBezTo>
                <a:cubicBezTo>
                  <a:pt x="213619" y="441100"/>
                  <a:pt x="195522" y="480152"/>
                  <a:pt x="207904" y="511585"/>
                </a:cubicBezTo>
                <a:cubicBezTo>
                  <a:pt x="214572" y="528730"/>
                  <a:pt x="251719" y="537302"/>
                  <a:pt x="279342" y="532540"/>
                </a:cubicBezTo>
                <a:cubicBezTo>
                  <a:pt x="306964" y="527777"/>
                  <a:pt x="418407" y="479200"/>
                  <a:pt x="465079" y="459197"/>
                </a:cubicBezTo>
                <a:cubicBezTo>
                  <a:pt x="509847" y="440147"/>
                  <a:pt x="653674" y="419192"/>
                  <a:pt x="817504" y="433480"/>
                </a:cubicBezTo>
                <a:cubicBezTo>
                  <a:pt x="831792" y="434432"/>
                  <a:pt x="831792" y="407762"/>
                  <a:pt x="831792" y="407762"/>
                </a:cubicBezTo>
                <a:lnTo>
                  <a:pt x="831792" y="103915"/>
                </a:lnTo>
                <a:cubicBezTo>
                  <a:pt x="831792" y="103915"/>
                  <a:pt x="830839" y="97247"/>
                  <a:pt x="835602" y="94390"/>
                </a:cubicBezTo>
                <a:lnTo>
                  <a:pt x="869892" y="94390"/>
                </a:lnTo>
                <a:cubicBezTo>
                  <a:pt x="893704" y="94390"/>
                  <a:pt x="912754" y="85817"/>
                  <a:pt x="912754" y="62005"/>
                </a:cubicBezTo>
                <a:cubicBezTo>
                  <a:pt x="911802" y="37240"/>
                  <a:pt x="892752" y="28667"/>
                  <a:pt x="868939" y="28667"/>
                </a:cubicBezTo>
                <a:close/>
                <a:moveTo>
                  <a:pt x="875607" y="80102"/>
                </a:moveTo>
                <a:cubicBezTo>
                  <a:pt x="875607" y="80102"/>
                  <a:pt x="832744" y="80102"/>
                  <a:pt x="832744" y="80102"/>
                </a:cubicBezTo>
                <a:lnTo>
                  <a:pt x="832744" y="42955"/>
                </a:lnTo>
                <a:cubicBezTo>
                  <a:pt x="832744" y="42955"/>
                  <a:pt x="875607" y="42955"/>
                  <a:pt x="875607" y="42955"/>
                </a:cubicBezTo>
                <a:cubicBezTo>
                  <a:pt x="887037" y="42955"/>
                  <a:pt x="896562" y="51527"/>
                  <a:pt x="896562" y="62005"/>
                </a:cubicBezTo>
                <a:cubicBezTo>
                  <a:pt x="896562" y="71530"/>
                  <a:pt x="887037" y="80102"/>
                  <a:pt x="875607" y="8010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17"/>
          <p:cNvSpPr/>
          <p:nvPr/>
        </p:nvSpPr>
        <p:spPr>
          <a:xfrm rot="-3555090">
            <a:off x="2468750" y="1657067"/>
            <a:ext cx="771533" cy="1452563"/>
          </a:xfrm>
          <a:custGeom>
            <a:rect b="b" l="l" r="r" t="t"/>
            <a:pathLst>
              <a:path extrusionOk="0" h="1452563" w="771533">
                <a:moveTo>
                  <a:pt x="136945" y="585788"/>
                </a:moveTo>
                <a:lnTo>
                  <a:pt x="635103" y="585788"/>
                </a:lnTo>
                <a:cubicBezTo>
                  <a:pt x="662725" y="585788"/>
                  <a:pt x="684633" y="608648"/>
                  <a:pt x="684633" y="635318"/>
                </a:cubicBezTo>
                <a:lnTo>
                  <a:pt x="684633" y="1338263"/>
                </a:lnTo>
                <a:cubicBezTo>
                  <a:pt x="684633" y="1365885"/>
                  <a:pt x="661773" y="1387793"/>
                  <a:pt x="635103" y="1387793"/>
                </a:cubicBezTo>
                <a:lnTo>
                  <a:pt x="136945" y="1387793"/>
                </a:lnTo>
                <a:cubicBezTo>
                  <a:pt x="109323" y="1387793"/>
                  <a:pt x="87415" y="1364933"/>
                  <a:pt x="87415" y="1338263"/>
                </a:cubicBezTo>
                <a:lnTo>
                  <a:pt x="87415" y="636271"/>
                </a:lnTo>
                <a:cubicBezTo>
                  <a:pt x="87415" y="608648"/>
                  <a:pt x="110275" y="586740"/>
                  <a:pt x="136945" y="586740"/>
                </a:cubicBezTo>
                <a:close/>
                <a:moveTo>
                  <a:pt x="136945" y="566738"/>
                </a:moveTo>
                <a:cubicBezTo>
                  <a:pt x="98845" y="566738"/>
                  <a:pt x="68365" y="597218"/>
                  <a:pt x="68365" y="635318"/>
                </a:cubicBezTo>
                <a:lnTo>
                  <a:pt x="68365" y="1337310"/>
                </a:lnTo>
                <a:cubicBezTo>
                  <a:pt x="68365" y="1375410"/>
                  <a:pt x="98845" y="1405891"/>
                  <a:pt x="136945" y="1405891"/>
                </a:cubicBezTo>
                <a:lnTo>
                  <a:pt x="635103" y="1405891"/>
                </a:lnTo>
                <a:cubicBezTo>
                  <a:pt x="673203" y="1405891"/>
                  <a:pt x="703683" y="1374458"/>
                  <a:pt x="703683" y="1337310"/>
                </a:cubicBezTo>
                <a:lnTo>
                  <a:pt x="703683" y="635318"/>
                </a:lnTo>
                <a:cubicBezTo>
                  <a:pt x="703683" y="597218"/>
                  <a:pt x="673203" y="566738"/>
                  <a:pt x="635103" y="566738"/>
                </a:cubicBezTo>
                <a:close/>
                <a:moveTo>
                  <a:pt x="386500" y="50483"/>
                </a:moveTo>
                <a:cubicBezTo>
                  <a:pt x="364592" y="50483"/>
                  <a:pt x="346495" y="68580"/>
                  <a:pt x="346495" y="90488"/>
                </a:cubicBezTo>
                <a:cubicBezTo>
                  <a:pt x="346495" y="112395"/>
                  <a:pt x="364592" y="130493"/>
                  <a:pt x="386500" y="130493"/>
                </a:cubicBezTo>
                <a:cubicBezTo>
                  <a:pt x="408408" y="130493"/>
                  <a:pt x="426505" y="112395"/>
                  <a:pt x="426505" y="90488"/>
                </a:cubicBezTo>
                <a:cubicBezTo>
                  <a:pt x="426505" y="68580"/>
                  <a:pt x="408408" y="50483"/>
                  <a:pt x="386500" y="50483"/>
                </a:cubicBezTo>
                <a:close/>
                <a:moveTo>
                  <a:pt x="358877" y="0"/>
                </a:moveTo>
                <a:cubicBezTo>
                  <a:pt x="367450" y="0"/>
                  <a:pt x="376022" y="0"/>
                  <a:pt x="384595" y="0"/>
                </a:cubicBezTo>
                <a:cubicBezTo>
                  <a:pt x="385547" y="0"/>
                  <a:pt x="385547" y="0"/>
                  <a:pt x="386500" y="0"/>
                </a:cubicBezTo>
                <a:cubicBezTo>
                  <a:pt x="386500" y="0"/>
                  <a:pt x="387452" y="0"/>
                  <a:pt x="387452" y="953"/>
                </a:cubicBezTo>
                <a:cubicBezTo>
                  <a:pt x="396025" y="953"/>
                  <a:pt x="404597" y="953"/>
                  <a:pt x="413170" y="953"/>
                </a:cubicBezTo>
                <a:cubicBezTo>
                  <a:pt x="462700" y="2858"/>
                  <a:pt x="493180" y="38100"/>
                  <a:pt x="488417" y="87630"/>
                </a:cubicBezTo>
                <a:cubicBezTo>
                  <a:pt x="484608" y="130493"/>
                  <a:pt x="469367" y="173355"/>
                  <a:pt x="468415" y="217170"/>
                </a:cubicBezTo>
                <a:cubicBezTo>
                  <a:pt x="466510" y="277178"/>
                  <a:pt x="470320" y="358140"/>
                  <a:pt x="489370" y="417195"/>
                </a:cubicBezTo>
                <a:cubicBezTo>
                  <a:pt x="501752" y="456248"/>
                  <a:pt x="526517" y="480060"/>
                  <a:pt x="569380" y="484823"/>
                </a:cubicBezTo>
                <a:cubicBezTo>
                  <a:pt x="616052" y="489585"/>
                  <a:pt x="661773" y="496253"/>
                  <a:pt x="708445" y="503873"/>
                </a:cubicBezTo>
                <a:cubicBezTo>
                  <a:pt x="748450" y="510540"/>
                  <a:pt x="770358" y="539115"/>
                  <a:pt x="766547" y="580073"/>
                </a:cubicBezTo>
                <a:cubicBezTo>
                  <a:pt x="763690" y="623888"/>
                  <a:pt x="775120" y="1377315"/>
                  <a:pt x="770358" y="1391603"/>
                </a:cubicBezTo>
                <a:cubicBezTo>
                  <a:pt x="761785" y="1427798"/>
                  <a:pt x="739878" y="1447800"/>
                  <a:pt x="703683" y="1452563"/>
                </a:cubicBezTo>
                <a:cubicBezTo>
                  <a:pt x="699873" y="1452563"/>
                  <a:pt x="697015" y="1452563"/>
                  <a:pt x="693205" y="1452563"/>
                </a:cubicBezTo>
                <a:cubicBezTo>
                  <a:pt x="591287" y="1452563"/>
                  <a:pt x="489370" y="1452563"/>
                  <a:pt x="387452" y="1452563"/>
                </a:cubicBezTo>
                <a:cubicBezTo>
                  <a:pt x="386500" y="1452563"/>
                  <a:pt x="386500" y="1452563"/>
                  <a:pt x="385547" y="1452563"/>
                </a:cubicBezTo>
                <a:cubicBezTo>
                  <a:pt x="384595" y="1452563"/>
                  <a:pt x="384595" y="1452563"/>
                  <a:pt x="383642" y="1452563"/>
                </a:cubicBezTo>
                <a:cubicBezTo>
                  <a:pt x="281725" y="1452563"/>
                  <a:pt x="179807" y="1452563"/>
                  <a:pt x="77890" y="1452563"/>
                </a:cubicBezTo>
                <a:cubicBezTo>
                  <a:pt x="74080" y="1452563"/>
                  <a:pt x="71222" y="1452563"/>
                  <a:pt x="67412" y="1452563"/>
                </a:cubicBezTo>
                <a:cubicBezTo>
                  <a:pt x="31217" y="1447800"/>
                  <a:pt x="9310" y="1427798"/>
                  <a:pt x="737" y="1391603"/>
                </a:cubicBezTo>
                <a:cubicBezTo>
                  <a:pt x="-3073" y="1376363"/>
                  <a:pt x="9310" y="621983"/>
                  <a:pt x="5500" y="579120"/>
                </a:cubicBezTo>
                <a:cubicBezTo>
                  <a:pt x="2642" y="538163"/>
                  <a:pt x="23597" y="509588"/>
                  <a:pt x="63602" y="502920"/>
                </a:cubicBezTo>
                <a:cubicBezTo>
                  <a:pt x="109322" y="495300"/>
                  <a:pt x="155995" y="488633"/>
                  <a:pt x="202667" y="483870"/>
                </a:cubicBezTo>
                <a:cubicBezTo>
                  <a:pt x="245530" y="479108"/>
                  <a:pt x="270295" y="455295"/>
                  <a:pt x="282677" y="416243"/>
                </a:cubicBezTo>
                <a:cubicBezTo>
                  <a:pt x="301727" y="357188"/>
                  <a:pt x="304585" y="277178"/>
                  <a:pt x="303633" y="216218"/>
                </a:cubicBezTo>
                <a:cubicBezTo>
                  <a:pt x="302680" y="173355"/>
                  <a:pt x="287440" y="129540"/>
                  <a:pt x="283630" y="86678"/>
                </a:cubicBezTo>
                <a:cubicBezTo>
                  <a:pt x="278867" y="37148"/>
                  <a:pt x="309347" y="1905"/>
                  <a:pt x="3588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17"/>
          <p:cNvSpPr/>
          <p:nvPr/>
        </p:nvSpPr>
        <p:spPr>
          <a:xfrm>
            <a:off x="2673510" y="2613472"/>
            <a:ext cx="9525" cy="9525"/>
          </a:xfrm>
          <a:custGeom>
            <a:rect b="b" l="l" r="r" t="t"/>
            <a:pathLst>
              <a:path extrusionOk="0" h="9525" w="9525">
                <a:moveTo>
                  <a:pt x="10449" y="0"/>
                </a:moveTo>
                <a:cubicBezTo>
                  <a:pt x="15212" y="3810"/>
                  <a:pt x="18069" y="9525"/>
                  <a:pt x="18069" y="16192"/>
                </a:cubicBezTo>
                <a:cubicBezTo>
                  <a:pt x="12354" y="10477"/>
                  <a:pt x="6639" y="19050"/>
                  <a:pt x="924" y="18098"/>
                </a:cubicBezTo>
                <a:cubicBezTo>
                  <a:pt x="-3838" y="6667"/>
                  <a:pt x="11402" y="7620"/>
                  <a:pt x="10449" y="0"/>
                </a:cubicBezTo>
                <a:close/>
              </a:path>
            </a:pathLst>
          </a:custGeom>
          <a:solidFill>
            <a:srgbClr val="EAEA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17"/>
          <p:cNvSpPr/>
          <p:nvPr/>
        </p:nvSpPr>
        <p:spPr>
          <a:xfrm>
            <a:off x="2652527" y="2420114"/>
            <a:ext cx="9525" cy="19050"/>
          </a:xfrm>
          <a:custGeom>
            <a:rect b="b" l="l" r="r" t="t"/>
            <a:pathLst>
              <a:path extrusionOk="0" h="19050" w="120000">
                <a:moveTo>
                  <a:pt x="48000" y="0"/>
                </a:moveTo>
                <a:cubicBezTo>
                  <a:pt x="48000" y="7620"/>
                  <a:pt x="48000" y="15240"/>
                  <a:pt x="0" y="21908"/>
                </a:cubicBezTo>
                <a:cubicBezTo>
                  <a:pt x="24000" y="14288"/>
                  <a:pt x="-24000" y="6668"/>
                  <a:pt x="48000" y="0"/>
                </a:cubicBezTo>
                <a:close/>
              </a:path>
            </a:pathLst>
          </a:custGeom>
          <a:solidFill>
            <a:srgbClr val="EAEA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17"/>
          <p:cNvSpPr/>
          <p:nvPr/>
        </p:nvSpPr>
        <p:spPr>
          <a:xfrm>
            <a:off x="2653105" y="2498220"/>
            <a:ext cx="9525" cy="19050"/>
          </a:xfrm>
          <a:custGeom>
            <a:rect b="b" l="l" r="r" t="t"/>
            <a:pathLst>
              <a:path extrusionOk="0" h="19050" w="120000">
                <a:moveTo>
                  <a:pt x="4712" y="0"/>
                </a:moveTo>
                <a:cubicBezTo>
                  <a:pt x="40706" y="6667"/>
                  <a:pt x="52712" y="14288"/>
                  <a:pt x="40706" y="21907"/>
                </a:cubicBezTo>
                <a:cubicBezTo>
                  <a:pt x="-31294" y="15240"/>
                  <a:pt x="16706" y="6667"/>
                  <a:pt x="4712" y="0"/>
                </a:cubicBezTo>
                <a:close/>
              </a:path>
            </a:pathLst>
          </a:custGeom>
          <a:solidFill>
            <a:srgbClr val="EAEA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17"/>
          <p:cNvSpPr/>
          <p:nvPr/>
        </p:nvSpPr>
        <p:spPr>
          <a:xfrm rot="-8246527">
            <a:off x="4199151" y="1826827"/>
            <a:ext cx="312432" cy="1113041"/>
          </a:xfrm>
          <a:custGeom>
            <a:rect b="b" l="l" r="r" t="t"/>
            <a:pathLst>
              <a:path extrusionOk="0" h="1628775" w="457200">
                <a:moveTo>
                  <a:pt x="321985" y="1555869"/>
                </a:moveTo>
                <a:cubicBezTo>
                  <a:pt x="341035" y="1428234"/>
                  <a:pt x="342940" y="1304409"/>
                  <a:pt x="348655" y="1175821"/>
                </a:cubicBezTo>
                <a:cubicBezTo>
                  <a:pt x="353417" y="1053901"/>
                  <a:pt x="360085" y="927219"/>
                  <a:pt x="368657" y="805299"/>
                </a:cubicBezTo>
                <a:cubicBezTo>
                  <a:pt x="382945" y="606226"/>
                  <a:pt x="433427" y="417631"/>
                  <a:pt x="461050" y="206176"/>
                </a:cubicBezTo>
                <a:cubicBezTo>
                  <a:pt x="470575" y="168076"/>
                  <a:pt x="467717" y="136644"/>
                  <a:pt x="426760" y="120451"/>
                </a:cubicBezTo>
                <a:cubicBezTo>
                  <a:pt x="328652" y="82351"/>
                  <a:pt x="240070" y="45204"/>
                  <a:pt x="141962" y="6151"/>
                </a:cubicBezTo>
                <a:cubicBezTo>
                  <a:pt x="102910" y="-9089"/>
                  <a:pt x="89575" y="4246"/>
                  <a:pt x="82907" y="43299"/>
                </a:cubicBezTo>
                <a:cubicBezTo>
                  <a:pt x="71477" y="127119"/>
                  <a:pt x="4802" y="683379"/>
                  <a:pt x="40" y="893881"/>
                </a:cubicBezTo>
                <a:cubicBezTo>
                  <a:pt x="-913" y="935791"/>
                  <a:pt x="15280" y="951031"/>
                  <a:pt x="55285" y="945316"/>
                </a:cubicBezTo>
                <a:cubicBezTo>
                  <a:pt x="108625" y="938649"/>
                  <a:pt x="146725" y="942459"/>
                  <a:pt x="200065" y="937696"/>
                </a:cubicBezTo>
                <a:cubicBezTo>
                  <a:pt x="257215" y="932934"/>
                  <a:pt x="273407" y="947221"/>
                  <a:pt x="254357" y="1000561"/>
                </a:cubicBezTo>
                <a:cubicBezTo>
                  <a:pt x="206732" y="1139626"/>
                  <a:pt x="212447" y="1248211"/>
                  <a:pt x="211495" y="1392991"/>
                </a:cubicBezTo>
                <a:cubicBezTo>
                  <a:pt x="211495" y="1411089"/>
                  <a:pt x="216257" y="1478716"/>
                  <a:pt x="201970" y="1490146"/>
                </a:cubicBezTo>
                <a:cubicBezTo>
                  <a:pt x="158155" y="1528246"/>
                  <a:pt x="175300" y="1551106"/>
                  <a:pt x="198160" y="1595874"/>
                </a:cubicBezTo>
                <a:cubicBezTo>
                  <a:pt x="211495" y="1618734"/>
                  <a:pt x="223877" y="1640641"/>
                  <a:pt x="263882" y="1632069"/>
                </a:cubicBezTo>
                <a:cubicBezTo>
                  <a:pt x="305792" y="1624449"/>
                  <a:pt x="316270" y="1594921"/>
                  <a:pt x="321985" y="1555869"/>
                </a:cubicBezTo>
                <a:close/>
                <a:moveTo>
                  <a:pt x="398185" y="216654"/>
                </a:moveTo>
                <a:cubicBezTo>
                  <a:pt x="382945" y="225226"/>
                  <a:pt x="368657" y="219511"/>
                  <a:pt x="358180" y="206176"/>
                </a:cubicBezTo>
                <a:cubicBezTo>
                  <a:pt x="350560" y="189984"/>
                  <a:pt x="353417" y="175696"/>
                  <a:pt x="367705" y="166171"/>
                </a:cubicBezTo>
                <a:cubicBezTo>
                  <a:pt x="381992" y="157599"/>
                  <a:pt x="398185" y="159504"/>
                  <a:pt x="407710" y="174744"/>
                </a:cubicBezTo>
                <a:cubicBezTo>
                  <a:pt x="419140" y="190936"/>
                  <a:pt x="415330" y="207129"/>
                  <a:pt x="398185" y="216654"/>
                </a:cubicBezTo>
                <a:close/>
                <a:moveTo>
                  <a:pt x="269597" y="1156771"/>
                </a:moveTo>
                <a:cubicBezTo>
                  <a:pt x="261977" y="1145341"/>
                  <a:pt x="262930" y="1133911"/>
                  <a:pt x="274360" y="1126291"/>
                </a:cubicBezTo>
                <a:cubicBezTo>
                  <a:pt x="285790" y="1118671"/>
                  <a:pt x="296267" y="1121529"/>
                  <a:pt x="304840" y="1131054"/>
                </a:cubicBezTo>
                <a:cubicBezTo>
                  <a:pt x="312460" y="1144389"/>
                  <a:pt x="310555" y="1155819"/>
                  <a:pt x="300077" y="1163439"/>
                </a:cubicBezTo>
                <a:cubicBezTo>
                  <a:pt x="289600" y="1170106"/>
                  <a:pt x="277217" y="1168201"/>
                  <a:pt x="269597" y="1156771"/>
                </a:cubicBezTo>
                <a:close/>
                <a:moveTo>
                  <a:pt x="263882" y="1314886"/>
                </a:moveTo>
                <a:cubicBezTo>
                  <a:pt x="256262" y="1303456"/>
                  <a:pt x="258167" y="1291074"/>
                  <a:pt x="269597" y="1283454"/>
                </a:cubicBezTo>
                <a:cubicBezTo>
                  <a:pt x="281027" y="1275834"/>
                  <a:pt x="292457" y="1279644"/>
                  <a:pt x="301030" y="1289169"/>
                </a:cubicBezTo>
                <a:cubicBezTo>
                  <a:pt x="308650" y="1301551"/>
                  <a:pt x="306745" y="1312029"/>
                  <a:pt x="295315" y="1320601"/>
                </a:cubicBezTo>
                <a:cubicBezTo>
                  <a:pt x="283885" y="1328221"/>
                  <a:pt x="271502" y="1326316"/>
                  <a:pt x="263882" y="1314886"/>
                </a:cubicBezTo>
                <a:close/>
                <a:moveTo>
                  <a:pt x="261025" y="1455856"/>
                </a:moveTo>
                <a:cubicBezTo>
                  <a:pt x="253405" y="1443474"/>
                  <a:pt x="255310" y="1432044"/>
                  <a:pt x="266740" y="1424424"/>
                </a:cubicBezTo>
                <a:cubicBezTo>
                  <a:pt x="278170" y="1416804"/>
                  <a:pt x="289600" y="1418709"/>
                  <a:pt x="297220" y="1431091"/>
                </a:cubicBezTo>
                <a:cubicBezTo>
                  <a:pt x="304840" y="1443474"/>
                  <a:pt x="301030" y="1453951"/>
                  <a:pt x="292457" y="1462524"/>
                </a:cubicBezTo>
                <a:cubicBezTo>
                  <a:pt x="279122" y="1469191"/>
                  <a:pt x="268645" y="1467286"/>
                  <a:pt x="261025" y="145585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17"/>
          <p:cNvSpPr/>
          <p:nvPr/>
        </p:nvSpPr>
        <p:spPr>
          <a:xfrm rot="5664975">
            <a:off x="902648" y="1931390"/>
            <a:ext cx="457173" cy="1684205"/>
          </a:xfrm>
          <a:custGeom>
            <a:rect b="b" l="l" r="r" t="t"/>
            <a:pathLst>
              <a:path extrusionOk="0" h="2683192" w="728345">
                <a:moveTo>
                  <a:pt x="354424" y="2536507"/>
                </a:moveTo>
                <a:cubicBezTo>
                  <a:pt x="334422" y="2543175"/>
                  <a:pt x="323944" y="2565082"/>
                  <a:pt x="331564" y="2585085"/>
                </a:cubicBezTo>
                <a:cubicBezTo>
                  <a:pt x="338232" y="2605087"/>
                  <a:pt x="360139" y="2615565"/>
                  <a:pt x="380141" y="2607944"/>
                </a:cubicBezTo>
                <a:cubicBezTo>
                  <a:pt x="400144" y="2601277"/>
                  <a:pt x="410622" y="2579369"/>
                  <a:pt x="403002" y="2559367"/>
                </a:cubicBezTo>
                <a:cubicBezTo>
                  <a:pt x="396334" y="2539365"/>
                  <a:pt x="374427" y="2529840"/>
                  <a:pt x="354424" y="2536507"/>
                </a:cubicBezTo>
                <a:close/>
                <a:moveTo>
                  <a:pt x="590644" y="141923"/>
                </a:moveTo>
                <a:cubicBezTo>
                  <a:pt x="575404" y="141923"/>
                  <a:pt x="562069" y="152400"/>
                  <a:pt x="562069" y="165735"/>
                </a:cubicBezTo>
                <a:lnTo>
                  <a:pt x="562069" y="782955"/>
                </a:lnTo>
                <a:cubicBezTo>
                  <a:pt x="562069" y="796290"/>
                  <a:pt x="574452" y="806768"/>
                  <a:pt x="590644" y="806768"/>
                </a:cubicBezTo>
                <a:cubicBezTo>
                  <a:pt x="605884" y="806768"/>
                  <a:pt x="619219" y="796290"/>
                  <a:pt x="619219" y="782955"/>
                </a:cubicBezTo>
                <a:lnTo>
                  <a:pt x="619219" y="165735"/>
                </a:lnTo>
                <a:cubicBezTo>
                  <a:pt x="619219" y="152400"/>
                  <a:pt x="606836" y="141923"/>
                  <a:pt x="590644" y="141923"/>
                </a:cubicBezTo>
                <a:close/>
                <a:moveTo>
                  <a:pt x="479202" y="141923"/>
                </a:moveTo>
                <a:cubicBezTo>
                  <a:pt x="463961" y="141923"/>
                  <a:pt x="450627" y="152400"/>
                  <a:pt x="450627" y="165735"/>
                </a:cubicBezTo>
                <a:lnTo>
                  <a:pt x="450627" y="782955"/>
                </a:lnTo>
                <a:cubicBezTo>
                  <a:pt x="450627" y="796290"/>
                  <a:pt x="463009" y="806768"/>
                  <a:pt x="479202" y="806768"/>
                </a:cubicBezTo>
                <a:cubicBezTo>
                  <a:pt x="494441" y="806768"/>
                  <a:pt x="507777" y="796290"/>
                  <a:pt x="507777" y="782955"/>
                </a:cubicBezTo>
                <a:lnTo>
                  <a:pt x="507777" y="165735"/>
                </a:lnTo>
                <a:cubicBezTo>
                  <a:pt x="507777" y="152400"/>
                  <a:pt x="495394" y="141923"/>
                  <a:pt x="479202" y="141923"/>
                </a:cubicBezTo>
                <a:close/>
                <a:moveTo>
                  <a:pt x="367759" y="141923"/>
                </a:moveTo>
                <a:cubicBezTo>
                  <a:pt x="352519" y="141923"/>
                  <a:pt x="339184" y="152400"/>
                  <a:pt x="339184" y="165735"/>
                </a:cubicBezTo>
                <a:lnTo>
                  <a:pt x="339184" y="782955"/>
                </a:lnTo>
                <a:cubicBezTo>
                  <a:pt x="339184" y="796290"/>
                  <a:pt x="351566" y="806768"/>
                  <a:pt x="367759" y="806768"/>
                </a:cubicBezTo>
                <a:cubicBezTo>
                  <a:pt x="382999" y="806768"/>
                  <a:pt x="396334" y="796290"/>
                  <a:pt x="396334" y="782955"/>
                </a:cubicBezTo>
                <a:lnTo>
                  <a:pt x="396334" y="165735"/>
                </a:lnTo>
                <a:cubicBezTo>
                  <a:pt x="396334" y="152400"/>
                  <a:pt x="383952" y="141923"/>
                  <a:pt x="367759" y="141923"/>
                </a:cubicBezTo>
                <a:close/>
                <a:moveTo>
                  <a:pt x="256316" y="141923"/>
                </a:moveTo>
                <a:cubicBezTo>
                  <a:pt x="241077" y="141923"/>
                  <a:pt x="227741" y="152400"/>
                  <a:pt x="227741" y="165735"/>
                </a:cubicBezTo>
                <a:lnTo>
                  <a:pt x="227741" y="782955"/>
                </a:lnTo>
                <a:cubicBezTo>
                  <a:pt x="227741" y="796290"/>
                  <a:pt x="240124" y="806768"/>
                  <a:pt x="256316" y="806768"/>
                </a:cubicBezTo>
                <a:cubicBezTo>
                  <a:pt x="271556" y="806768"/>
                  <a:pt x="284891" y="796290"/>
                  <a:pt x="284891" y="782955"/>
                </a:cubicBezTo>
                <a:lnTo>
                  <a:pt x="284891" y="165735"/>
                </a:lnTo>
                <a:cubicBezTo>
                  <a:pt x="284891" y="152400"/>
                  <a:pt x="272509" y="141923"/>
                  <a:pt x="256316" y="141923"/>
                </a:cubicBezTo>
                <a:close/>
                <a:moveTo>
                  <a:pt x="144874" y="141923"/>
                </a:moveTo>
                <a:cubicBezTo>
                  <a:pt x="129634" y="141923"/>
                  <a:pt x="116299" y="152400"/>
                  <a:pt x="116299" y="165735"/>
                </a:cubicBezTo>
                <a:lnTo>
                  <a:pt x="116299" y="782955"/>
                </a:lnTo>
                <a:cubicBezTo>
                  <a:pt x="116299" y="796290"/>
                  <a:pt x="128681" y="806768"/>
                  <a:pt x="144874" y="806768"/>
                </a:cubicBezTo>
                <a:cubicBezTo>
                  <a:pt x="160114" y="806768"/>
                  <a:pt x="173449" y="796290"/>
                  <a:pt x="173449" y="782955"/>
                </a:cubicBezTo>
                <a:lnTo>
                  <a:pt x="173449" y="165735"/>
                </a:lnTo>
                <a:cubicBezTo>
                  <a:pt x="173449" y="152400"/>
                  <a:pt x="161066" y="141923"/>
                  <a:pt x="144874" y="141923"/>
                </a:cubicBezTo>
                <a:close/>
                <a:moveTo>
                  <a:pt x="229647" y="0"/>
                </a:moveTo>
                <a:lnTo>
                  <a:pt x="499204" y="0"/>
                </a:lnTo>
                <a:cubicBezTo>
                  <a:pt x="624934" y="0"/>
                  <a:pt x="743044" y="36195"/>
                  <a:pt x="726852" y="228600"/>
                </a:cubicBezTo>
                <a:lnTo>
                  <a:pt x="688752" y="783908"/>
                </a:lnTo>
                <a:cubicBezTo>
                  <a:pt x="688752" y="841058"/>
                  <a:pt x="642079" y="888683"/>
                  <a:pt x="583977" y="888683"/>
                </a:cubicBezTo>
                <a:lnTo>
                  <a:pt x="412527" y="888683"/>
                </a:lnTo>
                <a:lnTo>
                  <a:pt x="412527" y="1535079"/>
                </a:lnTo>
                <a:lnTo>
                  <a:pt x="430981" y="1547455"/>
                </a:lnTo>
                <a:cubicBezTo>
                  <a:pt x="447293" y="1563767"/>
                  <a:pt x="457294" y="1586389"/>
                  <a:pt x="457294" y="1611630"/>
                </a:cubicBezTo>
                <a:lnTo>
                  <a:pt x="457294" y="2592705"/>
                </a:lnTo>
                <a:cubicBezTo>
                  <a:pt x="457294" y="2642235"/>
                  <a:pt x="416336" y="2683192"/>
                  <a:pt x="366807" y="2683192"/>
                </a:cubicBezTo>
                <a:cubicBezTo>
                  <a:pt x="317277" y="2683192"/>
                  <a:pt x="276319" y="2642235"/>
                  <a:pt x="276319" y="2592705"/>
                </a:cubicBezTo>
                <a:lnTo>
                  <a:pt x="276319" y="1611630"/>
                </a:lnTo>
                <a:cubicBezTo>
                  <a:pt x="276319" y="1586865"/>
                  <a:pt x="286559" y="1564243"/>
                  <a:pt x="302990" y="1547813"/>
                </a:cubicBezTo>
                <a:lnTo>
                  <a:pt x="322039" y="1534909"/>
                </a:lnTo>
                <a:lnTo>
                  <a:pt x="322039" y="888683"/>
                </a:lnTo>
                <a:lnTo>
                  <a:pt x="143922" y="888683"/>
                </a:lnTo>
                <a:cubicBezTo>
                  <a:pt x="86772" y="888683"/>
                  <a:pt x="39147" y="842010"/>
                  <a:pt x="39147" y="783908"/>
                </a:cubicBezTo>
                <a:lnTo>
                  <a:pt x="1047" y="228600"/>
                </a:lnTo>
                <a:cubicBezTo>
                  <a:pt x="-12289" y="34290"/>
                  <a:pt x="103916" y="0"/>
                  <a:pt x="22964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17"/>
          <p:cNvSpPr/>
          <p:nvPr/>
        </p:nvSpPr>
        <p:spPr>
          <a:xfrm rot="1685737">
            <a:off x="708471" y="3880408"/>
            <a:ext cx="518121" cy="2030698"/>
          </a:xfrm>
          <a:custGeom>
            <a:rect b="b" l="l" r="r" t="t"/>
            <a:pathLst>
              <a:path extrusionOk="0" h="2314575" w="590550">
                <a:moveTo>
                  <a:pt x="450200" y="68609"/>
                </a:moveTo>
                <a:cubicBezTo>
                  <a:pt x="404479" y="21936"/>
                  <a:pt x="351140" y="-924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89227" y="29"/>
                  <a:pt x="288275" y="29"/>
                  <a:pt x="286370" y="29"/>
                </a:cubicBezTo>
                <a:cubicBezTo>
                  <a:pt x="227315" y="1934"/>
                  <a:pt x="174927" y="28604"/>
                  <a:pt x="130160" y="78134"/>
                </a:cubicBezTo>
                <a:cubicBezTo>
                  <a:pt x="28242" y="190529"/>
                  <a:pt x="-10810" y="404841"/>
                  <a:pt x="2525" y="557241"/>
                </a:cubicBezTo>
                <a:cubicBezTo>
                  <a:pt x="13002" y="671541"/>
                  <a:pt x="82535" y="884901"/>
                  <a:pt x="147304" y="1065876"/>
                </a:cubicBezTo>
                <a:cubicBezTo>
                  <a:pt x="143494" y="1067781"/>
                  <a:pt x="140637" y="1072544"/>
                  <a:pt x="140637" y="1077306"/>
                </a:cubicBezTo>
                <a:lnTo>
                  <a:pt x="140637" y="1085879"/>
                </a:lnTo>
                <a:cubicBezTo>
                  <a:pt x="140637" y="1092546"/>
                  <a:pt x="146352" y="1098261"/>
                  <a:pt x="153019" y="1098261"/>
                </a:cubicBezTo>
                <a:lnTo>
                  <a:pt x="158735" y="1098261"/>
                </a:lnTo>
                <a:cubicBezTo>
                  <a:pt x="201597" y="1216371"/>
                  <a:pt x="241602" y="1315431"/>
                  <a:pt x="257794" y="1355436"/>
                </a:cubicBezTo>
                <a:cubicBezTo>
                  <a:pt x="221600" y="1369724"/>
                  <a:pt x="190167" y="1401156"/>
                  <a:pt x="190167" y="1437351"/>
                </a:cubicBezTo>
                <a:lnTo>
                  <a:pt x="209217" y="2227926"/>
                </a:lnTo>
                <a:cubicBezTo>
                  <a:pt x="209217" y="2277456"/>
                  <a:pt x="250175" y="2318414"/>
                  <a:pt x="299704" y="2318414"/>
                </a:cubicBezTo>
                <a:cubicBezTo>
                  <a:pt x="349235" y="2318414"/>
                  <a:pt x="390192" y="2277456"/>
                  <a:pt x="390192" y="2227926"/>
                </a:cubicBezTo>
                <a:lnTo>
                  <a:pt x="409242" y="1437351"/>
                </a:lnTo>
                <a:cubicBezTo>
                  <a:pt x="409242" y="1402109"/>
                  <a:pt x="378762" y="1370676"/>
                  <a:pt x="343520" y="1356389"/>
                </a:cubicBezTo>
                <a:cubicBezTo>
                  <a:pt x="356854" y="1322099"/>
                  <a:pt x="394954" y="1221134"/>
                  <a:pt x="437817" y="1098261"/>
                </a:cubicBezTo>
                <a:lnTo>
                  <a:pt x="447342" y="1098261"/>
                </a:lnTo>
                <a:cubicBezTo>
                  <a:pt x="454010" y="1098261"/>
                  <a:pt x="459725" y="1092546"/>
                  <a:pt x="459725" y="1085879"/>
                </a:cubicBezTo>
                <a:lnTo>
                  <a:pt x="459725" y="1077306"/>
                </a:lnTo>
                <a:cubicBezTo>
                  <a:pt x="459725" y="1070639"/>
                  <a:pt x="454962" y="1065876"/>
                  <a:pt x="449247" y="1064924"/>
                </a:cubicBezTo>
                <a:cubicBezTo>
                  <a:pt x="515922" y="869661"/>
                  <a:pt x="589265" y="633441"/>
                  <a:pt x="592122" y="521999"/>
                </a:cubicBezTo>
                <a:cubicBezTo>
                  <a:pt x="594979" y="377219"/>
                  <a:pt x="552117" y="173384"/>
                  <a:pt x="450200" y="68609"/>
                </a:cubicBezTo>
                <a:close/>
                <a:moveTo>
                  <a:pt x="284465" y="1064924"/>
                </a:moveTo>
                <a:cubicBezTo>
                  <a:pt x="260652" y="838229"/>
                  <a:pt x="233029" y="553431"/>
                  <a:pt x="233982" y="491519"/>
                </a:cubicBezTo>
                <a:cubicBezTo>
                  <a:pt x="239697" y="46701"/>
                  <a:pt x="287322" y="29556"/>
                  <a:pt x="290179" y="28604"/>
                </a:cubicBezTo>
                <a:cubicBezTo>
                  <a:pt x="290179" y="28604"/>
                  <a:pt x="290179" y="28604"/>
                  <a:pt x="290179" y="28604"/>
                </a:cubicBezTo>
                <a:cubicBezTo>
                  <a:pt x="292085" y="28604"/>
                  <a:pt x="293990" y="30509"/>
                  <a:pt x="295895" y="31461"/>
                </a:cubicBezTo>
                <a:cubicBezTo>
                  <a:pt x="336852" y="72419"/>
                  <a:pt x="356854" y="324831"/>
                  <a:pt x="355902" y="490566"/>
                </a:cubicBezTo>
                <a:cubicBezTo>
                  <a:pt x="354950" y="582959"/>
                  <a:pt x="333995" y="849659"/>
                  <a:pt x="314945" y="1063971"/>
                </a:cubicBezTo>
                <a:lnTo>
                  <a:pt x="284465" y="1063971"/>
                </a:lnTo>
                <a:close/>
                <a:moveTo>
                  <a:pt x="311135" y="1099214"/>
                </a:moveTo>
                <a:cubicBezTo>
                  <a:pt x="307325" y="1143029"/>
                  <a:pt x="303515" y="1183986"/>
                  <a:pt x="300657" y="1220181"/>
                </a:cubicBezTo>
                <a:cubicBezTo>
                  <a:pt x="296847" y="1183986"/>
                  <a:pt x="292085" y="1143029"/>
                  <a:pt x="288275" y="1099214"/>
                </a:cubicBezTo>
                <a:lnTo>
                  <a:pt x="311135" y="1099214"/>
                </a:lnTo>
                <a:close/>
                <a:moveTo>
                  <a:pt x="243507" y="56226"/>
                </a:moveTo>
                <a:cubicBezTo>
                  <a:pt x="225410" y="115281"/>
                  <a:pt x="208265" y="238154"/>
                  <a:pt x="205407" y="491519"/>
                </a:cubicBezTo>
                <a:cubicBezTo>
                  <a:pt x="204454" y="555336"/>
                  <a:pt x="232077" y="838229"/>
                  <a:pt x="255890" y="1064924"/>
                </a:cubicBezTo>
                <a:lnTo>
                  <a:pt x="234935" y="1064924"/>
                </a:lnTo>
                <a:cubicBezTo>
                  <a:pt x="192072" y="873471"/>
                  <a:pt x="144447" y="639156"/>
                  <a:pt x="133017" y="517236"/>
                </a:cubicBezTo>
                <a:cubicBezTo>
                  <a:pt x="114919" y="317211"/>
                  <a:pt x="175879" y="131474"/>
                  <a:pt x="242554" y="58131"/>
                </a:cubicBezTo>
                <a:cubicBezTo>
                  <a:pt x="242554" y="57179"/>
                  <a:pt x="243507" y="56226"/>
                  <a:pt x="243507" y="56226"/>
                </a:cubicBezTo>
                <a:close/>
                <a:moveTo>
                  <a:pt x="258747" y="1099214"/>
                </a:moveTo>
                <a:cubicBezTo>
                  <a:pt x="263510" y="1149696"/>
                  <a:pt x="269225" y="1196369"/>
                  <a:pt x="273035" y="1235421"/>
                </a:cubicBezTo>
                <a:cubicBezTo>
                  <a:pt x="263510" y="1195416"/>
                  <a:pt x="253032" y="1149696"/>
                  <a:pt x="241602" y="1099214"/>
                </a:cubicBezTo>
                <a:lnTo>
                  <a:pt x="258747" y="1099214"/>
                </a:lnTo>
                <a:close/>
                <a:moveTo>
                  <a:pt x="339710" y="1099214"/>
                </a:moveTo>
                <a:lnTo>
                  <a:pt x="360665" y="1099214"/>
                </a:lnTo>
                <a:cubicBezTo>
                  <a:pt x="348282" y="1158269"/>
                  <a:pt x="335900" y="1211609"/>
                  <a:pt x="326375" y="1254471"/>
                </a:cubicBezTo>
                <a:cubicBezTo>
                  <a:pt x="330185" y="1211609"/>
                  <a:pt x="334947" y="1157316"/>
                  <a:pt x="339710" y="1099214"/>
                </a:cubicBezTo>
                <a:close/>
                <a:moveTo>
                  <a:pt x="342567" y="1064924"/>
                </a:moveTo>
                <a:cubicBezTo>
                  <a:pt x="361617" y="850611"/>
                  <a:pt x="382572" y="583911"/>
                  <a:pt x="383525" y="491519"/>
                </a:cubicBezTo>
                <a:cubicBezTo>
                  <a:pt x="384477" y="392459"/>
                  <a:pt x="375904" y="147666"/>
                  <a:pt x="335900" y="46701"/>
                </a:cubicBezTo>
                <a:cubicBezTo>
                  <a:pt x="342567" y="52416"/>
                  <a:pt x="350187" y="58131"/>
                  <a:pt x="356854" y="65751"/>
                </a:cubicBezTo>
                <a:cubicBezTo>
                  <a:pt x="415910" y="128616"/>
                  <a:pt x="472107" y="280064"/>
                  <a:pt x="454962" y="513426"/>
                </a:cubicBezTo>
                <a:cubicBezTo>
                  <a:pt x="442579" y="677256"/>
                  <a:pt x="403527" y="891569"/>
                  <a:pt x="367332" y="1064924"/>
                </a:cubicBezTo>
                <a:lnTo>
                  <a:pt x="342567" y="1064924"/>
                </a:lnTo>
                <a:close/>
                <a:moveTo>
                  <a:pt x="150162" y="97184"/>
                </a:moveTo>
                <a:cubicBezTo>
                  <a:pt x="170165" y="75276"/>
                  <a:pt x="191119" y="59084"/>
                  <a:pt x="213027" y="47654"/>
                </a:cubicBezTo>
                <a:cubicBezTo>
                  <a:pt x="145400" y="130521"/>
                  <a:pt x="86344" y="319116"/>
                  <a:pt x="104442" y="519141"/>
                </a:cubicBezTo>
                <a:cubicBezTo>
                  <a:pt x="115872" y="641061"/>
                  <a:pt x="163497" y="873471"/>
                  <a:pt x="205407" y="1064924"/>
                </a:cubicBezTo>
                <a:lnTo>
                  <a:pt x="175879" y="1064924"/>
                </a:lnTo>
                <a:cubicBezTo>
                  <a:pt x="110157" y="883949"/>
                  <a:pt x="38719" y="667731"/>
                  <a:pt x="29194" y="555336"/>
                </a:cubicBezTo>
                <a:cubicBezTo>
                  <a:pt x="15860" y="408651"/>
                  <a:pt x="53007" y="203864"/>
                  <a:pt x="150162" y="97184"/>
                </a:cubicBezTo>
                <a:close/>
                <a:moveTo>
                  <a:pt x="213027" y="1099214"/>
                </a:moveTo>
                <a:cubicBezTo>
                  <a:pt x="227315" y="1161126"/>
                  <a:pt x="239697" y="1218276"/>
                  <a:pt x="251127" y="1263044"/>
                </a:cubicBezTo>
                <a:cubicBezTo>
                  <a:pt x="233982" y="1218276"/>
                  <a:pt x="212075" y="1161126"/>
                  <a:pt x="189215" y="1099214"/>
                </a:cubicBezTo>
                <a:lnTo>
                  <a:pt x="213027" y="1099214"/>
                </a:lnTo>
                <a:close/>
                <a:moveTo>
                  <a:pt x="312087" y="2245071"/>
                </a:moveTo>
                <a:cubicBezTo>
                  <a:pt x="292085" y="2252691"/>
                  <a:pt x="270177" y="2242214"/>
                  <a:pt x="263510" y="2222211"/>
                </a:cubicBezTo>
                <a:cubicBezTo>
                  <a:pt x="255890" y="2202209"/>
                  <a:pt x="266367" y="2180301"/>
                  <a:pt x="286370" y="2173634"/>
                </a:cubicBezTo>
                <a:cubicBezTo>
                  <a:pt x="306372" y="2166966"/>
                  <a:pt x="328279" y="2176491"/>
                  <a:pt x="334947" y="2196494"/>
                </a:cubicBezTo>
                <a:cubicBezTo>
                  <a:pt x="342567" y="2215544"/>
                  <a:pt x="332090" y="2237451"/>
                  <a:pt x="312087" y="2245071"/>
                </a:cubicBezTo>
                <a:close/>
                <a:moveTo>
                  <a:pt x="363522" y="1219229"/>
                </a:moveTo>
                <a:cubicBezTo>
                  <a:pt x="371142" y="1183986"/>
                  <a:pt x="380667" y="1143029"/>
                  <a:pt x="390192" y="1099214"/>
                </a:cubicBezTo>
                <a:lnTo>
                  <a:pt x="406385" y="1099214"/>
                </a:lnTo>
                <a:cubicBezTo>
                  <a:pt x="391145" y="1143029"/>
                  <a:pt x="376857" y="1183034"/>
                  <a:pt x="363522" y="1219229"/>
                </a:cubicBezTo>
                <a:close/>
                <a:moveTo>
                  <a:pt x="562595" y="521046"/>
                </a:moveTo>
                <a:cubicBezTo>
                  <a:pt x="559737" y="629631"/>
                  <a:pt x="485442" y="868709"/>
                  <a:pt x="417815" y="1063971"/>
                </a:cubicBezTo>
                <a:lnTo>
                  <a:pt x="396860" y="1063971"/>
                </a:lnTo>
                <a:cubicBezTo>
                  <a:pt x="433054" y="890616"/>
                  <a:pt x="472107" y="678209"/>
                  <a:pt x="483537" y="515331"/>
                </a:cubicBezTo>
                <a:cubicBezTo>
                  <a:pt x="498777" y="314354"/>
                  <a:pt x="461629" y="143856"/>
                  <a:pt x="384477" y="53369"/>
                </a:cubicBezTo>
                <a:cubicBezTo>
                  <a:pt x="399717" y="62894"/>
                  <a:pt x="414957" y="74324"/>
                  <a:pt x="429245" y="88611"/>
                </a:cubicBezTo>
                <a:cubicBezTo>
                  <a:pt x="526400" y="186719"/>
                  <a:pt x="566404" y="381981"/>
                  <a:pt x="562595" y="52104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84" name="Google Shape;784;p17"/>
          <p:cNvGrpSpPr/>
          <p:nvPr/>
        </p:nvGrpSpPr>
        <p:grpSpPr>
          <a:xfrm rot="-793570">
            <a:off x="2968795" y="4062428"/>
            <a:ext cx="471292" cy="513926"/>
            <a:chOff x="7220418" y="1428865"/>
            <a:chExt cx="2654769" cy="2894924"/>
          </a:xfrm>
        </p:grpSpPr>
        <p:sp>
          <p:nvSpPr>
            <p:cNvPr id="785" name="Google Shape;785;p17"/>
            <p:cNvSpPr/>
            <p:nvPr/>
          </p:nvSpPr>
          <p:spPr>
            <a:xfrm rot="1023001">
              <a:off x="7882224" y="2424122"/>
              <a:ext cx="876262" cy="72065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6" name="Google Shape;786;p17"/>
            <p:cNvSpPr/>
            <p:nvPr/>
          </p:nvSpPr>
          <p:spPr>
            <a:xfrm rot="1023001">
              <a:off x="8340738" y="2465286"/>
              <a:ext cx="876262" cy="72065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7" name="Google Shape;787;p17"/>
            <p:cNvSpPr/>
            <p:nvPr/>
          </p:nvSpPr>
          <p:spPr>
            <a:xfrm>
              <a:off x="7870936" y="2805575"/>
              <a:ext cx="1345565" cy="1518214"/>
            </a:xfrm>
            <a:custGeom>
              <a:rect b="b" l="l" r="r" t="t"/>
              <a:pathLst>
                <a:path extrusionOk="0" h="1518214" w="1345565">
                  <a:moveTo>
                    <a:pt x="838124" y="40651"/>
                  </a:moveTo>
                  <a:cubicBezTo>
                    <a:pt x="836145" y="190615"/>
                    <a:pt x="834165" y="340578"/>
                    <a:pt x="832186" y="490542"/>
                  </a:cubicBezTo>
                  <a:cubicBezTo>
                    <a:pt x="940130" y="410003"/>
                    <a:pt x="1009707" y="358239"/>
                    <a:pt x="1156017" y="335250"/>
                  </a:cubicBezTo>
                  <a:cubicBezTo>
                    <a:pt x="1219200" y="385796"/>
                    <a:pt x="1269593" y="404371"/>
                    <a:pt x="1345565" y="486889"/>
                  </a:cubicBezTo>
                  <a:cubicBezTo>
                    <a:pt x="1037262" y="530888"/>
                    <a:pt x="904808" y="696382"/>
                    <a:pt x="823508" y="765960"/>
                  </a:cubicBezTo>
                  <a:cubicBezTo>
                    <a:pt x="837514" y="773572"/>
                    <a:pt x="854719" y="765197"/>
                    <a:pt x="910288" y="785598"/>
                  </a:cubicBezTo>
                  <a:cubicBezTo>
                    <a:pt x="837665" y="810110"/>
                    <a:pt x="848171" y="834622"/>
                    <a:pt x="813915" y="833556"/>
                  </a:cubicBezTo>
                  <a:lnTo>
                    <a:pt x="784228" y="1209456"/>
                  </a:lnTo>
                  <a:cubicBezTo>
                    <a:pt x="805847" y="1210979"/>
                    <a:pt x="814677" y="1209304"/>
                    <a:pt x="849085" y="1214024"/>
                  </a:cubicBezTo>
                  <a:cubicBezTo>
                    <a:pt x="768394" y="1328210"/>
                    <a:pt x="754844" y="1442395"/>
                    <a:pt x="741293" y="1518214"/>
                  </a:cubicBezTo>
                  <a:lnTo>
                    <a:pt x="208731" y="1505425"/>
                  </a:lnTo>
                  <a:cubicBezTo>
                    <a:pt x="209340" y="1346631"/>
                    <a:pt x="203554" y="1293344"/>
                    <a:pt x="146613" y="1166522"/>
                  </a:cubicBezTo>
                  <a:cubicBezTo>
                    <a:pt x="190002" y="1187227"/>
                    <a:pt x="191832" y="1182356"/>
                    <a:pt x="209645" y="1196667"/>
                  </a:cubicBezTo>
                  <a:cubicBezTo>
                    <a:pt x="223647" y="1048124"/>
                    <a:pt x="263228" y="800468"/>
                    <a:pt x="178117" y="715869"/>
                  </a:cubicBezTo>
                  <a:lnTo>
                    <a:pt x="261713" y="747232"/>
                  </a:lnTo>
                  <a:cubicBezTo>
                    <a:pt x="273589" y="660298"/>
                    <a:pt x="218324" y="506223"/>
                    <a:pt x="0" y="278613"/>
                  </a:cubicBezTo>
                  <a:lnTo>
                    <a:pt x="256689" y="154379"/>
                  </a:lnTo>
                  <a:cubicBezTo>
                    <a:pt x="357021" y="234918"/>
                    <a:pt x="380619" y="337838"/>
                    <a:pt x="442584" y="421574"/>
                  </a:cubicBezTo>
                  <a:lnTo>
                    <a:pt x="548091" y="0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8" name="Google Shape;788;p17"/>
            <p:cNvSpPr/>
            <p:nvPr/>
          </p:nvSpPr>
          <p:spPr>
            <a:xfrm rot="1023001">
              <a:off x="8872391" y="2752794"/>
              <a:ext cx="876262" cy="72065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9" name="Google Shape;789;p17"/>
            <p:cNvSpPr/>
            <p:nvPr/>
          </p:nvSpPr>
          <p:spPr>
            <a:xfrm rot="1023001">
              <a:off x="8739631" y="2136731"/>
              <a:ext cx="1017624" cy="95697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0" name="Google Shape;790;p17"/>
            <p:cNvSpPr/>
            <p:nvPr/>
          </p:nvSpPr>
          <p:spPr>
            <a:xfrm rot="1023001">
              <a:off x="8781329" y="1841640"/>
              <a:ext cx="650363" cy="6115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1" name="Google Shape;791;p17"/>
            <p:cNvSpPr/>
            <p:nvPr/>
          </p:nvSpPr>
          <p:spPr>
            <a:xfrm rot="1023001">
              <a:off x="8227747" y="1544656"/>
              <a:ext cx="942587" cy="101912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2" name="Google Shape;792;p17"/>
            <p:cNvSpPr/>
            <p:nvPr/>
          </p:nvSpPr>
          <p:spPr>
            <a:xfrm rot="1023001">
              <a:off x="7793056" y="1695490"/>
              <a:ext cx="942587" cy="88640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3" name="Google Shape;793;p17"/>
            <p:cNvSpPr/>
            <p:nvPr/>
          </p:nvSpPr>
          <p:spPr>
            <a:xfrm rot="1023001">
              <a:off x="7329654" y="1926595"/>
              <a:ext cx="942587" cy="88640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4" name="Google Shape;794;p17"/>
            <p:cNvSpPr/>
            <p:nvPr/>
          </p:nvSpPr>
          <p:spPr>
            <a:xfrm rot="1023001">
              <a:off x="7322818" y="2549785"/>
              <a:ext cx="782358" cy="73572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5" name="Google Shape;795;p17"/>
            <p:cNvSpPr/>
            <p:nvPr/>
          </p:nvSpPr>
          <p:spPr>
            <a:xfrm rot="1023001">
              <a:off x="8073501" y="2415555"/>
              <a:ext cx="797355" cy="65576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96" name="Google Shape;796;p17"/>
          <p:cNvGrpSpPr/>
          <p:nvPr/>
        </p:nvGrpSpPr>
        <p:grpSpPr>
          <a:xfrm>
            <a:off x="2916634" y="3450528"/>
            <a:ext cx="375892" cy="485736"/>
            <a:chOff x="8486169" y="3185232"/>
            <a:chExt cx="1293157" cy="1671049"/>
          </a:xfrm>
        </p:grpSpPr>
        <p:sp>
          <p:nvSpPr>
            <p:cNvPr id="797" name="Google Shape;797;p17"/>
            <p:cNvSpPr/>
            <p:nvPr/>
          </p:nvSpPr>
          <p:spPr>
            <a:xfrm rot="8100000">
              <a:off x="8675547" y="3752503"/>
              <a:ext cx="914400" cy="914400"/>
            </a:xfrm>
            <a:prstGeom prst="teardrop">
              <a:avLst>
                <a:gd fmla="val 10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8" name="Google Shape;798;p17"/>
            <p:cNvSpPr/>
            <p:nvPr/>
          </p:nvSpPr>
          <p:spPr>
            <a:xfrm>
              <a:off x="9014972" y="3185232"/>
              <a:ext cx="216234" cy="56314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9" name="Google Shape;799;p17"/>
            <p:cNvSpPr/>
            <p:nvPr/>
          </p:nvSpPr>
          <p:spPr>
            <a:xfrm rot="3314848">
              <a:off x="9297740" y="3340683"/>
              <a:ext cx="190927" cy="4972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0" name="Google Shape;800;p17"/>
            <p:cNvSpPr/>
            <p:nvPr/>
          </p:nvSpPr>
          <p:spPr>
            <a:xfrm flipH="1" rot="-3314848">
              <a:off x="8768936" y="3335788"/>
              <a:ext cx="190927" cy="4972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01" name="Google Shape;801;p17"/>
          <p:cNvGrpSpPr/>
          <p:nvPr/>
        </p:nvGrpSpPr>
        <p:grpSpPr>
          <a:xfrm rot="-1353163">
            <a:off x="2538275" y="3910924"/>
            <a:ext cx="353237" cy="426707"/>
            <a:chOff x="810583" y="3002376"/>
            <a:chExt cx="2962062" cy="3578146"/>
          </a:xfrm>
        </p:grpSpPr>
        <p:sp>
          <p:nvSpPr>
            <p:cNvPr id="802" name="Google Shape;802;p17"/>
            <p:cNvSpPr/>
            <p:nvPr/>
          </p:nvSpPr>
          <p:spPr>
            <a:xfrm>
              <a:off x="1719599" y="3938796"/>
              <a:ext cx="1084494" cy="2604776"/>
            </a:xfrm>
            <a:custGeom>
              <a:rect b="b" l="l" r="r" t="t"/>
              <a:pathLst>
                <a:path extrusionOk="0" h="1209124" w="626166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3" name="Google Shape;803;p17"/>
            <p:cNvSpPr/>
            <p:nvPr/>
          </p:nvSpPr>
          <p:spPr>
            <a:xfrm>
              <a:off x="2103734" y="3002376"/>
              <a:ext cx="861381" cy="963974"/>
            </a:xfrm>
            <a:custGeom>
              <a:rect b="b" l="l" r="r" t="t"/>
              <a:pathLst>
                <a:path extrusionOk="0" h="683767" w="61099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4" name="Google Shape;804;p17"/>
            <p:cNvSpPr/>
            <p:nvPr/>
          </p:nvSpPr>
          <p:spPr>
            <a:xfrm rot="-600000">
              <a:off x="1019786" y="4024649"/>
              <a:ext cx="948277" cy="2492473"/>
            </a:xfrm>
            <a:custGeom>
              <a:rect b="b" l="l" r="r" t="t"/>
              <a:pathLst>
                <a:path extrusionOk="0" h="2492471" w="948279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5" name="Google Shape;805;p17"/>
            <p:cNvSpPr/>
            <p:nvPr/>
          </p:nvSpPr>
          <p:spPr>
            <a:xfrm flipH="1" rot="638553">
              <a:off x="2580804" y="4025901"/>
              <a:ext cx="970595" cy="2486379"/>
            </a:xfrm>
            <a:custGeom>
              <a:rect b="b" l="l" r="r" t="t"/>
              <a:pathLst>
                <a:path extrusionOk="0" h="2486380" w="970595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06" name="Google Shape;806;p17"/>
          <p:cNvGrpSpPr/>
          <p:nvPr/>
        </p:nvGrpSpPr>
        <p:grpSpPr>
          <a:xfrm rot="2470273">
            <a:off x="3405707" y="3425160"/>
            <a:ext cx="304102" cy="631981"/>
            <a:chOff x="-302912" y="4952296"/>
            <a:chExt cx="1641015" cy="3410347"/>
          </a:xfrm>
        </p:grpSpPr>
        <p:sp>
          <p:nvSpPr>
            <p:cNvPr id="807" name="Google Shape;807;p17"/>
            <p:cNvSpPr/>
            <p:nvPr/>
          </p:nvSpPr>
          <p:spPr>
            <a:xfrm>
              <a:off x="-16779" y="5815886"/>
              <a:ext cx="976601" cy="2546757"/>
            </a:xfrm>
            <a:custGeom>
              <a:rect b="b" l="l" r="r" t="t"/>
              <a:pathLst>
                <a:path extrusionOk="0" h="2546757" w="976601">
                  <a:moveTo>
                    <a:pt x="245997" y="1541896"/>
                  </a:moveTo>
                  <a:cubicBezTo>
                    <a:pt x="216174" y="1541896"/>
                    <a:pt x="191997" y="1566073"/>
                    <a:pt x="191997" y="1595896"/>
                  </a:cubicBezTo>
                  <a:cubicBezTo>
                    <a:pt x="191997" y="1625719"/>
                    <a:pt x="216174" y="1649896"/>
                    <a:pt x="245997" y="1649896"/>
                  </a:cubicBezTo>
                  <a:lnTo>
                    <a:pt x="353997" y="1649896"/>
                  </a:lnTo>
                  <a:cubicBezTo>
                    <a:pt x="383820" y="1649896"/>
                    <a:pt x="407997" y="1625719"/>
                    <a:pt x="407997" y="1595896"/>
                  </a:cubicBezTo>
                  <a:cubicBezTo>
                    <a:pt x="407997" y="1566073"/>
                    <a:pt x="383820" y="1541896"/>
                    <a:pt x="353997" y="1541896"/>
                  </a:cubicBezTo>
                  <a:close/>
                  <a:moveTo>
                    <a:pt x="510373" y="50"/>
                  </a:moveTo>
                  <a:cubicBezTo>
                    <a:pt x="645650" y="2191"/>
                    <a:pt x="775789" y="72397"/>
                    <a:pt x="885380" y="214523"/>
                  </a:cubicBezTo>
                  <a:cubicBezTo>
                    <a:pt x="940604" y="292864"/>
                    <a:pt x="968376" y="423579"/>
                    <a:pt x="975808" y="584318"/>
                  </a:cubicBezTo>
                  <a:lnTo>
                    <a:pt x="976601" y="731372"/>
                  </a:lnTo>
                  <a:lnTo>
                    <a:pt x="948804" y="719858"/>
                  </a:lnTo>
                  <a:lnTo>
                    <a:pt x="696804" y="719858"/>
                  </a:lnTo>
                  <a:cubicBezTo>
                    <a:pt x="666981" y="719858"/>
                    <a:pt x="642804" y="744035"/>
                    <a:pt x="642804" y="773858"/>
                  </a:cubicBezTo>
                  <a:cubicBezTo>
                    <a:pt x="642804" y="803681"/>
                    <a:pt x="666981" y="827858"/>
                    <a:pt x="696804" y="827858"/>
                  </a:cubicBezTo>
                  <a:lnTo>
                    <a:pt x="948804" y="827858"/>
                  </a:lnTo>
                  <a:lnTo>
                    <a:pt x="972918" y="817870"/>
                  </a:lnTo>
                  <a:lnTo>
                    <a:pt x="966749" y="921008"/>
                  </a:lnTo>
                  <a:lnTo>
                    <a:pt x="806380" y="921008"/>
                  </a:lnTo>
                  <a:cubicBezTo>
                    <a:pt x="776557" y="921008"/>
                    <a:pt x="752380" y="945185"/>
                    <a:pt x="752380" y="975008"/>
                  </a:cubicBezTo>
                  <a:cubicBezTo>
                    <a:pt x="752380" y="1004831"/>
                    <a:pt x="776557" y="1029008"/>
                    <a:pt x="806380" y="1029008"/>
                  </a:cubicBezTo>
                  <a:lnTo>
                    <a:pt x="955051" y="1029008"/>
                  </a:lnTo>
                  <a:lnTo>
                    <a:pt x="933789" y="1208993"/>
                  </a:lnTo>
                  <a:cubicBezTo>
                    <a:pt x="910261" y="1369418"/>
                    <a:pt x="878795" y="1532982"/>
                    <a:pt x="843059" y="1688156"/>
                  </a:cubicBezTo>
                  <a:lnTo>
                    <a:pt x="810682" y="1817456"/>
                  </a:lnTo>
                  <a:lnTo>
                    <a:pt x="806987" y="1811976"/>
                  </a:lnTo>
                  <a:cubicBezTo>
                    <a:pt x="797215" y="1802204"/>
                    <a:pt x="783715" y="1796159"/>
                    <a:pt x="768803" y="1796159"/>
                  </a:cubicBezTo>
                  <a:lnTo>
                    <a:pt x="660803" y="1796159"/>
                  </a:lnTo>
                  <a:cubicBezTo>
                    <a:pt x="630980" y="1796159"/>
                    <a:pt x="606803" y="1820336"/>
                    <a:pt x="606803" y="1850159"/>
                  </a:cubicBezTo>
                  <a:cubicBezTo>
                    <a:pt x="606803" y="1879982"/>
                    <a:pt x="630980" y="1904159"/>
                    <a:pt x="660803" y="1904159"/>
                  </a:cubicBezTo>
                  <a:lnTo>
                    <a:pt x="768803" y="1904159"/>
                  </a:lnTo>
                  <a:lnTo>
                    <a:pt x="791304" y="1894839"/>
                  </a:lnTo>
                  <a:lnTo>
                    <a:pt x="786712" y="1913180"/>
                  </a:lnTo>
                  <a:cubicBezTo>
                    <a:pt x="688992" y="2272925"/>
                    <a:pt x="576055" y="2544183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ubicBezTo>
                    <a:pt x="234684" y="63836"/>
                    <a:pt x="375097" y="-2091"/>
                    <a:pt x="510373" y="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8" name="Google Shape;808;p17"/>
            <p:cNvSpPr/>
            <p:nvPr/>
          </p:nvSpPr>
          <p:spPr>
            <a:xfrm>
              <a:off x="339044" y="4952296"/>
              <a:ext cx="339180" cy="8833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17"/>
            <p:cNvSpPr/>
            <p:nvPr/>
          </p:nvSpPr>
          <p:spPr>
            <a:xfrm rot="3314848">
              <a:off x="782588" y="5196133"/>
              <a:ext cx="299484" cy="77995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17"/>
            <p:cNvSpPr/>
            <p:nvPr/>
          </p:nvSpPr>
          <p:spPr>
            <a:xfrm flipH="1" rot="-3314848">
              <a:off x="-46881" y="5188454"/>
              <a:ext cx="299484" cy="77995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11" name="Google Shape;811;p17"/>
          <p:cNvGrpSpPr/>
          <p:nvPr/>
        </p:nvGrpSpPr>
        <p:grpSpPr>
          <a:xfrm>
            <a:off x="847724" y="3066244"/>
            <a:ext cx="746213" cy="767027"/>
            <a:chOff x="846492" y="3960126"/>
            <a:chExt cx="2097648" cy="2156157"/>
          </a:xfrm>
        </p:grpSpPr>
        <p:sp>
          <p:nvSpPr>
            <p:cNvPr id="812" name="Google Shape;812;p17"/>
            <p:cNvSpPr/>
            <p:nvPr/>
          </p:nvSpPr>
          <p:spPr>
            <a:xfrm>
              <a:off x="846492" y="3960126"/>
              <a:ext cx="2097648" cy="215615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3" name="Google Shape;813;p17"/>
            <p:cNvSpPr/>
            <p:nvPr/>
          </p:nvSpPr>
          <p:spPr>
            <a:xfrm>
              <a:off x="1115418" y="4287558"/>
              <a:ext cx="1551147" cy="155114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14" name="Google Shape;814;p17"/>
          <p:cNvGrpSpPr/>
          <p:nvPr/>
        </p:nvGrpSpPr>
        <p:grpSpPr>
          <a:xfrm>
            <a:off x="3582497" y="3755187"/>
            <a:ext cx="601363" cy="627636"/>
            <a:chOff x="2782567" y="352219"/>
            <a:chExt cx="1434275" cy="1496937"/>
          </a:xfrm>
        </p:grpSpPr>
        <p:sp>
          <p:nvSpPr>
            <p:cNvPr id="815" name="Google Shape;815;p17"/>
            <p:cNvSpPr/>
            <p:nvPr/>
          </p:nvSpPr>
          <p:spPr>
            <a:xfrm>
              <a:off x="2782567" y="352219"/>
              <a:ext cx="1434275" cy="1496937"/>
            </a:xfrm>
            <a:custGeom>
              <a:rect b="b" l="l" r="r" t="t"/>
              <a:pathLst>
                <a:path extrusionOk="0" h="4095750" w="3924300">
                  <a:moveTo>
                    <a:pt x="3929811" y="1288776"/>
                  </a:moveTo>
                  <a:cubicBezTo>
                    <a:pt x="3929811" y="1356403"/>
                    <a:pt x="3929811" y="1424031"/>
                    <a:pt x="3929811" y="1491658"/>
                  </a:cubicBezTo>
                  <a:cubicBezTo>
                    <a:pt x="3908856" y="1713591"/>
                    <a:pt x="3840276" y="1919331"/>
                    <a:pt x="3728834" y="2112688"/>
                  </a:cubicBezTo>
                  <a:cubicBezTo>
                    <a:pt x="3519284" y="2477496"/>
                    <a:pt x="3288778" y="2827063"/>
                    <a:pt x="2990646" y="3125196"/>
                  </a:cubicBezTo>
                  <a:cubicBezTo>
                    <a:pt x="2555353" y="3559536"/>
                    <a:pt x="2065768" y="3911008"/>
                    <a:pt x="1449501" y="4044358"/>
                  </a:cubicBezTo>
                  <a:cubicBezTo>
                    <a:pt x="1179943" y="4103413"/>
                    <a:pt x="906576" y="4129131"/>
                    <a:pt x="634161" y="4067218"/>
                  </a:cubicBezTo>
                  <a:cubicBezTo>
                    <a:pt x="125526" y="3951966"/>
                    <a:pt x="-145937" y="3385228"/>
                    <a:pt x="80758" y="2915646"/>
                  </a:cubicBezTo>
                  <a:cubicBezTo>
                    <a:pt x="116953" y="2840398"/>
                    <a:pt x="173151" y="2778486"/>
                    <a:pt x="223633" y="2713716"/>
                  </a:cubicBezTo>
                  <a:cubicBezTo>
                    <a:pt x="474141" y="2390818"/>
                    <a:pt x="729411" y="2073636"/>
                    <a:pt x="942771" y="1723116"/>
                  </a:cubicBezTo>
                  <a:cubicBezTo>
                    <a:pt x="1123746" y="1427841"/>
                    <a:pt x="1228521" y="1108753"/>
                    <a:pt x="1302816" y="776331"/>
                  </a:cubicBezTo>
                  <a:cubicBezTo>
                    <a:pt x="1312341" y="732516"/>
                    <a:pt x="1326628" y="692511"/>
                    <a:pt x="1350441" y="655363"/>
                  </a:cubicBezTo>
                  <a:cubicBezTo>
                    <a:pt x="1660003" y="152443"/>
                    <a:pt x="2265794" y="-99017"/>
                    <a:pt x="2846819" y="36238"/>
                  </a:cubicBezTo>
                  <a:cubicBezTo>
                    <a:pt x="3456419" y="178161"/>
                    <a:pt x="3861231" y="646791"/>
                    <a:pt x="3929811" y="128877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6" name="Google Shape;816;p17"/>
            <p:cNvSpPr/>
            <p:nvPr/>
          </p:nvSpPr>
          <p:spPr>
            <a:xfrm>
              <a:off x="2858097" y="474121"/>
              <a:ext cx="1263694" cy="1277618"/>
            </a:xfrm>
            <a:custGeom>
              <a:rect b="b" l="l" r="r" t="t"/>
              <a:pathLst>
                <a:path extrusionOk="0" h="3495675" w="3457575">
                  <a:moveTo>
                    <a:pt x="3464073" y="1172412"/>
                  </a:moveTo>
                  <a:cubicBezTo>
                    <a:pt x="3465025" y="1376247"/>
                    <a:pt x="3415495" y="1566747"/>
                    <a:pt x="3317388" y="1743912"/>
                  </a:cubicBezTo>
                  <a:cubicBezTo>
                    <a:pt x="3169750" y="2011565"/>
                    <a:pt x="3007825" y="2271597"/>
                    <a:pt x="2803038" y="2498292"/>
                  </a:cubicBezTo>
                  <a:cubicBezTo>
                    <a:pt x="2421085" y="2922155"/>
                    <a:pt x="1990555" y="3276485"/>
                    <a:pt x="1423818" y="3428885"/>
                  </a:cubicBezTo>
                  <a:cubicBezTo>
                    <a:pt x="1152355" y="3502228"/>
                    <a:pt x="878988" y="3516515"/>
                    <a:pt x="601810" y="3474605"/>
                  </a:cubicBezTo>
                  <a:cubicBezTo>
                    <a:pt x="546565" y="3466032"/>
                    <a:pt x="501798" y="3432695"/>
                    <a:pt x="455125" y="3406025"/>
                  </a:cubicBezTo>
                  <a:cubicBezTo>
                    <a:pt x="293200" y="3312680"/>
                    <a:pt x="156040" y="3192665"/>
                    <a:pt x="66505" y="3025978"/>
                  </a:cubicBezTo>
                  <a:cubicBezTo>
                    <a:pt x="-26840" y="2852622"/>
                    <a:pt x="-28745" y="2673553"/>
                    <a:pt x="104605" y="2525915"/>
                  </a:cubicBezTo>
                  <a:cubicBezTo>
                    <a:pt x="342730" y="2262072"/>
                    <a:pt x="548470" y="1975370"/>
                    <a:pt x="738970" y="1676285"/>
                  </a:cubicBezTo>
                  <a:cubicBezTo>
                    <a:pt x="951378" y="1343862"/>
                    <a:pt x="1136163" y="1000010"/>
                    <a:pt x="1224745" y="614247"/>
                  </a:cubicBezTo>
                  <a:cubicBezTo>
                    <a:pt x="1258083" y="470420"/>
                    <a:pt x="1323805" y="358025"/>
                    <a:pt x="1439058" y="278015"/>
                  </a:cubicBezTo>
                  <a:cubicBezTo>
                    <a:pt x="1838155" y="1790"/>
                    <a:pt x="2276305" y="-75363"/>
                    <a:pt x="2737315" y="77037"/>
                  </a:cubicBezTo>
                  <a:cubicBezTo>
                    <a:pt x="3163083" y="218960"/>
                    <a:pt x="3465025" y="691400"/>
                    <a:pt x="3464073" y="1172412"/>
                  </a:cubicBezTo>
                  <a:close/>
                </a:path>
              </a:pathLst>
            </a:custGeom>
            <a:solidFill>
              <a:srgbClr val="E0CAA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7" name="Google Shape;817;p17"/>
            <p:cNvSpPr/>
            <p:nvPr/>
          </p:nvSpPr>
          <p:spPr>
            <a:xfrm>
              <a:off x="2998098" y="580348"/>
              <a:ext cx="1009562" cy="1086149"/>
            </a:xfrm>
            <a:custGeom>
              <a:rect b="b" l="l" r="r" t="t"/>
              <a:pathLst>
                <a:path extrusionOk="0" h="2971800" w="2762250">
                  <a:moveTo>
                    <a:pt x="2764788" y="760797"/>
                  </a:moveTo>
                  <a:cubicBezTo>
                    <a:pt x="2766693" y="977015"/>
                    <a:pt x="2729546" y="1112270"/>
                    <a:pt x="2659061" y="1238953"/>
                  </a:cubicBezTo>
                  <a:cubicBezTo>
                    <a:pt x="2575241" y="1390400"/>
                    <a:pt x="2486658" y="1539942"/>
                    <a:pt x="2379978" y="1676150"/>
                  </a:cubicBezTo>
                  <a:cubicBezTo>
                    <a:pt x="1951353" y="2220980"/>
                    <a:pt x="1450338" y="2672465"/>
                    <a:pt x="779778" y="2902970"/>
                  </a:cubicBezTo>
                  <a:cubicBezTo>
                    <a:pt x="662621" y="2942975"/>
                    <a:pt x="544511" y="2982980"/>
                    <a:pt x="417828" y="2979170"/>
                  </a:cubicBezTo>
                  <a:cubicBezTo>
                    <a:pt x="230186" y="2973455"/>
                    <a:pt x="72071" y="2853440"/>
                    <a:pt x="18731" y="2677228"/>
                  </a:cubicBezTo>
                  <a:cubicBezTo>
                    <a:pt x="-35562" y="2500063"/>
                    <a:pt x="31113" y="2315278"/>
                    <a:pt x="180656" y="2202882"/>
                  </a:cubicBezTo>
                  <a:cubicBezTo>
                    <a:pt x="281621" y="2127635"/>
                    <a:pt x="396873" y="2081915"/>
                    <a:pt x="510221" y="2033337"/>
                  </a:cubicBezTo>
                  <a:cubicBezTo>
                    <a:pt x="722628" y="1939993"/>
                    <a:pt x="868361" y="1792355"/>
                    <a:pt x="955038" y="1575185"/>
                  </a:cubicBezTo>
                  <a:cubicBezTo>
                    <a:pt x="1044573" y="1351347"/>
                    <a:pt x="1105533" y="1131320"/>
                    <a:pt x="1090293" y="884622"/>
                  </a:cubicBezTo>
                  <a:cubicBezTo>
                    <a:pt x="1050288" y="247400"/>
                    <a:pt x="1682748" y="-180273"/>
                    <a:pt x="2266631" y="74997"/>
                  </a:cubicBezTo>
                  <a:cubicBezTo>
                    <a:pt x="2597149" y="220730"/>
                    <a:pt x="2743833" y="483620"/>
                    <a:pt x="2764788" y="76079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8" name="Google Shape;818;p17"/>
            <p:cNvSpPr/>
            <p:nvPr/>
          </p:nvSpPr>
          <p:spPr>
            <a:xfrm>
              <a:off x="3582467" y="777990"/>
              <a:ext cx="219319" cy="219319"/>
            </a:xfrm>
            <a:custGeom>
              <a:rect b="b" l="l" r="r" t="t"/>
              <a:pathLst>
                <a:path extrusionOk="0" h="600075" w="600075">
                  <a:moveTo>
                    <a:pt x="306750" y="5"/>
                  </a:moveTo>
                  <a:cubicBezTo>
                    <a:pt x="472485" y="1910"/>
                    <a:pt x="605835" y="138118"/>
                    <a:pt x="603929" y="303853"/>
                  </a:cubicBezTo>
                  <a:cubicBezTo>
                    <a:pt x="602977" y="469588"/>
                    <a:pt x="466769" y="603890"/>
                    <a:pt x="301035" y="603890"/>
                  </a:cubicBezTo>
                  <a:cubicBezTo>
                    <a:pt x="132442" y="603890"/>
                    <a:pt x="-2813" y="464825"/>
                    <a:pt x="44" y="295280"/>
                  </a:cubicBezTo>
                  <a:cubicBezTo>
                    <a:pt x="2902" y="129545"/>
                    <a:pt x="139110" y="-947"/>
                    <a:pt x="306750" y="5"/>
                  </a:cubicBezTo>
                  <a:close/>
                </a:path>
              </a:pathLst>
            </a:custGeom>
            <a:solidFill>
              <a:srgbClr val="E0CAA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19" name="Google Shape;819;p17"/>
          <p:cNvGrpSpPr/>
          <p:nvPr/>
        </p:nvGrpSpPr>
        <p:grpSpPr>
          <a:xfrm rot="-1293720">
            <a:off x="4509297" y="3634012"/>
            <a:ext cx="778440" cy="650113"/>
            <a:chOff x="1720613" y="1882872"/>
            <a:chExt cx="962025" cy="803434"/>
          </a:xfrm>
        </p:grpSpPr>
        <p:sp>
          <p:nvSpPr>
            <p:cNvPr id="820" name="Google Shape;820;p17"/>
            <p:cNvSpPr/>
            <p:nvPr/>
          </p:nvSpPr>
          <p:spPr>
            <a:xfrm>
              <a:off x="1877062" y="1882872"/>
              <a:ext cx="409575" cy="161925"/>
            </a:xfrm>
            <a:custGeom>
              <a:rect b="b" l="l" r="r" t="t"/>
              <a:pathLst>
                <a:path extrusionOk="0" h="161925" w="409575">
                  <a:moveTo>
                    <a:pt x="417195" y="163830"/>
                  </a:moveTo>
                  <a:cubicBezTo>
                    <a:pt x="364807" y="128588"/>
                    <a:pt x="302895" y="105727"/>
                    <a:pt x="236220" y="100965"/>
                  </a:cubicBezTo>
                  <a:cubicBezTo>
                    <a:pt x="252413" y="91440"/>
                    <a:pt x="262890" y="74295"/>
                    <a:pt x="262890" y="54293"/>
                  </a:cubicBezTo>
                  <a:cubicBezTo>
                    <a:pt x="262890" y="24765"/>
                    <a:pt x="238125" y="0"/>
                    <a:pt x="208597" y="0"/>
                  </a:cubicBezTo>
                  <a:cubicBezTo>
                    <a:pt x="179070" y="0"/>
                    <a:pt x="154305" y="24765"/>
                    <a:pt x="154305" y="54293"/>
                  </a:cubicBezTo>
                  <a:cubicBezTo>
                    <a:pt x="154305" y="74295"/>
                    <a:pt x="164782" y="91440"/>
                    <a:pt x="180975" y="100965"/>
                  </a:cubicBezTo>
                  <a:cubicBezTo>
                    <a:pt x="114300" y="105727"/>
                    <a:pt x="52388" y="128588"/>
                    <a:pt x="0" y="163830"/>
                  </a:cubicBezTo>
                  <a:lnTo>
                    <a:pt x="417195" y="16383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17"/>
            <p:cNvSpPr/>
            <p:nvPr/>
          </p:nvSpPr>
          <p:spPr>
            <a:xfrm>
              <a:off x="1720613" y="2038606"/>
              <a:ext cx="962025" cy="647700"/>
            </a:xfrm>
            <a:custGeom>
              <a:rect b="b" l="l" r="r" t="t"/>
              <a:pathLst>
                <a:path extrusionOk="0" h="647700" w="962025">
                  <a:moveTo>
                    <a:pt x="967978" y="229076"/>
                  </a:moveTo>
                  <a:cubicBezTo>
                    <a:pt x="966073" y="220504"/>
                    <a:pt x="964168" y="212884"/>
                    <a:pt x="963216" y="204311"/>
                  </a:cubicBezTo>
                  <a:cubicBezTo>
                    <a:pt x="944166" y="111919"/>
                    <a:pt x="904161" y="14764"/>
                    <a:pt x="794623" y="1429"/>
                  </a:cubicBezTo>
                  <a:cubicBezTo>
                    <a:pt x="784146" y="-476"/>
                    <a:pt x="774621" y="-476"/>
                    <a:pt x="764143" y="1429"/>
                  </a:cubicBezTo>
                  <a:cubicBezTo>
                    <a:pt x="717471" y="7144"/>
                    <a:pt x="673656" y="29051"/>
                    <a:pt x="635556" y="59531"/>
                  </a:cubicBezTo>
                  <a:cubicBezTo>
                    <a:pt x="626983" y="66199"/>
                    <a:pt x="612696" y="68104"/>
                    <a:pt x="606981" y="58579"/>
                  </a:cubicBezTo>
                  <a:cubicBezTo>
                    <a:pt x="588883" y="25241"/>
                    <a:pt x="589836" y="28099"/>
                    <a:pt x="523161" y="28099"/>
                  </a:cubicBezTo>
                  <a:cubicBezTo>
                    <a:pt x="411718" y="28099"/>
                    <a:pt x="301228" y="28099"/>
                    <a:pt x="189786" y="28099"/>
                  </a:cubicBezTo>
                  <a:cubicBezTo>
                    <a:pt x="148828" y="26194"/>
                    <a:pt x="40243" y="20479"/>
                    <a:pt x="27861" y="26194"/>
                  </a:cubicBezTo>
                  <a:cubicBezTo>
                    <a:pt x="32623" y="35719"/>
                    <a:pt x="45006" y="48101"/>
                    <a:pt x="52626" y="52864"/>
                  </a:cubicBezTo>
                  <a:cubicBezTo>
                    <a:pt x="58341" y="56674"/>
                    <a:pt x="65961" y="59531"/>
                    <a:pt x="72628" y="63341"/>
                  </a:cubicBezTo>
                  <a:cubicBezTo>
                    <a:pt x="87868" y="72866"/>
                    <a:pt x="93583" y="95726"/>
                    <a:pt x="83106" y="108109"/>
                  </a:cubicBezTo>
                  <a:cubicBezTo>
                    <a:pt x="41196" y="160496"/>
                    <a:pt x="10716" y="217646"/>
                    <a:pt x="2143" y="285274"/>
                  </a:cubicBezTo>
                  <a:cubicBezTo>
                    <a:pt x="-714" y="291941"/>
                    <a:pt x="-714" y="377666"/>
                    <a:pt x="2143" y="385286"/>
                  </a:cubicBezTo>
                  <a:cubicBezTo>
                    <a:pt x="7858" y="417671"/>
                    <a:pt x="14526" y="449104"/>
                    <a:pt x="28813" y="478631"/>
                  </a:cubicBezTo>
                  <a:cubicBezTo>
                    <a:pt x="32623" y="483394"/>
                    <a:pt x="33576" y="489109"/>
                    <a:pt x="36433" y="494824"/>
                  </a:cubicBezTo>
                  <a:cubicBezTo>
                    <a:pt x="72628" y="562451"/>
                    <a:pt x="124063" y="614839"/>
                    <a:pt x="193596" y="648176"/>
                  </a:cubicBezTo>
                  <a:cubicBezTo>
                    <a:pt x="201216" y="650081"/>
                    <a:pt x="209788" y="649129"/>
                    <a:pt x="217408" y="649129"/>
                  </a:cubicBezTo>
                  <a:cubicBezTo>
                    <a:pt x="307896" y="649129"/>
                    <a:pt x="397431" y="649129"/>
                    <a:pt x="487918" y="649129"/>
                  </a:cubicBezTo>
                  <a:cubicBezTo>
                    <a:pt x="509826" y="649129"/>
                    <a:pt x="532686" y="651034"/>
                    <a:pt x="554593" y="648176"/>
                  </a:cubicBezTo>
                  <a:cubicBezTo>
                    <a:pt x="574596" y="633889"/>
                    <a:pt x="595551" y="622459"/>
                    <a:pt x="614601" y="608171"/>
                  </a:cubicBezTo>
                  <a:cubicBezTo>
                    <a:pt x="638413" y="590074"/>
                    <a:pt x="659368" y="565309"/>
                    <a:pt x="680323" y="538639"/>
                  </a:cubicBezTo>
                  <a:cubicBezTo>
                    <a:pt x="682228" y="537686"/>
                    <a:pt x="684133" y="536734"/>
                    <a:pt x="686038" y="536734"/>
                  </a:cubicBezTo>
                  <a:cubicBezTo>
                    <a:pt x="801291" y="537686"/>
                    <a:pt x="867013" y="531971"/>
                    <a:pt x="935593" y="408146"/>
                  </a:cubicBezTo>
                  <a:cubicBezTo>
                    <a:pt x="947023" y="377666"/>
                    <a:pt x="957501" y="345281"/>
                    <a:pt x="963216" y="312896"/>
                  </a:cubicBezTo>
                  <a:cubicBezTo>
                    <a:pt x="966073" y="284321"/>
                    <a:pt x="969883" y="256699"/>
                    <a:pt x="967978" y="229076"/>
                  </a:cubicBezTo>
                  <a:close/>
                  <a:moveTo>
                    <a:pt x="900351" y="348139"/>
                  </a:moveTo>
                  <a:cubicBezTo>
                    <a:pt x="869871" y="430054"/>
                    <a:pt x="845106" y="463391"/>
                    <a:pt x="764143" y="480536"/>
                  </a:cubicBezTo>
                  <a:cubicBezTo>
                    <a:pt x="746998" y="484346"/>
                    <a:pt x="729853" y="487204"/>
                    <a:pt x="711756" y="485299"/>
                  </a:cubicBezTo>
                  <a:cubicBezTo>
                    <a:pt x="776526" y="344329"/>
                    <a:pt x="758428" y="228124"/>
                    <a:pt x="660321" y="109061"/>
                  </a:cubicBezTo>
                  <a:cubicBezTo>
                    <a:pt x="772716" y="15716"/>
                    <a:pt x="857488" y="56674"/>
                    <a:pt x="900351" y="191929"/>
                  </a:cubicBezTo>
                  <a:cubicBezTo>
                    <a:pt x="916543" y="244316"/>
                    <a:pt x="919401" y="297656"/>
                    <a:pt x="900351" y="34813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22" name="Google Shape;822;p17"/>
          <p:cNvSpPr txBox="1"/>
          <p:nvPr/>
        </p:nvSpPr>
        <p:spPr>
          <a:xfrm>
            <a:off x="7499921" y="515224"/>
            <a:ext cx="4101529" cy="76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AWESOME</a:t>
            </a:r>
            <a:endParaRPr/>
          </a:p>
        </p:txBody>
      </p:sp>
      <p:sp>
        <p:nvSpPr>
          <p:cNvPr id="823" name="Google Shape;823;p17"/>
          <p:cNvSpPr txBox="1"/>
          <p:nvPr/>
        </p:nvSpPr>
        <p:spPr>
          <a:xfrm>
            <a:off x="7499921" y="1162386"/>
            <a:ext cx="4101529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p17"/>
          <p:cNvSpPr/>
          <p:nvPr/>
        </p:nvSpPr>
        <p:spPr>
          <a:xfrm rot="-5400000">
            <a:off x="9559170" y="-291303"/>
            <a:ext cx="45719" cy="411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5" name="Google Shape;825;p17"/>
          <p:cNvSpPr txBox="1"/>
          <p:nvPr/>
        </p:nvSpPr>
        <p:spPr>
          <a:xfrm>
            <a:off x="7533557" y="2163760"/>
            <a:ext cx="432048" cy="83099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sz="5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26" name="Google Shape;826;p17"/>
          <p:cNvGrpSpPr/>
          <p:nvPr/>
        </p:nvGrpSpPr>
        <p:grpSpPr>
          <a:xfrm>
            <a:off x="8228023" y="2232307"/>
            <a:ext cx="3434878" cy="693904"/>
            <a:chOff x="4355975" y="1331342"/>
            <a:chExt cx="3012728" cy="693904"/>
          </a:xfrm>
        </p:grpSpPr>
        <p:sp>
          <p:nvSpPr>
            <p:cNvPr id="827" name="Google Shape;827;p17"/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8" name="Google Shape;828;p17"/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29" name="Google Shape;829;p17"/>
          <p:cNvSpPr/>
          <p:nvPr/>
        </p:nvSpPr>
        <p:spPr>
          <a:xfrm>
            <a:off x="8065893" y="2309250"/>
            <a:ext cx="54000" cy="5400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0" name="Google Shape;830;p17"/>
          <p:cNvSpPr txBox="1"/>
          <p:nvPr/>
        </p:nvSpPr>
        <p:spPr>
          <a:xfrm>
            <a:off x="7533557" y="3322084"/>
            <a:ext cx="432048" cy="83099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sz="54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31" name="Google Shape;831;p17"/>
          <p:cNvGrpSpPr/>
          <p:nvPr/>
        </p:nvGrpSpPr>
        <p:grpSpPr>
          <a:xfrm>
            <a:off x="8228023" y="3390631"/>
            <a:ext cx="3434878" cy="693904"/>
            <a:chOff x="4355975" y="1331342"/>
            <a:chExt cx="3012728" cy="693904"/>
          </a:xfrm>
        </p:grpSpPr>
        <p:sp>
          <p:nvSpPr>
            <p:cNvPr id="832" name="Google Shape;832;p17"/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3" name="Google Shape;833;p17"/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34" name="Google Shape;834;p17"/>
          <p:cNvSpPr/>
          <p:nvPr/>
        </p:nvSpPr>
        <p:spPr>
          <a:xfrm>
            <a:off x="8065893" y="3467574"/>
            <a:ext cx="54000" cy="5400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5" name="Google Shape;835;p17"/>
          <p:cNvSpPr txBox="1"/>
          <p:nvPr/>
        </p:nvSpPr>
        <p:spPr>
          <a:xfrm>
            <a:off x="7533557" y="4480408"/>
            <a:ext cx="432048" cy="83099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sz="540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36" name="Google Shape;836;p17"/>
          <p:cNvGrpSpPr/>
          <p:nvPr/>
        </p:nvGrpSpPr>
        <p:grpSpPr>
          <a:xfrm>
            <a:off x="8228023" y="4564344"/>
            <a:ext cx="3434878" cy="678515"/>
            <a:chOff x="4355975" y="1346731"/>
            <a:chExt cx="3012728" cy="678515"/>
          </a:xfrm>
        </p:grpSpPr>
        <p:sp>
          <p:nvSpPr>
            <p:cNvPr id="837" name="Google Shape;837;p17"/>
            <p:cNvSpPr txBox="1"/>
            <p:nvPr/>
          </p:nvSpPr>
          <p:spPr>
            <a:xfrm>
              <a:off x="4355975" y="1346731"/>
              <a:ext cx="3012726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8" name="Google Shape;838;p17"/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39" name="Google Shape;839;p17"/>
          <p:cNvSpPr/>
          <p:nvPr/>
        </p:nvSpPr>
        <p:spPr>
          <a:xfrm>
            <a:off x="8065893" y="4625898"/>
            <a:ext cx="54000" cy="54001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0" name="Google Shape;840;p17"/>
          <p:cNvSpPr txBox="1"/>
          <p:nvPr/>
        </p:nvSpPr>
        <p:spPr>
          <a:xfrm>
            <a:off x="7533557" y="5638730"/>
            <a:ext cx="432048" cy="83099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sz="54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41" name="Google Shape;841;p17"/>
          <p:cNvGrpSpPr/>
          <p:nvPr/>
        </p:nvGrpSpPr>
        <p:grpSpPr>
          <a:xfrm>
            <a:off x="8228023" y="5707277"/>
            <a:ext cx="3434878" cy="693904"/>
            <a:chOff x="4355975" y="1331342"/>
            <a:chExt cx="3012728" cy="693904"/>
          </a:xfrm>
        </p:grpSpPr>
        <p:sp>
          <p:nvSpPr>
            <p:cNvPr id="842" name="Google Shape;842;p17"/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3" name="Google Shape;843;p17"/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44" name="Google Shape;844;p17"/>
          <p:cNvSpPr/>
          <p:nvPr/>
        </p:nvSpPr>
        <p:spPr>
          <a:xfrm>
            <a:off x="8065893" y="5784220"/>
            <a:ext cx="54000" cy="5400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8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p18"/>
          <p:cNvSpPr txBox="1"/>
          <p:nvPr/>
        </p:nvSpPr>
        <p:spPr>
          <a:xfrm>
            <a:off x="7445034" y="435147"/>
            <a:ext cx="4150479" cy="76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AWESOME</a:t>
            </a:r>
            <a:endParaRPr/>
          </a:p>
        </p:txBody>
      </p:sp>
      <p:sp>
        <p:nvSpPr>
          <p:cNvPr id="850" name="Google Shape;850;p18"/>
          <p:cNvSpPr txBox="1"/>
          <p:nvPr/>
        </p:nvSpPr>
        <p:spPr>
          <a:xfrm>
            <a:off x="7445034" y="1082309"/>
            <a:ext cx="4150479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b="1"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1" name="Google Shape;851;p18"/>
          <p:cNvSpPr txBox="1"/>
          <p:nvPr/>
        </p:nvSpPr>
        <p:spPr>
          <a:xfrm>
            <a:off x="7445034" y="1544804"/>
            <a:ext cx="4150479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RESTAURANT</a:t>
            </a:r>
            <a:endParaRPr sz="32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2" name="Google Shape;852;p18"/>
          <p:cNvSpPr txBox="1"/>
          <p:nvPr/>
        </p:nvSpPr>
        <p:spPr>
          <a:xfrm>
            <a:off x="4604797" y="3845891"/>
            <a:ext cx="1895074" cy="12003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ALLPPT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Layout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Clean Text Slide for your </a:t>
            </a:r>
            <a:r>
              <a:rPr lang="en-US" sz="1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sz="18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3" name="Google Shape;853;p18"/>
          <p:cNvSpPr txBox="1"/>
          <p:nvPr/>
        </p:nvSpPr>
        <p:spPr>
          <a:xfrm>
            <a:off x="4604797" y="2590840"/>
            <a:ext cx="251914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DINNER SPECIAL</a:t>
            </a:r>
            <a:endParaRPr b="1" sz="36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4" name="Google Shape;854;p18"/>
          <p:cNvSpPr txBox="1"/>
          <p:nvPr/>
        </p:nvSpPr>
        <p:spPr>
          <a:xfrm>
            <a:off x="7445034" y="2129579"/>
            <a:ext cx="415047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PHOTOS.   </a:t>
            </a:r>
            <a:endParaRPr b="0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5" name="Google Shape;855;p18"/>
          <p:cNvSpPr txBox="1"/>
          <p:nvPr/>
        </p:nvSpPr>
        <p:spPr>
          <a:xfrm>
            <a:off x="7323149" y="3476601"/>
            <a:ext cx="14008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$35</a:t>
            </a:r>
            <a:endParaRPr b="1"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6" name="Google Shape;856;p18"/>
          <p:cNvSpPr txBox="1"/>
          <p:nvPr/>
        </p:nvSpPr>
        <p:spPr>
          <a:xfrm>
            <a:off x="7323149" y="4446928"/>
            <a:ext cx="14008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$50</a:t>
            </a:r>
            <a:endParaRPr b="1"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7" name="Google Shape;857;p18"/>
          <p:cNvSpPr txBox="1"/>
          <p:nvPr/>
        </p:nvSpPr>
        <p:spPr>
          <a:xfrm>
            <a:off x="7323149" y="5417255"/>
            <a:ext cx="14008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$65</a:t>
            </a:r>
            <a:endParaRPr b="1"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8" name="Google Shape;858;p18"/>
          <p:cNvSpPr/>
          <p:nvPr/>
        </p:nvSpPr>
        <p:spPr>
          <a:xfrm>
            <a:off x="8724029" y="3335191"/>
            <a:ext cx="45719" cy="29260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9" name="Google Shape;859;p18"/>
          <p:cNvSpPr txBox="1"/>
          <p:nvPr/>
        </p:nvSpPr>
        <p:spPr>
          <a:xfrm>
            <a:off x="9020077" y="3645877"/>
            <a:ext cx="27811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photos.</a:t>
            </a:r>
            <a:endParaRPr b="0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0" name="Google Shape;860;p18"/>
          <p:cNvSpPr txBox="1"/>
          <p:nvPr/>
        </p:nvSpPr>
        <p:spPr>
          <a:xfrm>
            <a:off x="9020077" y="4416149"/>
            <a:ext cx="278110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b="0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1" name="Google Shape;861;p18"/>
          <p:cNvSpPr txBox="1"/>
          <p:nvPr/>
        </p:nvSpPr>
        <p:spPr>
          <a:xfrm>
            <a:off x="9020077" y="5263366"/>
            <a:ext cx="27811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</a:t>
            </a:r>
            <a:endParaRPr b="0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2" name="Google Shape;862;p18"/>
          <p:cNvSpPr/>
          <p:nvPr>
            <p:ph idx="3" type="pic"/>
          </p:nvPr>
        </p:nvSpPr>
        <p:spPr>
          <a:xfrm>
            <a:off x="1869095" y="296968"/>
            <a:ext cx="4212570" cy="302962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863" name="Google Shape;863;p18"/>
          <p:cNvSpPr/>
          <p:nvPr>
            <p:ph idx="4" type="pic"/>
          </p:nvPr>
        </p:nvSpPr>
        <p:spPr>
          <a:xfrm>
            <a:off x="345104" y="819868"/>
            <a:ext cx="3032380" cy="420957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864" name="Google Shape;864;p18"/>
          <p:cNvSpPr/>
          <p:nvPr>
            <p:ph idx="2" type="pic"/>
          </p:nvPr>
        </p:nvSpPr>
        <p:spPr>
          <a:xfrm>
            <a:off x="872608" y="3531407"/>
            <a:ext cx="4212569" cy="302962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grpSp>
        <p:nvGrpSpPr>
          <p:cNvPr id="865" name="Google Shape;865;p18"/>
          <p:cNvGrpSpPr/>
          <p:nvPr/>
        </p:nvGrpSpPr>
        <p:grpSpPr>
          <a:xfrm>
            <a:off x="2648289" y="2602282"/>
            <a:ext cx="1653436" cy="1653436"/>
            <a:chOff x="2648289" y="2602282"/>
            <a:chExt cx="1653436" cy="1653436"/>
          </a:xfrm>
        </p:grpSpPr>
        <p:sp>
          <p:nvSpPr>
            <p:cNvPr id="866" name="Google Shape;866;p18"/>
            <p:cNvSpPr/>
            <p:nvPr/>
          </p:nvSpPr>
          <p:spPr>
            <a:xfrm>
              <a:off x="2648289" y="2602282"/>
              <a:ext cx="1653436" cy="165343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67" name="Google Shape;867;p18"/>
            <p:cNvGrpSpPr/>
            <p:nvPr/>
          </p:nvGrpSpPr>
          <p:grpSpPr>
            <a:xfrm>
              <a:off x="2930312" y="3066831"/>
              <a:ext cx="1053058" cy="724338"/>
              <a:chOff x="5327019" y="1709568"/>
              <a:chExt cx="2893768" cy="1990456"/>
            </a:xfrm>
          </p:grpSpPr>
          <p:sp>
            <p:nvSpPr>
              <p:cNvPr id="868" name="Google Shape;868;p18"/>
              <p:cNvSpPr/>
              <p:nvPr/>
            </p:nvSpPr>
            <p:spPr>
              <a:xfrm>
                <a:off x="5327019" y="1709568"/>
                <a:ext cx="2893768" cy="1990456"/>
              </a:xfrm>
              <a:custGeom>
                <a:rect b="b" l="l" r="r" t="t"/>
                <a:pathLst>
                  <a:path extrusionOk="0" h="1990456" w="2893768">
                    <a:moveTo>
                      <a:pt x="1421722" y="0"/>
                    </a:moveTo>
                    <a:cubicBezTo>
                      <a:pt x="1675150" y="0"/>
                      <a:pt x="1889039" y="161763"/>
                      <a:pt x="1968123" y="388232"/>
                    </a:cubicBezTo>
                    <a:cubicBezTo>
                      <a:pt x="2063383" y="321731"/>
                      <a:pt x="2178414" y="283985"/>
                      <a:pt x="2302434" y="283985"/>
                    </a:cubicBezTo>
                    <a:cubicBezTo>
                      <a:pt x="2629555" y="283985"/>
                      <a:pt x="2893768" y="548199"/>
                      <a:pt x="2893768" y="875321"/>
                    </a:cubicBezTo>
                    <a:cubicBezTo>
                      <a:pt x="2893768" y="1202442"/>
                      <a:pt x="2629555" y="1466655"/>
                      <a:pt x="2302434" y="1466655"/>
                    </a:cubicBezTo>
                    <a:cubicBezTo>
                      <a:pt x="2289851" y="1466655"/>
                      <a:pt x="2277271" y="1464859"/>
                      <a:pt x="2264688" y="1464859"/>
                    </a:cubicBezTo>
                    <a:lnTo>
                      <a:pt x="2264688" y="1990456"/>
                    </a:lnTo>
                    <a:lnTo>
                      <a:pt x="661433" y="1990456"/>
                    </a:lnTo>
                    <a:lnTo>
                      <a:pt x="661433" y="1463060"/>
                    </a:lnTo>
                    <a:cubicBezTo>
                      <a:pt x="639864" y="1464859"/>
                      <a:pt x="614701" y="1466655"/>
                      <a:pt x="591336" y="1466655"/>
                    </a:cubicBezTo>
                    <a:cubicBezTo>
                      <a:pt x="264215" y="1466655"/>
                      <a:pt x="0" y="1202442"/>
                      <a:pt x="0" y="875321"/>
                    </a:cubicBezTo>
                    <a:cubicBezTo>
                      <a:pt x="0" y="548199"/>
                      <a:pt x="264215" y="283985"/>
                      <a:pt x="591336" y="283985"/>
                    </a:cubicBezTo>
                    <a:cubicBezTo>
                      <a:pt x="699179" y="283985"/>
                      <a:pt x="799831" y="312743"/>
                      <a:pt x="886105" y="363069"/>
                    </a:cubicBezTo>
                    <a:cubicBezTo>
                      <a:pt x="970581" y="150979"/>
                      <a:pt x="1179076" y="0"/>
                      <a:pt x="142172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9" name="Google Shape;869;p18"/>
              <p:cNvSpPr/>
              <p:nvPr/>
            </p:nvSpPr>
            <p:spPr>
              <a:xfrm>
                <a:off x="6203382" y="2491814"/>
                <a:ext cx="1159400" cy="1208210"/>
              </a:xfrm>
              <a:custGeom>
                <a:rect b="b" l="l" r="r" t="t"/>
                <a:pathLst>
                  <a:path extrusionOk="0" h="1208210" w="1159400">
                    <a:moveTo>
                      <a:pt x="1065682" y="933584"/>
                    </a:moveTo>
                    <a:lnTo>
                      <a:pt x="1149699" y="933584"/>
                    </a:lnTo>
                    <a:lnTo>
                      <a:pt x="1155893" y="1208210"/>
                    </a:lnTo>
                    <a:lnTo>
                      <a:pt x="1059488" y="1208210"/>
                    </a:lnTo>
                    <a:close/>
                    <a:moveTo>
                      <a:pt x="581886" y="44831"/>
                    </a:moveTo>
                    <a:cubicBezTo>
                      <a:pt x="586502" y="44831"/>
                      <a:pt x="590680" y="46461"/>
                      <a:pt x="593705" y="49094"/>
                    </a:cubicBezTo>
                    <a:lnTo>
                      <a:pt x="598059" y="58250"/>
                    </a:lnTo>
                    <a:cubicBezTo>
                      <a:pt x="598059" y="182757"/>
                      <a:pt x="598059" y="307265"/>
                      <a:pt x="598059" y="431773"/>
                    </a:cubicBezTo>
                    <a:cubicBezTo>
                      <a:pt x="598059" y="440251"/>
                      <a:pt x="605950" y="447124"/>
                      <a:pt x="615686" y="447124"/>
                    </a:cubicBezTo>
                    <a:cubicBezTo>
                      <a:pt x="625421" y="447124"/>
                      <a:pt x="633313" y="440251"/>
                      <a:pt x="633313" y="431773"/>
                    </a:cubicBezTo>
                    <a:lnTo>
                      <a:pt x="633313" y="59339"/>
                    </a:lnTo>
                    <a:lnTo>
                      <a:pt x="638184" y="49094"/>
                    </a:lnTo>
                    <a:cubicBezTo>
                      <a:pt x="641209" y="46461"/>
                      <a:pt x="645387" y="44831"/>
                      <a:pt x="650003" y="44831"/>
                    </a:cubicBezTo>
                    <a:cubicBezTo>
                      <a:pt x="654618" y="44831"/>
                      <a:pt x="658797" y="46461"/>
                      <a:pt x="661821" y="49094"/>
                    </a:cubicBezTo>
                    <a:lnTo>
                      <a:pt x="665554" y="56943"/>
                    </a:lnTo>
                    <a:cubicBezTo>
                      <a:pt x="665554" y="181835"/>
                      <a:pt x="665553" y="306728"/>
                      <a:pt x="665553" y="431620"/>
                    </a:cubicBezTo>
                    <a:cubicBezTo>
                      <a:pt x="665553" y="440098"/>
                      <a:pt x="673445" y="446972"/>
                      <a:pt x="683180" y="446972"/>
                    </a:cubicBezTo>
                    <a:cubicBezTo>
                      <a:pt x="692915" y="446972"/>
                      <a:pt x="700807" y="440098"/>
                      <a:pt x="700807" y="431620"/>
                    </a:cubicBezTo>
                    <a:lnTo>
                      <a:pt x="700807" y="57502"/>
                    </a:lnTo>
                    <a:lnTo>
                      <a:pt x="704806" y="49094"/>
                    </a:lnTo>
                    <a:cubicBezTo>
                      <a:pt x="707831" y="46461"/>
                      <a:pt x="712009" y="44831"/>
                      <a:pt x="716624" y="44831"/>
                    </a:cubicBezTo>
                    <a:cubicBezTo>
                      <a:pt x="721240" y="44831"/>
                      <a:pt x="725418" y="46461"/>
                      <a:pt x="728443" y="49094"/>
                    </a:cubicBezTo>
                    <a:lnTo>
                      <a:pt x="733049" y="58781"/>
                    </a:lnTo>
                    <a:cubicBezTo>
                      <a:pt x="733049" y="181897"/>
                      <a:pt x="733049" y="305014"/>
                      <a:pt x="733049" y="428131"/>
                    </a:cubicBezTo>
                    <a:cubicBezTo>
                      <a:pt x="733049" y="436609"/>
                      <a:pt x="740941" y="443482"/>
                      <a:pt x="750676" y="443482"/>
                    </a:cubicBezTo>
                    <a:cubicBezTo>
                      <a:pt x="760411" y="443482"/>
                      <a:pt x="768303" y="436609"/>
                      <a:pt x="768303" y="428131"/>
                    </a:cubicBezTo>
                    <a:lnTo>
                      <a:pt x="768303" y="58807"/>
                    </a:lnTo>
                    <a:lnTo>
                      <a:pt x="772922" y="49094"/>
                    </a:lnTo>
                    <a:cubicBezTo>
                      <a:pt x="775947" y="46461"/>
                      <a:pt x="780125" y="44831"/>
                      <a:pt x="784741" y="44831"/>
                    </a:cubicBezTo>
                    <a:cubicBezTo>
                      <a:pt x="793972" y="44831"/>
                      <a:pt x="801454" y="51348"/>
                      <a:pt x="801454" y="59387"/>
                    </a:cubicBezTo>
                    <a:lnTo>
                      <a:pt x="823440" y="598108"/>
                    </a:lnTo>
                    <a:cubicBezTo>
                      <a:pt x="823684" y="628245"/>
                      <a:pt x="755167" y="700040"/>
                      <a:pt x="721031" y="751006"/>
                    </a:cubicBezTo>
                    <a:lnTo>
                      <a:pt x="721249" y="751006"/>
                    </a:lnTo>
                    <a:lnTo>
                      <a:pt x="730362" y="1208210"/>
                    </a:lnTo>
                    <a:lnTo>
                      <a:pt x="632635" y="1208210"/>
                    </a:lnTo>
                    <a:lnTo>
                      <a:pt x="641747" y="751006"/>
                    </a:lnTo>
                    <a:lnTo>
                      <a:pt x="641966" y="751006"/>
                    </a:lnTo>
                    <a:cubicBezTo>
                      <a:pt x="607830" y="700040"/>
                      <a:pt x="537818" y="625641"/>
                      <a:pt x="539558" y="598108"/>
                    </a:cubicBezTo>
                    <a:lnTo>
                      <a:pt x="565173" y="59387"/>
                    </a:lnTo>
                    <a:cubicBezTo>
                      <a:pt x="565173" y="51348"/>
                      <a:pt x="572656" y="44831"/>
                      <a:pt x="581886" y="44831"/>
                    </a:cubicBezTo>
                    <a:close/>
                    <a:moveTo>
                      <a:pt x="212595" y="36059"/>
                    </a:moveTo>
                    <a:cubicBezTo>
                      <a:pt x="336973" y="33789"/>
                      <a:pt x="407081" y="222028"/>
                      <a:pt x="409936" y="374777"/>
                    </a:cubicBezTo>
                    <a:cubicBezTo>
                      <a:pt x="412077" y="489338"/>
                      <a:pt x="355947" y="615833"/>
                      <a:pt x="284145" y="671400"/>
                    </a:cubicBezTo>
                    <a:lnTo>
                      <a:pt x="233303" y="690845"/>
                    </a:lnTo>
                    <a:lnTo>
                      <a:pt x="247393" y="690845"/>
                    </a:lnTo>
                    <a:lnTo>
                      <a:pt x="257705" y="1208210"/>
                    </a:lnTo>
                    <a:lnTo>
                      <a:pt x="152291" y="1208210"/>
                    </a:lnTo>
                    <a:lnTo>
                      <a:pt x="162602" y="690845"/>
                    </a:lnTo>
                    <a:lnTo>
                      <a:pt x="183747" y="690845"/>
                    </a:lnTo>
                    <a:lnTo>
                      <a:pt x="132897" y="671667"/>
                    </a:lnTo>
                    <a:cubicBezTo>
                      <a:pt x="60354" y="617778"/>
                      <a:pt x="2206" y="495078"/>
                      <a:pt x="65" y="367375"/>
                    </a:cubicBezTo>
                    <a:cubicBezTo>
                      <a:pt x="-2789" y="197105"/>
                      <a:pt x="88216" y="38330"/>
                      <a:pt x="212595" y="36059"/>
                    </a:cubicBezTo>
                    <a:close/>
                    <a:moveTo>
                      <a:pt x="1152978" y="0"/>
                    </a:moveTo>
                    <a:cubicBezTo>
                      <a:pt x="1164512" y="2879"/>
                      <a:pt x="1158745" y="587326"/>
                      <a:pt x="1149518" y="932812"/>
                    </a:cubicBezTo>
                    <a:cubicBezTo>
                      <a:pt x="1091853" y="931852"/>
                      <a:pt x="1023807" y="936651"/>
                      <a:pt x="969601" y="929933"/>
                    </a:cubicBezTo>
                    <a:cubicBezTo>
                      <a:pt x="948841" y="524947"/>
                      <a:pt x="1011121" y="4799"/>
                      <a:pt x="11529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3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19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875" name="Google Shape;875;p19"/>
          <p:cNvGrpSpPr/>
          <p:nvPr/>
        </p:nvGrpSpPr>
        <p:grpSpPr>
          <a:xfrm>
            <a:off x="7869000" y="2919727"/>
            <a:ext cx="3401311" cy="863358"/>
            <a:chOff x="803640" y="3362835"/>
            <a:chExt cx="2059657" cy="863358"/>
          </a:xfrm>
        </p:grpSpPr>
        <p:sp>
          <p:nvSpPr>
            <p:cNvPr id="876" name="Google Shape;876;p1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7" name="Google Shape;877;p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78" name="Google Shape;878;p19"/>
          <p:cNvGrpSpPr/>
          <p:nvPr/>
        </p:nvGrpSpPr>
        <p:grpSpPr>
          <a:xfrm>
            <a:off x="7869000" y="4083503"/>
            <a:ext cx="3401311" cy="863358"/>
            <a:chOff x="803640" y="3362835"/>
            <a:chExt cx="2059657" cy="863358"/>
          </a:xfrm>
        </p:grpSpPr>
        <p:sp>
          <p:nvSpPr>
            <p:cNvPr id="879" name="Google Shape;879;p1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0" name="Google Shape;880;p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81" name="Google Shape;881;p19"/>
          <p:cNvGrpSpPr/>
          <p:nvPr/>
        </p:nvGrpSpPr>
        <p:grpSpPr>
          <a:xfrm flipH="1">
            <a:off x="876000" y="1880981"/>
            <a:ext cx="10440000" cy="4113793"/>
            <a:chOff x="876000" y="1880981"/>
            <a:chExt cx="10440000" cy="4113793"/>
          </a:xfrm>
        </p:grpSpPr>
        <p:grpSp>
          <p:nvGrpSpPr>
            <p:cNvPr id="882" name="Google Shape;882;p19"/>
            <p:cNvGrpSpPr/>
            <p:nvPr/>
          </p:nvGrpSpPr>
          <p:grpSpPr>
            <a:xfrm>
              <a:off x="4788227" y="2672981"/>
              <a:ext cx="900000" cy="2529793"/>
              <a:chOff x="4788227" y="2672980"/>
              <a:chExt cx="900000" cy="2529793"/>
            </a:xfrm>
          </p:grpSpPr>
          <p:sp>
            <p:nvSpPr>
              <p:cNvPr id="883" name="Google Shape;883;p19"/>
              <p:cNvSpPr/>
              <p:nvPr/>
            </p:nvSpPr>
            <p:spPr>
              <a:xfrm>
                <a:off x="4788227" y="3942773"/>
                <a:ext cx="900000" cy="1260000"/>
              </a:xfrm>
              <a:prstGeom prst="downArrow">
                <a:avLst>
                  <a:gd fmla="val 50000" name="adj1"/>
                  <a:gd fmla="val 50000" name="adj2"/>
                </a:avLst>
              </a:prstGeom>
              <a:solidFill>
                <a:srgbClr val="FADEB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4" name="Google Shape;884;p19"/>
              <p:cNvSpPr/>
              <p:nvPr/>
            </p:nvSpPr>
            <p:spPr>
              <a:xfrm>
                <a:off x="4788227" y="2672980"/>
                <a:ext cx="900000" cy="1260000"/>
              </a:xfrm>
              <a:prstGeom prst="upArrow">
                <a:avLst>
                  <a:gd fmla="val 50000" name="adj1"/>
                  <a:gd fmla="val 50000" name="adj2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85" name="Google Shape;885;p19"/>
            <p:cNvGrpSpPr/>
            <p:nvPr/>
          </p:nvGrpSpPr>
          <p:grpSpPr>
            <a:xfrm>
              <a:off x="6071473" y="2420981"/>
              <a:ext cx="900000" cy="3033793"/>
              <a:chOff x="5849064" y="2420980"/>
              <a:chExt cx="900000" cy="3033793"/>
            </a:xfrm>
          </p:grpSpPr>
          <p:sp>
            <p:nvSpPr>
              <p:cNvPr id="886" name="Google Shape;886;p19"/>
              <p:cNvSpPr/>
              <p:nvPr/>
            </p:nvSpPr>
            <p:spPr>
              <a:xfrm>
                <a:off x="5849064" y="3942773"/>
                <a:ext cx="900000" cy="1512000"/>
              </a:xfrm>
              <a:prstGeom prst="downArrow">
                <a:avLst>
                  <a:gd fmla="val 50000" name="adj1"/>
                  <a:gd fmla="val 50000" name="adj2"/>
                </a:avLst>
              </a:prstGeom>
              <a:solidFill>
                <a:srgbClr val="BDBDB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7" name="Google Shape;887;p19"/>
              <p:cNvSpPr/>
              <p:nvPr/>
            </p:nvSpPr>
            <p:spPr>
              <a:xfrm>
                <a:off x="5849064" y="2420980"/>
                <a:ext cx="900000" cy="1512000"/>
              </a:xfrm>
              <a:prstGeom prst="upArrow">
                <a:avLst>
                  <a:gd fmla="val 50000" name="adj1"/>
                  <a:gd fmla="val 50000" name="adj2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88" name="Google Shape;888;p19"/>
            <p:cNvGrpSpPr/>
            <p:nvPr/>
          </p:nvGrpSpPr>
          <p:grpSpPr>
            <a:xfrm>
              <a:off x="7354719" y="2132981"/>
              <a:ext cx="900000" cy="3609793"/>
              <a:chOff x="6910500" y="2132980"/>
              <a:chExt cx="900000" cy="3609793"/>
            </a:xfrm>
          </p:grpSpPr>
          <p:sp>
            <p:nvSpPr>
              <p:cNvPr id="889" name="Google Shape;889;p19"/>
              <p:cNvSpPr/>
              <p:nvPr/>
            </p:nvSpPr>
            <p:spPr>
              <a:xfrm>
                <a:off x="6910500" y="3942773"/>
                <a:ext cx="900000" cy="1800000"/>
              </a:xfrm>
              <a:prstGeom prst="downArrow">
                <a:avLst>
                  <a:gd fmla="val 50000" name="adj1"/>
                  <a:gd fmla="val 50000" name="adj2"/>
                </a:avLst>
              </a:prstGeom>
              <a:solidFill>
                <a:srgbClr val="C6CDD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0" name="Google Shape;890;p19"/>
              <p:cNvSpPr/>
              <p:nvPr/>
            </p:nvSpPr>
            <p:spPr>
              <a:xfrm>
                <a:off x="6910500" y="2132980"/>
                <a:ext cx="900000" cy="1800000"/>
              </a:xfrm>
              <a:prstGeom prst="upArrow">
                <a:avLst>
                  <a:gd fmla="val 50000" name="adj1"/>
                  <a:gd fmla="val 50000" name="adj2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91" name="Google Shape;891;p19"/>
            <p:cNvGrpSpPr/>
            <p:nvPr/>
          </p:nvGrpSpPr>
          <p:grpSpPr>
            <a:xfrm>
              <a:off x="8637965" y="2852981"/>
              <a:ext cx="900000" cy="2169793"/>
              <a:chOff x="7971936" y="2852980"/>
              <a:chExt cx="900000" cy="2169793"/>
            </a:xfrm>
          </p:grpSpPr>
          <p:sp>
            <p:nvSpPr>
              <p:cNvPr id="892" name="Google Shape;892;p19"/>
              <p:cNvSpPr/>
              <p:nvPr/>
            </p:nvSpPr>
            <p:spPr>
              <a:xfrm>
                <a:off x="7971936" y="3942773"/>
                <a:ext cx="900000" cy="1080000"/>
              </a:xfrm>
              <a:prstGeom prst="downArrow">
                <a:avLst>
                  <a:gd fmla="val 50000" name="adj1"/>
                  <a:gd fmla="val 50000" name="adj2"/>
                </a:avLst>
              </a:prstGeom>
              <a:solidFill>
                <a:srgbClr val="BDBDB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3" name="Google Shape;893;p19"/>
              <p:cNvSpPr/>
              <p:nvPr/>
            </p:nvSpPr>
            <p:spPr>
              <a:xfrm>
                <a:off x="7971936" y="2852980"/>
                <a:ext cx="900000" cy="1080000"/>
              </a:xfrm>
              <a:prstGeom prst="upArrow">
                <a:avLst>
                  <a:gd fmla="val 50000" name="adj1"/>
                  <a:gd fmla="val 50000" name="adj2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94" name="Google Shape;894;p19"/>
            <p:cNvGrpSpPr/>
            <p:nvPr/>
          </p:nvGrpSpPr>
          <p:grpSpPr>
            <a:xfrm>
              <a:off x="9921209" y="1880981"/>
              <a:ext cx="900000" cy="4113793"/>
              <a:chOff x="9033971" y="1880980"/>
              <a:chExt cx="900000" cy="4113793"/>
            </a:xfrm>
          </p:grpSpPr>
          <p:sp>
            <p:nvSpPr>
              <p:cNvPr id="895" name="Google Shape;895;p19"/>
              <p:cNvSpPr/>
              <p:nvPr/>
            </p:nvSpPr>
            <p:spPr>
              <a:xfrm>
                <a:off x="9033971" y="3942773"/>
                <a:ext cx="900000" cy="2052000"/>
              </a:xfrm>
              <a:prstGeom prst="downArrow">
                <a:avLst>
                  <a:gd fmla="val 50000" name="adj1"/>
                  <a:gd fmla="val 50000" name="adj2"/>
                </a:avLst>
              </a:prstGeom>
              <a:solidFill>
                <a:srgbClr val="FADEB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6" name="Google Shape;896;p19"/>
              <p:cNvSpPr/>
              <p:nvPr/>
            </p:nvSpPr>
            <p:spPr>
              <a:xfrm>
                <a:off x="9033971" y="1880980"/>
                <a:ext cx="900000" cy="2052000"/>
              </a:xfrm>
              <a:prstGeom prst="upArrow">
                <a:avLst>
                  <a:gd fmla="val 50000" name="adj1"/>
                  <a:gd fmla="val 50000" name="adj2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897" name="Google Shape;897;p19"/>
            <p:cNvSpPr/>
            <p:nvPr/>
          </p:nvSpPr>
          <p:spPr>
            <a:xfrm>
              <a:off x="876000" y="3922944"/>
              <a:ext cx="10440000" cy="23854"/>
            </a:xfrm>
            <a:custGeom>
              <a:rect b="b" l="l" r="r" t="t"/>
              <a:pathLst>
                <a:path extrusionOk="0" h="23854" w="7832035">
                  <a:moveTo>
                    <a:pt x="0" y="0"/>
                  </a:moveTo>
                  <a:lnTo>
                    <a:pt x="7832035" y="23854"/>
                  </a:lnTo>
                </a:path>
              </a:pathLst>
            </a:custGeom>
            <a:noFill/>
            <a:ln cap="flat" cmpd="sng" w="25400">
              <a:solidFill>
                <a:schemeClr val="accent6"/>
              </a:solidFill>
              <a:prstDash val="solid"/>
              <a:miter lim="800000"/>
              <a:headEnd len="lg" w="lg" type="oval"/>
              <a:tailEnd len="lg" w="lg" type="oval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98" name="Google Shape;898;p19"/>
            <p:cNvGrpSpPr/>
            <p:nvPr/>
          </p:nvGrpSpPr>
          <p:grpSpPr>
            <a:xfrm>
              <a:off x="4973668" y="3670515"/>
              <a:ext cx="529009" cy="529009"/>
              <a:chOff x="3572272" y="1709192"/>
              <a:chExt cx="1368152" cy="1368152"/>
            </a:xfrm>
          </p:grpSpPr>
          <p:sp>
            <p:nvSpPr>
              <p:cNvPr id="899" name="Google Shape;899;p19"/>
              <p:cNvSpPr/>
              <p:nvPr/>
            </p:nvSpPr>
            <p:spPr>
              <a:xfrm>
                <a:off x="3669623" y="1806543"/>
                <a:ext cx="1173453" cy="117345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0" name="Google Shape;900;p19"/>
              <p:cNvSpPr/>
              <p:nvPr/>
            </p:nvSpPr>
            <p:spPr>
              <a:xfrm>
                <a:off x="3572272" y="1709192"/>
                <a:ext cx="1368152" cy="1368152"/>
              </a:xfrm>
              <a:prstGeom prst="ellipse">
                <a:avLst/>
              </a:prstGeom>
              <a:noFill/>
              <a:ln cap="flat" cmpd="sng" w="12700">
                <a:solidFill>
                  <a:schemeClr val="accent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01" name="Google Shape;901;p19"/>
            <p:cNvGrpSpPr/>
            <p:nvPr/>
          </p:nvGrpSpPr>
          <p:grpSpPr>
            <a:xfrm>
              <a:off x="6256913" y="3670515"/>
              <a:ext cx="529009" cy="529009"/>
              <a:chOff x="3572272" y="1709192"/>
              <a:chExt cx="1368152" cy="1368152"/>
            </a:xfrm>
          </p:grpSpPr>
          <p:sp>
            <p:nvSpPr>
              <p:cNvPr id="902" name="Google Shape;902;p19"/>
              <p:cNvSpPr/>
              <p:nvPr/>
            </p:nvSpPr>
            <p:spPr>
              <a:xfrm>
                <a:off x="3669623" y="1806543"/>
                <a:ext cx="1173453" cy="117345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3" name="Google Shape;903;p19"/>
              <p:cNvSpPr/>
              <p:nvPr/>
            </p:nvSpPr>
            <p:spPr>
              <a:xfrm>
                <a:off x="3572272" y="1709192"/>
                <a:ext cx="1368152" cy="1368152"/>
              </a:xfrm>
              <a:prstGeom prst="ellipse">
                <a:avLst/>
              </a:prstGeom>
              <a:noFill/>
              <a:ln cap="flat" cmpd="sng" w="12700">
                <a:solidFill>
                  <a:schemeClr val="accent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04" name="Google Shape;904;p19"/>
            <p:cNvGrpSpPr/>
            <p:nvPr/>
          </p:nvGrpSpPr>
          <p:grpSpPr>
            <a:xfrm>
              <a:off x="7540158" y="3670515"/>
              <a:ext cx="529009" cy="529009"/>
              <a:chOff x="3572272" y="1709192"/>
              <a:chExt cx="1368152" cy="1368152"/>
            </a:xfrm>
          </p:grpSpPr>
          <p:sp>
            <p:nvSpPr>
              <p:cNvPr id="905" name="Google Shape;905;p19"/>
              <p:cNvSpPr/>
              <p:nvPr/>
            </p:nvSpPr>
            <p:spPr>
              <a:xfrm>
                <a:off x="3669623" y="1806543"/>
                <a:ext cx="1173453" cy="117345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6" name="Google Shape;906;p19"/>
              <p:cNvSpPr/>
              <p:nvPr/>
            </p:nvSpPr>
            <p:spPr>
              <a:xfrm>
                <a:off x="3572272" y="1709192"/>
                <a:ext cx="1368152" cy="1368152"/>
              </a:xfrm>
              <a:prstGeom prst="ellipse">
                <a:avLst/>
              </a:prstGeom>
              <a:noFill/>
              <a:ln cap="flat" cmpd="sng" w="12700">
                <a:solidFill>
                  <a:schemeClr val="accent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07" name="Google Shape;907;p19"/>
            <p:cNvGrpSpPr/>
            <p:nvPr/>
          </p:nvGrpSpPr>
          <p:grpSpPr>
            <a:xfrm>
              <a:off x="8823403" y="3670515"/>
              <a:ext cx="529009" cy="529009"/>
              <a:chOff x="3572272" y="1709192"/>
              <a:chExt cx="1368152" cy="1368152"/>
            </a:xfrm>
          </p:grpSpPr>
          <p:sp>
            <p:nvSpPr>
              <p:cNvPr id="908" name="Google Shape;908;p19"/>
              <p:cNvSpPr/>
              <p:nvPr/>
            </p:nvSpPr>
            <p:spPr>
              <a:xfrm>
                <a:off x="3669623" y="1806543"/>
                <a:ext cx="1173453" cy="117345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9" name="Google Shape;909;p19"/>
              <p:cNvSpPr/>
              <p:nvPr/>
            </p:nvSpPr>
            <p:spPr>
              <a:xfrm>
                <a:off x="3572272" y="1709192"/>
                <a:ext cx="1368152" cy="1368152"/>
              </a:xfrm>
              <a:prstGeom prst="ellipse">
                <a:avLst/>
              </a:prstGeom>
              <a:noFill/>
              <a:ln cap="flat" cmpd="sng" w="12700">
                <a:solidFill>
                  <a:schemeClr val="accent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10" name="Google Shape;910;p19"/>
            <p:cNvGrpSpPr/>
            <p:nvPr/>
          </p:nvGrpSpPr>
          <p:grpSpPr>
            <a:xfrm>
              <a:off x="10106649" y="3670515"/>
              <a:ext cx="529009" cy="529009"/>
              <a:chOff x="3572272" y="1709192"/>
              <a:chExt cx="1368152" cy="1368152"/>
            </a:xfrm>
          </p:grpSpPr>
          <p:sp>
            <p:nvSpPr>
              <p:cNvPr id="911" name="Google Shape;911;p19"/>
              <p:cNvSpPr/>
              <p:nvPr/>
            </p:nvSpPr>
            <p:spPr>
              <a:xfrm>
                <a:off x="3669623" y="1806543"/>
                <a:ext cx="1173453" cy="117345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12" name="Google Shape;912;p19"/>
              <p:cNvSpPr/>
              <p:nvPr/>
            </p:nvSpPr>
            <p:spPr>
              <a:xfrm>
                <a:off x="3572272" y="1709192"/>
                <a:ext cx="1368152" cy="1368152"/>
              </a:xfrm>
              <a:prstGeom prst="ellipse">
                <a:avLst/>
              </a:prstGeom>
              <a:noFill/>
              <a:ln cap="flat" cmpd="sng" w="12700">
                <a:solidFill>
                  <a:schemeClr val="accent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13" name="Google Shape;913;p19"/>
            <p:cNvSpPr/>
            <p:nvPr/>
          </p:nvSpPr>
          <p:spPr>
            <a:xfrm flipH="1">
              <a:off x="6401665" y="3828913"/>
              <a:ext cx="227721" cy="227721"/>
            </a:xfrm>
            <a:custGeom>
              <a:rect b="b" l="l" r="r" t="t"/>
              <a:pathLst>
                <a:path extrusionOk="0" h="3227814" w="3242753">
                  <a:moveTo>
                    <a:pt x="1621376" y="1043635"/>
                  </a:moveTo>
                  <a:cubicBezTo>
                    <a:pt x="1557188" y="1043635"/>
                    <a:pt x="1505154" y="1095669"/>
                    <a:pt x="1505154" y="1159857"/>
                  </a:cubicBezTo>
                  <a:lnTo>
                    <a:pt x="1505154" y="1625483"/>
                  </a:lnTo>
                  <a:lnTo>
                    <a:pt x="1033577" y="1625483"/>
                  </a:lnTo>
                  <a:cubicBezTo>
                    <a:pt x="969389" y="1625483"/>
                    <a:pt x="917355" y="1677517"/>
                    <a:pt x="917355" y="1741705"/>
                  </a:cubicBezTo>
                  <a:cubicBezTo>
                    <a:pt x="917355" y="1805893"/>
                    <a:pt x="969389" y="1857927"/>
                    <a:pt x="1033577" y="1857927"/>
                  </a:cubicBezTo>
                  <a:lnTo>
                    <a:pt x="1614688" y="1857927"/>
                  </a:lnTo>
                  <a:lnTo>
                    <a:pt x="1619859" y="1856884"/>
                  </a:lnTo>
                  <a:cubicBezTo>
                    <a:pt x="1620361" y="1857187"/>
                    <a:pt x="1620868" y="1857190"/>
                    <a:pt x="1621376" y="1857190"/>
                  </a:cubicBezTo>
                  <a:cubicBezTo>
                    <a:pt x="1685564" y="1857190"/>
                    <a:pt x="1737598" y="1805156"/>
                    <a:pt x="1737598" y="1740968"/>
                  </a:cubicBezTo>
                  <a:lnTo>
                    <a:pt x="1737598" y="1159857"/>
                  </a:lnTo>
                  <a:cubicBezTo>
                    <a:pt x="1737598" y="1095669"/>
                    <a:pt x="1685564" y="1043635"/>
                    <a:pt x="1621376" y="1043635"/>
                  </a:cubicBezTo>
                  <a:close/>
                  <a:moveTo>
                    <a:pt x="1621376" y="628818"/>
                  </a:moveTo>
                  <a:cubicBezTo>
                    <a:pt x="2206882" y="628818"/>
                    <a:pt x="2681529" y="1103464"/>
                    <a:pt x="2681529" y="1688970"/>
                  </a:cubicBezTo>
                  <a:cubicBezTo>
                    <a:pt x="2681529" y="2274476"/>
                    <a:pt x="2206882" y="2749122"/>
                    <a:pt x="1621376" y="2749122"/>
                  </a:cubicBezTo>
                  <a:cubicBezTo>
                    <a:pt x="1035870" y="2749122"/>
                    <a:pt x="561223" y="2274476"/>
                    <a:pt x="561223" y="1688970"/>
                  </a:cubicBezTo>
                  <a:cubicBezTo>
                    <a:pt x="561223" y="1103464"/>
                    <a:pt x="1035870" y="628818"/>
                    <a:pt x="1621376" y="628818"/>
                  </a:cubicBezTo>
                  <a:close/>
                  <a:moveTo>
                    <a:pt x="1621376" y="424596"/>
                  </a:moveTo>
                  <a:cubicBezTo>
                    <a:pt x="923081" y="424596"/>
                    <a:pt x="357001" y="990676"/>
                    <a:pt x="357001" y="1688970"/>
                  </a:cubicBezTo>
                  <a:cubicBezTo>
                    <a:pt x="357001" y="2128645"/>
                    <a:pt x="581423" y="2515905"/>
                    <a:pt x="922189" y="2742109"/>
                  </a:cubicBezTo>
                  <a:lnTo>
                    <a:pt x="652992" y="3227814"/>
                  </a:lnTo>
                  <a:lnTo>
                    <a:pt x="911997" y="3227814"/>
                  </a:lnTo>
                  <a:lnTo>
                    <a:pt x="1121304" y="2850168"/>
                  </a:lnTo>
                  <a:cubicBezTo>
                    <a:pt x="1274563" y="2916691"/>
                    <a:pt x="1443689" y="2953344"/>
                    <a:pt x="1621376" y="2953344"/>
                  </a:cubicBezTo>
                  <a:cubicBezTo>
                    <a:pt x="1799063" y="2953344"/>
                    <a:pt x="1968189" y="2916691"/>
                    <a:pt x="2121449" y="2850168"/>
                  </a:cubicBezTo>
                  <a:lnTo>
                    <a:pt x="2330755" y="3227814"/>
                  </a:lnTo>
                  <a:lnTo>
                    <a:pt x="2589760" y="3227814"/>
                  </a:lnTo>
                  <a:lnTo>
                    <a:pt x="2320563" y="2742109"/>
                  </a:lnTo>
                  <a:cubicBezTo>
                    <a:pt x="2661329" y="2515905"/>
                    <a:pt x="2885751" y="2128645"/>
                    <a:pt x="2885751" y="1688970"/>
                  </a:cubicBezTo>
                  <a:cubicBezTo>
                    <a:pt x="2885751" y="990676"/>
                    <a:pt x="2319671" y="424596"/>
                    <a:pt x="1621376" y="424596"/>
                  </a:cubicBezTo>
                  <a:close/>
                  <a:moveTo>
                    <a:pt x="2599800" y="123238"/>
                  </a:moveTo>
                  <a:cubicBezTo>
                    <a:pt x="2434609" y="120698"/>
                    <a:pt x="2268460" y="180476"/>
                    <a:pt x="2139563" y="303161"/>
                  </a:cubicBezTo>
                  <a:lnTo>
                    <a:pt x="3057258" y="1232053"/>
                  </a:lnTo>
                  <a:cubicBezTo>
                    <a:pt x="3305736" y="977255"/>
                    <a:pt x="3304415" y="570405"/>
                    <a:pt x="3054287" y="317226"/>
                  </a:cubicBezTo>
                  <a:cubicBezTo>
                    <a:pt x="2929224" y="190636"/>
                    <a:pt x="2764991" y="125778"/>
                    <a:pt x="2599800" y="123238"/>
                  </a:cubicBezTo>
                  <a:close/>
                  <a:moveTo>
                    <a:pt x="642953" y="123238"/>
                  </a:moveTo>
                  <a:cubicBezTo>
                    <a:pt x="477762" y="125778"/>
                    <a:pt x="313529" y="190636"/>
                    <a:pt x="188466" y="317226"/>
                  </a:cubicBezTo>
                  <a:cubicBezTo>
                    <a:pt x="-61662" y="570405"/>
                    <a:pt x="-62983" y="977255"/>
                    <a:pt x="185495" y="1232053"/>
                  </a:cubicBezTo>
                  <a:lnTo>
                    <a:pt x="1103190" y="303161"/>
                  </a:lnTo>
                  <a:cubicBezTo>
                    <a:pt x="974294" y="180476"/>
                    <a:pt x="808144" y="120698"/>
                    <a:pt x="642953" y="123238"/>
                  </a:cubicBezTo>
                  <a:close/>
                  <a:moveTo>
                    <a:pt x="1722692" y="0"/>
                  </a:moveTo>
                  <a:lnTo>
                    <a:pt x="1520061" y="0"/>
                  </a:lnTo>
                  <a:cubicBezTo>
                    <a:pt x="1440152" y="0"/>
                    <a:pt x="1375373" y="64779"/>
                    <a:pt x="1375373" y="144688"/>
                  </a:cubicBezTo>
                  <a:lnTo>
                    <a:pt x="1375373" y="289376"/>
                  </a:lnTo>
                  <a:lnTo>
                    <a:pt x="1867380" y="289376"/>
                  </a:lnTo>
                  <a:lnTo>
                    <a:pt x="1867380" y="144688"/>
                  </a:lnTo>
                  <a:cubicBezTo>
                    <a:pt x="1867380" y="64779"/>
                    <a:pt x="1802601" y="0"/>
                    <a:pt x="17226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4" name="Google Shape;914;p19"/>
            <p:cNvSpPr/>
            <p:nvPr/>
          </p:nvSpPr>
          <p:spPr>
            <a:xfrm>
              <a:off x="5131953" y="3822260"/>
              <a:ext cx="201959" cy="201369"/>
            </a:xfrm>
            <a:custGeom>
              <a:rect b="b" l="l" r="r" t="t"/>
              <a:pathLst>
                <a:path extrusionOk="0" h="3230531" w="3240000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5" name="Google Shape;915;p19"/>
            <p:cNvSpPr/>
            <p:nvPr/>
          </p:nvSpPr>
          <p:spPr>
            <a:xfrm>
              <a:off x="9006998" y="3826752"/>
              <a:ext cx="161817" cy="214147"/>
            </a:xfrm>
            <a:custGeom>
              <a:rect b="b" l="l" r="r" t="t"/>
              <a:pathLst>
                <a:path extrusionOk="0" h="3240000" w="2448272">
                  <a:moveTo>
                    <a:pt x="1358676" y="2676152"/>
                  </a:moveTo>
                  <a:cubicBezTo>
                    <a:pt x="1327753" y="2676152"/>
                    <a:pt x="1302685" y="2701220"/>
                    <a:pt x="1302685" y="2732143"/>
                  </a:cubicBezTo>
                  <a:lnTo>
                    <a:pt x="1302685" y="2956101"/>
                  </a:lnTo>
                  <a:cubicBezTo>
                    <a:pt x="1302685" y="2987024"/>
                    <a:pt x="1327753" y="3012092"/>
                    <a:pt x="1358676" y="3012092"/>
                  </a:cubicBezTo>
                  <a:lnTo>
                    <a:pt x="1582634" y="3012092"/>
                  </a:lnTo>
                  <a:cubicBezTo>
                    <a:pt x="1613557" y="3012092"/>
                    <a:pt x="1638625" y="2987024"/>
                    <a:pt x="1638625" y="2956101"/>
                  </a:cubicBezTo>
                  <a:lnTo>
                    <a:pt x="1638625" y="2732143"/>
                  </a:lnTo>
                  <a:cubicBezTo>
                    <a:pt x="1638625" y="2701220"/>
                    <a:pt x="1613557" y="2676152"/>
                    <a:pt x="1582634" y="2676152"/>
                  </a:cubicBezTo>
                  <a:close/>
                  <a:moveTo>
                    <a:pt x="837062" y="2676152"/>
                  </a:moveTo>
                  <a:cubicBezTo>
                    <a:pt x="806139" y="2676152"/>
                    <a:pt x="781071" y="2701220"/>
                    <a:pt x="781071" y="2732143"/>
                  </a:cubicBezTo>
                  <a:lnTo>
                    <a:pt x="781071" y="2956101"/>
                  </a:lnTo>
                  <a:cubicBezTo>
                    <a:pt x="781071" y="2987024"/>
                    <a:pt x="806139" y="3012092"/>
                    <a:pt x="837062" y="3012092"/>
                  </a:cubicBezTo>
                  <a:lnTo>
                    <a:pt x="1061020" y="3012092"/>
                  </a:lnTo>
                  <a:cubicBezTo>
                    <a:pt x="1091943" y="3012092"/>
                    <a:pt x="1117011" y="2987024"/>
                    <a:pt x="1117011" y="2956101"/>
                  </a:cubicBezTo>
                  <a:lnTo>
                    <a:pt x="1117011" y="2732143"/>
                  </a:lnTo>
                  <a:cubicBezTo>
                    <a:pt x="1117011" y="2701220"/>
                    <a:pt x="1091943" y="2676152"/>
                    <a:pt x="1061020" y="2676152"/>
                  </a:cubicBezTo>
                  <a:close/>
                  <a:moveTo>
                    <a:pt x="315448" y="2676152"/>
                  </a:moveTo>
                  <a:cubicBezTo>
                    <a:pt x="284525" y="2676152"/>
                    <a:pt x="259457" y="2701220"/>
                    <a:pt x="259457" y="2732143"/>
                  </a:cubicBezTo>
                  <a:lnTo>
                    <a:pt x="259457" y="2956101"/>
                  </a:lnTo>
                  <a:cubicBezTo>
                    <a:pt x="259457" y="2987024"/>
                    <a:pt x="284525" y="3012092"/>
                    <a:pt x="315448" y="3012092"/>
                  </a:cubicBezTo>
                  <a:lnTo>
                    <a:pt x="539406" y="3012092"/>
                  </a:lnTo>
                  <a:cubicBezTo>
                    <a:pt x="570329" y="3012092"/>
                    <a:pt x="595397" y="2987024"/>
                    <a:pt x="595397" y="2956101"/>
                  </a:cubicBezTo>
                  <a:lnTo>
                    <a:pt x="595397" y="2732143"/>
                  </a:lnTo>
                  <a:cubicBezTo>
                    <a:pt x="595397" y="2701220"/>
                    <a:pt x="570329" y="2676152"/>
                    <a:pt x="539406" y="2676152"/>
                  </a:cubicBezTo>
                  <a:close/>
                  <a:moveTo>
                    <a:pt x="1880291" y="2179832"/>
                  </a:moveTo>
                  <a:cubicBezTo>
                    <a:pt x="1849368" y="2179832"/>
                    <a:pt x="1824300" y="2204900"/>
                    <a:pt x="1824300" y="2235823"/>
                  </a:cubicBezTo>
                  <a:lnTo>
                    <a:pt x="1824300" y="2956101"/>
                  </a:lnTo>
                  <a:cubicBezTo>
                    <a:pt x="1824300" y="2987024"/>
                    <a:pt x="1849368" y="3012092"/>
                    <a:pt x="1880291" y="3012092"/>
                  </a:cubicBezTo>
                  <a:lnTo>
                    <a:pt x="2104249" y="3012092"/>
                  </a:lnTo>
                  <a:cubicBezTo>
                    <a:pt x="2135172" y="3012092"/>
                    <a:pt x="2160240" y="2987024"/>
                    <a:pt x="2160240" y="2956101"/>
                  </a:cubicBezTo>
                  <a:lnTo>
                    <a:pt x="2160240" y="2235823"/>
                  </a:lnTo>
                  <a:cubicBezTo>
                    <a:pt x="2160240" y="2204900"/>
                    <a:pt x="2135172" y="2179832"/>
                    <a:pt x="2104249" y="2179832"/>
                  </a:cubicBezTo>
                  <a:close/>
                  <a:moveTo>
                    <a:pt x="1358676" y="2179832"/>
                  </a:moveTo>
                  <a:cubicBezTo>
                    <a:pt x="1327753" y="2179832"/>
                    <a:pt x="1302685" y="2204900"/>
                    <a:pt x="1302685" y="2235823"/>
                  </a:cubicBezTo>
                  <a:lnTo>
                    <a:pt x="1302685" y="2459781"/>
                  </a:lnTo>
                  <a:cubicBezTo>
                    <a:pt x="1302685" y="2490704"/>
                    <a:pt x="1327753" y="2515772"/>
                    <a:pt x="1358676" y="2515772"/>
                  </a:cubicBezTo>
                  <a:lnTo>
                    <a:pt x="1582634" y="2515772"/>
                  </a:lnTo>
                  <a:cubicBezTo>
                    <a:pt x="1613557" y="2515772"/>
                    <a:pt x="1638625" y="2490704"/>
                    <a:pt x="1638625" y="2459781"/>
                  </a:cubicBezTo>
                  <a:lnTo>
                    <a:pt x="1638625" y="2235823"/>
                  </a:lnTo>
                  <a:cubicBezTo>
                    <a:pt x="1638625" y="2204900"/>
                    <a:pt x="1613557" y="2179832"/>
                    <a:pt x="1582634" y="2179832"/>
                  </a:cubicBezTo>
                  <a:close/>
                  <a:moveTo>
                    <a:pt x="837062" y="2179832"/>
                  </a:moveTo>
                  <a:cubicBezTo>
                    <a:pt x="806139" y="2179832"/>
                    <a:pt x="781071" y="2204900"/>
                    <a:pt x="781071" y="2235823"/>
                  </a:cubicBezTo>
                  <a:lnTo>
                    <a:pt x="781071" y="2459781"/>
                  </a:lnTo>
                  <a:cubicBezTo>
                    <a:pt x="781071" y="2490704"/>
                    <a:pt x="806139" y="2515772"/>
                    <a:pt x="837062" y="2515772"/>
                  </a:cubicBezTo>
                  <a:lnTo>
                    <a:pt x="1061020" y="2515772"/>
                  </a:lnTo>
                  <a:cubicBezTo>
                    <a:pt x="1091943" y="2515772"/>
                    <a:pt x="1117011" y="2490704"/>
                    <a:pt x="1117011" y="2459781"/>
                  </a:cubicBezTo>
                  <a:lnTo>
                    <a:pt x="1117011" y="2235823"/>
                  </a:lnTo>
                  <a:cubicBezTo>
                    <a:pt x="1117011" y="2204900"/>
                    <a:pt x="1091943" y="2179832"/>
                    <a:pt x="1061020" y="2179832"/>
                  </a:cubicBezTo>
                  <a:close/>
                  <a:moveTo>
                    <a:pt x="315448" y="2179832"/>
                  </a:moveTo>
                  <a:cubicBezTo>
                    <a:pt x="284525" y="2179832"/>
                    <a:pt x="259457" y="2204900"/>
                    <a:pt x="259457" y="2235823"/>
                  </a:cubicBezTo>
                  <a:lnTo>
                    <a:pt x="259457" y="2459781"/>
                  </a:lnTo>
                  <a:cubicBezTo>
                    <a:pt x="259457" y="2490704"/>
                    <a:pt x="284525" y="2515772"/>
                    <a:pt x="315448" y="2515772"/>
                  </a:cubicBezTo>
                  <a:lnTo>
                    <a:pt x="539406" y="2515772"/>
                  </a:lnTo>
                  <a:cubicBezTo>
                    <a:pt x="570329" y="2515772"/>
                    <a:pt x="595397" y="2490704"/>
                    <a:pt x="595397" y="2459781"/>
                  </a:cubicBezTo>
                  <a:lnTo>
                    <a:pt x="595397" y="2235823"/>
                  </a:lnTo>
                  <a:cubicBezTo>
                    <a:pt x="595397" y="2204900"/>
                    <a:pt x="570329" y="2179832"/>
                    <a:pt x="539406" y="2179832"/>
                  </a:cubicBezTo>
                  <a:close/>
                  <a:moveTo>
                    <a:pt x="1880291" y="1683512"/>
                  </a:moveTo>
                  <a:cubicBezTo>
                    <a:pt x="1849368" y="1683512"/>
                    <a:pt x="1824300" y="1708580"/>
                    <a:pt x="1824300" y="1739503"/>
                  </a:cubicBezTo>
                  <a:lnTo>
                    <a:pt x="1824300" y="1963461"/>
                  </a:lnTo>
                  <a:cubicBezTo>
                    <a:pt x="1824300" y="1994384"/>
                    <a:pt x="1849368" y="2019452"/>
                    <a:pt x="1880291" y="2019452"/>
                  </a:cubicBezTo>
                  <a:lnTo>
                    <a:pt x="2104249" y="2019452"/>
                  </a:lnTo>
                  <a:cubicBezTo>
                    <a:pt x="2135172" y="2019452"/>
                    <a:pt x="2160240" y="1994384"/>
                    <a:pt x="2160240" y="1963461"/>
                  </a:cubicBezTo>
                  <a:lnTo>
                    <a:pt x="2160240" y="1739503"/>
                  </a:lnTo>
                  <a:cubicBezTo>
                    <a:pt x="2160240" y="1708580"/>
                    <a:pt x="2135172" y="1683512"/>
                    <a:pt x="2104249" y="1683512"/>
                  </a:cubicBezTo>
                  <a:close/>
                  <a:moveTo>
                    <a:pt x="1358676" y="1683512"/>
                  </a:moveTo>
                  <a:cubicBezTo>
                    <a:pt x="1327753" y="1683512"/>
                    <a:pt x="1302685" y="1708580"/>
                    <a:pt x="1302685" y="1739503"/>
                  </a:cubicBezTo>
                  <a:lnTo>
                    <a:pt x="1302685" y="1963461"/>
                  </a:lnTo>
                  <a:cubicBezTo>
                    <a:pt x="1302685" y="1994384"/>
                    <a:pt x="1327753" y="2019452"/>
                    <a:pt x="1358676" y="2019452"/>
                  </a:cubicBezTo>
                  <a:lnTo>
                    <a:pt x="1582634" y="2019452"/>
                  </a:lnTo>
                  <a:cubicBezTo>
                    <a:pt x="1613557" y="2019452"/>
                    <a:pt x="1638625" y="1994384"/>
                    <a:pt x="1638625" y="1963461"/>
                  </a:cubicBezTo>
                  <a:lnTo>
                    <a:pt x="1638625" y="1739503"/>
                  </a:lnTo>
                  <a:cubicBezTo>
                    <a:pt x="1638625" y="1708580"/>
                    <a:pt x="1613557" y="1683512"/>
                    <a:pt x="1582634" y="1683512"/>
                  </a:cubicBezTo>
                  <a:close/>
                  <a:moveTo>
                    <a:pt x="837062" y="1683512"/>
                  </a:moveTo>
                  <a:cubicBezTo>
                    <a:pt x="806139" y="1683512"/>
                    <a:pt x="781071" y="1708580"/>
                    <a:pt x="781071" y="1739503"/>
                  </a:cubicBezTo>
                  <a:lnTo>
                    <a:pt x="781071" y="1963461"/>
                  </a:lnTo>
                  <a:cubicBezTo>
                    <a:pt x="781071" y="1994384"/>
                    <a:pt x="806139" y="2019452"/>
                    <a:pt x="837062" y="2019452"/>
                  </a:cubicBezTo>
                  <a:lnTo>
                    <a:pt x="1061020" y="2019452"/>
                  </a:lnTo>
                  <a:cubicBezTo>
                    <a:pt x="1091943" y="2019452"/>
                    <a:pt x="1117011" y="1994384"/>
                    <a:pt x="1117011" y="1963461"/>
                  </a:cubicBezTo>
                  <a:lnTo>
                    <a:pt x="1117011" y="1739503"/>
                  </a:lnTo>
                  <a:cubicBezTo>
                    <a:pt x="1117011" y="1708580"/>
                    <a:pt x="1091943" y="1683512"/>
                    <a:pt x="1061020" y="1683512"/>
                  </a:cubicBezTo>
                  <a:close/>
                  <a:moveTo>
                    <a:pt x="315448" y="1683512"/>
                  </a:moveTo>
                  <a:cubicBezTo>
                    <a:pt x="284525" y="1683512"/>
                    <a:pt x="259457" y="1708580"/>
                    <a:pt x="259457" y="1739503"/>
                  </a:cubicBezTo>
                  <a:lnTo>
                    <a:pt x="259457" y="1963461"/>
                  </a:lnTo>
                  <a:cubicBezTo>
                    <a:pt x="259457" y="1994384"/>
                    <a:pt x="284525" y="2019452"/>
                    <a:pt x="315448" y="2019452"/>
                  </a:cubicBezTo>
                  <a:lnTo>
                    <a:pt x="539406" y="2019452"/>
                  </a:lnTo>
                  <a:cubicBezTo>
                    <a:pt x="570329" y="2019452"/>
                    <a:pt x="595397" y="1994384"/>
                    <a:pt x="595397" y="1963461"/>
                  </a:cubicBezTo>
                  <a:lnTo>
                    <a:pt x="595397" y="1739503"/>
                  </a:lnTo>
                  <a:cubicBezTo>
                    <a:pt x="595397" y="1708580"/>
                    <a:pt x="570329" y="1683512"/>
                    <a:pt x="539406" y="1683512"/>
                  </a:cubicBezTo>
                  <a:close/>
                  <a:moveTo>
                    <a:pt x="1880291" y="1187192"/>
                  </a:moveTo>
                  <a:cubicBezTo>
                    <a:pt x="1849368" y="1187192"/>
                    <a:pt x="1824300" y="1212260"/>
                    <a:pt x="1824300" y="1243183"/>
                  </a:cubicBezTo>
                  <a:lnTo>
                    <a:pt x="1824300" y="1467141"/>
                  </a:lnTo>
                  <a:cubicBezTo>
                    <a:pt x="1824300" y="1498064"/>
                    <a:pt x="1849368" y="1523132"/>
                    <a:pt x="1880291" y="1523132"/>
                  </a:cubicBezTo>
                  <a:lnTo>
                    <a:pt x="2104249" y="1523132"/>
                  </a:lnTo>
                  <a:cubicBezTo>
                    <a:pt x="2135172" y="1523132"/>
                    <a:pt x="2160240" y="1498064"/>
                    <a:pt x="2160240" y="1467141"/>
                  </a:cubicBezTo>
                  <a:lnTo>
                    <a:pt x="2160240" y="1243183"/>
                  </a:lnTo>
                  <a:cubicBezTo>
                    <a:pt x="2160240" y="1212260"/>
                    <a:pt x="2135172" y="1187192"/>
                    <a:pt x="2104249" y="1187192"/>
                  </a:cubicBezTo>
                  <a:close/>
                  <a:moveTo>
                    <a:pt x="1358676" y="1187192"/>
                  </a:moveTo>
                  <a:cubicBezTo>
                    <a:pt x="1327753" y="1187192"/>
                    <a:pt x="1302685" y="1212260"/>
                    <a:pt x="1302685" y="1243183"/>
                  </a:cubicBezTo>
                  <a:lnTo>
                    <a:pt x="1302685" y="1467141"/>
                  </a:lnTo>
                  <a:cubicBezTo>
                    <a:pt x="1302685" y="1498064"/>
                    <a:pt x="1327753" y="1523132"/>
                    <a:pt x="1358676" y="1523132"/>
                  </a:cubicBezTo>
                  <a:lnTo>
                    <a:pt x="1582634" y="1523132"/>
                  </a:lnTo>
                  <a:cubicBezTo>
                    <a:pt x="1613557" y="1523132"/>
                    <a:pt x="1638625" y="1498064"/>
                    <a:pt x="1638625" y="1467141"/>
                  </a:cubicBezTo>
                  <a:lnTo>
                    <a:pt x="1638625" y="1243183"/>
                  </a:lnTo>
                  <a:cubicBezTo>
                    <a:pt x="1638625" y="1212260"/>
                    <a:pt x="1613557" y="1187192"/>
                    <a:pt x="1582634" y="1187192"/>
                  </a:cubicBezTo>
                  <a:close/>
                  <a:moveTo>
                    <a:pt x="837062" y="1187192"/>
                  </a:moveTo>
                  <a:cubicBezTo>
                    <a:pt x="806139" y="1187192"/>
                    <a:pt x="781071" y="1212260"/>
                    <a:pt x="781071" y="1243183"/>
                  </a:cubicBezTo>
                  <a:lnTo>
                    <a:pt x="781071" y="1467141"/>
                  </a:lnTo>
                  <a:cubicBezTo>
                    <a:pt x="781071" y="1498064"/>
                    <a:pt x="806139" y="1523132"/>
                    <a:pt x="837062" y="1523132"/>
                  </a:cubicBezTo>
                  <a:lnTo>
                    <a:pt x="1061020" y="1523132"/>
                  </a:lnTo>
                  <a:cubicBezTo>
                    <a:pt x="1091943" y="1523132"/>
                    <a:pt x="1117011" y="1498064"/>
                    <a:pt x="1117011" y="1467141"/>
                  </a:cubicBezTo>
                  <a:lnTo>
                    <a:pt x="1117011" y="1243183"/>
                  </a:lnTo>
                  <a:cubicBezTo>
                    <a:pt x="1117011" y="1212260"/>
                    <a:pt x="1091943" y="1187192"/>
                    <a:pt x="1061020" y="1187192"/>
                  </a:cubicBezTo>
                  <a:close/>
                  <a:moveTo>
                    <a:pt x="315448" y="1187192"/>
                  </a:moveTo>
                  <a:cubicBezTo>
                    <a:pt x="284525" y="1187192"/>
                    <a:pt x="259457" y="1212260"/>
                    <a:pt x="259457" y="1243183"/>
                  </a:cubicBezTo>
                  <a:lnTo>
                    <a:pt x="259457" y="1467141"/>
                  </a:lnTo>
                  <a:cubicBezTo>
                    <a:pt x="259457" y="1498064"/>
                    <a:pt x="284525" y="1523132"/>
                    <a:pt x="315448" y="1523132"/>
                  </a:cubicBezTo>
                  <a:lnTo>
                    <a:pt x="539406" y="1523132"/>
                  </a:lnTo>
                  <a:cubicBezTo>
                    <a:pt x="570329" y="1523132"/>
                    <a:pt x="595397" y="1498064"/>
                    <a:pt x="595397" y="1467141"/>
                  </a:cubicBezTo>
                  <a:lnTo>
                    <a:pt x="595397" y="1243183"/>
                  </a:lnTo>
                  <a:cubicBezTo>
                    <a:pt x="595397" y="1212260"/>
                    <a:pt x="570329" y="1187192"/>
                    <a:pt x="539406" y="1187192"/>
                  </a:cubicBezTo>
                  <a:close/>
                  <a:moveTo>
                    <a:pt x="348041" y="163575"/>
                  </a:moveTo>
                  <a:cubicBezTo>
                    <a:pt x="275130" y="163575"/>
                    <a:pt x="216024" y="222681"/>
                    <a:pt x="216024" y="295592"/>
                  </a:cubicBezTo>
                  <a:lnTo>
                    <a:pt x="216024" y="823646"/>
                  </a:lnTo>
                  <a:cubicBezTo>
                    <a:pt x="216024" y="896557"/>
                    <a:pt x="275130" y="955663"/>
                    <a:pt x="348041" y="955663"/>
                  </a:cubicBezTo>
                  <a:lnTo>
                    <a:pt x="2100231" y="955663"/>
                  </a:lnTo>
                  <a:cubicBezTo>
                    <a:pt x="2173142" y="955663"/>
                    <a:pt x="2232248" y="896557"/>
                    <a:pt x="2232248" y="823646"/>
                  </a:cubicBezTo>
                  <a:lnTo>
                    <a:pt x="2232248" y="295592"/>
                  </a:lnTo>
                  <a:cubicBezTo>
                    <a:pt x="2232248" y="222681"/>
                    <a:pt x="2173142" y="163575"/>
                    <a:pt x="2100231" y="163575"/>
                  </a:cubicBezTo>
                  <a:close/>
                  <a:moveTo>
                    <a:pt x="265172" y="0"/>
                  </a:moveTo>
                  <a:lnTo>
                    <a:pt x="2183100" y="0"/>
                  </a:lnTo>
                  <a:cubicBezTo>
                    <a:pt x="2329550" y="0"/>
                    <a:pt x="2448272" y="118722"/>
                    <a:pt x="2448272" y="265172"/>
                  </a:cubicBezTo>
                  <a:lnTo>
                    <a:pt x="2448272" y="2974828"/>
                  </a:lnTo>
                  <a:cubicBezTo>
                    <a:pt x="2448272" y="3121278"/>
                    <a:pt x="2329550" y="3240000"/>
                    <a:pt x="2183100" y="3240000"/>
                  </a:cubicBezTo>
                  <a:lnTo>
                    <a:pt x="265172" y="3240000"/>
                  </a:lnTo>
                  <a:cubicBezTo>
                    <a:pt x="118722" y="3240000"/>
                    <a:pt x="0" y="3121278"/>
                    <a:pt x="0" y="2974828"/>
                  </a:cubicBezTo>
                  <a:lnTo>
                    <a:pt x="0" y="265172"/>
                  </a:lnTo>
                  <a:cubicBezTo>
                    <a:pt x="0" y="118722"/>
                    <a:pt x="118722" y="0"/>
                    <a:pt x="2651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6" name="Google Shape;916;p19"/>
            <p:cNvSpPr/>
            <p:nvPr/>
          </p:nvSpPr>
          <p:spPr>
            <a:xfrm>
              <a:off x="10260081" y="3822259"/>
              <a:ext cx="220288" cy="223964"/>
            </a:xfrm>
            <a:custGeom>
              <a:rect b="b" l="l" r="r" t="t"/>
              <a:pathLst>
                <a:path extrusionOk="0" h="3060919" w="3186824">
                  <a:moveTo>
                    <a:pt x="1045874" y="2696689"/>
                  </a:moveTo>
                  <a:lnTo>
                    <a:pt x="2125874" y="2696689"/>
                  </a:lnTo>
                  <a:lnTo>
                    <a:pt x="2125874" y="2804689"/>
                  </a:lnTo>
                  <a:lnTo>
                    <a:pt x="1045874" y="2804689"/>
                  </a:lnTo>
                  <a:close/>
                  <a:moveTo>
                    <a:pt x="1045874" y="2410468"/>
                  </a:moveTo>
                  <a:lnTo>
                    <a:pt x="2125874" y="2410468"/>
                  </a:lnTo>
                  <a:lnTo>
                    <a:pt x="2125874" y="2518468"/>
                  </a:lnTo>
                  <a:lnTo>
                    <a:pt x="1045874" y="2518468"/>
                  </a:lnTo>
                  <a:close/>
                  <a:moveTo>
                    <a:pt x="1045874" y="2124247"/>
                  </a:moveTo>
                  <a:lnTo>
                    <a:pt x="2125874" y="2124247"/>
                  </a:lnTo>
                  <a:lnTo>
                    <a:pt x="2125874" y="2232247"/>
                  </a:lnTo>
                  <a:lnTo>
                    <a:pt x="1045874" y="2232247"/>
                  </a:lnTo>
                  <a:close/>
                  <a:moveTo>
                    <a:pt x="902547" y="1956791"/>
                  </a:moveTo>
                  <a:lnTo>
                    <a:pt x="902547" y="2109191"/>
                  </a:lnTo>
                  <a:lnTo>
                    <a:pt x="902547" y="2185391"/>
                  </a:lnTo>
                  <a:lnTo>
                    <a:pt x="902547" y="2376263"/>
                  </a:lnTo>
                  <a:lnTo>
                    <a:pt x="902547" y="2973921"/>
                  </a:lnTo>
                  <a:lnTo>
                    <a:pt x="2284277" y="2973921"/>
                  </a:lnTo>
                  <a:lnTo>
                    <a:pt x="2284277" y="2376263"/>
                  </a:lnTo>
                  <a:lnTo>
                    <a:pt x="2284277" y="2185391"/>
                  </a:lnTo>
                  <a:lnTo>
                    <a:pt x="2284277" y="2109191"/>
                  </a:lnTo>
                  <a:lnTo>
                    <a:pt x="2284277" y="1956791"/>
                  </a:lnTo>
                  <a:close/>
                  <a:moveTo>
                    <a:pt x="469172" y="1728191"/>
                  </a:moveTo>
                  <a:lnTo>
                    <a:pt x="469172" y="2185391"/>
                  </a:lnTo>
                  <a:lnTo>
                    <a:pt x="767127" y="2185391"/>
                  </a:lnTo>
                  <a:lnTo>
                    <a:pt x="767127" y="2109191"/>
                  </a:lnTo>
                  <a:lnTo>
                    <a:pt x="545372" y="2109191"/>
                  </a:lnTo>
                  <a:lnTo>
                    <a:pt x="545372" y="1804391"/>
                  </a:lnTo>
                  <a:lnTo>
                    <a:pt x="2641452" y="1804391"/>
                  </a:lnTo>
                  <a:lnTo>
                    <a:pt x="2641452" y="2109191"/>
                  </a:lnTo>
                  <a:lnTo>
                    <a:pt x="2419697" y="2109191"/>
                  </a:lnTo>
                  <a:lnTo>
                    <a:pt x="2419697" y="2185391"/>
                  </a:lnTo>
                  <a:lnTo>
                    <a:pt x="2717652" y="2185391"/>
                  </a:lnTo>
                  <a:lnTo>
                    <a:pt x="2717652" y="1728191"/>
                  </a:lnTo>
                  <a:close/>
                  <a:moveTo>
                    <a:pt x="2819005" y="1350909"/>
                  </a:moveTo>
                  <a:cubicBezTo>
                    <a:pt x="2769294" y="1350909"/>
                    <a:pt x="2728995" y="1391208"/>
                    <a:pt x="2728995" y="1440919"/>
                  </a:cubicBezTo>
                  <a:cubicBezTo>
                    <a:pt x="2728995" y="1490630"/>
                    <a:pt x="2769294" y="1530929"/>
                    <a:pt x="2819005" y="1530929"/>
                  </a:cubicBezTo>
                  <a:cubicBezTo>
                    <a:pt x="2868716" y="1530929"/>
                    <a:pt x="2909015" y="1490630"/>
                    <a:pt x="2909015" y="1440919"/>
                  </a:cubicBezTo>
                  <a:cubicBezTo>
                    <a:pt x="2909015" y="1391208"/>
                    <a:pt x="2868716" y="1350909"/>
                    <a:pt x="2819005" y="1350909"/>
                  </a:cubicBezTo>
                  <a:close/>
                  <a:moveTo>
                    <a:pt x="2509707" y="1350909"/>
                  </a:moveTo>
                  <a:cubicBezTo>
                    <a:pt x="2459996" y="1350909"/>
                    <a:pt x="2419697" y="1391208"/>
                    <a:pt x="2419697" y="1440919"/>
                  </a:cubicBezTo>
                  <a:cubicBezTo>
                    <a:pt x="2419697" y="1490630"/>
                    <a:pt x="2459996" y="1530929"/>
                    <a:pt x="2509707" y="1530929"/>
                  </a:cubicBezTo>
                  <a:cubicBezTo>
                    <a:pt x="2559418" y="1530929"/>
                    <a:pt x="2599717" y="1490630"/>
                    <a:pt x="2599717" y="1440919"/>
                  </a:cubicBezTo>
                  <a:cubicBezTo>
                    <a:pt x="2599717" y="1391208"/>
                    <a:pt x="2559418" y="1350909"/>
                    <a:pt x="2509707" y="1350909"/>
                  </a:cubicBezTo>
                  <a:close/>
                  <a:moveTo>
                    <a:pt x="195993" y="1200328"/>
                  </a:moveTo>
                  <a:lnTo>
                    <a:pt x="2990831" y="1200328"/>
                  </a:lnTo>
                  <a:cubicBezTo>
                    <a:pt x="3099075" y="1200328"/>
                    <a:pt x="3186824" y="1288077"/>
                    <a:pt x="3186824" y="1396321"/>
                  </a:cubicBezTo>
                  <a:lnTo>
                    <a:pt x="3186824" y="2180270"/>
                  </a:lnTo>
                  <a:cubicBezTo>
                    <a:pt x="3186824" y="2288514"/>
                    <a:pt x="3099075" y="2376263"/>
                    <a:pt x="2990831" y="2376263"/>
                  </a:cubicBezTo>
                  <a:lnTo>
                    <a:pt x="2419697" y="2376263"/>
                  </a:lnTo>
                  <a:lnTo>
                    <a:pt x="2419697" y="3060919"/>
                  </a:lnTo>
                  <a:lnTo>
                    <a:pt x="767127" y="3060919"/>
                  </a:lnTo>
                  <a:lnTo>
                    <a:pt x="767127" y="2376263"/>
                  </a:lnTo>
                  <a:lnTo>
                    <a:pt x="195993" y="2376263"/>
                  </a:lnTo>
                  <a:cubicBezTo>
                    <a:pt x="87749" y="2376263"/>
                    <a:pt x="0" y="2288514"/>
                    <a:pt x="0" y="2180270"/>
                  </a:cubicBezTo>
                  <a:lnTo>
                    <a:pt x="0" y="1396321"/>
                  </a:lnTo>
                  <a:cubicBezTo>
                    <a:pt x="0" y="1288077"/>
                    <a:pt x="87749" y="1200328"/>
                    <a:pt x="195993" y="1200328"/>
                  </a:cubicBezTo>
                  <a:close/>
                  <a:moveTo>
                    <a:pt x="767127" y="0"/>
                  </a:moveTo>
                  <a:lnTo>
                    <a:pt x="2419697" y="0"/>
                  </a:lnTo>
                  <a:lnTo>
                    <a:pt x="2419697" y="190589"/>
                  </a:lnTo>
                  <a:lnTo>
                    <a:pt x="2565249" y="190589"/>
                  </a:lnTo>
                  <a:cubicBezTo>
                    <a:pt x="2649419" y="190589"/>
                    <a:pt x="2717652" y="258822"/>
                    <a:pt x="2717652" y="342992"/>
                  </a:cubicBezTo>
                  <a:lnTo>
                    <a:pt x="2717652" y="1104989"/>
                  </a:lnTo>
                  <a:lnTo>
                    <a:pt x="2284277" y="1104989"/>
                  </a:lnTo>
                  <a:lnTo>
                    <a:pt x="2284277" y="1104128"/>
                  </a:lnTo>
                  <a:lnTo>
                    <a:pt x="2284277" y="190589"/>
                  </a:lnTo>
                  <a:lnTo>
                    <a:pt x="2284277" y="96523"/>
                  </a:lnTo>
                  <a:lnTo>
                    <a:pt x="902547" y="96523"/>
                  </a:lnTo>
                  <a:lnTo>
                    <a:pt x="902547" y="190589"/>
                  </a:lnTo>
                  <a:lnTo>
                    <a:pt x="902547" y="1104128"/>
                  </a:lnTo>
                  <a:lnTo>
                    <a:pt x="902547" y="1104989"/>
                  </a:lnTo>
                  <a:lnTo>
                    <a:pt x="469172" y="1104989"/>
                  </a:lnTo>
                  <a:lnTo>
                    <a:pt x="469172" y="342992"/>
                  </a:lnTo>
                  <a:cubicBezTo>
                    <a:pt x="469172" y="258822"/>
                    <a:pt x="537405" y="190589"/>
                    <a:pt x="621575" y="190589"/>
                  </a:cubicBezTo>
                  <a:lnTo>
                    <a:pt x="767127" y="19058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7" name="Google Shape;917;p19"/>
            <p:cNvSpPr/>
            <p:nvPr/>
          </p:nvSpPr>
          <p:spPr>
            <a:xfrm rot="2700000">
              <a:off x="7720064" y="3782060"/>
              <a:ext cx="169304" cy="303531"/>
            </a:xfrm>
            <a:custGeom>
              <a:rect b="b" l="l" r="r" t="t"/>
              <a:pathLst>
                <a:path extrusionOk="0" h="4001999" w="2232248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"/>
          <p:cNvSpPr txBox="1"/>
          <p:nvPr>
            <p:ph idx="1" type="body"/>
          </p:nvPr>
        </p:nvSpPr>
        <p:spPr>
          <a:xfrm>
            <a:off x="5699051" y="2928607"/>
            <a:ext cx="5083626" cy="6774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</a:pPr>
            <a:r>
              <a:rPr lang="en-US"/>
              <a:t>Section Break</a:t>
            </a:r>
            <a:endParaRPr/>
          </a:p>
        </p:txBody>
      </p:sp>
      <p:sp>
        <p:nvSpPr>
          <p:cNvPr id="241" name="Google Shape;241;p2"/>
          <p:cNvSpPr txBox="1"/>
          <p:nvPr>
            <p:ph idx="2" type="body"/>
          </p:nvPr>
        </p:nvSpPr>
        <p:spPr>
          <a:xfrm>
            <a:off x="5699051" y="3606023"/>
            <a:ext cx="5083626" cy="288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/>
              <a:t>Insert your subtitle here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20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aphicFrame>
        <p:nvGraphicFramePr>
          <p:cNvPr id="923" name="Google Shape;923;p20"/>
          <p:cNvGraphicFramePr/>
          <p:nvPr/>
        </p:nvGraphicFramePr>
        <p:xfrm>
          <a:off x="3207045" y="24193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{EE6ECA16-56BC-438D-B3AF-4D6F52212F2E}</a:tableStyleId>
              </a:tblPr>
              <a:tblGrid>
                <a:gridCol w="1800200"/>
              </a:tblGrid>
              <a:tr h="468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 Text Here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24" name="Google Shape;924;p20"/>
          <p:cNvSpPr txBox="1"/>
          <p:nvPr/>
        </p:nvSpPr>
        <p:spPr>
          <a:xfrm>
            <a:off x="927068" y="2957394"/>
            <a:ext cx="2135962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Text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5" name="Google Shape;925;p20"/>
          <p:cNvSpPr txBox="1"/>
          <p:nvPr/>
        </p:nvSpPr>
        <p:spPr>
          <a:xfrm>
            <a:off x="927068" y="3410928"/>
            <a:ext cx="2135962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Text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6" name="Google Shape;926;p20"/>
          <p:cNvSpPr txBox="1"/>
          <p:nvPr/>
        </p:nvSpPr>
        <p:spPr>
          <a:xfrm>
            <a:off x="927068" y="3864462"/>
            <a:ext cx="2135962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Text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7" name="Google Shape;927;p20"/>
          <p:cNvSpPr txBox="1"/>
          <p:nvPr/>
        </p:nvSpPr>
        <p:spPr>
          <a:xfrm>
            <a:off x="927068" y="4317996"/>
            <a:ext cx="2135962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Text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8" name="Google Shape;928;p20"/>
          <p:cNvSpPr txBox="1"/>
          <p:nvPr/>
        </p:nvSpPr>
        <p:spPr>
          <a:xfrm>
            <a:off x="927068" y="4771530"/>
            <a:ext cx="2135962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Text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9" name="Google Shape;929;p20"/>
          <p:cNvSpPr txBox="1"/>
          <p:nvPr/>
        </p:nvSpPr>
        <p:spPr>
          <a:xfrm>
            <a:off x="927068" y="5225064"/>
            <a:ext cx="2135962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Text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0" name="Google Shape;930;p20"/>
          <p:cNvSpPr txBox="1"/>
          <p:nvPr/>
        </p:nvSpPr>
        <p:spPr>
          <a:xfrm>
            <a:off x="927068" y="5678596"/>
            <a:ext cx="2135962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Text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31" name="Google Shape;931;p20"/>
          <p:cNvGraphicFramePr/>
          <p:nvPr/>
        </p:nvGraphicFramePr>
        <p:xfrm>
          <a:off x="5292941" y="24193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{EE6ECA16-56BC-438D-B3AF-4D6F52212F2E}</a:tableStyleId>
              </a:tblPr>
              <a:tblGrid>
                <a:gridCol w="1800200"/>
              </a:tblGrid>
              <a:tr h="468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 Text Here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32" name="Google Shape;932;p20"/>
          <p:cNvGraphicFramePr/>
          <p:nvPr/>
        </p:nvGraphicFramePr>
        <p:xfrm>
          <a:off x="7378837" y="24193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{EE6ECA16-56BC-438D-B3AF-4D6F52212F2E}</a:tableStyleId>
              </a:tblPr>
              <a:tblGrid>
                <a:gridCol w="1800200"/>
              </a:tblGrid>
              <a:tr h="468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 Text Here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33" name="Google Shape;933;p20"/>
          <p:cNvGraphicFramePr/>
          <p:nvPr/>
        </p:nvGraphicFramePr>
        <p:xfrm>
          <a:off x="9464733" y="24193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{EE6ECA16-56BC-438D-B3AF-4D6F52212F2E}</a:tableStyleId>
              </a:tblPr>
              <a:tblGrid>
                <a:gridCol w="1800200"/>
              </a:tblGrid>
              <a:tr h="468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 Text Here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Here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934" name="Google Shape;934;p20"/>
          <p:cNvGrpSpPr/>
          <p:nvPr/>
        </p:nvGrpSpPr>
        <p:grpSpPr>
          <a:xfrm>
            <a:off x="5974897" y="1719596"/>
            <a:ext cx="399254" cy="482295"/>
            <a:chOff x="810583" y="3002376"/>
            <a:chExt cx="2962062" cy="3578146"/>
          </a:xfrm>
        </p:grpSpPr>
        <p:sp>
          <p:nvSpPr>
            <p:cNvPr id="935" name="Google Shape;935;p20"/>
            <p:cNvSpPr/>
            <p:nvPr/>
          </p:nvSpPr>
          <p:spPr>
            <a:xfrm>
              <a:off x="1719599" y="3938796"/>
              <a:ext cx="1084494" cy="2604776"/>
            </a:xfrm>
            <a:custGeom>
              <a:rect b="b" l="l" r="r" t="t"/>
              <a:pathLst>
                <a:path extrusionOk="0" h="1209124" w="626166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6" name="Google Shape;936;p20"/>
            <p:cNvSpPr/>
            <p:nvPr/>
          </p:nvSpPr>
          <p:spPr>
            <a:xfrm>
              <a:off x="2103734" y="3002376"/>
              <a:ext cx="861381" cy="963974"/>
            </a:xfrm>
            <a:custGeom>
              <a:rect b="b" l="l" r="r" t="t"/>
              <a:pathLst>
                <a:path extrusionOk="0" h="683767" w="61099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7" name="Google Shape;937;p20"/>
            <p:cNvSpPr/>
            <p:nvPr/>
          </p:nvSpPr>
          <p:spPr>
            <a:xfrm rot="-600000">
              <a:off x="1019786" y="4024649"/>
              <a:ext cx="948277" cy="2492473"/>
            </a:xfrm>
            <a:custGeom>
              <a:rect b="b" l="l" r="r" t="t"/>
              <a:pathLst>
                <a:path extrusionOk="0" h="2492471" w="948279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8" name="Google Shape;938;p20"/>
            <p:cNvSpPr/>
            <p:nvPr/>
          </p:nvSpPr>
          <p:spPr>
            <a:xfrm flipH="1" rot="638553">
              <a:off x="2580804" y="4025901"/>
              <a:ext cx="970595" cy="2486379"/>
            </a:xfrm>
            <a:custGeom>
              <a:rect b="b" l="l" r="r" t="t"/>
              <a:pathLst>
                <a:path extrusionOk="0" h="2486380" w="970595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39" name="Google Shape;939;p20"/>
          <p:cNvGrpSpPr/>
          <p:nvPr/>
        </p:nvGrpSpPr>
        <p:grpSpPr>
          <a:xfrm rot="-1006829">
            <a:off x="8065925" y="1727484"/>
            <a:ext cx="424859" cy="549014"/>
            <a:chOff x="8486169" y="3185232"/>
            <a:chExt cx="1293157" cy="1671049"/>
          </a:xfrm>
        </p:grpSpPr>
        <p:sp>
          <p:nvSpPr>
            <p:cNvPr id="940" name="Google Shape;940;p20"/>
            <p:cNvSpPr/>
            <p:nvPr/>
          </p:nvSpPr>
          <p:spPr>
            <a:xfrm rot="8100000">
              <a:off x="8675547" y="3752503"/>
              <a:ext cx="914400" cy="914400"/>
            </a:xfrm>
            <a:prstGeom prst="teardrop">
              <a:avLst>
                <a:gd fmla="val 10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1" name="Google Shape;941;p20"/>
            <p:cNvSpPr/>
            <p:nvPr/>
          </p:nvSpPr>
          <p:spPr>
            <a:xfrm>
              <a:off x="9014972" y="3185232"/>
              <a:ext cx="216234" cy="56314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2" name="Google Shape;942;p20"/>
            <p:cNvSpPr/>
            <p:nvPr/>
          </p:nvSpPr>
          <p:spPr>
            <a:xfrm rot="3314848">
              <a:off x="9297740" y="3340683"/>
              <a:ext cx="190927" cy="4972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3" name="Google Shape;943;p20"/>
            <p:cNvSpPr/>
            <p:nvPr/>
          </p:nvSpPr>
          <p:spPr>
            <a:xfrm flipH="1" rot="-3314848">
              <a:off x="8768936" y="3335788"/>
              <a:ext cx="190927" cy="4972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44" name="Google Shape;944;p20"/>
          <p:cNvGrpSpPr/>
          <p:nvPr/>
        </p:nvGrpSpPr>
        <p:grpSpPr>
          <a:xfrm>
            <a:off x="10215390" y="1688825"/>
            <a:ext cx="557127" cy="583765"/>
            <a:chOff x="-2765399" y="4679237"/>
            <a:chExt cx="2840668" cy="2976493"/>
          </a:xfrm>
        </p:grpSpPr>
        <p:sp>
          <p:nvSpPr>
            <p:cNvPr id="945" name="Google Shape;945;p20"/>
            <p:cNvSpPr/>
            <p:nvPr/>
          </p:nvSpPr>
          <p:spPr>
            <a:xfrm rot="2641289">
              <a:off x="-1645446" y="4983810"/>
              <a:ext cx="1439231" cy="1391912"/>
            </a:xfrm>
            <a:custGeom>
              <a:rect b="b" l="l" r="r" t="t"/>
              <a:pathLst>
                <a:path extrusionOk="0" h="4413028" w="4563041">
                  <a:moveTo>
                    <a:pt x="1658854" y="700255"/>
                  </a:moveTo>
                  <a:cubicBezTo>
                    <a:pt x="1197696" y="1371211"/>
                    <a:pt x="1496559" y="2059981"/>
                    <a:pt x="1623229" y="2469679"/>
                  </a:cubicBezTo>
                  <a:cubicBezTo>
                    <a:pt x="1245198" y="2398427"/>
                    <a:pt x="843415" y="2327174"/>
                    <a:pt x="465384" y="1964977"/>
                  </a:cubicBezTo>
                  <a:cubicBezTo>
                    <a:pt x="774143" y="2501345"/>
                    <a:pt x="1255093" y="2515201"/>
                    <a:pt x="1587603" y="2594369"/>
                  </a:cubicBezTo>
                  <a:cubicBezTo>
                    <a:pt x="1409473" y="3039693"/>
                    <a:pt x="1563852" y="3455330"/>
                    <a:pt x="1730106" y="3859091"/>
                  </a:cubicBezTo>
                  <a:cubicBezTo>
                    <a:pt x="1595519" y="3465226"/>
                    <a:pt x="1544059" y="2970421"/>
                    <a:pt x="1736043" y="2600307"/>
                  </a:cubicBezTo>
                  <a:cubicBezTo>
                    <a:pt x="2044802" y="3130738"/>
                    <a:pt x="2810761" y="3298972"/>
                    <a:pt x="3339213" y="3354390"/>
                  </a:cubicBezTo>
                  <a:cubicBezTo>
                    <a:pt x="2751385" y="3245533"/>
                    <a:pt x="2092304" y="2952608"/>
                    <a:pt x="1825109" y="2511242"/>
                  </a:cubicBezTo>
                  <a:lnTo>
                    <a:pt x="3612345" y="1383086"/>
                  </a:lnTo>
                  <a:lnTo>
                    <a:pt x="1736044" y="2434053"/>
                  </a:lnTo>
                  <a:cubicBezTo>
                    <a:pt x="1411452" y="1798723"/>
                    <a:pt x="1419368" y="1199019"/>
                    <a:pt x="1658854" y="700255"/>
                  </a:cubicBezTo>
                  <a:close/>
                  <a:moveTo>
                    <a:pt x="2233909" y="0"/>
                  </a:moveTo>
                  <a:cubicBezTo>
                    <a:pt x="2467233" y="1806805"/>
                    <a:pt x="2077102" y="1155417"/>
                    <a:pt x="1882914" y="1893443"/>
                  </a:cubicBezTo>
                  <a:cubicBezTo>
                    <a:pt x="2512642" y="1924327"/>
                    <a:pt x="2322974" y="945807"/>
                    <a:pt x="2887388" y="733246"/>
                  </a:cubicBezTo>
                  <a:cubicBezTo>
                    <a:pt x="2830028" y="877206"/>
                    <a:pt x="2808293" y="1015229"/>
                    <a:pt x="2816247" y="1135439"/>
                  </a:cubicBezTo>
                  <a:cubicBezTo>
                    <a:pt x="3129337" y="625471"/>
                    <a:pt x="3460241" y="928965"/>
                    <a:pt x="4563041" y="810883"/>
                  </a:cubicBezTo>
                  <a:cubicBezTo>
                    <a:pt x="3889322" y="1343144"/>
                    <a:pt x="4278444" y="2112912"/>
                    <a:pt x="3343467" y="2140472"/>
                  </a:cubicBezTo>
                  <a:cubicBezTo>
                    <a:pt x="3501618" y="2209483"/>
                    <a:pt x="3618205" y="2266620"/>
                    <a:pt x="3829795" y="2311880"/>
                  </a:cubicBezTo>
                  <a:cubicBezTo>
                    <a:pt x="3569732" y="2557453"/>
                    <a:pt x="3262169" y="2512080"/>
                    <a:pt x="2622097" y="2389517"/>
                  </a:cubicBezTo>
                  <a:cubicBezTo>
                    <a:pt x="2509767" y="2369650"/>
                    <a:pt x="2397436" y="2415097"/>
                    <a:pt x="2302920" y="2579299"/>
                  </a:cubicBezTo>
                  <a:cubicBezTo>
                    <a:pt x="2487884" y="2842647"/>
                    <a:pt x="3266614" y="2209409"/>
                    <a:pt x="4140346" y="3262466"/>
                  </a:cubicBezTo>
                  <a:cubicBezTo>
                    <a:pt x="3752157" y="3403364"/>
                    <a:pt x="3785543" y="4007399"/>
                    <a:pt x="2975780" y="3631721"/>
                  </a:cubicBezTo>
                  <a:cubicBezTo>
                    <a:pt x="2895976" y="3835245"/>
                    <a:pt x="3071493" y="3943766"/>
                    <a:pt x="3217320" y="4028536"/>
                  </a:cubicBezTo>
                  <a:cubicBezTo>
                    <a:pt x="2958527" y="3996906"/>
                    <a:pt x="2693797" y="4250284"/>
                    <a:pt x="2440942" y="3933646"/>
                  </a:cubicBezTo>
                  <a:cubicBezTo>
                    <a:pt x="2297169" y="3720861"/>
                    <a:pt x="2384964" y="3258694"/>
                    <a:pt x="2009622" y="3295291"/>
                  </a:cubicBezTo>
                  <a:cubicBezTo>
                    <a:pt x="1754582" y="3405624"/>
                    <a:pt x="1937083" y="3548389"/>
                    <a:pt x="2121990" y="3770304"/>
                  </a:cubicBezTo>
                  <a:cubicBezTo>
                    <a:pt x="2200019" y="3867528"/>
                    <a:pt x="2192774" y="4111028"/>
                    <a:pt x="2299671" y="4413028"/>
                  </a:cubicBezTo>
                  <a:lnTo>
                    <a:pt x="1837093" y="4270076"/>
                  </a:lnTo>
                  <a:cubicBezTo>
                    <a:pt x="1555484" y="4205994"/>
                    <a:pt x="982929" y="3963783"/>
                    <a:pt x="974452" y="3490002"/>
                  </a:cubicBezTo>
                  <a:cubicBezTo>
                    <a:pt x="982406" y="3259218"/>
                    <a:pt x="1376307" y="3123434"/>
                    <a:pt x="1336761" y="2803585"/>
                  </a:cubicBezTo>
                  <a:cubicBezTo>
                    <a:pt x="985954" y="3102746"/>
                    <a:pt x="688585" y="3247528"/>
                    <a:pt x="284339" y="3416061"/>
                  </a:cubicBezTo>
                  <a:lnTo>
                    <a:pt x="90189" y="3296411"/>
                  </a:lnTo>
                  <a:cubicBezTo>
                    <a:pt x="514191" y="3104128"/>
                    <a:pt x="837251" y="3048411"/>
                    <a:pt x="1219689" y="2642372"/>
                  </a:cubicBezTo>
                  <a:cubicBezTo>
                    <a:pt x="937892" y="2487993"/>
                    <a:pt x="632345" y="2719562"/>
                    <a:pt x="457427" y="2677998"/>
                  </a:cubicBezTo>
                  <a:cubicBezTo>
                    <a:pt x="266151" y="2640019"/>
                    <a:pt x="-55751" y="2435786"/>
                    <a:pt x="8293" y="1768416"/>
                  </a:cubicBezTo>
                  <a:cubicBezTo>
                    <a:pt x="86864" y="1822004"/>
                    <a:pt x="171373" y="1810278"/>
                    <a:pt x="244007" y="1929180"/>
                  </a:cubicBezTo>
                  <a:cubicBezTo>
                    <a:pt x="144075" y="1584945"/>
                    <a:pt x="192584" y="1353526"/>
                    <a:pt x="336097" y="1009291"/>
                  </a:cubicBezTo>
                  <a:cubicBezTo>
                    <a:pt x="954398" y="1360733"/>
                    <a:pt x="866117" y="1991245"/>
                    <a:pt x="1086595" y="1885488"/>
                  </a:cubicBezTo>
                  <a:cubicBezTo>
                    <a:pt x="1316035" y="1763150"/>
                    <a:pt x="1171404" y="1474556"/>
                    <a:pt x="1008958" y="1328468"/>
                  </a:cubicBezTo>
                  <a:cubicBezTo>
                    <a:pt x="800580" y="1156986"/>
                    <a:pt x="687203" y="860812"/>
                    <a:pt x="1060716" y="439948"/>
                  </a:cubicBezTo>
                  <a:cubicBezTo>
                    <a:pt x="1126292" y="558925"/>
                    <a:pt x="1114678" y="844158"/>
                    <a:pt x="1257443" y="796880"/>
                  </a:cubicBezTo>
                  <a:cubicBezTo>
                    <a:pt x="1422615" y="505524"/>
                    <a:pt x="1338404" y="166665"/>
                    <a:pt x="22339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6" name="Google Shape;946;p20"/>
            <p:cNvSpPr/>
            <p:nvPr/>
          </p:nvSpPr>
          <p:spPr>
            <a:xfrm>
              <a:off x="-2765399" y="5763559"/>
              <a:ext cx="620128" cy="620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7" name="Google Shape;947;p20"/>
            <p:cNvSpPr/>
            <p:nvPr/>
          </p:nvSpPr>
          <p:spPr>
            <a:xfrm>
              <a:off x="-2087475" y="5763559"/>
              <a:ext cx="620128" cy="620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8" name="Google Shape;948;p20"/>
            <p:cNvSpPr/>
            <p:nvPr/>
          </p:nvSpPr>
          <p:spPr>
            <a:xfrm>
              <a:off x="-2426437" y="6399581"/>
              <a:ext cx="620128" cy="620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9" name="Google Shape;949;p20"/>
            <p:cNvSpPr/>
            <p:nvPr/>
          </p:nvSpPr>
          <p:spPr>
            <a:xfrm>
              <a:off x="-1748513" y="6399581"/>
              <a:ext cx="620128" cy="620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0" name="Google Shape;950;p20"/>
            <p:cNvSpPr/>
            <p:nvPr/>
          </p:nvSpPr>
          <p:spPr>
            <a:xfrm>
              <a:off x="-2091459" y="7035602"/>
              <a:ext cx="620128" cy="620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1" name="Google Shape;951;p20"/>
            <p:cNvSpPr/>
            <p:nvPr/>
          </p:nvSpPr>
          <p:spPr>
            <a:xfrm rot="-920152">
              <a:off x="-2235846" y="5444190"/>
              <a:ext cx="828000" cy="135552"/>
            </a:xfrm>
            <a:prstGeom prst="roundRect">
              <a:avLst>
                <a:gd fmla="val 49177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20"/>
            <p:cNvSpPr/>
            <p:nvPr/>
          </p:nvSpPr>
          <p:spPr>
            <a:xfrm>
              <a:off x="-1843268" y="5499851"/>
              <a:ext cx="156344" cy="316035"/>
            </a:xfrm>
            <a:prstGeom prst="roundRect">
              <a:avLst>
                <a:gd fmla="val 20029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3" name="Google Shape;953;p20"/>
          <p:cNvGrpSpPr/>
          <p:nvPr/>
        </p:nvGrpSpPr>
        <p:grpSpPr>
          <a:xfrm>
            <a:off x="3909437" y="1796652"/>
            <a:ext cx="428895" cy="491482"/>
            <a:chOff x="3434152" y="230276"/>
            <a:chExt cx="5117562" cy="5864346"/>
          </a:xfrm>
        </p:grpSpPr>
        <p:sp>
          <p:nvSpPr>
            <p:cNvPr id="954" name="Google Shape;954;p20"/>
            <p:cNvSpPr/>
            <p:nvPr/>
          </p:nvSpPr>
          <p:spPr>
            <a:xfrm>
              <a:off x="3434152" y="3168165"/>
              <a:ext cx="2828668" cy="2642531"/>
            </a:xfrm>
            <a:custGeom>
              <a:rect b="b" l="l" r="r" t="t"/>
              <a:pathLst>
                <a:path extrusionOk="0" h="2642531" w="2828668">
                  <a:moveTo>
                    <a:pt x="700429" y="69115"/>
                  </a:moveTo>
                  <a:cubicBezTo>
                    <a:pt x="1280281" y="-139827"/>
                    <a:pt x="1186329" y="182560"/>
                    <a:pt x="1591949" y="278273"/>
                  </a:cubicBezTo>
                  <a:cubicBezTo>
                    <a:pt x="1997569" y="373986"/>
                    <a:pt x="2085689" y="113438"/>
                    <a:pt x="2550488" y="409929"/>
                  </a:cubicBezTo>
                  <a:cubicBezTo>
                    <a:pt x="2752640" y="570233"/>
                    <a:pt x="2851209" y="775394"/>
                    <a:pt x="2824318" y="1230372"/>
                  </a:cubicBezTo>
                  <a:cubicBezTo>
                    <a:pt x="2775199" y="2061427"/>
                    <a:pt x="2192073" y="2642531"/>
                    <a:pt x="1412159" y="2642531"/>
                  </a:cubicBezTo>
                  <a:cubicBezTo>
                    <a:pt x="632245" y="2642531"/>
                    <a:pt x="0" y="2010286"/>
                    <a:pt x="0" y="1230372"/>
                  </a:cubicBezTo>
                  <a:cubicBezTo>
                    <a:pt x="0" y="742926"/>
                    <a:pt x="217788" y="303435"/>
                    <a:pt x="700429" y="6911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5" name="Google Shape;955;p20"/>
            <p:cNvSpPr/>
            <p:nvPr/>
          </p:nvSpPr>
          <p:spPr>
            <a:xfrm flipH="1" rot="-6300000">
              <a:off x="4697268" y="953004"/>
              <a:ext cx="2262873" cy="2437350"/>
            </a:xfrm>
            <a:custGeom>
              <a:rect b="b" l="l" r="r" t="t"/>
              <a:pathLst>
                <a:path extrusionOk="0" h="2318514" w="215254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6" name="Google Shape;956;p20"/>
            <p:cNvSpPr/>
            <p:nvPr/>
          </p:nvSpPr>
          <p:spPr>
            <a:xfrm rot="-1318505">
              <a:off x="5538768" y="3059101"/>
              <a:ext cx="2613462" cy="2642532"/>
            </a:xfrm>
            <a:custGeom>
              <a:rect b="b" l="l" r="r" t="t"/>
              <a:pathLst>
                <a:path extrusionOk="0" h="2642532" w="2613462">
                  <a:moveTo>
                    <a:pt x="2177283" y="323073"/>
                  </a:moveTo>
                  <a:cubicBezTo>
                    <a:pt x="2224968" y="344511"/>
                    <a:pt x="2277182" y="372869"/>
                    <a:pt x="2335282" y="409930"/>
                  </a:cubicBezTo>
                  <a:cubicBezTo>
                    <a:pt x="2537434" y="570234"/>
                    <a:pt x="2636003" y="775395"/>
                    <a:pt x="2609112" y="1230373"/>
                  </a:cubicBezTo>
                  <a:cubicBezTo>
                    <a:pt x="2559993" y="2061428"/>
                    <a:pt x="1976867" y="2642532"/>
                    <a:pt x="1196953" y="2642532"/>
                  </a:cubicBezTo>
                  <a:cubicBezTo>
                    <a:pt x="709507" y="2642532"/>
                    <a:pt x="279744" y="2395561"/>
                    <a:pt x="25969" y="2019925"/>
                  </a:cubicBezTo>
                  <a:lnTo>
                    <a:pt x="0" y="1977178"/>
                  </a:lnTo>
                  <a:lnTo>
                    <a:pt x="52970" y="1957707"/>
                  </a:lnTo>
                  <a:cubicBezTo>
                    <a:pt x="395707" y="1812253"/>
                    <a:pt x="690033" y="1528956"/>
                    <a:pt x="878304" y="1131700"/>
                  </a:cubicBezTo>
                  <a:cubicBezTo>
                    <a:pt x="1084449" y="696728"/>
                    <a:pt x="1068992" y="456841"/>
                    <a:pt x="934359" y="219950"/>
                  </a:cubicBezTo>
                  <a:cubicBezTo>
                    <a:pt x="870975" y="131062"/>
                    <a:pt x="812823" y="66588"/>
                    <a:pt x="757798" y="18822"/>
                  </a:cubicBezTo>
                  <a:lnTo>
                    <a:pt x="738979" y="4034"/>
                  </a:lnTo>
                  <a:lnTo>
                    <a:pt x="748059" y="2628"/>
                  </a:lnTo>
                  <a:cubicBezTo>
                    <a:pt x="1047406" y="-26900"/>
                    <a:pt x="1047177" y="200507"/>
                    <a:pt x="1376743" y="278274"/>
                  </a:cubicBezTo>
                  <a:cubicBezTo>
                    <a:pt x="1731660" y="362023"/>
                    <a:pt x="1843492" y="173009"/>
                    <a:pt x="2177283" y="32307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7" name="Google Shape;957;p20"/>
            <p:cNvSpPr/>
            <p:nvPr/>
          </p:nvSpPr>
          <p:spPr>
            <a:xfrm flipH="1" rot="-9000000">
              <a:off x="5404406" y="1307417"/>
              <a:ext cx="1728031" cy="1861269"/>
            </a:xfrm>
            <a:custGeom>
              <a:rect b="b" l="l" r="r" t="t"/>
              <a:pathLst>
                <a:path extrusionOk="0" h="2318514" w="215254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20"/>
            <p:cNvSpPr/>
            <p:nvPr/>
          </p:nvSpPr>
          <p:spPr>
            <a:xfrm flipH="1" rot="-789805">
              <a:off x="3922253" y="428041"/>
              <a:ext cx="1852466" cy="1002062"/>
            </a:xfrm>
            <a:custGeom>
              <a:rect b="b" l="l" r="r" t="t"/>
              <a:pathLst>
                <a:path extrusionOk="0" h="1490465" w="1490464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2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Google Shape;963;p21"/>
          <p:cNvSpPr txBox="1"/>
          <p:nvPr/>
        </p:nvSpPr>
        <p:spPr>
          <a:xfrm>
            <a:off x="4020761" y="367749"/>
            <a:ext cx="4150479" cy="40011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RESTAURANT</a:t>
            </a:r>
            <a:endParaRPr sz="2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4" name="Google Shape;964;p21"/>
          <p:cNvSpPr txBox="1"/>
          <p:nvPr/>
        </p:nvSpPr>
        <p:spPr>
          <a:xfrm>
            <a:off x="1995202" y="969905"/>
            <a:ext cx="7943179" cy="76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Awesome Presentation</a:t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5" name="Google Shape;965;p21"/>
          <p:cNvSpPr txBox="1"/>
          <p:nvPr/>
        </p:nvSpPr>
        <p:spPr>
          <a:xfrm>
            <a:off x="4252799" y="1712744"/>
            <a:ext cx="3427984" cy="430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A870F"/>
                </a:solidFill>
                <a:latin typeface="Arial"/>
                <a:ea typeface="Arial"/>
                <a:cs typeface="Arial"/>
                <a:sym typeface="Arial"/>
              </a:rPr>
              <a:t>GRAND OPENING</a:t>
            </a:r>
            <a:endParaRPr sz="2800">
              <a:solidFill>
                <a:srgbClr val="EA870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6" name="Google Shape;966;p21"/>
          <p:cNvSpPr txBox="1"/>
          <p:nvPr/>
        </p:nvSpPr>
        <p:spPr>
          <a:xfrm>
            <a:off x="1010584" y="2226078"/>
            <a:ext cx="1017083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 You can simply impress your audience and add a unique zing and appeal to your Presentations. </a:t>
            </a:r>
            <a:endParaRPr/>
          </a:p>
        </p:txBody>
      </p:sp>
      <p:sp>
        <p:nvSpPr>
          <p:cNvPr id="967" name="Google Shape;967;p21"/>
          <p:cNvSpPr/>
          <p:nvPr>
            <p:ph idx="2" type="pic"/>
          </p:nvPr>
        </p:nvSpPr>
        <p:spPr>
          <a:xfrm>
            <a:off x="648129" y="3170583"/>
            <a:ext cx="10895743" cy="313082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22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973" name="Google Shape;973;p22"/>
          <p:cNvGrpSpPr/>
          <p:nvPr/>
        </p:nvGrpSpPr>
        <p:grpSpPr>
          <a:xfrm>
            <a:off x="2298588" y="3577116"/>
            <a:ext cx="2446866" cy="738664"/>
            <a:chOff x="3017859" y="4283314"/>
            <a:chExt cx="2579765" cy="738664"/>
          </a:xfrm>
        </p:grpSpPr>
        <p:sp>
          <p:nvSpPr>
            <p:cNvPr id="974" name="Google Shape;974;p22"/>
            <p:cNvSpPr txBox="1"/>
            <p:nvPr/>
          </p:nvSpPr>
          <p:spPr>
            <a:xfrm>
              <a:off x="3021855" y="4560313"/>
              <a:ext cx="257576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zing.   </a:t>
              </a:r>
              <a:endParaRPr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5" name="Google Shape;975;p22"/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76" name="Google Shape;976;p22"/>
          <p:cNvGrpSpPr/>
          <p:nvPr/>
        </p:nvGrpSpPr>
        <p:grpSpPr>
          <a:xfrm>
            <a:off x="7535671" y="3539794"/>
            <a:ext cx="2557766" cy="775986"/>
            <a:chOff x="3017859" y="4283314"/>
            <a:chExt cx="2579765" cy="738664"/>
          </a:xfrm>
        </p:grpSpPr>
        <p:sp>
          <p:nvSpPr>
            <p:cNvPr id="977" name="Google Shape;977;p22"/>
            <p:cNvSpPr txBox="1"/>
            <p:nvPr/>
          </p:nvSpPr>
          <p:spPr>
            <a:xfrm>
              <a:off x="3021855" y="4560313"/>
              <a:ext cx="257576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zing.   </a:t>
              </a:r>
              <a:endParaRPr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8" name="Google Shape;978;p22"/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79" name="Google Shape;979;p22"/>
          <p:cNvGrpSpPr/>
          <p:nvPr/>
        </p:nvGrpSpPr>
        <p:grpSpPr>
          <a:xfrm>
            <a:off x="9085023" y="1860649"/>
            <a:ext cx="2228238" cy="863358"/>
            <a:chOff x="803640" y="3362835"/>
            <a:chExt cx="2059657" cy="863358"/>
          </a:xfrm>
        </p:grpSpPr>
        <p:sp>
          <p:nvSpPr>
            <p:cNvPr id="980" name="Google Shape;980;p2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1" name="Google Shape;981;p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82" name="Google Shape;982;p22"/>
          <p:cNvGrpSpPr/>
          <p:nvPr/>
        </p:nvGrpSpPr>
        <p:grpSpPr>
          <a:xfrm>
            <a:off x="1054836" y="1860649"/>
            <a:ext cx="2275386" cy="863358"/>
            <a:chOff x="803640" y="3362835"/>
            <a:chExt cx="2059657" cy="863358"/>
          </a:xfrm>
        </p:grpSpPr>
        <p:sp>
          <p:nvSpPr>
            <p:cNvPr id="983" name="Google Shape;983;p2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4" name="Google Shape;984;p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85" name="Google Shape;985;p22"/>
          <p:cNvGrpSpPr/>
          <p:nvPr/>
        </p:nvGrpSpPr>
        <p:grpSpPr>
          <a:xfrm>
            <a:off x="9068412" y="5160523"/>
            <a:ext cx="2228238" cy="863358"/>
            <a:chOff x="803640" y="3362835"/>
            <a:chExt cx="2059657" cy="863358"/>
          </a:xfrm>
        </p:grpSpPr>
        <p:sp>
          <p:nvSpPr>
            <p:cNvPr id="986" name="Google Shape;986;p2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7" name="Google Shape;987;p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88" name="Google Shape;988;p22"/>
          <p:cNvGrpSpPr/>
          <p:nvPr/>
        </p:nvGrpSpPr>
        <p:grpSpPr>
          <a:xfrm>
            <a:off x="1038225" y="5160523"/>
            <a:ext cx="2275386" cy="863358"/>
            <a:chOff x="803640" y="3362835"/>
            <a:chExt cx="2059657" cy="863358"/>
          </a:xfrm>
        </p:grpSpPr>
        <p:sp>
          <p:nvSpPr>
            <p:cNvPr id="989" name="Google Shape;989;p2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0" name="Google Shape;990;p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91" name="Google Shape;991;p22"/>
          <p:cNvSpPr/>
          <p:nvPr/>
        </p:nvSpPr>
        <p:spPr>
          <a:xfrm>
            <a:off x="8285886" y="2009718"/>
            <a:ext cx="565221" cy="5652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2" name="Google Shape;992;p22"/>
          <p:cNvSpPr/>
          <p:nvPr/>
        </p:nvSpPr>
        <p:spPr>
          <a:xfrm>
            <a:off x="3580121" y="2009718"/>
            <a:ext cx="565221" cy="5652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3" name="Google Shape;993;p22"/>
          <p:cNvSpPr/>
          <p:nvPr/>
        </p:nvSpPr>
        <p:spPr>
          <a:xfrm>
            <a:off x="8285886" y="5309592"/>
            <a:ext cx="565221" cy="56522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4" name="Google Shape;994;p22"/>
          <p:cNvSpPr/>
          <p:nvPr/>
        </p:nvSpPr>
        <p:spPr>
          <a:xfrm>
            <a:off x="3580121" y="5309592"/>
            <a:ext cx="565221" cy="56522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5" name="Google Shape;995;p22"/>
          <p:cNvSpPr/>
          <p:nvPr/>
        </p:nvSpPr>
        <p:spPr>
          <a:xfrm rot="1282801">
            <a:off x="3717491" y="2175250"/>
            <a:ext cx="290480" cy="234157"/>
          </a:xfrm>
          <a:custGeom>
            <a:rect b="b" l="l" r="r" t="t"/>
            <a:pathLst>
              <a:path extrusionOk="0" h="1369652" w="1699104">
                <a:moveTo>
                  <a:pt x="1426018" y="100"/>
                </a:moveTo>
                <a:cubicBezTo>
                  <a:pt x="1538052" y="-1238"/>
                  <a:pt x="1521372" y="676489"/>
                  <a:pt x="905616" y="806363"/>
                </a:cubicBezTo>
                <a:cubicBezTo>
                  <a:pt x="615918" y="859803"/>
                  <a:pt x="247425" y="663322"/>
                  <a:pt x="283242" y="523532"/>
                </a:cubicBezTo>
                <a:cubicBezTo>
                  <a:pt x="295726" y="486047"/>
                  <a:pt x="248406" y="473678"/>
                  <a:pt x="222649" y="437351"/>
                </a:cubicBezTo>
                <a:lnTo>
                  <a:pt x="229092" y="431928"/>
                </a:lnTo>
                <a:lnTo>
                  <a:pt x="214241" y="431928"/>
                </a:lnTo>
                <a:lnTo>
                  <a:pt x="219121" y="466941"/>
                </a:lnTo>
                <a:cubicBezTo>
                  <a:pt x="244983" y="601662"/>
                  <a:pt x="334031" y="752109"/>
                  <a:pt x="726011" y="922236"/>
                </a:cubicBezTo>
                <a:cubicBezTo>
                  <a:pt x="1154486" y="1061180"/>
                  <a:pt x="1595961" y="678971"/>
                  <a:pt x="1670649" y="741110"/>
                </a:cubicBezTo>
                <a:cubicBezTo>
                  <a:pt x="1796893" y="821695"/>
                  <a:pt x="1518097" y="1557237"/>
                  <a:pt x="531731" y="1324252"/>
                </a:cubicBezTo>
                <a:cubicBezTo>
                  <a:pt x="208334" y="1231723"/>
                  <a:pt x="-112945" y="851176"/>
                  <a:pt x="91918" y="541992"/>
                </a:cubicBezTo>
                <a:cubicBezTo>
                  <a:pt x="120456" y="512888"/>
                  <a:pt x="123138" y="500113"/>
                  <a:pt x="120379" y="467947"/>
                </a:cubicBezTo>
                <a:lnTo>
                  <a:pt x="116938" y="431928"/>
                </a:lnTo>
                <a:lnTo>
                  <a:pt x="33060" y="431928"/>
                </a:lnTo>
                <a:cubicBezTo>
                  <a:pt x="14802" y="431928"/>
                  <a:pt x="0" y="417126"/>
                  <a:pt x="0" y="398866"/>
                </a:cubicBezTo>
                <a:lnTo>
                  <a:pt x="0" y="295655"/>
                </a:lnTo>
                <a:cubicBezTo>
                  <a:pt x="0" y="277396"/>
                  <a:pt x="14802" y="262594"/>
                  <a:pt x="33060" y="262594"/>
                </a:cubicBezTo>
                <a:lnTo>
                  <a:pt x="303652" y="262594"/>
                </a:lnTo>
                <a:cubicBezTo>
                  <a:pt x="321912" y="262594"/>
                  <a:pt x="336714" y="277396"/>
                  <a:pt x="336714" y="295655"/>
                </a:cubicBezTo>
                <a:lnTo>
                  <a:pt x="336714" y="398866"/>
                </a:lnTo>
                <a:cubicBezTo>
                  <a:pt x="336714" y="407996"/>
                  <a:pt x="333014" y="416262"/>
                  <a:pt x="327031" y="422244"/>
                </a:cubicBezTo>
                <a:lnTo>
                  <a:pt x="318665" y="425709"/>
                </a:lnTo>
                <a:lnTo>
                  <a:pt x="320999" y="428452"/>
                </a:lnTo>
                <a:cubicBezTo>
                  <a:pt x="391696" y="499969"/>
                  <a:pt x="533781" y="563301"/>
                  <a:pt x="854625" y="512079"/>
                </a:cubicBezTo>
                <a:cubicBezTo>
                  <a:pt x="1189479" y="428452"/>
                  <a:pt x="1354858" y="-7609"/>
                  <a:pt x="1426018" y="10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96" name="Google Shape;996;p22"/>
          <p:cNvGrpSpPr/>
          <p:nvPr/>
        </p:nvGrpSpPr>
        <p:grpSpPr>
          <a:xfrm>
            <a:off x="3729065" y="5431749"/>
            <a:ext cx="268425" cy="324255"/>
            <a:chOff x="810583" y="3002376"/>
            <a:chExt cx="2962062" cy="3578146"/>
          </a:xfrm>
        </p:grpSpPr>
        <p:sp>
          <p:nvSpPr>
            <p:cNvPr id="997" name="Google Shape;997;p22"/>
            <p:cNvSpPr/>
            <p:nvPr/>
          </p:nvSpPr>
          <p:spPr>
            <a:xfrm>
              <a:off x="1719599" y="3938796"/>
              <a:ext cx="1084494" cy="2604776"/>
            </a:xfrm>
            <a:custGeom>
              <a:rect b="b" l="l" r="r" t="t"/>
              <a:pathLst>
                <a:path extrusionOk="0" h="1209124" w="626166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8" name="Google Shape;998;p22"/>
            <p:cNvSpPr/>
            <p:nvPr/>
          </p:nvSpPr>
          <p:spPr>
            <a:xfrm>
              <a:off x="2103734" y="3002376"/>
              <a:ext cx="861381" cy="963974"/>
            </a:xfrm>
            <a:custGeom>
              <a:rect b="b" l="l" r="r" t="t"/>
              <a:pathLst>
                <a:path extrusionOk="0" h="683767" w="61099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9" name="Google Shape;999;p22"/>
            <p:cNvSpPr/>
            <p:nvPr/>
          </p:nvSpPr>
          <p:spPr>
            <a:xfrm rot="-600000">
              <a:off x="1019786" y="4024649"/>
              <a:ext cx="948277" cy="2492473"/>
            </a:xfrm>
            <a:custGeom>
              <a:rect b="b" l="l" r="r" t="t"/>
              <a:pathLst>
                <a:path extrusionOk="0" h="2492471" w="948279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22"/>
            <p:cNvSpPr/>
            <p:nvPr/>
          </p:nvSpPr>
          <p:spPr>
            <a:xfrm flipH="1" rot="638553">
              <a:off x="2580804" y="4025901"/>
              <a:ext cx="970595" cy="2486379"/>
            </a:xfrm>
            <a:custGeom>
              <a:rect b="b" l="l" r="r" t="t"/>
              <a:pathLst>
                <a:path extrusionOk="0" h="2486380" w="970595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1" name="Google Shape;1001;p22"/>
          <p:cNvGrpSpPr/>
          <p:nvPr/>
        </p:nvGrpSpPr>
        <p:grpSpPr>
          <a:xfrm rot="-1006829">
            <a:off x="8432548" y="2127546"/>
            <a:ext cx="285642" cy="369112"/>
            <a:chOff x="8486169" y="3185232"/>
            <a:chExt cx="1293157" cy="1671049"/>
          </a:xfrm>
        </p:grpSpPr>
        <p:sp>
          <p:nvSpPr>
            <p:cNvPr id="1002" name="Google Shape;1002;p22"/>
            <p:cNvSpPr/>
            <p:nvPr/>
          </p:nvSpPr>
          <p:spPr>
            <a:xfrm rot="8100000">
              <a:off x="8675547" y="3752503"/>
              <a:ext cx="914400" cy="914400"/>
            </a:xfrm>
            <a:prstGeom prst="teardrop">
              <a:avLst>
                <a:gd fmla="val 10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3" name="Google Shape;1003;p22"/>
            <p:cNvSpPr/>
            <p:nvPr/>
          </p:nvSpPr>
          <p:spPr>
            <a:xfrm>
              <a:off x="9014972" y="3185232"/>
              <a:ext cx="216234" cy="56314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4" name="Google Shape;1004;p22"/>
            <p:cNvSpPr/>
            <p:nvPr/>
          </p:nvSpPr>
          <p:spPr>
            <a:xfrm rot="3314848">
              <a:off x="9297740" y="3340683"/>
              <a:ext cx="190927" cy="4972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5" name="Google Shape;1005;p22"/>
            <p:cNvSpPr/>
            <p:nvPr/>
          </p:nvSpPr>
          <p:spPr>
            <a:xfrm flipH="1" rot="-3314848">
              <a:off x="8768936" y="3335788"/>
              <a:ext cx="190927" cy="4972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6" name="Google Shape;1006;p22"/>
          <p:cNvGrpSpPr/>
          <p:nvPr/>
        </p:nvGrpSpPr>
        <p:grpSpPr>
          <a:xfrm>
            <a:off x="8435574" y="5429414"/>
            <a:ext cx="288353" cy="330432"/>
            <a:chOff x="3434152" y="230276"/>
            <a:chExt cx="5117562" cy="5864346"/>
          </a:xfrm>
        </p:grpSpPr>
        <p:sp>
          <p:nvSpPr>
            <p:cNvPr id="1007" name="Google Shape;1007;p22"/>
            <p:cNvSpPr/>
            <p:nvPr/>
          </p:nvSpPr>
          <p:spPr>
            <a:xfrm>
              <a:off x="3434152" y="3168165"/>
              <a:ext cx="2828668" cy="2642531"/>
            </a:xfrm>
            <a:custGeom>
              <a:rect b="b" l="l" r="r" t="t"/>
              <a:pathLst>
                <a:path extrusionOk="0" h="2642531" w="2828668">
                  <a:moveTo>
                    <a:pt x="700429" y="69115"/>
                  </a:moveTo>
                  <a:cubicBezTo>
                    <a:pt x="1280281" y="-139827"/>
                    <a:pt x="1186329" y="182560"/>
                    <a:pt x="1591949" y="278273"/>
                  </a:cubicBezTo>
                  <a:cubicBezTo>
                    <a:pt x="1997569" y="373986"/>
                    <a:pt x="2085689" y="113438"/>
                    <a:pt x="2550488" y="409929"/>
                  </a:cubicBezTo>
                  <a:cubicBezTo>
                    <a:pt x="2752640" y="570233"/>
                    <a:pt x="2851209" y="775394"/>
                    <a:pt x="2824318" y="1230372"/>
                  </a:cubicBezTo>
                  <a:cubicBezTo>
                    <a:pt x="2775199" y="2061427"/>
                    <a:pt x="2192073" y="2642531"/>
                    <a:pt x="1412159" y="2642531"/>
                  </a:cubicBezTo>
                  <a:cubicBezTo>
                    <a:pt x="632245" y="2642531"/>
                    <a:pt x="0" y="2010286"/>
                    <a:pt x="0" y="1230372"/>
                  </a:cubicBezTo>
                  <a:cubicBezTo>
                    <a:pt x="0" y="742926"/>
                    <a:pt x="217788" y="303435"/>
                    <a:pt x="700429" y="6911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8" name="Google Shape;1008;p22"/>
            <p:cNvSpPr/>
            <p:nvPr/>
          </p:nvSpPr>
          <p:spPr>
            <a:xfrm flipH="1" rot="-6300000">
              <a:off x="4697268" y="953004"/>
              <a:ext cx="2262873" cy="2437350"/>
            </a:xfrm>
            <a:custGeom>
              <a:rect b="b" l="l" r="r" t="t"/>
              <a:pathLst>
                <a:path extrusionOk="0" h="2318514" w="215254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9" name="Google Shape;1009;p22"/>
            <p:cNvSpPr/>
            <p:nvPr/>
          </p:nvSpPr>
          <p:spPr>
            <a:xfrm rot="-1318505">
              <a:off x="5538768" y="3059101"/>
              <a:ext cx="2613462" cy="2642532"/>
            </a:xfrm>
            <a:custGeom>
              <a:rect b="b" l="l" r="r" t="t"/>
              <a:pathLst>
                <a:path extrusionOk="0" h="2642532" w="2613462">
                  <a:moveTo>
                    <a:pt x="2177283" y="323073"/>
                  </a:moveTo>
                  <a:cubicBezTo>
                    <a:pt x="2224968" y="344511"/>
                    <a:pt x="2277182" y="372869"/>
                    <a:pt x="2335282" y="409930"/>
                  </a:cubicBezTo>
                  <a:cubicBezTo>
                    <a:pt x="2537434" y="570234"/>
                    <a:pt x="2636003" y="775395"/>
                    <a:pt x="2609112" y="1230373"/>
                  </a:cubicBezTo>
                  <a:cubicBezTo>
                    <a:pt x="2559993" y="2061428"/>
                    <a:pt x="1976867" y="2642532"/>
                    <a:pt x="1196953" y="2642532"/>
                  </a:cubicBezTo>
                  <a:cubicBezTo>
                    <a:pt x="709507" y="2642532"/>
                    <a:pt x="279744" y="2395561"/>
                    <a:pt x="25969" y="2019925"/>
                  </a:cubicBezTo>
                  <a:lnTo>
                    <a:pt x="0" y="1977178"/>
                  </a:lnTo>
                  <a:lnTo>
                    <a:pt x="52970" y="1957707"/>
                  </a:lnTo>
                  <a:cubicBezTo>
                    <a:pt x="395707" y="1812253"/>
                    <a:pt x="690033" y="1528956"/>
                    <a:pt x="878304" y="1131700"/>
                  </a:cubicBezTo>
                  <a:cubicBezTo>
                    <a:pt x="1084449" y="696728"/>
                    <a:pt x="1068992" y="456841"/>
                    <a:pt x="934359" y="219950"/>
                  </a:cubicBezTo>
                  <a:cubicBezTo>
                    <a:pt x="870975" y="131062"/>
                    <a:pt x="812823" y="66588"/>
                    <a:pt x="757798" y="18822"/>
                  </a:cubicBezTo>
                  <a:lnTo>
                    <a:pt x="738979" y="4034"/>
                  </a:lnTo>
                  <a:lnTo>
                    <a:pt x="748059" y="2628"/>
                  </a:lnTo>
                  <a:cubicBezTo>
                    <a:pt x="1047406" y="-26900"/>
                    <a:pt x="1047177" y="200507"/>
                    <a:pt x="1376743" y="278274"/>
                  </a:cubicBezTo>
                  <a:cubicBezTo>
                    <a:pt x="1731660" y="362023"/>
                    <a:pt x="1843492" y="173009"/>
                    <a:pt x="2177283" y="32307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0" name="Google Shape;1010;p22"/>
            <p:cNvSpPr/>
            <p:nvPr/>
          </p:nvSpPr>
          <p:spPr>
            <a:xfrm flipH="1" rot="-9000000">
              <a:off x="5404406" y="1307417"/>
              <a:ext cx="1728031" cy="1861269"/>
            </a:xfrm>
            <a:custGeom>
              <a:rect b="b" l="l" r="r" t="t"/>
              <a:pathLst>
                <a:path extrusionOk="0" h="2318514" w="215254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22"/>
            <p:cNvSpPr/>
            <p:nvPr/>
          </p:nvSpPr>
          <p:spPr>
            <a:xfrm flipH="1" rot="-789805">
              <a:off x="3922253" y="428041"/>
              <a:ext cx="1852466" cy="1002062"/>
            </a:xfrm>
            <a:custGeom>
              <a:rect b="b" l="l" r="r" t="t"/>
              <a:pathLst>
                <a:path extrusionOk="0" h="1490465" w="1490464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12" name="Google Shape;1012;p22"/>
          <p:cNvGrpSpPr/>
          <p:nvPr/>
        </p:nvGrpSpPr>
        <p:grpSpPr>
          <a:xfrm>
            <a:off x="4964173" y="1691910"/>
            <a:ext cx="2352778" cy="4564204"/>
            <a:chOff x="5354355" y="2352060"/>
            <a:chExt cx="1868581" cy="3624903"/>
          </a:xfrm>
        </p:grpSpPr>
        <p:sp>
          <p:nvSpPr>
            <p:cNvPr id="1013" name="Google Shape;1013;p22"/>
            <p:cNvSpPr/>
            <p:nvPr/>
          </p:nvSpPr>
          <p:spPr>
            <a:xfrm>
              <a:off x="5354355" y="2352060"/>
              <a:ext cx="1868581" cy="3624903"/>
            </a:xfrm>
            <a:custGeom>
              <a:rect b="b" l="l" r="r" t="t"/>
              <a:pathLst>
                <a:path extrusionOk="0" h="3624903" w="1868581">
                  <a:moveTo>
                    <a:pt x="430125" y="1118822"/>
                  </a:moveTo>
                  <a:cubicBezTo>
                    <a:pt x="365665" y="1112991"/>
                    <a:pt x="284162" y="1223029"/>
                    <a:pt x="225384" y="1280440"/>
                  </a:cubicBezTo>
                  <a:cubicBezTo>
                    <a:pt x="284748" y="1316371"/>
                    <a:pt x="514392" y="1471029"/>
                    <a:pt x="548760" y="1428850"/>
                  </a:cubicBezTo>
                  <a:cubicBezTo>
                    <a:pt x="597189" y="1369486"/>
                    <a:pt x="505018" y="1164836"/>
                    <a:pt x="456591" y="1128907"/>
                  </a:cubicBezTo>
                  <a:cubicBezTo>
                    <a:pt x="448194" y="1122853"/>
                    <a:pt x="439333" y="1119655"/>
                    <a:pt x="430125" y="1118822"/>
                  </a:cubicBezTo>
                  <a:close/>
                  <a:moveTo>
                    <a:pt x="1586325" y="890191"/>
                  </a:moveTo>
                  <a:lnTo>
                    <a:pt x="1603946" y="890191"/>
                  </a:lnTo>
                  <a:cubicBezTo>
                    <a:pt x="1613807" y="890191"/>
                    <a:pt x="1621801" y="898185"/>
                    <a:pt x="1621801" y="908046"/>
                  </a:cubicBezTo>
                  <a:lnTo>
                    <a:pt x="1621801" y="933490"/>
                  </a:lnTo>
                  <a:lnTo>
                    <a:pt x="1647679" y="936098"/>
                  </a:lnTo>
                  <a:cubicBezTo>
                    <a:pt x="1766482" y="960409"/>
                    <a:pt x="1855850" y="1065525"/>
                    <a:pt x="1855850" y="1191516"/>
                  </a:cubicBezTo>
                  <a:lnTo>
                    <a:pt x="1854000" y="1209876"/>
                  </a:lnTo>
                  <a:lnTo>
                    <a:pt x="1336272" y="1209876"/>
                  </a:lnTo>
                  <a:lnTo>
                    <a:pt x="1334421" y="1191516"/>
                  </a:lnTo>
                  <a:cubicBezTo>
                    <a:pt x="1334421" y="1065525"/>
                    <a:pt x="1423790" y="960409"/>
                    <a:pt x="1542593" y="936098"/>
                  </a:cubicBezTo>
                  <a:lnTo>
                    <a:pt x="1568470" y="933490"/>
                  </a:lnTo>
                  <a:lnTo>
                    <a:pt x="1568470" y="908046"/>
                  </a:lnTo>
                  <a:cubicBezTo>
                    <a:pt x="1568470" y="898185"/>
                    <a:pt x="1576463" y="890191"/>
                    <a:pt x="1586325" y="890191"/>
                  </a:cubicBezTo>
                  <a:close/>
                  <a:moveTo>
                    <a:pt x="811141" y="527"/>
                  </a:moveTo>
                  <a:cubicBezTo>
                    <a:pt x="843480" y="3703"/>
                    <a:pt x="886392" y="20911"/>
                    <a:pt x="945560" y="43173"/>
                  </a:cubicBezTo>
                  <a:cubicBezTo>
                    <a:pt x="968994" y="52546"/>
                    <a:pt x="981492" y="66607"/>
                    <a:pt x="978368" y="90039"/>
                  </a:cubicBezTo>
                  <a:cubicBezTo>
                    <a:pt x="961182" y="236886"/>
                    <a:pt x="1003363" y="352489"/>
                    <a:pt x="959621" y="522771"/>
                  </a:cubicBezTo>
                  <a:cubicBezTo>
                    <a:pt x="954934" y="558701"/>
                    <a:pt x="956497" y="594632"/>
                    <a:pt x="929938" y="629001"/>
                  </a:cubicBezTo>
                  <a:cubicBezTo>
                    <a:pt x="925253" y="635250"/>
                    <a:pt x="920565" y="643060"/>
                    <a:pt x="915879" y="649309"/>
                  </a:cubicBezTo>
                  <a:cubicBezTo>
                    <a:pt x="900257" y="678991"/>
                    <a:pt x="861201" y="703987"/>
                    <a:pt x="858077" y="725857"/>
                  </a:cubicBezTo>
                  <a:cubicBezTo>
                    <a:pt x="858077" y="725857"/>
                    <a:pt x="856515" y="725857"/>
                    <a:pt x="856515" y="725857"/>
                  </a:cubicBezTo>
                  <a:cubicBezTo>
                    <a:pt x="851828" y="778972"/>
                    <a:pt x="859640" y="832087"/>
                    <a:pt x="961182" y="858644"/>
                  </a:cubicBezTo>
                  <a:cubicBezTo>
                    <a:pt x="1120527" y="899261"/>
                    <a:pt x="1062727" y="1066418"/>
                    <a:pt x="1054915" y="1202329"/>
                  </a:cubicBezTo>
                  <a:cubicBezTo>
                    <a:pt x="1040856" y="1421038"/>
                    <a:pt x="1064288" y="1397606"/>
                    <a:pt x="1281435" y="1364799"/>
                  </a:cubicBezTo>
                  <a:cubicBezTo>
                    <a:pt x="1342361" y="1355426"/>
                    <a:pt x="1397039" y="1375735"/>
                    <a:pt x="1447029" y="1311684"/>
                  </a:cubicBezTo>
                  <a:cubicBezTo>
                    <a:pt x="1420471" y="1267942"/>
                    <a:pt x="1359546" y="1321057"/>
                    <a:pt x="1322053" y="1236698"/>
                  </a:cubicBezTo>
                  <a:cubicBezTo>
                    <a:pt x="1440780" y="1236698"/>
                    <a:pt x="1732912" y="1235137"/>
                    <a:pt x="1820396" y="1230449"/>
                  </a:cubicBezTo>
                  <a:cubicBezTo>
                    <a:pt x="1865700" y="1228888"/>
                    <a:pt x="1896945" y="1246071"/>
                    <a:pt x="1829769" y="1280440"/>
                  </a:cubicBezTo>
                  <a:cubicBezTo>
                    <a:pt x="1768844" y="1297625"/>
                    <a:pt x="1793839" y="1269505"/>
                    <a:pt x="1737600" y="1313247"/>
                  </a:cubicBezTo>
                  <a:cubicBezTo>
                    <a:pt x="1715729" y="1336679"/>
                    <a:pt x="1690733" y="1339803"/>
                    <a:pt x="1656365" y="1336679"/>
                  </a:cubicBezTo>
                  <a:cubicBezTo>
                    <a:pt x="1493895" y="1419477"/>
                    <a:pt x="1309555" y="1486651"/>
                    <a:pt x="1133025" y="1522582"/>
                  </a:cubicBezTo>
                  <a:cubicBezTo>
                    <a:pt x="1040856" y="1539766"/>
                    <a:pt x="1028358" y="1583508"/>
                    <a:pt x="1040856" y="1678803"/>
                  </a:cubicBezTo>
                  <a:cubicBezTo>
                    <a:pt x="1075224" y="1949064"/>
                    <a:pt x="1092408" y="2269317"/>
                    <a:pt x="1092408" y="2541140"/>
                  </a:cubicBezTo>
                  <a:cubicBezTo>
                    <a:pt x="1092408" y="2584882"/>
                    <a:pt x="1065851" y="2583319"/>
                    <a:pt x="1026795" y="2613002"/>
                  </a:cubicBezTo>
                  <a:cubicBezTo>
                    <a:pt x="1025234" y="2634873"/>
                    <a:pt x="1009612" y="2655181"/>
                    <a:pt x="1008049" y="2675490"/>
                  </a:cubicBezTo>
                  <a:cubicBezTo>
                    <a:pt x="1003363" y="2794218"/>
                    <a:pt x="998675" y="2911382"/>
                    <a:pt x="986178" y="3028548"/>
                  </a:cubicBezTo>
                  <a:cubicBezTo>
                    <a:pt x="965870" y="3211326"/>
                    <a:pt x="922128" y="3336302"/>
                    <a:pt x="1111154" y="3467527"/>
                  </a:cubicBezTo>
                  <a:cubicBezTo>
                    <a:pt x="1134588" y="3483150"/>
                    <a:pt x="1170518" y="3506583"/>
                    <a:pt x="1154896" y="3540952"/>
                  </a:cubicBezTo>
                  <a:cubicBezTo>
                    <a:pt x="1140837" y="3572196"/>
                    <a:pt x="1101781" y="3558137"/>
                    <a:pt x="1073661" y="3561260"/>
                  </a:cubicBezTo>
                  <a:cubicBezTo>
                    <a:pt x="978368" y="3569072"/>
                    <a:pt x="967431" y="3483150"/>
                    <a:pt x="875262" y="3484713"/>
                  </a:cubicBezTo>
                  <a:cubicBezTo>
                    <a:pt x="850267" y="3459717"/>
                    <a:pt x="792464" y="3486274"/>
                    <a:pt x="790903" y="3422224"/>
                  </a:cubicBezTo>
                  <a:cubicBezTo>
                    <a:pt x="790903" y="3408164"/>
                    <a:pt x="790903" y="3380044"/>
                    <a:pt x="790903" y="3365985"/>
                  </a:cubicBezTo>
                  <a:cubicBezTo>
                    <a:pt x="764345" y="3303497"/>
                    <a:pt x="811211" y="3223823"/>
                    <a:pt x="786215" y="3161335"/>
                  </a:cubicBezTo>
                  <a:cubicBezTo>
                    <a:pt x="747161" y="3122281"/>
                    <a:pt x="792464" y="3076976"/>
                    <a:pt x="776842" y="3036359"/>
                  </a:cubicBezTo>
                  <a:cubicBezTo>
                    <a:pt x="761220" y="2898885"/>
                    <a:pt x="806525" y="2775471"/>
                    <a:pt x="773718" y="2637997"/>
                  </a:cubicBezTo>
                  <a:lnTo>
                    <a:pt x="775281" y="2641122"/>
                  </a:lnTo>
                  <a:cubicBezTo>
                    <a:pt x="773718" y="2637997"/>
                    <a:pt x="773718" y="2633310"/>
                    <a:pt x="772156" y="2630185"/>
                  </a:cubicBezTo>
                  <a:lnTo>
                    <a:pt x="690922" y="2630185"/>
                  </a:lnTo>
                  <a:cubicBezTo>
                    <a:pt x="661239" y="2759849"/>
                    <a:pt x="640931" y="2844208"/>
                    <a:pt x="656553" y="2980119"/>
                  </a:cubicBezTo>
                  <a:cubicBezTo>
                    <a:pt x="651866" y="2986368"/>
                    <a:pt x="665926" y="3097286"/>
                    <a:pt x="661239" y="3151962"/>
                  </a:cubicBezTo>
                  <a:cubicBezTo>
                    <a:pt x="647180" y="3209764"/>
                    <a:pt x="637807" y="3376920"/>
                    <a:pt x="651866" y="3426910"/>
                  </a:cubicBezTo>
                  <a:cubicBezTo>
                    <a:pt x="661239" y="3481588"/>
                    <a:pt x="684673" y="3536264"/>
                    <a:pt x="694046" y="3590943"/>
                  </a:cubicBezTo>
                  <a:cubicBezTo>
                    <a:pt x="637807" y="3651869"/>
                    <a:pt x="594065" y="3615938"/>
                    <a:pt x="536262" y="3597191"/>
                  </a:cubicBezTo>
                  <a:cubicBezTo>
                    <a:pt x="483147" y="3555013"/>
                    <a:pt x="469088" y="3494086"/>
                    <a:pt x="475337" y="3434722"/>
                  </a:cubicBezTo>
                  <a:cubicBezTo>
                    <a:pt x="486272" y="3333178"/>
                    <a:pt x="506581" y="3236321"/>
                    <a:pt x="458152" y="3142589"/>
                  </a:cubicBezTo>
                  <a:cubicBezTo>
                    <a:pt x="445655" y="3117593"/>
                    <a:pt x="451903" y="3080100"/>
                    <a:pt x="451903" y="3048856"/>
                  </a:cubicBezTo>
                  <a:cubicBezTo>
                    <a:pt x="455028" y="2908258"/>
                    <a:pt x="442530" y="2769222"/>
                    <a:pt x="445655" y="2628624"/>
                  </a:cubicBezTo>
                  <a:lnTo>
                    <a:pt x="403476" y="2628624"/>
                  </a:lnTo>
                  <a:cubicBezTo>
                    <a:pt x="403476" y="2628624"/>
                    <a:pt x="408162" y="2583319"/>
                    <a:pt x="406600" y="2583319"/>
                  </a:cubicBezTo>
                  <a:cubicBezTo>
                    <a:pt x="434720" y="2341178"/>
                    <a:pt x="439406" y="2142777"/>
                    <a:pt x="459715" y="1899073"/>
                  </a:cubicBezTo>
                  <a:cubicBezTo>
                    <a:pt x="465964" y="1828775"/>
                    <a:pt x="481586" y="1763162"/>
                    <a:pt x="505018" y="1697549"/>
                  </a:cubicBezTo>
                  <a:cubicBezTo>
                    <a:pt x="551885" y="1566324"/>
                    <a:pt x="576880" y="1600693"/>
                    <a:pt x="451903" y="1541329"/>
                  </a:cubicBezTo>
                  <a:cubicBezTo>
                    <a:pt x="317554" y="1477278"/>
                    <a:pt x="189453" y="1453845"/>
                    <a:pt x="44168" y="1361674"/>
                  </a:cubicBezTo>
                  <a:cubicBezTo>
                    <a:pt x="-15196" y="1324181"/>
                    <a:pt x="-10510" y="1278878"/>
                    <a:pt x="33232" y="1230449"/>
                  </a:cubicBezTo>
                  <a:cubicBezTo>
                    <a:pt x="186328" y="1060169"/>
                    <a:pt x="292558" y="860207"/>
                    <a:pt x="525328" y="807092"/>
                  </a:cubicBezTo>
                  <a:cubicBezTo>
                    <a:pt x="679985" y="772724"/>
                    <a:pt x="650304" y="735231"/>
                    <a:pt x="658115" y="689926"/>
                  </a:cubicBezTo>
                  <a:cubicBezTo>
                    <a:pt x="650304" y="685240"/>
                    <a:pt x="626870" y="602442"/>
                    <a:pt x="609687" y="552452"/>
                  </a:cubicBezTo>
                  <a:cubicBezTo>
                    <a:pt x="576880" y="460282"/>
                    <a:pt x="653429" y="380609"/>
                    <a:pt x="664363" y="290001"/>
                  </a:cubicBezTo>
                  <a:cubicBezTo>
                    <a:pt x="672175" y="235325"/>
                    <a:pt x="700295" y="197832"/>
                    <a:pt x="711230" y="143154"/>
                  </a:cubicBezTo>
                  <a:cubicBezTo>
                    <a:pt x="732710" y="28918"/>
                    <a:pt x="757242" y="-4767"/>
                    <a:pt x="811141" y="5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4" name="Google Shape;1014;p22"/>
            <p:cNvSpPr/>
            <p:nvPr/>
          </p:nvSpPr>
          <p:spPr>
            <a:xfrm>
              <a:off x="5895046" y="3132093"/>
              <a:ext cx="551393" cy="1537213"/>
            </a:xfrm>
            <a:custGeom>
              <a:rect b="b" l="l" r="r" t="t"/>
              <a:pathLst>
                <a:path extrusionOk="0" h="1537213" w="551393">
                  <a:moveTo>
                    <a:pt x="51851" y="0"/>
                  </a:moveTo>
                  <a:lnTo>
                    <a:pt x="171121" y="268357"/>
                  </a:lnTo>
                  <a:lnTo>
                    <a:pt x="419000" y="268357"/>
                  </a:lnTo>
                  <a:lnTo>
                    <a:pt x="382596" y="66221"/>
                  </a:lnTo>
                  <a:lnTo>
                    <a:pt x="421275" y="77358"/>
                  </a:lnTo>
                  <a:lnTo>
                    <a:pt x="462110" y="303323"/>
                  </a:lnTo>
                  <a:cubicBezTo>
                    <a:pt x="472788" y="369344"/>
                    <a:pt x="473644" y="522324"/>
                    <a:pt x="463306" y="611197"/>
                  </a:cubicBezTo>
                  <a:cubicBezTo>
                    <a:pt x="502543" y="961722"/>
                    <a:pt x="564854" y="1265204"/>
                    <a:pt x="548808" y="1530626"/>
                  </a:cubicBezTo>
                  <a:lnTo>
                    <a:pt x="64066" y="1537213"/>
                  </a:lnTo>
                  <a:lnTo>
                    <a:pt x="134717" y="695739"/>
                  </a:lnTo>
                  <a:lnTo>
                    <a:pt x="0" y="696698"/>
                  </a:lnTo>
                  <a:lnTo>
                    <a:pt x="14849" y="661371"/>
                  </a:lnTo>
                  <a:lnTo>
                    <a:pt x="135196" y="649876"/>
                  </a:lnTo>
                  <a:cubicBezTo>
                    <a:pt x="135515" y="526415"/>
                    <a:pt x="135835" y="402954"/>
                    <a:pt x="136154" y="279493"/>
                  </a:cubicBezTo>
                  <a:lnTo>
                    <a:pt x="25387" y="16286"/>
                  </a:lnTo>
                  <a:lnTo>
                    <a:pt x="518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8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p23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aphicFrame>
        <p:nvGraphicFramePr>
          <p:cNvPr id="1020" name="Google Shape;1020;p23"/>
          <p:cNvGraphicFramePr/>
          <p:nvPr/>
        </p:nvGraphicFramePr>
        <p:xfrm>
          <a:off x="209548" y="1896833"/>
          <a:ext cx="5831692" cy="3370494"/>
        </p:xfrm>
        <a:graphic>
          <a:graphicData uri="http://schemas.openxmlformats.org/drawingml/2006/chart">
            <c:chart r:id="rId3"/>
          </a:graphicData>
        </a:graphic>
      </p:graphicFrame>
      <p:grpSp>
        <p:nvGrpSpPr>
          <p:cNvPr id="1021" name="Google Shape;1021;p23"/>
          <p:cNvGrpSpPr/>
          <p:nvPr/>
        </p:nvGrpSpPr>
        <p:grpSpPr>
          <a:xfrm>
            <a:off x="1035062" y="1772396"/>
            <a:ext cx="1393226" cy="4378656"/>
            <a:chOff x="892178" y="1883555"/>
            <a:chExt cx="921426" cy="2895874"/>
          </a:xfrm>
        </p:grpSpPr>
        <p:sp>
          <p:nvSpPr>
            <p:cNvPr id="1022" name="Google Shape;1022;p23"/>
            <p:cNvSpPr/>
            <p:nvPr/>
          </p:nvSpPr>
          <p:spPr>
            <a:xfrm>
              <a:off x="892178" y="1883555"/>
              <a:ext cx="921426" cy="2895874"/>
            </a:xfrm>
            <a:custGeom>
              <a:rect b="b" l="l" r="r" t="t"/>
              <a:pathLst>
                <a:path extrusionOk="0" h="2895874" w="921426">
                  <a:moveTo>
                    <a:pt x="460710" y="79015"/>
                  </a:moveTo>
                  <a:cubicBezTo>
                    <a:pt x="348733" y="79015"/>
                    <a:pt x="257957" y="169791"/>
                    <a:pt x="257957" y="281768"/>
                  </a:cubicBezTo>
                  <a:lnTo>
                    <a:pt x="257957" y="2101665"/>
                  </a:lnTo>
                  <a:cubicBezTo>
                    <a:pt x="153385" y="2169455"/>
                    <a:pt x="84384" y="2288946"/>
                    <a:pt x="84384" y="2424911"/>
                  </a:cubicBezTo>
                  <a:cubicBezTo>
                    <a:pt x="84384" y="2637375"/>
                    <a:pt x="252872" y="2809612"/>
                    <a:pt x="460713" y="2809612"/>
                  </a:cubicBezTo>
                  <a:cubicBezTo>
                    <a:pt x="668554" y="2809612"/>
                    <a:pt x="837042" y="2637375"/>
                    <a:pt x="837042" y="2424911"/>
                  </a:cubicBezTo>
                  <a:cubicBezTo>
                    <a:pt x="837042" y="2288943"/>
                    <a:pt x="768038" y="2169450"/>
                    <a:pt x="663462" y="2101661"/>
                  </a:cubicBezTo>
                  <a:lnTo>
                    <a:pt x="663462" y="281769"/>
                  </a:lnTo>
                  <a:cubicBezTo>
                    <a:pt x="663462" y="169792"/>
                    <a:pt x="572686" y="79016"/>
                    <a:pt x="460709" y="79016"/>
                  </a:cubicBezTo>
                  <a:close/>
                  <a:moveTo>
                    <a:pt x="460709" y="0"/>
                  </a:moveTo>
                  <a:lnTo>
                    <a:pt x="460708" y="1"/>
                  </a:lnTo>
                  <a:cubicBezTo>
                    <a:pt x="618710" y="1"/>
                    <a:pt x="746796" y="128087"/>
                    <a:pt x="746796" y="286089"/>
                  </a:cubicBezTo>
                  <a:lnTo>
                    <a:pt x="746796" y="2058414"/>
                  </a:lnTo>
                  <a:cubicBezTo>
                    <a:pt x="853753" y="2143099"/>
                    <a:pt x="921426" y="2275926"/>
                    <a:pt x="921426" y="2424911"/>
                  </a:cubicBezTo>
                  <a:cubicBezTo>
                    <a:pt x="921426" y="2685017"/>
                    <a:pt x="715158" y="2895874"/>
                    <a:pt x="460713" y="2895874"/>
                  </a:cubicBezTo>
                  <a:cubicBezTo>
                    <a:pt x="206268" y="2895874"/>
                    <a:pt x="0" y="2685017"/>
                    <a:pt x="0" y="2424911"/>
                  </a:cubicBezTo>
                  <a:cubicBezTo>
                    <a:pt x="0" y="2275930"/>
                    <a:pt x="67669" y="2143106"/>
                    <a:pt x="174621" y="2058421"/>
                  </a:cubicBezTo>
                  <a:lnTo>
                    <a:pt x="174621" y="286088"/>
                  </a:lnTo>
                  <a:cubicBezTo>
                    <a:pt x="174621" y="128086"/>
                    <a:pt x="302707" y="0"/>
                    <a:pt x="4607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rgbClr val="FAB117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3" name="Google Shape;1023;p23"/>
            <p:cNvSpPr/>
            <p:nvPr/>
          </p:nvSpPr>
          <p:spPr>
            <a:xfrm>
              <a:off x="1063351" y="4012484"/>
              <a:ext cx="579081" cy="59196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rgbClr val="FAB117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24" name="Google Shape;1024;p23"/>
          <p:cNvSpPr txBox="1"/>
          <p:nvPr/>
        </p:nvSpPr>
        <p:spPr>
          <a:xfrm>
            <a:off x="2096193" y="1737018"/>
            <a:ext cx="94252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80%</a:t>
            </a:r>
            <a:endParaRPr b="1" sz="2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5" name="Google Shape;1025;p23"/>
          <p:cNvGrpSpPr/>
          <p:nvPr/>
        </p:nvGrpSpPr>
        <p:grpSpPr>
          <a:xfrm>
            <a:off x="3816018" y="1772396"/>
            <a:ext cx="1393226" cy="4378656"/>
            <a:chOff x="892178" y="1883555"/>
            <a:chExt cx="921426" cy="2895874"/>
          </a:xfrm>
        </p:grpSpPr>
        <p:sp>
          <p:nvSpPr>
            <p:cNvPr id="1026" name="Google Shape;1026;p23"/>
            <p:cNvSpPr/>
            <p:nvPr/>
          </p:nvSpPr>
          <p:spPr>
            <a:xfrm>
              <a:off x="892178" y="1883555"/>
              <a:ext cx="921426" cy="2895874"/>
            </a:xfrm>
            <a:custGeom>
              <a:rect b="b" l="l" r="r" t="t"/>
              <a:pathLst>
                <a:path extrusionOk="0" h="2895874" w="921426">
                  <a:moveTo>
                    <a:pt x="460710" y="79015"/>
                  </a:moveTo>
                  <a:cubicBezTo>
                    <a:pt x="348733" y="79015"/>
                    <a:pt x="257957" y="169791"/>
                    <a:pt x="257957" y="281768"/>
                  </a:cubicBezTo>
                  <a:lnTo>
                    <a:pt x="257957" y="2101665"/>
                  </a:lnTo>
                  <a:cubicBezTo>
                    <a:pt x="153385" y="2169455"/>
                    <a:pt x="84384" y="2288946"/>
                    <a:pt x="84384" y="2424911"/>
                  </a:cubicBezTo>
                  <a:cubicBezTo>
                    <a:pt x="84384" y="2637375"/>
                    <a:pt x="252872" y="2809612"/>
                    <a:pt x="460713" y="2809612"/>
                  </a:cubicBezTo>
                  <a:cubicBezTo>
                    <a:pt x="668554" y="2809612"/>
                    <a:pt x="837042" y="2637375"/>
                    <a:pt x="837042" y="2424911"/>
                  </a:cubicBezTo>
                  <a:cubicBezTo>
                    <a:pt x="837042" y="2288943"/>
                    <a:pt x="768038" y="2169450"/>
                    <a:pt x="663462" y="2101661"/>
                  </a:cubicBezTo>
                  <a:lnTo>
                    <a:pt x="663462" y="281769"/>
                  </a:lnTo>
                  <a:cubicBezTo>
                    <a:pt x="663462" y="169792"/>
                    <a:pt x="572686" y="79016"/>
                    <a:pt x="460709" y="79016"/>
                  </a:cubicBezTo>
                  <a:close/>
                  <a:moveTo>
                    <a:pt x="460709" y="0"/>
                  </a:moveTo>
                  <a:lnTo>
                    <a:pt x="460708" y="1"/>
                  </a:lnTo>
                  <a:cubicBezTo>
                    <a:pt x="618710" y="1"/>
                    <a:pt x="746796" y="128087"/>
                    <a:pt x="746796" y="286089"/>
                  </a:cubicBezTo>
                  <a:lnTo>
                    <a:pt x="746796" y="2058414"/>
                  </a:lnTo>
                  <a:cubicBezTo>
                    <a:pt x="853753" y="2143099"/>
                    <a:pt x="921426" y="2275926"/>
                    <a:pt x="921426" y="2424911"/>
                  </a:cubicBezTo>
                  <a:cubicBezTo>
                    <a:pt x="921426" y="2685017"/>
                    <a:pt x="715158" y="2895874"/>
                    <a:pt x="460713" y="2895874"/>
                  </a:cubicBezTo>
                  <a:cubicBezTo>
                    <a:pt x="206268" y="2895874"/>
                    <a:pt x="0" y="2685017"/>
                    <a:pt x="0" y="2424911"/>
                  </a:cubicBezTo>
                  <a:cubicBezTo>
                    <a:pt x="0" y="2275930"/>
                    <a:pt x="67669" y="2143106"/>
                    <a:pt x="174621" y="2058421"/>
                  </a:cubicBezTo>
                  <a:lnTo>
                    <a:pt x="174621" y="286088"/>
                  </a:lnTo>
                  <a:cubicBezTo>
                    <a:pt x="174621" y="128086"/>
                    <a:pt x="302707" y="0"/>
                    <a:pt x="4607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7" name="Google Shape;1027;p23"/>
            <p:cNvSpPr/>
            <p:nvPr/>
          </p:nvSpPr>
          <p:spPr>
            <a:xfrm>
              <a:off x="1063351" y="4012484"/>
              <a:ext cx="579081" cy="59196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28" name="Google Shape;1028;p23"/>
          <p:cNvSpPr/>
          <p:nvPr/>
        </p:nvSpPr>
        <p:spPr>
          <a:xfrm>
            <a:off x="2567453" y="4850420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9" name="Google Shape;1029;p23"/>
          <p:cNvSpPr/>
          <p:nvPr/>
        </p:nvSpPr>
        <p:spPr>
          <a:xfrm>
            <a:off x="2567453" y="4549055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0" name="Google Shape;1030;p23"/>
          <p:cNvSpPr/>
          <p:nvPr/>
        </p:nvSpPr>
        <p:spPr>
          <a:xfrm>
            <a:off x="2567453" y="4247691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1" name="Google Shape;1031;p23"/>
          <p:cNvSpPr/>
          <p:nvPr/>
        </p:nvSpPr>
        <p:spPr>
          <a:xfrm>
            <a:off x="2567453" y="3946327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2" name="Google Shape;1032;p23"/>
          <p:cNvSpPr/>
          <p:nvPr/>
        </p:nvSpPr>
        <p:spPr>
          <a:xfrm>
            <a:off x="2423453" y="3644963"/>
            <a:ext cx="432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3" name="Google Shape;1033;p23"/>
          <p:cNvSpPr/>
          <p:nvPr/>
        </p:nvSpPr>
        <p:spPr>
          <a:xfrm>
            <a:off x="2567453" y="3343599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4" name="Google Shape;1034;p23"/>
          <p:cNvSpPr/>
          <p:nvPr/>
        </p:nvSpPr>
        <p:spPr>
          <a:xfrm>
            <a:off x="2567453" y="3042235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5" name="Google Shape;1035;p23"/>
          <p:cNvSpPr/>
          <p:nvPr/>
        </p:nvSpPr>
        <p:spPr>
          <a:xfrm>
            <a:off x="2567453" y="2740871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6" name="Google Shape;1036;p23"/>
          <p:cNvSpPr/>
          <p:nvPr/>
        </p:nvSpPr>
        <p:spPr>
          <a:xfrm>
            <a:off x="2567453" y="2439507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7" name="Google Shape;1037;p23"/>
          <p:cNvSpPr/>
          <p:nvPr/>
        </p:nvSpPr>
        <p:spPr>
          <a:xfrm>
            <a:off x="2315453" y="2138143"/>
            <a:ext cx="540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8" name="Google Shape;1038;p23"/>
          <p:cNvSpPr txBox="1"/>
          <p:nvPr/>
        </p:nvSpPr>
        <p:spPr>
          <a:xfrm>
            <a:off x="3245094" y="1737016"/>
            <a:ext cx="90308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40%</a:t>
            </a:r>
            <a:endParaRPr b="1" sz="200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9" name="Google Shape;1039;p23"/>
          <p:cNvSpPr/>
          <p:nvPr/>
        </p:nvSpPr>
        <p:spPr>
          <a:xfrm>
            <a:off x="3424914" y="4845283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0" name="Google Shape;1040;p23"/>
          <p:cNvSpPr/>
          <p:nvPr/>
        </p:nvSpPr>
        <p:spPr>
          <a:xfrm>
            <a:off x="3424914" y="4543918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1" name="Google Shape;1041;p23"/>
          <p:cNvSpPr/>
          <p:nvPr/>
        </p:nvSpPr>
        <p:spPr>
          <a:xfrm>
            <a:off x="3424914" y="4242554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2" name="Google Shape;1042;p23"/>
          <p:cNvSpPr/>
          <p:nvPr/>
        </p:nvSpPr>
        <p:spPr>
          <a:xfrm>
            <a:off x="3424914" y="3941190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3" name="Google Shape;1043;p23"/>
          <p:cNvSpPr/>
          <p:nvPr/>
        </p:nvSpPr>
        <p:spPr>
          <a:xfrm>
            <a:off x="3424914" y="3639826"/>
            <a:ext cx="432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4" name="Google Shape;1044;p23"/>
          <p:cNvSpPr/>
          <p:nvPr/>
        </p:nvSpPr>
        <p:spPr>
          <a:xfrm>
            <a:off x="3424914" y="3338462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5" name="Google Shape;1045;p23"/>
          <p:cNvSpPr/>
          <p:nvPr/>
        </p:nvSpPr>
        <p:spPr>
          <a:xfrm>
            <a:off x="3424914" y="3037098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6" name="Google Shape;1046;p23"/>
          <p:cNvSpPr/>
          <p:nvPr/>
        </p:nvSpPr>
        <p:spPr>
          <a:xfrm>
            <a:off x="3424914" y="2735734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7" name="Google Shape;1047;p23"/>
          <p:cNvSpPr/>
          <p:nvPr/>
        </p:nvSpPr>
        <p:spPr>
          <a:xfrm>
            <a:off x="3424914" y="2434370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" name="Google Shape;1048;p23"/>
          <p:cNvSpPr/>
          <p:nvPr/>
        </p:nvSpPr>
        <p:spPr>
          <a:xfrm>
            <a:off x="3424914" y="2133006"/>
            <a:ext cx="540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49" name="Google Shape;1049;p23"/>
          <p:cNvGrpSpPr/>
          <p:nvPr/>
        </p:nvGrpSpPr>
        <p:grpSpPr>
          <a:xfrm>
            <a:off x="6039992" y="3140973"/>
            <a:ext cx="5530440" cy="719450"/>
            <a:chOff x="395534" y="3737445"/>
            <a:chExt cx="3972999" cy="719450"/>
          </a:xfrm>
        </p:grpSpPr>
        <p:sp>
          <p:nvSpPr>
            <p:cNvPr id="1050" name="Google Shape;1050;p23"/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1" name="Google Shape;1051;p23"/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/>
            </a:p>
          </p:txBody>
        </p:sp>
      </p:grpSp>
      <p:grpSp>
        <p:nvGrpSpPr>
          <p:cNvPr id="1052" name="Google Shape;1052;p23"/>
          <p:cNvGrpSpPr/>
          <p:nvPr/>
        </p:nvGrpSpPr>
        <p:grpSpPr>
          <a:xfrm>
            <a:off x="6039992" y="3899641"/>
            <a:ext cx="5530440" cy="719450"/>
            <a:chOff x="395534" y="3737445"/>
            <a:chExt cx="3972999" cy="719450"/>
          </a:xfrm>
        </p:grpSpPr>
        <p:sp>
          <p:nvSpPr>
            <p:cNvPr id="1053" name="Google Shape;1053;p23"/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4" name="Google Shape;1054;p23"/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/>
            </a:p>
          </p:txBody>
        </p:sp>
      </p:grpSp>
      <p:grpSp>
        <p:nvGrpSpPr>
          <p:cNvPr id="1055" name="Google Shape;1055;p23"/>
          <p:cNvGrpSpPr/>
          <p:nvPr/>
        </p:nvGrpSpPr>
        <p:grpSpPr>
          <a:xfrm>
            <a:off x="6039992" y="4658311"/>
            <a:ext cx="4858127" cy="719450"/>
            <a:chOff x="395534" y="3737445"/>
            <a:chExt cx="3972999" cy="719450"/>
          </a:xfrm>
        </p:grpSpPr>
        <p:sp>
          <p:nvSpPr>
            <p:cNvPr id="1056" name="Google Shape;1056;p23"/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23"/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/>
            </a:p>
          </p:txBody>
        </p:sp>
      </p:grpSp>
      <p:grpSp>
        <p:nvGrpSpPr>
          <p:cNvPr id="1058" name="Google Shape;1058;p23"/>
          <p:cNvGrpSpPr/>
          <p:nvPr/>
        </p:nvGrpSpPr>
        <p:grpSpPr>
          <a:xfrm>
            <a:off x="6039992" y="5416979"/>
            <a:ext cx="4858127" cy="719450"/>
            <a:chOff x="395534" y="3737445"/>
            <a:chExt cx="3972999" cy="719450"/>
          </a:xfrm>
        </p:grpSpPr>
        <p:sp>
          <p:nvSpPr>
            <p:cNvPr id="1059" name="Google Shape;1059;p23"/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23"/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/>
            </a:p>
          </p:txBody>
        </p:sp>
      </p:grpSp>
      <p:grpSp>
        <p:nvGrpSpPr>
          <p:cNvPr id="1061" name="Google Shape;1061;p23"/>
          <p:cNvGrpSpPr/>
          <p:nvPr/>
        </p:nvGrpSpPr>
        <p:grpSpPr>
          <a:xfrm>
            <a:off x="5944742" y="1863339"/>
            <a:ext cx="301202" cy="301202"/>
            <a:chOff x="4972700" y="3925047"/>
            <a:chExt cx="391388" cy="391388"/>
          </a:xfrm>
        </p:grpSpPr>
        <p:sp>
          <p:nvSpPr>
            <p:cNvPr id="1062" name="Google Shape;1062;p23"/>
            <p:cNvSpPr/>
            <p:nvPr/>
          </p:nvSpPr>
          <p:spPr>
            <a:xfrm>
              <a:off x="4972700" y="3925047"/>
              <a:ext cx="391388" cy="39138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23"/>
            <p:cNvSpPr/>
            <p:nvPr/>
          </p:nvSpPr>
          <p:spPr>
            <a:xfrm>
              <a:off x="5096925" y="4011172"/>
              <a:ext cx="157394" cy="215077"/>
            </a:xfrm>
            <a:prstGeom prst="chevron">
              <a:avLst>
                <a:gd fmla="val 5990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64" name="Google Shape;1064;p23"/>
          <p:cNvSpPr txBox="1"/>
          <p:nvPr/>
        </p:nvSpPr>
        <p:spPr>
          <a:xfrm>
            <a:off x="6380981" y="1834764"/>
            <a:ext cx="5189451" cy="33855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Contents Here</a:t>
            </a:r>
            <a:endParaRPr b="1"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5" name="Google Shape;1065;p23"/>
          <p:cNvSpPr txBox="1"/>
          <p:nvPr/>
        </p:nvSpPr>
        <p:spPr>
          <a:xfrm>
            <a:off x="6380983" y="2198099"/>
            <a:ext cx="51899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Easy to change colors, photos and Text. You can simply impress your audience and add a unique zing and appeal to your Presentations.</a:t>
            </a:r>
            <a:endParaRPr/>
          </a:p>
        </p:txBody>
      </p:sp>
      <p:grpSp>
        <p:nvGrpSpPr>
          <p:cNvPr id="1066" name="Google Shape;1066;p23"/>
          <p:cNvGrpSpPr/>
          <p:nvPr/>
        </p:nvGrpSpPr>
        <p:grpSpPr>
          <a:xfrm>
            <a:off x="1529435" y="5209316"/>
            <a:ext cx="464374" cy="484662"/>
            <a:chOff x="2782567" y="352219"/>
            <a:chExt cx="1434275" cy="1496937"/>
          </a:xfrm>
        </p:grpSpPr>
        <p:sp>
          <p:nvSpPr>
            <p:cNvPr id="1067" name="Google Shape;1067;p23"/>
            <p:cNvSpPr/>
            <p:nvPr/>
          </p:nvSpPr>
          <p:spPr>
            <a:xfrm>
              <a:off x="2782567" y="352219"/>
              <a:ext cx="1434275" cy="1496937"/>
            </a:xfrm>
            <a:custGeom>
              <a:rect b="b" l="l" r="r" t="t"/>
              <a:pathLst>
                <a:path extrusionOk="0" h="4095750" w="3924300">
                  <a:moveTo>
                    <a:pt x="3929811" y="1288776"/>
                  </a:moveTo>
                  <a:cubicBezTo>
                    <a:pt x="3929811" y="1356403"/>
                    <a:pt x="3929811" y="1424031"/>
                    <a:pt x="3929811" y="1491658"/>
                  </a:cubicBezTo>
                  <a:cubicBezTo>
                    <a:pt x="3908856" y="1713591"/>
                    <a:pt x="3840276" y="1919331"/>
                    <a:pt x="3728834" y="2112688"/>
                  </a:cubicBezTo>
                  <a:cubicBezTo>
                    <a:pt x="3519284" y="2477496"/>
                    <a:pt x="3288778" y="2827063"/>
                    <a:pt x="2990646" y="3125196"/>
                  </a:cubicBezTo>
                  <a:cubicBezTo>
                    <a:pt x="2555353" y="3559536"/>
                    <a:pt x="2065768" y="3911008"/>
                    <a:pt x="1449501" y="4044358"/>
                  </a:cubicBezTo>
                  <a:cubicBezTo>
                    <a:pt x="1179943" y="4103413"/>
                    <a:pt x="906576" y="4129131"/>
                    <a:pt x="634161" y="4067218"/>
                  </a:cubicBezTo>
                  <a:cubicBezTo>
                    <a:pt x="125526" y="3951966"/>
                    <a:pt x="-145937" y="3385228"/>
                    <a:pt x="80758" y="2915646"/>
                  </a:cubicBezTo>
                  <a:cubicBezTo>
                    <a:pt x="116953" y="2840398"/>
                    <a:pt x="173151" y="2778486"/>
                    <a:pt x="223633" y="2713716"/>
                  </a:cubicBezTo>
                  <a:cubicBezTo>
                    <a:pt x="474141" y="2390818"/>
                    <a:pt x="729411" y="2073636"/>
                    <a:pt x="942771" y="1723116"/>
                  </a:cubicBezTo>
                  <a:cubicBezTo>
                    <a:pt x="1123746" y="1427841"/>
                    <a:pt x="1228521" y="1108753"/>
                    <a:pt x="1302816" y="776331"/>
                  </a:cubicBezTo>
                  <a:cubicBezTo>
                    <a:pt x="1312341" y="732516"/>
                    <a:pt x="1326628" y="692511"/>
                    <a:pt x="1350441" y="655363"/>
                  </a:cubicBezTo>
                  <a:cubicBezTo>
                    <a:pt x="1660003" y="152443"/>
                    <a:pt x="2265794" y="-99017"/>
                    <a:pt x="2846819" y="36238"/>
                  </a:cubicBezTo>
                  <a:cubicBezTo>
                    <a:pt x="3456419" y="178161"/>
                    <a:pt x="3861231" y="646791"/>
                    <a:pt x="3929811" y="128877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p23"/>
            <p:cNvSpPr/>
            <p:nvPr/>
          </p:nvSpPr>
          <p:spPr>
            <a:xfrm>
              <a:off x="2858097" y="474121"/>
              <a:ext cx="1263694" cy="1277618"/>
            </a:xfrm>
            <a:custGeom>
              <a:rect b="b" l="l" r="r" t="t"/>
              <a:pathLst>
                <a:path extrusionOk="0" h="3495675" w="3457575">
                  <a:moveTo>
                    <a:pt x="3464073" y="1172412"/>
                  </a:moveTo>
                  <a:cubicBezTo>
                    <a:pt x="3465025" y="1376247"/>
                    <a:pt x="3415495" y="1566747"/>
                    <a:pt x="3317388" y="1743912"/>
                  </a:cubicBezTo>
                  <a:cubicBezTo>
                    <a:pt x="3169750" y="2011565"/>
                    <a:pt x="3007825" y="2271597"/>
                    <a:pt x="2803038" y="2498292"/>
                  </a:cubicBezTo>
                  <a:cubicBezTo>
                    <a:pt x="2421085" y="2922155"/>
                    <a:pt x="1990555" y="3276485"/>
                    <a:pt x="1423818" y="3428885"/>
                  </a:cubicBezTo>
                  <a:cubicBezTo>
                    <a:pt x="1152355" y="3502228"/>
                    <a:pt x="878988" y="3516515"/>
                    <a:pt x="601810" y="3474605"/>
                  </a:cubicBezTo>
                  <a:cubicBezTo>
                    <a:pt x="546565" y="3466032"/>
                    <a:pt x="501798" y="3432695"/>
                    <a:pt x="455125" y="3406025"/>
                  </a:cubicBezTo>
                  <a:cubicBezTo>
                    <a:pt x="293200" y="3312680"/>
                    <a:pt x="156040" y="3192665"/>
                    <a:pt x="66505" y="3025978"/>
                  </a:cubicBezTo>
                  <a:cubicBezTo>
                    <a:pt x="-26840" y="2852622"/>
                    <a:pt x="-28745" y="2673553"/>
                    <a:pt x="104605" y="2525915"/>
                  </a:cubicBezTo>
                  <a:cubicBezTo>
                    <a:pt x="342730" y="2262072"/>
                    <a:pt x="548470" y="1975370"/>
                    <a:pt x="738970" y="1676285"/>
                  </a:cubicBezTo>
                  <a:cubicBezTo>
                    <a:pt x="951378" y="1343862"/>
                    <a:pt x="1136163" y="1000010"/>
                    <a:pt x="1224745" y="614247"/>
                  </a:cubicBezTo>
                  <a:cubicBezTo>
                    <a:pt x="1258083" y="470420"/>
                    <a:pt x="1323805" y="358025"/>
                    <a:pt x="1439058" y="278015"/>
                  </a:cubicBezTo>
                  <a:cubicBezTo>
                    <a:pt x="1838155" y="1790"/>
                    <a:pt x="2276305" y="-75363"/>
                    <a:pt x="2737315" y="77037"/>
                  </a:cubicBezTo>
                  <a:cubicBezTo>
                    <a:pt x="3163083" y="218960"/>
                    <a:pt x="3465025" y="691400"/>
                    <a:pt x="3464073" y="11724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23"/>
            <p:cNvSpPr/>
            <p:nvPr/>
          </p:nvSpPr>
          <p:spPr>
            <a:xfrm>
              <a:off x="2998098" y="580348"/>
              <a:ext cx="1009562" cy="1086149"/>
            </a:xfrm>
            <a:custGeom>
              <a:rect b="b" l="l" r="r" t="t"/>
              <a:pathLst>
                <a:path extrusionOk="0" h="2971800" w="2762250">
                  <a:moveTo>
                    <a:pt x="2764788" y="760797"/>
                  </a:moveTo>
                  <a:cubicBezTo>
                    <a:pt x="2766693" y="977015"/>
                    <a:pt x="2729546" y="1112270"/>
                    <a:pt x="2659061" y="1238953"/>
                  </a:cubicBezTo>
                  <a:cubicBezTo>
                    <a:pt x="2575241" y="1390400"/>
                    <a:pt x="2486658" y="1539942"/>
                    <a:pt x="2379978" y="1676150"/>
                  </a:cubicBezTo>
                  <a:cubicBezTo>
                    <a:pt x="1951353" y="2220980"/>
                    <a:pt x="1450338" y="2672465"/>
                    <a:pt x="779778" y="2902970"/>
                  </a:cubicBezTo>
                  <a:cubicBezTo>
                    <a:pt x="662621" y="2942975"/>
                    <a:pt x="544511" y="2982980"/>
                    <a:pt x="417828" y="2979170"/>
                  </a:cubicBezTo>
                  <a:cubicBezTo>
                    <a:pt x="230186" y="2973455"/>
                    <a:pt x="72071" y="2853440"/>
                    <a:pt x="18731" y="2677228"/>
                  </a:cubicBezTo>
                  <a:cubicBezTo>
                    <a:pt x="-35562" y="2500063"/>
                    <a:pt x="31113" y="2315278"/>
                    <a:pt x="180656" y="2202882"/>
                  </a:cubicBezTo>
                  <a:cubicBezTo>
                    <a:pt x="281621" y="2127635"/>
                    <a:pt x="396873" y="2081915"/>
                    <a:pt x="510221" y="2033337"/>
                  </a:cubicBezTo>
                  <a:cubicBezTo>
                    <a:pt x="722628" y="1939993"/>
                    <a:pt x="868361" y="1792355"/>
                    <a:pt x="955038" y="1575185"/>
                  </a:cubicBezTo>
                  <a:cubicBezTo>
                    <a:pt x="1044573" y="1351347"/>
                    <a:pt x="1105533" y="1131320"/>
                    <a:pt x="1090293" y="884622"/>
                  </a:cubicBezTo>
                  <a:cubicBezTo>
                    <a:pt x="1050288" y="247400"/>
                    <a:pt x="1682748" y="-180273"/>
                    <a:pt x="2266631" y="74997"/>
                  </a:cubicBezTo>
                  <a:cubicBezTo>
                    <a:pt x="2597149" y="220730"/>
                    <a:pt x="2743833" y="483620"/>
                    <a:pt x="2764788" y="76079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23"/>
            <p:cNvSpPr/>
            <p:nvPr/>
          </p:nvSpPr>
          <p:spPr>
            <a:xfrm>
              <a:off x="3582467" y="777990"/>
              <a:ext cx="219319" cy="219319"/>
            </a:xfrm>
            <a:custGeom>
              <a:rect b="b" l="l" r="r" t="t"/>
              <a:pathLst>
                <a:path extrusionOk="0" h="600075" w="600075">
                  <a:moveTo>
                    <a:pt x="306750" y="5"/>
                  </a:moveTo>
                  <a:cubicBezTo>
                    <a:pt x="472485" y="1910"/>
                    <a:pt x="605835" y="138118"/>
                    <a:pt x="603929" y="303853"/>
                  </a:cubicBezTo>
                  <a:cubicBezTo>
                    <a:pt x="602977" y="469588"/>
                    <a:pt x="466769" y="603890"/>
                    <a:pt x="301035" y="603890"/>
                  </a:cubicBezTo>
                  <a:cubicBezTo>
                    <a:pt x="132442" y="603890"/>
                    <a:pt x="-2813" y="464825"/>
                    <a:pt x="44" y="295280"/>
                  </a:cubicBezTo>
                  <a:cubicBezTo>
                    <a:pt x="2902" y="129545"/>
                    <a:pt x="139110" y="-947"/>
                    <a:pt x="306750" y="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71" name="Google Shape;1071;p23"/>
          <p:cNvGrpSpPr/>
          <p:nvPr/>
        </p:nvGrpSpPr>
        <p:grpSpPr>
          <a:xfrm rot="1800000">
            <a:off x="4360580" y="5148893"/>
            <a:ext cx="304102" cy="631981"/>
            <a:chOff x="-302912" y="4952296"/>
            <a:chExt cx="1641015" cy="3410347"/>
          </a:xfrm>
        </p:grpSpPr>
        <p:sp>
          <p:nvSpPr>
            <p:cNvPr id="1072" name="Google Shape;1072;p23"/>
            <p:cNvSpPr/>
            <p:nvPr/>
          </p:nvSpPr>
          <p:spPr>
            <a:xfrm>
              <a:off x="-16779" y="5815886"/>
              <a:ext cx="976601" cy="2546757"/>
            </a:xfrm>
            <a:custGeom>
              <a:rect b="b" l="l" r="r" t="t"/>
              <a:pathLst>
                <a:path extrusionOk="0" h="2546757" w="976601">
                  <a:moveTo>
                    <a:pt x="245997" y="1541896"/>
                  </a:moveTo>
                  <a:cubicBezTo>
                    <a:pt x="216174" y="1541896"/>
                    <a:pt x="191997" y="1566073"/>
                    <a:pt x="191997" y="1595896"/>
                  </a:cubicBezTo>
                  <a:cubicBezTo>
                    <a:pt x="191997" y="1625719"/>
                    <a:pt x="216174" y="1649896"/>
                    <a:pt x="245997" y="1649896"/>
                  </a:cubicBezTo>
                  <a:lnTo>
                    <a:pt x="353997" y="1649896"/>
                  </a:lnTo>
                  <a:cubicBezTo>
                    <a:pt x="383820" y="1649896"/>
                    <a:pt x="407997" y="1625719"/>
                    <a:pt x="407997" y="1595896"/>
                  </a:cubicBezTo>
                  <a:cubicBezTo>
                    <a:pt x="407997" y="1566073"/>
                    <a:pt x="383820" y="1541896"/>
                    <a:pt x="353997" y="1541896"/>
                  </a:cubicBezTo>
                  <a:close/>
                  <a:moveTo>
                    <a:pt x="510373" y="50"/>
                  </a:moveTo>
                  <a:cubicBezTo>
                    <a:pt x="645650" y="2191"/>
                    <a:pt x="775789" y="72397"/>
                    <a:pt x="885380" y="214523"/>
                  </a:cubicBezTo>
                  <a:cubicBezTo>
                    <a:pt x="940604" y="292864"/>
                    <a:pt x="968376" y="423579"/>
                    <a:pt x="975808" y="584318"/>
                  </a:cubicBezTo>
                  <a:lnTo>
                    <a:pt x="976601" y="731372"/>
                  </a:lnTo>
                  <a:lnTo>
                    <a:pt x="948804" y="719858"/>
                  </a:lnTo>
                  <a:lnTo>
                    <a:pt x="696804" y="719858"/>
                  </a:lnTo>
                  <a:cubicBezTo>
                    <a:pt x="666981" y="719858"/>
                    <a:pt x="642804" y="744035"/>
                    <a:pt x="642804" y="773858"/>
                  </a:cubicBezTo>
                  <a:cubicBezTo>
                    <a:pt x="642804" y="803681"/>
                    <a:pt x="666981" y="827858"/>
                    <a:pt x="696804" y="827858"/>
                  </a:cubicBezTo>
                  <a:lnTo>
                    <a:pt x="948804" y="827858"/>
                  </a:lnTo>
                  <a:lnTo>
                    <a:pt x="972918" y="817870"/>
                  </a:lnTo>
                  <a:lnTo>
                    <a:pt x="966749" y="921008"/>
                  </a:lnTo>
                  <a:lnTo>
                    <a:pt x="806380" y="921008"/>
                  </a:lnTo>
                  <a:cubicBezTo>
                    <a:pt x="776557" y="921008"/>
                    <a:pt x="752380" y="945185"/>
                    <a:pt x="752380" y="975008"/>
                  </a:cubicBezTo>
                  <a:cubicBezTo>
                    <a:pt x="752380" y="1004831"/>
                    <a:pt x="776557" y="1029008"/>
                    <a:pt x="806380" y="1029008"/>
                  </a:cubicBezTo>
                  <a:lnTo>
                    <a:pt x="955051" y="1029008"/>
                  </a:lnTo>
                  <a:lnTo>
                    <a:pt x="933789" y="1208993"/>
                  </a:lnTo>
                  <a:cubicBezTo>
                    <a:pt x="910261" y="1369418"/>
                    <a:pt x="878795" y="1532982"/>
                    <a:pt x="843059" y="1688156"/>
                  </a:cubicBezTo>
                  <a:lnTo>
                    <a:pt x="810682" y="1817456"/>
                  </a:lnTo>
                  <a:lnTo>
                    <a:pt x="806987" y="1811976"/>
                  </a:lnTo>
                  <a:cubicBezTo>
                    <a:pt x="797215" y="1802204"/>
                    <a:pt x="783715" y="1796159"/>
                    <a:pt x="768803" y="1796159"/>
                  </a:cubicBezTo>
                  <a:lnTo>
                    <a:pt x="660803" y="1796159"/>
                  </a:lnTo>
                  <a:cubicBezTo>
                    <a:pt x="630980" y="1796159"/>
                    <a:pt x="606803" y="1820336"/>
                    <a:pt x="606803" y="1850159"/>
                  </a:cubicBezTo>
                  <a:cubicBezTo>
                    <a:pt x="606803" y="1879982"/>
                    <a:pt x="630980" y="1904159"/>
                    <a:pt x="660803" y="1904159"/>
                  </a:cubicBezTo>
                  <a:lnTo>
                    <a:pt x="768803" y="1904159"/>
                  </a:lnTo>
                  <a:lnTo>
                    <a:pt x="791304" y="1894839"/>
                  </a:lnTo>
                  <a:lnTo>
                    <a:pt x="786712" y="1913180"/>
                  </a:lnTo>
                  <a:cubicBezTo>
                    <a:pt x="688992" y="2272925"/>
                    <a:pt x="576055" y="2544183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ubicBezTo>
                    <a:pt x="234684" y="63836"/>
                    <a:pt x="375097" y="-2091"/>
                    <a:pt x="510373" y="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3" name="Google Shape;1073;p23"/>
            <p:cNvSpPr/>
            <p:nvPr/>
          </p:nvSpPr>
          <p:spPr>
            <a:xfrm>
              <a:off x="339044" y="4952296"/>
              <a:ext cx="339180" cy="8833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23"/>
            <p:cNvSpPr/>
            <p:nvPr/>
          </p:nvSpPr>
          <p:spPr>
            <a:xfrm rot="3314848">
              <a:off x="782588" y="5196133"/>
              <a:ext cx="299484" cy="77995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5" name="Google Shape;1075;p23"/>
            <p:cNvSpPr/>
            <p:nvPr/>
          </p:nvSpPr>
          <p:spPr>
            <a:xfrm flipH="1" rot="-3314848">
              <a:off x="-46881" y="5188454"/>
              <a:ext cx="299484" cy="77995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9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Google Shape;1080;p24"/>
          <p:cNvSpPr/>
          <p:nvPr>
            <p:ph idx="4" type="pic"/>
          </p:nvPr>
        </p:nvSpPr>
        <p:spPr>
          <a:xfrm>
            <a:off x="9311943" y="1749287"/>
            <a:ext cx="2351879" cy="335942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081" name="Google Shape;1081;p24"/>
          <p:cNvSpPr/>
          <p:nvPr>
            <p:ph idx="5" type="pic"/>
          </p:nvPr>
        </p:nvSpPr>
        <p:spPr>
          <a:xfrm>
            <a:off x="6384022" y="1749287"/>
            <a:ext cx="2351879" cy="335942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082" name="Google Shape;1082;p24"/>
          <p:cNvSpPr/>
          <p:nvPr>
            <p:ph idx="3" type="pic"/>
          </p:nvPr>
        </p:nvSpPr>
        <p:spPr>
          <a:xfrm>
            <a:off x="3456098" y="1749287"/>
            <a:ext cx="2351879" cy="335942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083" name="Google Shape;1083;p24"/>
          <p:cNvSpPr/>
          <p:nvPr>
            <p:ph idx="2" type="pic"/>
          </p:nvPr>
        </p:nvSpPr>
        <p:spPr>
          <a:xfrm>
            <a:off x="528174" y="1749287"/>
            <a:ext cx="2351879" cy="3359423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084" name="Google Shape;1084;p24"/>
          <p:cNvSpPr/>
          <p:nvPr/>
        </p:nvSpPr>
        <p:spPr>
          <a:xfrm>
            <a:off x="528174" y="5108713"/>
            <a:ext cx="2351878" cy="14212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24"/>
          <p:cNvSpPr/>
          <p:nvPr/>
        </p:nvSpPr>
        <p:spPr>
          <a:xfrm>
            <a:off x="3456097" y="5108713"/>
            <a:ext cx="2351878" cy="14212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24"/>
          <p:cNvSpPr/>
          <p:nvPr/>
        </p:nvSpPr>
        <p:spPr>
          <a:xfrm>
            <a:off x="6384020" y="5108713"/>
            <a:ext cx="2351878" cy="14212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24"/>
          <p:cNvSpPr/>
          <p:nvPr/>
        </p:nvSpPr>
        <p:spPr>
          <a:xfrm>
            <a:off x="9311944" y="5108713"/>
            <a:ext cx="2351878" cy="14212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24"/>
          <p:cNvSpPr/>
          <p:nvPr/>
        </p:nvSpPr>
        <p:spPr>
          <a:xfrm>
            <a:off x="3609120" y="1908311"/>
            <a:ext cx="2045829" cy="4502428"/>
          </a:xfrm>
          <a:prstGeom prst="frame">
            <a:avLst>
              <a:gd fmla="val 1556" name="adj1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24"/>
          <p:cNvSpPr txBox="1"/>
          <p:nvPr/>
        </p:nvSpPr>
        <p:spPr>
          <a:xfrm>
            <a:off x="751866" y="5267731"/>
            <a:ext cx="1904493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MENU A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24"/>
          <p:cNvSpPr txBox="1"/>
          <p:nvPr/>
        </p:nvSpPr>
        <p:spPr>
          <a:xfrm>
            <a:off x="3679789" y="5267731"/>
            <a:ext cx="1904493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MENU B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24"/>
          <p:cNvSpPr txBox="1"/>
          <p:nvPr/>
        </p:nvSpPr>
        <p:spPr>
          <a:xfrm>
            <a:off x="6607712" y="5267731"/>
            <a:ext cx="1904493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MENU C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24"/>
          <p:cNvSpPr txBox="1"/>
          <p:nvPr/>
        </p:nvSpPr>
        <p:spPr>
          <a:xfrm>
            <a:off x="9535636" y="5267731"/>
            <a:ext cx="1904493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MENU D</a:t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24"/>
          <p:cNvSpPr/>
          <p:nvPr/>
        </p:nvSpPr>
        <p:spPr>
          <a:xfrm>
            <a:off x="681199" y="1908311"/>
            <a:ext cx="2045829" cy="4502428"/>
          </a:xfrm>
          <a:prstGeom prst="frame">
            <a:avLst>
              <a:gd fmla="val 1556" name="adj1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24"/>
          <p:cNvSpPr/>
          <p:nvPr/>
        </p:nvSpPr>
        <p:spPr>
          <a:xfrm>
            <a:off x="6537043" y="1908311"/>
            <a:ext cx="2045829" cy="4502428"/>
          </a:xfrm>
          <a:prstGeom prst="frame">
            <a:avLst>
              <a:gd fmla="val 1556" name="adj1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24"/>
          <p:cNvSpPr/>
          <p:nvPr/>
        </p:nvSpPr>
        <p:spPr>
          <a:xfrm>
            <a:off x="9464966" y="1908311"/>
            <a:ext cx="2045829" cy="4502428"/>
          </a:xfrm>
          <a:prstGeom prst="frame">
            <a:avLst>
              <a:gd fmla="val 1556" name="adj1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24"/>
          <p:cNvSpPr txBox="1"/>
          <p:nvPr/>
        </p:nvSpPr>
        <p:spPr>
          <a:xfrm>
            <a:off x="3319671" y="214793"/>
            <a:ext cx="5563086" cy="76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AWESOME</a:t>
            </a:r>
            <a:endParaRPr/>
          </a:p>
        </p:txBody>
      </p:sp>
      <p:sp>
        <p:nvSpPr>
          <p:cNvPr id="1097" name="Google Shape;1097;p24"/>
          <p:cNvSpPr txBox="1"/>
          <p:nvPr/>
        </p:nvSpPr>
        <p:spPr>
          <a:xfrm>
            <a:off x="3319671" y="861955"/>
            <a:ext cx="5563086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98" name="Google Shape;1098;p24"/>
          <p:cNvGrpSpPr/>
          <p:nvPr/>
        </p:nvGrpSpPr>
        <p:grpSpPr>
          <a:xfrm>
            <a:off x="718547" y="5575508"/>
            <a:ext cx="1964188" cy="687213"/>
            <a:chOff x="-475010" y="1114178"/>
            <a:chExt cx="4241713" cy="687213"/>
          </a:xfrm>
        </p:grpSpPr>
        <p:sp>
          <p:nvSpPr>
            <p:cNvPr id="1099" name="Google Shape;1099;p24"/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0" name="Google Shape;1100;p24"/>
            <p:cNvSpPr txBox="1"/>
            <p:nvPr/>
          </p:nvSpPr>
          <p:spPr>
            <a:xfrm>
              <a:off x="-475010" y="1339726"/>
              <a:ext cx="422629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</a:t>
              </a:r>
              <a:endParaRPr/>
            </a:p>
          </p:txBody>
        </p:sp>
      </p:grpSp>
      <p:grpSp>
        <p:nvGrpSpPr>
          <p:cNvPr id="1101" name="Google Shape;1101;p24"/>
          <p:cNvGrpSpPr/>
          <p:nvPr/>
        </p:nvGrpSpPr>
        <p:grpSpPr>
          <a:xfrm>
            <a:off x="3648297" y="5575508"/>
            <a:ext cx="1964188" cy="687213"/>
            <a:chOff x="-475010" y="1114178"/>
            <a:chExt cx="4241713" cy="687213"/>
          </a:xfrm>
        </p:grpSpPr>
        <p:sp>
          <p:nvSpPr>
            <p:cNvPr id="1102" name="Google Shape;1102;p24"/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3" name="Google Shape;1103;p24"/>
            <p:cNvSpPr txBox="1"/>
            <p:nvPr/>
          </p:nvSpPr>
          <p:spPr>
            <a:xfrm>
              <a:off x="-475010" y="1339726"/>
              <a:ext cx="422629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</a:t>
              </a:r>
              <a:endParaRPr/>
            </a:p>
          </p:txBody>
        </p:sp>
      </p:grpSp>
      <p:grpSp>
        <p:nvGrpSpPr>
          <p:cNvPr id="1104" name="Google Shape;1104;p24"/>
          <p:cNvGrpSpPr/>
          <p:nvPr/>
        </p:nvGrpSpPr>
        <p:grpSpPr>
          <a:xfrm>
            <a:off x="6578047" y="5575508"/>
            <a:ext cx="1964188" cy="687213"/>
            <a:chOff x="-475010" y="1114178"/>
            <a:chExt cx="4241713" cy="687213"/>
          </a:xfrm>
        </p:grpSpPr>
        <p:sp>
          <p:nvSpPr>
            <p:cNvPr id="1105" name="Google Shape;1105;p24"/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6" name="Google Shape;1106;p24"/>
            <p:cNvSpPr txBox="1"/>
            <p:nvPr/>
          </p:nvSpPr>
          <p:spPr>
            <a:xfrm>
              <a:off x="-475010" y="1339726"/>
              <a:ext cx="422629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</a:t>
              </a:r>
              <a:endParaRPr/>
            </a:p>
          </p:txBody>
        </p:sp>
      </p:grpSp>
      <p:grpSp>
        <p:nvGrpSpPr>
          <p:cNvPr id="1107" name="Google Shape;1107;p24"/>
          <p:cNvGrpSpPr/>
          <p:nvPr/>
        </p:nvGrpSpPr>
        <p:grpSpPr>
          <a:xfrm>
            <a:off x="9507796" y="5575508"/>
            <a:ext cx="1964188" cy="687213"/>
            <a:chOff x="-475010" y="1114178"/>
            <a:chExt cx="4241713" cy="687213"/>
          </a:xfrm>
        </p:grpSpPr>
        <p:sp>
          <p:nvSpPr>
            <p:cNvPr id="1108" name="Google Shape;1108;p24"/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9" name="Google Shape;1109;p24"/>
            <p:cNvSpPr txBox="1"/>
            <p:nvPr/>
          </p:nvSpPr>
          <p:spPr>
            <a:xfrm>
              <a:off x="-475010" y="1339726"/>
              <a:ext cx="422629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</a:t>
              </a:r>
              <a:endParaRPr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3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p25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115" name="Google Shape;1115;p25"/>
          <p:cNvSpPr/>
          <p:nvPr/>
        </p:nvSpPr>
        <p:spPr>
          <a:xfrm>
            <a:off x="916179" y="3777966"/>
            <a:ext cx="2232000" cy="2232838"/>
          </a:xfrm>
          <a:prstGeom prst="roundRect">
            <a:avLst>
              <a:gd fmla="val 9373" name="adj"/>
            </a:avLst>
          </a:prstGeom>
          <a:solidFill>
            <a:schemeClr val="lt1"/>
          </a:solidFill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25"/>
          <p:cNvSpPr/>
          <p:nvPr/>
        </p:nvSpPr>
        <p:spPr>
          <a:xfrm>
            <a:off x="3618950" y="3777966"/>
            <a:ext cx="2232000" cy="2232838"/>
          </a:xfrm>
          <a:prstGeom prst="roundRect">
            <a:avLst>
              <a:gd fmla="val 9373" name="adj"/>
            </a:avLst>
          </a:prstGeom>
          <a:solidFill>
            <a:schemeClr val="lt1"/>
          </a:solidFill>
          <a:ln cap="flat" cmpd="sng" w="381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25"/>
          <p:cNvSpPr/>
          <p:nvPr/>
        </p:nvSpPr>
        <p:spPr>
          <a:xfrm>
            <a:off x="6321721" y="3777966"/>
            <a:ext cx="2232000" cy="2232838"/>
          </a:xfrm>
          <a:prstGeom prst="roundRect">
            <a:avLst>
              <a:gd fmla="val 9373" name="adj"/>
            </a:avLst>
          </a:prstGeom>
          <a:solidFill>
            <a:schemeClr val="lt1"/>
          </a:solidFill>
          <a:ln cap="flat" cmpd="sng" w="381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25"/>
          <p:cNvSpPr/>
          <p:nvPr/>
        </p:nvSpPr>
        <p:spPr>
          <a:xfrm>
            <a:off x="9024491" y="3777966"/>
            <a:ext cx="2232000" cy="2232838"/>
          </a:xfrm>
          <a:prstGeom prst="roundRect">
            <a:avLst>
              <a:gd fmla="val 9373" name="adj"/>
            </a:avLst>
          </a:prstGeom>
          <a:solidFill>
            <a:schemeClr val="lt1"/>
          </a:solidFill>
          <a:ln cap="flat" cmpd="sng" w="381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25"/>
          <p:cNvSpPr/>
          <p:nvPr/>
        </p:nvSpPr>
        <p:spPr>
          <a:xfrm>
            <a:off x="9636491" y="3356335"/>
            <a:ext cx="1008000" cy="828000"/>
          </a:xfrm>
          <a:prstGeom prst="roundRect">
            <a:avLst>
              <a:gd fmla="val 17004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0" name="Google Shape;1120;p25"/>
          <p:cNvSpPr/>
          <p:nvPr/>
        </p:nvSpPr>
        <p:spPr>
          <a:xfrm>
            <a:off x="1528179" y="3356335"/>
            <a:ext cx="1008000" cy="828000"/>
          </a:xfrm>
          <a:prstGeom prst="roundRect">
            <a:avLst>
              <a:gd fmla="val 17004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1" name="Google Shape;1121;p25"/>
          <p:cNvSpPr/>
          <p:nvPr/>
        </p:nvSpPr>
        <p:spPr>
          <a:xfrm>
            <a:off x="4230950" y="3356335"/>
            <a:ext cx="1008000" cy="828000"/>
          </a:xfrm>
          <a:prstGeom prst="roundRect">
            <a:avLst>
              <a:gd fmla="val 17004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2" name="Google Shape;1122;p25"/>
          <p:cNvSpPr/>
          <p:nvPr/>
        </p:nvSpPr>
        <p:spPr>
          <a:xfrm>
            <a:off x="6933721" y="3356335"/>
            <a:ext cx="1008000" cy="828000"/>
          </a:xfrm>
          <a:prstGeom prst="roundRect">
            <a:avLst>
              <a:gd fmla="val 17004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3" name="Google Shape;1123;p25"/>
          <p:cNvGrpSpPr/>
          <p:nvPr/>
        </p:nvGrpSpPr>
        <p:grpSpPr>
          <a:xfrm>
            <a:off x="1136034" y="4405677"/>
            <a:ext cx="1792290" cy="1378351"/>
            <a:chOff x="6728048" y="3326250"/>
            <a:chExt cx="1728192" cy="1247747"/>
          </a:xfrm>
        </p:grpSpPr>
        <p:sp>
          <p:nvSpPr>
            <p:cNvPr id="1124" name="Google Shape;1124;p25"/>
            <p:cNvSpPr txBox="1"/>
            <p:nvPr/>
          </p:nvSpPr>
          <p:spPr>
            <a:xfrm>
              <a:off x="6728048" y="3654572"/>
              <a:ext cx="1728192" cy="9194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125" name="Google Shape;1125;p25"/>
            <p:cNvSpPr txBox="1"/>
            <p:nvPr/>
          </p:nvSpPr>
          <p:spPr>
            <a:xfrm>
              <a:off x="6728048" y="3326250"/>
              <a:ext cx="1728192" cy="2786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STRENGTHS</a:t>
              </a:r>
              <a:endParaRPr b="1" sz="1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26" name="Google Shape;1126;p25"/>
          <p:cNvGrpSpPr/>
          <p:nvPr/>
        </p:nvGrpSpPr>
        <p:grpSpPr>
          <a:xfrm>
            <a:off x="3838806" y="4405677"/>
            <a:ext cx="1792290" cy="1378351"/>
            <a:chOff x="6728048" y="3326250"/>
            <a:chExt cx="1728192" cy="1247747"/>
          </a:xfrm>
        </p:grpSpPr>
        <p:sp>
          <p:nvSpPr>
            <p:cNvPr id="1127" name="Google Shape;1127;p25"/>
            <p:cNvSpPr txBox="1"/>
            <p:nvPr/>
          </p:nvSpPr>
          <p:spPr>
            <a:xfrm>
              <a:off x="6728048" y="3654572"/>
              <a:ext cx="1728192" cy="9194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128" name="Google Shape;1128;p25"/>
            <p:cNvSpPr txBox="1"/>
            <p:nvPr/>
          </p:nvSpPr>
          <p:spPr>
            <a:xfrm>
              <a:off x="6728048" y="3326250"/>
              <a:ext cx="1728192" cy="2786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WEAKNESS</a:t>
              </a:r>
              <a:endParaRPr b="1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29" name="Google Shape;1129;p25"/>
          <p:cNvGrpSpPr/>
          <p:nvPr/>
        </p:nvGrpSpPr>
        <p:grpSpPr>
          <a:xfrm>
            <a:off x="6541576" y="4405677"/>
            <a:ext cx="1792290" cy="1378351"/>
            <a:chOff x="6728048" y="3326250"/>
            <a:chExt cx="1728192" cy="1247747"/>
          </a:xfrm>
        </p:grpSpPr>
        <p:sp>
          <p:nvSpPr>
            <p:cNvPr id="1130" name="Google Shape;1130;p25"/>
            <p:cNvSpPr txBox="1"/>
            <p:nvPr/>
          </p:nvSpPr>
          <p:spPr>
            <a:xfrm>
              <a:off x="6728048" y="3654572"/>
              <a:ext cx="1728192" cy="9194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131" name="Google Shape;1131;p25"/>
            <p:cNvSpPr txBox="1"/>
            <p:nvPr/>
          </p:nvSpPr>
          <p:spPr>
            <a:xfrm>
              <a:off x="6728048" y="3326250"/>
              <a:ext cx="1728192" cy="2786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3"/>
                  </a:solidFill>
                  <a:latin typeface="Arial"/>
                  <a:ea typeface="Arial"/>
                  <a:cs typeface="Arial"/>
                  <a:sym typeface="Arial"/>
                </a:rPr>
                <a:t>OPPORTUNITIES</a:t>
              </a:r>
              <a:endParaRPr b="1" sz="14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32" name="Google Shape;1132;p25"/>
          <p:cNvGrpSpPr/>
          <p:nvPr/>
        </p:nvGrpSpPr>
        <p:grpSpPr>
          <a:xfrm>
            <a:off x="9244346" y="4405677"/>
            <a:ext cx="1792290" cy="1378351"/>
            <a:chOff x="6728048" y="3326250"/>
            <a:chExt cx="1728192" cy="1247747"/>
          </a:xfrm>
        </p:grpSpPr>
        <p:sp>
          <p:nvSpPr>
            <p:cNvPr id="1133" name="Google Shape;1133;p25"/>
            <p:cNvSpPr txBox="1"/>
            <p:nvPr/>
          </p:nvSpPr>
          <p:spPr>
            <a:xfrm>
              <a:off x="6728048" y="3654572"/>
              <a:ext cx="1728192" cy="9194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134" name="Google Shape;1134;p25"/>
            <p:cNvSpPr txBox="1"/>
            <p:nvPr/>
          </p:nvSpPr>
          <p:spPr>
            <a:xfrm>
              <a:off x="6728048" y="3326250"/>
              <a:ext cx="1728192" cy="2786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4"/>
                  </a:solidFill>
                  <a:latin typeface="Arial"/>
                  <a:ea typeface="Arial"/>
                  <a:cs typeface="Arial"/>
                  <a:sym typeface="Arial"/>
                </a:rPr>
                <a:t>THREATS</a:t>
              </a:r>
              <a:endParaRPr b="1" sz="1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35" name="Google Shape;1135;p25"/>
          <p:cNvSpPr txBox="1"/>
          <p:nvPr/>
        </p:nvSpPr>
        <p:spPr>
          <a:xfrm>
            <a:off x="1715781" y="3393246"/>
            <a:ext cx="63279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 b="1" sz="4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6" name="Google Shape;1136;p25"/>
          <p:cNvSpPr txBox="1"/>
          <p:nvPr/>
        </p:nvSpPr>
        <p:spPr>
          <a:xfrm>
            <a:off x="4418552" y="3393246"/>
            <a:ext cx="63279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</a:t>
            </a:r>
            <a:endParaRPr b="1" sz="4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7" name="Google Shape;1137;p25"/>
          <p:cNvSpPr txBox="1"/>
          <p:nvPr/>
        </p:nvSpPr>
        <p:spPr>
          <a:xfrm>
            <a:off x="7121323" y="3393246"/>
            <a:ext cx="63279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1" sz="4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8" name="Google Shape;1138;p25"/>
          <p:cNvSpPr txBox="1"/>
          <p:nvPr/>
        </p:nvSpPr>
        <p:spPr>
          <a:xfrm>
            <a:off x="9824093" y="3393246"/>
            <a:ext cx="63279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 b="1" sz="4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39" name="Google Shape;1139;p25"/>
          <p:cNvGrpSpPr/>
          <p:nvPr/>
        </p:nvGrpSpPr>
        <p:grpSpPr>
          <a:xfrm>
            <a:off x="3832326" y="1815886"/>
            <a:ext cx="4527351" cy="720000"/>
            <a:chOff x="3874689" y="1815886"/>
            <a:chExt cx="4527351" cy="720000"/>
          </a:xfrm>
        </p:grpSpPr>
        <p:sp>
          <p:nvSpPr>
            <p:cNvPr id="1140" name="Google Shape;1140;p25"/>
            <p:cNvSpPr/>
            <p:nvPr/>
          </p:nvSpPr>
          <p:spPr>
            <a:xfrm>
              <a:off x="3874689" y="1815886"/>
              <a:ext cx="720000" cy="72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25"/>
            <p:cNvSpPr/>
            <p:nvPr/>
          </p:nvSpPr>
          <p:spPr>
            <a:xfrm>
              <a:off x="5143806" y="1815886"/>
              <a:ext cx="720000" cy="72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25"/>
            <p:cNvSpPr/>
            <p:nvPr/>
          </p:nvSpPr>
          <p:spPr>
            <a:xfrm>
              <a:off x="6412923" y="1815886"/>
              <a:ext cx="720000" cy="72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25"/>
            <p:cNvSpPr/>
            <p:nvPr/>
          </p:nvSpPr>
          <p:spPr>
            <a:xfrm>
              <a:off x="7682040" y="1815886"/>
              <a:ext cx="720000" cy="72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25"/>
            <p:cNvSpPr txBox="1"/>
            <p:nvPr/>
          </p:nvSpPr>
          <p:spPr>
            <a:xfrm>
              <a:off x="3918290" y="1873894"/>
              <a:ext cx="63279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</a:t>
              </a:r>
              <a:endPara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25"/>
            <p:cNvSpPr txBox="1"/>
            <p:nvPr/>
          </p:nvSpPr>
          <p:spPr>
            <a:xfrm>
              <a:off x="5187407" y="1873894"/>
              <a:ext cx="63279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W</a:t>
              </a:r>
              <a:endPara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25"/>
            <p:cNvSpPr txBox="1"/>
            <p:nvPr/>
          </p:nvSpPr>
          <p:spPr>
            <a:xfrm>
              <a:off x="6456524" y="1873894"/>
              <a:ext cx="63279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25"/>
            <p:cNvSpPr txBox="1"/>
            <p:nvPr/>
          </p:nvSpPr>
          <p:spPr>
            <a:xfrm>
              <a:off x="7725641" y="1873894"/>
              <a:ext cx="63279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</a:t>
              </a:r>
              <a:endPara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148" name="Google Shape;1148;p25"/>
          <p:cNvCxnSpPr>
            <a:stCxn id="1141" idx="2"/>
          </p:cNvCxnSpPr>
          <p:nvPr/>
        </p:nvCxnSpPr>
        <p:spPr>
          <a:xfrm rot="5400000">
            <a:off x="4691193" y="2586136"/>
            <a:ext cx="820500" cy="720000"/>
          </a:xfrm>
          <a:prstGeom prst="bentConnector3">
            <a:avLst>
              <a:gd fmla="val 50000" name="adj1"/>
            </a:avLst>
          </a:prstGeom>
          <a:noFill/>
          <a:ln cap="flat" cmpd="sng" w="25400">
            <a:solidFill>
              <a:schemeClr val="accent2"/>
            </a:solidFill>
            <a:prstDash val="dot"/>
            <a:miter lim="800000"/>
            <a:headEnd len="sm" w="sm" type="none"/>
            <a:tailEnd len="med" w="med" type="triangle"/>
          </a:ln>
        </p:spPr>
      </p:cxnSp>
      <p:cxnSp>
        <p:nvCxnSpPr>
          <p:cNvPr id="1149" name="Google Shape;1149;p25"/>
          <p:cNvCxnSpPr>
            <a:stCxn id="1142" idx="2"/>
          </p:cNvCxnSpPr>
          <p:nvPr/>
        </p:nvCxnSpPr>
        <p:spPr>
          <a:xfrm flipH="1" rot="-5400000">
            <a:off x="6680310" y="2586136"/>
            <a:ext cx="820500" cy="720000"/>
          </a:xfrm>
          <a:prstGeom prst="bentConnector3">
            <a:avLst>
              <a:gd fmla="val 49997" name="adj1"/>
            </a:avLst>
          </a:prstGeom>
          <a:noFill/>
          <a:ln cap="flat" cmpd="sng" w="25400">
            <a:solidFill>
              <a:schemeClr val="accent3"/>
            </a:solidFill>
            <a:prstDash val="dot"/>
            <a:miter lim="800000"/>
            <a:headEnd len="sm" w="sm" type="none"/>
            <a:tailEnd len="med" w="med" type="triangle"/>
          </a:ln>
        </p:spPr>
      </p:cxnSp>
      <p:cxnSp>
        <p:nvCxnSpPr>
          <p:cNvPr id="1150" name="Google Shape;1150;p25"/>
          <p:cNvCxnSpPr/>
          <p:nvPr/>
        </p:nvCxnSpPr>
        <p:spPr>
          <a:xfrm flipH="1">
            <a:off x="2026637" y="2471520"/>
            <a:ext cx="2160000" cy="857400"/>
          </a:xfrm>
          <a:prstGeom prst="bentConnector3">
            <a:avLst>
              <a:gd fmla="val 0" name="adj1"/>
            </a:avLst>
          </a:prstGeom>
          <a:noFill/>
          <a:ln cap="flat" cmpd="sng" w="25400">
            <a:solidFill>
              <a:schemeClr val="accent1"/>
            </a:solidFill>
            <a:prstDash val="dot"/>
            <a:miter lim="800000"/>
            <a:headEnd len="sm" w="sm" type="none"/>
            <a:tailEnd len="med" w="med" type="triangle"/>
          </a:ln>
        </p:spPr>
      </p:cxnSp>
      <p:cxnSp>
        <p:nvCxnSpPr>
          <p:cNvPr id="1151" name="Google Shape;1151;p25"/>
          <p:cNvCxnSpPr/>
          <p:nvPr/>
        </p:nvCxnSpPr>
        <p:spPr>
          <a:xfrm>
            <a:off x="8005363" y="2471520"/>
            <a:ext cx="2160000" cy="857400"/>
          </a:xfrm>
          <a:prstGeom prst="bentConnector3">
            <a:avLst>
              <a:gd fmla="val 0" name="adj1"/>
            </a:avLst>
          </a:prstGeom>
          <a:noFill/>
          <a:ln cap="flat" cmpd="sng" w="25400">
            <a:solidFill>
              <a:schemeClr val="accent4"/>
            </a:solidFill>
            <a:prstDash val="dot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5" name="Shape 1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Google Shape;1156;p26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157" name="Google Shape;1157;p26"/>
          <p:cNvSpPr/>
          <p:nvPr/>
        </p:nvSpPr>
        <p:spPr>
          <a:xfrm>
            <a:off x="625814" y="2396272"/>
            <a:ext cx="5120111" cy="3135621"/>
          </a:xfrm>
          <a:custGeom>
            <a:rect b="b" l="l" r="r" t="t"/>
            <a:pathLst>
              <a:path extrusionOk="0" h="3503" w="5720">
                <a:moveTo>
                  <a:pt x="3058" y="2983"/>
                </a:moveTo>
                <a:lnTo>
                  <a:pt x="3055" y="2989"/>
                </a:lnTo>
                <a:lnTo>
                  <a:pt x="3049" y="2992"/>
                </a:lnTo>
                <a:lnTo>
                  <a:pt x="3046" y="2996"/>
                </a:lnTo>
                <a:lnTo>
                  <a:pt x="3044" y="2998"/>
                </a:lnTo>
                <a:lnTo>
                  <a:pt x="3040" y="3000"/>
                </a:lnTo>
                <a:lnTo>
                  <a:pt x="3038" y="3003"/>
                </a:lnTo>
                <a:lnTo>
                  <a:pt x="3044" y="3009"/>
                </a:lnTo>
                <a:lnTo>
                  <a:pt x="3048" y="3016"/>
                </a:lnTo>
                <a:lnTo>
                  <a:pt x="3049" y="3023"/>
                </a:lnTo>
                <a:lnTo>
                  <a:pt x="3062" y="3020"/>
                </a:lnTo>
                <a:lnTo>
                  <a:pt x="3058" y="3009"/>
                </a:lnTo>
                <a:lnTo>
                  <a:pt x="3057" y="2998"/>
                </a:lnTo>
                <a:lnTo>
                  <a:pt x="3058" y="2989"/>
                </a:lnTo>
                <a:lnTo>
                  <a:pt x="3058" y="2983"/>
                </a:lnTo>
                <a:close/>
                <a:moveTo>
                  <a:pt x="4769" y="2972"/>
                </a:moveTo>
                <a:lnTo>
                  <a:pt x="4769" y="2976"/>
                </a:lnTo>
                <a:lnTo>
                  <a:pt x="4775" y="2981"/>
                </a:lnTo>
                <a:lnTo>
                  <a:pt x="4777" y="2987"/>
                </a:lnTo>
                <a:lnTo>
                  <a:pt x="4782" y="2992"/>
                </a:lnTo>
                <a:lnTo>
                  <a:pt x="4784" y="2994"/>
                </a:lnTo>
                <a:lnTo>
                  <a:pt x="4784" y="2994"/>
                </a:lnTo>
                <a:lnTo>
                  <a:pt x="4784" y="2994"/>
                </a:lnTo>
                <a:lnTo>
                  <a:pt x="4784" y="2994"/>
                </a:lnTo>
                <a:lnTo>
                  <a:pt x="4784" y="2994"/>
                </a:lnTo>
                <a:lnTo>
                  <a:pt x="4786" y="2996"/>
                </a:lnTo>
                <a:lnTo>
                  <a:pt x="4786" y="2972"/>
                </a:lnTo>
                <a:lnTo>
                  <a:pt x="4769" y="2972"/>
                </a:lnTo>
                <a:close/>
                <a:moveTo>
                  <a:pt x="3617" y="2861"/>
                </a:moveTo>
                <a:lnTo>
                  <a:pt x="3613" y="2869"/>
                </a:lnTo>
                <a:lnTo>
                  <a:pt x="3609" y="2874"/>
                </a:lnTo>
                <a:lnTo>
                  <a:pt x="3604" y="2880"/>
                </a:lnTo>
                <a:lnTo>
                  <a:pt x="3597" y="2885"/>
                </a:lnTo>
                <a:lnTo>
                  <a:pt x="3597" y="2889"/>
                </a:lnTo>
                <a:lnTo>
                  <a:pt x="3637" y="2889"/>
                </a:lnTo>
                <a:lnTo>
                  <a:pt x="3640" y="2887"/>
                </a:lnTo>
                <a:lnTo>
                  <a:pt x="3642" y="2885"/>
                </a:lnTo>
                <a:lnTo>
                  <a:pt x="3648" y="2885"/>
                </a:lnTo>
                <a:lnTo>
                  <a:pt x="3653" y="2885"/>
                </a:lnTo>
                <a:lnTo>
                  <a:pt x="3655" y="2881"/>
                </a:lnTo>
                <a:lnTo>
                  <a:pt x="3657" y="2880"/>
                </a:lnTo>
                <a:lnTo>
                  <a:pt x="3658" y="2880"/>
                </a:lnTo>
                <a:lnTo>
                  <a:pt x="3660" y="2876"/>
                </a:lnTo>
                <a:lnTo>
                  <a:pt x="3660" y="2872"/>
                </a:lnTo>
                <a:lnTo>
                  <a:pt x="3648" y="2870"/>
                </a:lnTo>
                <a:lnTo>
                  <a:pt x="3638" y="2867"/>
                </a:lnTo>
                <a:lnTo>
                  <a:pt x="3629" y="2863"/>
                </a:lnTo>
                <a:lnTo>
                  <a:pt x="3617" y="2861"/>
                </a:lnTo>
                <a:close/>
                <a:moveTo>
                  <a:pt x="3875" y="2803"/>
                </a:moveTo>
                <a:lnTo>
                  <a:pt x="3875" y="2807"/>
                </a:lnTo>
                <a:lnTo>
                  <a:pt x="3875" y="2809"/>
                </a:lnTo>
                <a:lnTo>
                  <a:pt x="3877" y="2810"/>
                </a:lnTo>
                <a:lnTo>
                  <a:pt x="3877" y="2812"/>
                </a:lnTo>
                <a:lnTo>
                  <a:pt x="3878" y="2814"/>
                </a:lnTo>
                <a:lnTo>
                  <a:pt x="3878" y="2803"/>
                </a:lnTo>
                <a:lnTo>
                  <a:pt x="3875" y="2803"/>
                </a:lnTo>
                <a:close/>
                <a:moveTo>
                  <a:pt x="5124" y="1856"/>
                </a:moveTo>
                <a:lnTo>
                  <a:pt x="5120" y="1861"/>
                </a:lnTo>
                <a:lnTo>
                  <a:pt x="5118" y="1867"/>
                </a:lnTo>
                <a:lnTo>
                  <a:pt x="5115" y="1870"/>
                </a:lnTo>
                <a:lnTo>
                  <a:pt x="5111" y="1872"/>
                </a:lnTo>
                <a:lnTo>
                  <a:pt x="5106" y="1874"/>
                </a:lnTo>
                <a:lnTo>
                  <a:pt x="5100" y="1876"/>
                </a:lnTo>
                <a:lnTo>
                  <a:pt x="5095" y="1880"/>
                </a:lnTo>
                <a:lnTo>
                  <a:pt x="5095" y="1881"/>
                </a:lnTo>
                <a:lnTo>
                  <a:pt x="5097" y="1881"/>
                </a:lnTo>
                <a:lnTo>
                  <a:pt x="5097" y="1881"/>
                </a:lnTo>
                <a:lnTo>
                  <a:pt x="5097" y="1881"/>
                </a:lnTo>
                <a:lnTo>
                  <a:pt x="5097" y="1881"/>
                </a:lnTo>
                <a:lnTo>
                  <a:pt x="5098" y="1883"/>
                </a:lnTo>
                <a:lnTo>
                  <a:pt x="5098" y="1887"/>
                </a:lnTo>
                <a:lnTo>
                  <a:pt x="5109" y="1880"/>
                </a:lnTo>
                <a:lnTo>
                  <a:pt x="5120" y="1874"/>
                </a:lnTo>
                <a:lnTo>
                  <a:pt x="5135" y="1870"/>
                </a:lnTo>
                <a:lnTo>
                  <a:pt x="5137" y="1874"/>
                </a:lnTo>
                <a:lnTo>
                  <a:pt x="5138" y="1878"/>
                </a:lnTo>
                <a:lnTo>
                  <a:pt x="5140" y="1878"/>
                </a:lnTo>
                <a:lnTo>
                  <a:pt x="5140" y="1880"/>
                </a:lnTo>
                <a:lnTo>
                  <a:pt x="5144" y="1881"/>
                </a:lnTo>
                <a:lnTo>
                  <a:pt x="5148" y="1883"/>
                </a:lnTo>
                <a:lnTo>
                  <a:pt x="5148" y="1870"/>
                </a:lnTo>
                <a:lnTo>
                  <a:pt x="5153" y="1872"/>
                </a:lnTo>
                <a:lnTo>
                  <a:pt x="5157" y="1872"/>
                </a:lnTo>
                <a:lnTo>
                  <a:pt x="5160" y="1874"/>
                </a:lnTo>
                <a:lnTo>
                  <a:pt x="5164" y="1876"/>
                </a:lnTo>
                <a:lnTo>
                  <a:pt x="5160" y="1863"/>
                </a:lnTo>
                <a:lnTo>
                  <a:pt x="5148" y="1863"/>
                </a:lnTo>
                <a:lnTo>
                  <a:pt x="5137" y="1860"/>
                </a:lnTo>
                <a:lnTo>
                  <a:pt x="5124" y="1856"/>
                </a:lnTo>
                <a:close/>
                <a:moveTo>
                  <a:pt x="5011" y="1594"/>
                </a:moveTo>
                <a:lnTo>
                  <a:pt x="5011" y="1596"/>
                </a:lnTo>
                <a:lnTo>
                  <a:pt x="5013" y="1598"/>
                </a:lnTo>
                <a:lnTo>
                  <a:pt x="5015" y="1600"/>
                </a:lnTo>
                <a:lnTo>
                  <a:pt x="5017" y="1600"/>
                </a:lnTo>
                <a:lnTo>
                  <a:pt x="5020" y="1601"/>
                </a:lnTo>
                <a:lnTo>
                  <a:pt x="5020" y="1600"/>
                </a:lnTo>
                <a:lnTo>
                  <a:pt x="5018" y="1598"/>
                </a:lnTo>
                <a:lnTo>
                  <a:pt x="5015" y="1596"/>
                </a:lnTo>
                <a:lnTo>
                  <a:pt x="5013" y="1594"/>
                </a:lnTo>
                <a:lnTo>
                  <a:pt x="5011" y="1594"/>
                </a:lnTo>
                <a:close/>
                <a:moveTo>
                  <a:pt x="120" y="1520"/>
                </a:moveTo>
                <a:lnTo>
                  <a:pt x="120" y="1523"/>
                </a:lnTo>
                <a:lnTo>
                  <a:pt x="118" y="1527"/>
                </a:lnTo>
                <a:lnTo>
                  <a:pt x="118" y="1527"/>
                </a:lnTo>
                <a:lnTo>
                  <a:pt x="118" y="1527"/>
                </a:lnTo>
                <a:lnTo>
                  <a:pt x="118" y="1529"/>
                </a:lnTo>
                <a:lnTo>
                  <a:pt x="120" y="1530"/>
                </a:lnTo>
                <a:lnTo>
                  <a:pt x="122" y="1534"/>
                </a:lnTo>
                <a:lnTo>
                  <a:pt x="124" y="1536"/>
                </a:lnTo>
                <a:lnTo>
                  <a:pt x="126" y="1538"/>
                </a:lnTo>
                <a:lnTo>
                  <a:pt x="128" y="1540"/>
                </a:lnTo>
                <a:lnTo>
                  <a:pt x="128" y="1534"/>
                </a:lnTo>
                <a:lnTo>
                  <a:pt x="126" y="1530"/>
                </a:lnTo>
                <a:lnTo>
                  <a:pt x="126" y="1527"/>
                </a:lnTo>
                <a:lnTo>
                  <a:pt x="126" y="1525"/>
                </a:lnTo>
                <a:lnTo>
                  <a:pt x="124" y="1523"/>
                </a:lnTo>
                <a:lnTo>
                  <a:pt x="120" y="1520"/>
                </a:lnTo>
                <a:close/>
                <a:moveTo>
                  <a:pt x="5017" y="1509"/>
                </a:moveTo>
                <a:lnTo>
                  <a:pt x="5018" y="1510"/>
                </a:lnTo>
                <a:lnTo>
                  <a:pt x="5018" y="1510"/>
                </a:lnTo>
                <a:lnTo>
                  <a:pt x="5020" y="1512"/>
                </a:lnTo>
                <a:lnTo>
                  <a:pt x="5020" y="1512"/>
                </a:lnTo>
                <a:lnTo>
                  <a:pt x="5024" y="1512"/>
                </a:lnTo>
                <a:lnTo>
                  <a:pt x="5022" y="1512"/>
                </a:lnTo>
                <a:lnTo>
                  <a:pt x="5022" y="1510"/>
                </a:lnTo>
                <a:lnTo>
                  <a:pt x="5020" y="1510"/>
                </a:lnTo>
                <a:lnTo>
                  <a:pt x="5018" y="1510"/>
                </a:lnTo>
                <a:lnTo>
                  <a:pt x="5017" y="1509"/>
                </a:lnTo>
                <a:close/>
                <a:moveTo>
                  <a:pt x="4991" y="1492"/>
                </a:moveTo>
                <a:lnTo>
                  <a:pt x="4995" y="1510"/>
                </a:lnTo>
                <a:lnTo>
                  <a:pt x="5000" y="1523"/>
                </a:lnTo>
                <a:lnTo>
                  <a:pt x="5006" y="1536"/>
                </a:lnTo>
                <a:lnTo>
                  <a:pt x="5011" y="1549"/>
                </a:lnTo>
                <a:lnTo>
                  <a:pt x="5015" y="1549"/>
                </a:lnTo>
                <a:lnTo>
                  <a:pt x="5017" y="1532"/>
                </a:lnTo>
                <a:lnTo>
                  <a:pt x="5008" y="1521"/>
                </a:lnTo>
                <a:lnTo>
                  <a:pt x="5002" y="1509"/>
                </a:lnTo>
                <a:lnTo>
                  <a:pt x="5000" y="1492"/>
                </a:lnTo>
                <a:lnTo>
                  <a:pt x="4991" y="1492"/>
                </a:lnTo>
                <a:close/>
                <a:moveTo>
                  <a:pt x="120" y="1467"/>
                </a:moveTo>
                <a:lnTo>
                  <a:pt x="122" y="1469"/>
                </a:lnTo>
                <a:lnTo>
                  <a:pt x="124" y="1470"/>
                </a:lnTo>
                <a:lnTo>
                  <a:pt x="126" y="1470"/>
                </a:lnTo>
                <a:lnTo>
                  <a:pt x="128" y="1469"/>
                </a:lnTo>
                <a:lnTo>
                  <a:pt x="131" y="1467"/>
                </a:lnTo>
                <a:lnTo>
                  <a:pt x="120" y="1467"/>
                </a:lnTo>
                <a:close/>
                <a:moveTo>
                  <a:pt x="4993" y="1429"/>
                </a:moveTo>
                <a:lnTo>
                  <a:pt x="4988" y="1452"/>
                </a:lnTo>
                <a:lnTo>
                  <a:pt x="4991" y="1456"/>
                </a:lnTo>
                <a:lnTo>
                  <a:pt x="4993" y="1460"/>
                </a:lnTo>
                <a:lnTo>
                  <a:pt x="4997" y="1465"/>
                </a:lnTo>
                <a:lnTo>
                  <a:pt x="5004" y="1465"/>
                </a:lnTo>
                <a:lnTo>
                  <a:pt x="5004" y="1461"/>
                </a:lnTo>
                <a:lnTo>
                  <a:pt x="4997" y="1452"/>
                </a:lnTo>
                <a:lnTo>
                  <a:pt x="4997" y="1441"/>
                </a:lnTo>
                <a:lnTo>
                  <a:pt x="5000" y="1429"/>
                </a:lnTo>
                <a:lnTo>
                  <a:pt x="4993" y="1429"/>
                </a:lnTo>
                <a:close/>
                <a:moveTo>
                  <a:pt x="3935" y="785"/>
                </a:moveTo>
                <a:lnTo>
                  <a:pt x="3935" y="789"/>
                </a:lnTo>
                <a:lnTo>
                  <a:pt x="3937" y="792"/>
                </a:lnTo>
                <a:lnTo>
                  <a:pt x="3937" y="794"/>
                </a:lnTo>
                <a:lnTo>
                  <a:pt x="3937" y="794"/>
                </a:lnTo>
                <a:lnTo>
                  <a:pt x="3937" y="794"/>
                </a:lnTo>
                <a:lnTo>
                  <a:pt x="3938" y="796"/>
                </a:lnTo>
                <a:lnTo>
                  <a:pt x="3942" y="798"/>
                </a:lnTo>
                <a:lnTo>
                  <a:pt x="3942" y="785"/>
                </a:lnTo>
                <a:lnTo>
                  <a:pt x="3935" y="785"/>
                </a:lnTo>
                <a:close/>
                <a:moveTo>
                  <a:pt x="3809" y="703"/>
                </a:moveTo>
                <a:lnTo>
                  <a:pt x="3806" y="712"/>
                </a:lnTo>
                <a:lnTo>
                  <a:pt x="3808" y="709"/>
                </a:lnTo>
                <a:lnTo>
                  <a:pt x="3809" y="707"/>
                </a:lnTo>
                <a:lnTo>
                  <a:pt x="3809" y="705"/>
                </a:lnTo>
                <a:lnTo>
                  <a:pt x="3809" y="705"/>
                </a:lnTo>
                <a:lnTo>
                  <a:pt x="3809" y="703"/>
                </a:lnTo>
                <a:close/>
                <a:moveTo>
                  <a:pt x="3918" y="660"/>
                </a:moveTo>
                <a:lnTo>
                  <a:pt x="3911" y="670"/>
                </a:lnTo>
                <a:lnTo>
                  <a:pt x="3900" y="676"/>
                </a:lnTo>
                <a:lnTo>
                  <a:pt x="3888" y="680"/>
                </a:lnTo>
                <a:lnTo>
                  <a:pt x="3875" y="680"/>
                </a:lnTo>
                <a:lnTo>
                  <a:pt x="3864" y="683"/>
                </a:lnTo>
                <a:lnTo>
                  <a:pt x="3853" y="692"/>
                </a:lnTo>
                <a:lnTo>
                  <a:pt x="3853" y="694"/>
                </a:lnTo>
                <a:lnTo>
                  <a:pt x="3853" y="696"/>
                </a:lnTo>
                <a:lnTo>
                  <a:pt x="3853" y="698"/>
                </a:lnTo>
                <a:lnTo>
                  <a:pt x="3853" y="700"/>
                </a:lnTo>
                <a:lnTo>
                  <a:pt x="3851" y="701"/>
                </a:lnTo>
                <a:lnTo>
                  <a:pt x="3849" y="703"/>
                </a:lnTo>
                <a:lnTo>
                  <a:pt x="3844" y="710"/>
                </a:lnTo>
                <a:lnTo>
                  <a:pt x="3838" y="716"/>
                </a:lnTo>
                <a:lnTo>
                  <a:pt x="3831" y="720"/>
                </a:lnTo>
                <a:lnTo>
                  <a:pt x="3826" y="725"/>
                </a:lnTo>
                <a:lnTo>
                  <a:pt x="3820" y="732"/>
                </a:lnTo>
                <a:lnTo>
                  <a:pt x="3804" y="732"/>
                </a:lnTo>
                <a:lnTo>
                  <a:pt x="3806" y="716"/>
                </a:lnTo>
                <a:lnTo>
                  <a:pt x="3800" y="716"/>
                </a:lnTo>
                <a:lnTo>
                  <a:pt x="3789" y="725"/>
                </a:lnTo>
                <a:lnTo>
                  <a:pt x="3778" y="730"/>
                </a:lnTo>
                <a:lnTo>
                  <a:pt x="3768" y="740"/>
                </a:lnTo>
                <a:lnTo>
                  <a:pt x="3764" y="752"/>
                </a:lnTo>
                <a:lnTo>
                  <a:pt x="3760" y="767"/>
                </a:lnTo>
                <a:lnTo>
                  <a:pt x="3757" y="781"/>
                </a:lnTo>
                <a:lnTo>
                  <a:pt x="3753" y="783"/>
                </a:lnTo>
                <a:lnTo>
                  <a:pt x="3749" y="787"/>
                </a:lnTo>
                <a:lnTo>
                  <a:pt x="3746" y="790"/>
                </a:lnTo>
                <a:lnTo>
                  <a:pt x="3742" y="792"/>
                </a:lnTo>
                <a:lnTo>
                  <a:pt x="3740" y="796"/>
                </a:lnTo>
                <a:lnTo>
                  <a:pt x="3735" y="832"/>
                </a:lnTo>
                <a:lnTo>
                  <a:pt x="3724" y="838"/>
                </a:lnTo>
                <a:lnTo>
                  <a:pt x="3715" y="849"/>
                </a:lnTo>
                <a:lnTo>
                  <a:pt x="3708" y="863"/>
                </a:lnTo>
                <a:lnTo>
                  <a:pt x="3702" y="878"/>
                </a:lnTo>
                <a:lnTo>
                  <a:pt x="3711" y="878"/>
                </a:lnTo>
                <a:lnTo>
                  <a:pt x="3711" y="872"/>
                </a:lnTo>
                <a:lnTo>
                  <a:pt x="3718" y="863"/>
                </a:lnTo>
                <a:lnTo>
                  <a:pt x="3726" y="852"/>
                </a:lnTo>
                <a:lnTo>
                  <a:pt x="3731" y="843"/>
                </a:lnTo>
                <a:lnTo>
                  <a:pt x="3740" y="838"/>
                </a:lnTo>
                <a:lnTo>
                  <a:pt x="3757" y="832"/>
                </a:lnTo>
                <a:lnTo>
                  <a:pt x="3760" y="841"/>
                </a:lnTo>
                <a:lnTo>
                  <a:pt x="3764" y="849"/>
                </a:lnTo>
                <a:lnTo>
                  <a:pt x="3769" y="854"/>
                </a:lnTo>
                <a:lnTo>
                  <a:pt x="3771" y="865"/>
                </a:lnTo>
                <a:lnTo>
                  <a:pt x="3762" y="881"/>
                </a:lnTo>
                <a:lnTo>
                  <a:pt x="3758" y="898"/>
                </a:lnTo>
                <a:lnTo>
                  <a:pt x="3760" y="912"/>
                </a:lnTo>
                <a:lnTo>
                  <a:pt x="3762" y="927"/>
                </a:lnTo>
                <a:lnTo>
                  <a:pt x="3760" y="941"/>
                </a:lnTo>
                <a:lnTo>
                  <a:pt x="3758" y="943"/>
                </a:lnTo>
                <a:lnTo>
                  <a:pt x="3755" y="947"/>
                </a:lnTo>
                <a:lnTo>
                  <a:pt x="3751" y="950"/>
                </a:lnTo>
                <a:lnTo>
                  <a:pt x="3748" y="952"/>
                </a:lnTo>
                <a:lnTo>
                  <a:pt x="3746" y="956"/>
                </a:lnTo>
                <a:lnTo>
                  <a:pt x="3744" y="958"/>
                </a:lnTo>
                <a:lnTo>
                  <a:pt x="3744" y="1001"/>
                </a:lnTo>
                <a:lnTo>
                  <a:pt x="3742" y="1020"/>
                </a:lnTo>
                <a:lnTo>
                  <a:pt x="3742" y="1043"/>
                </a:lnTo>
                <a:lnTo>
                  <a:pt x="3740" y="1069"/>
                </a:lnTo>
                <a:lnTo>
                  <a:pt x="3737" y="1089"/>
                </a:lnTo>
                <a:lnTo>
                  <a:pt x="3735" y="1103"/>
                </a:lnTo>
                <a:lnTo>
                  <a:pt x="3738" y="1109"/>
                </a:lnTo>
                <a:lnTo>
                  <a:pt x="3742" y="1114"/>
                </a:lnTo>
                <a:lnTo>
                  <a:pt x="3748" y="1120"/>
                </a:lnTo>
                <a:lnTo>
                  <a:pt x="3751" y="1125"/>
                </a:lnTo>
                <a:lnTo>
                  <a:pt x="3755" y="1130"/>
                </a:lnTo>
                <a:lnTo>
                  <a:pt x="3751" y="1163"/>
                </a:lnTo>
                <a:lnTo>
                  <a:pt x="3755" y="1187"/>
                </a:lnTo>
                <a:lnTo>
                  <a:pt x="3760" y="1212"/>
                </a:lnTo>
                <a:lnTo>
                  <a:pt x="3769" y="1236"/>
                </a:lnTo>
                <a:lnTo>
                  <a:pt x="3778" y="1258"/>
                </a:lnTo>
                <a:lnTo>
                  <a:pt x="3791" y="1272"/>
                </a:lnTo>
                <a:lnTo>
                  <a:pt x="3797" y="1276"/>
                </a:lnTo>
                <a:lnTo>
                  <a:pt x="3802" y="1278"/>
                </a:lnTo>
                <a:lnTo>
                  <a:pt x="3806" y="1278"/>
                </a:lnTo>
                <a:lnTo>
                  <a:pt x="3811" y="1276"/>
                </a:lnTo>
                <a:lnTo>
                  <a:pt x="3829" y="1270"/>
                </a:lnTo>
                <a:lnTo>
                  <a:pt x="3848" y="1261"/>
                </a:lnTo>
                <a:lnTo>
                  <a:pt x="3860" y="1252"/>
                </a:lnTo>
                <a:lnTo>
                  <a:pt x="3866" y="1241"/>
                </a:lnTo>
                <a:lnTo>
                  <a:pt x="3873" y="1223"/>
                </a:lnTo>
                <a:lnTo>
                  <a:pt x="3882" y="1200"/>
                </a:lnTo>
                <a:lnTo>
                  <a:pt x="3889" y="1176"/>
                </a:lnTo>
                <a:lnTo>
                  <a:pt x="3895" y="1150"/>
                </a:lnTo>
                <a:lnTo>
                  <a:pt x="3898" y="1129"/>
                </a:lnTo>
                <a:lnTo>
                  <a:pt x="3897" y="1110"/>
                </a:lnTo>
                <a:lnTo>
                  <a:pt x="3886" y="1078"/>
                </a:lnTo>
                <a:lnTo>
                  <a:pt x="3873" y="1047"/>
                </a:lnTo>
                <a:lnTo>
                  <a:pt x="3857" y="1018"/>
                </a:lnTo>
                <a:lnTo>
                  <a:pt x="3849" y="1018"/>
                </a:lnTo>
                <a:lnTo>
                  <a:pt x="3846" y="1005"/>
                </a:lnTo>
                <a:lnTo>
                  <a:pt x="3849" y="996"/>
                </a:lnTo>
                <a:lnTo>
                  <a:pt x="3853" y="985"/>
                </a:lnTo>
                <a:lnTo>
                  <a:pt x="3858" y="974"/>
                </a:lnTo>
                <a:lnTo>
                  <a:pt x="3857" y="961"/>
                </a:lnTo>
                <a:lnTo>
                  <a:pt x="3855" y="961"/>
                </a:lnTo>
                <a:lnTo>
                  <a:pt x="3853" y="960"/>
                </a:lnTo>
                <a:lnTo>
                  <a:pt x="3851" y="958"/>
                </a:lnTo>
                <a:lnTo>
                  <a:pt x="3848" y="956"/>
                </a:lnTo>
                <a:lnTo>
                  <a:pt x="3846" y="954"/>
                </a:lnTo>
                <a:lnTo>
                  <a:pt x="3844" y="954"/>
                </a:lnTo>
                <a:lnTo>
                  <a:pt x="3844" y="940"/>
                </a:lnTo>
                <a:lnTo>
                  <a:pt x="3851" y="927"/>
                </a:lnTo>
                <a:lnTo>
                  <a:pt x="3858" y="916"/>
                </a:lnTo>
                <a:lnTo>
                  <a:pt x="3866" y="905"/>
                </a:lnTo>
                <a:lnTo>
                  <a:pt x="3862" y="845"/>
                </a:lnTo>
                <a:lnTo>
                  <a:pt x="3877" y="838"/>
                </a:lnTo>
                <a:lnTo>
                  <a:pt x="3880" y="829"/>
                </a:lnTo>
                <a:lnTo>
                  <a:pt x="3880" y="820"/>
                </a:lnTo>
                <a:lnTo>
                  <a:pt x="3882" y="812"/>
                </a:lnTo>
                <a:lnTo>
                  <a:pt x="3886" y="805"/>
                </a:lnTo>
                <a:lnTo>
                  <a:pt x="3902" y="805"/>
                </a:lnTo>
                <a:lnTo>
                  <a:pt x="3909" y="781"/>
                </a:lnTo>
                <a:lnTo>
                  <a:pt x="3922" y="769"/>
                </a:lnTo>
                <a:lnTo>
                  <a:pt x="3938" y="758"/>
                </a:lnTo>
                <a:lnTo>
                  <a:pt x="3953" y="747"/>
                </a:lnTo>
                <a:lnTo>
                  <a:pt x="3968" y="736"/>
                </a:lnTo>
                <a:lnTo>
                  <a:pt x="3962" y="723"/>
                </a:lnTo>
                <a:lnTo>
                  <a:pt x="3964" y="709"/>
                </a:lnTo>
                <a:lnTo>
                  <a:pt x="3971" y="698"/>
                </a:lnTo>
                <a:lnTo>
                  <a:pt x="3980" y="689"/>
                </a:lnTo>
                <a:lnTo>
                  <a:pt x="3991" y="685"/>
                </a:lnTo>
                <a:lnTo>
                  <a:pt x="3991" y="680"/>
                </a:lnTo>
                <a:lnTo>
                  <a:pt x="3978" y="676"/>
                </a:lnTo>
                <a:lnTo>
                  <a:pt x="3966" y="670"/>
                </a:lnTo>
                <a:lnTo>
                  <a:pt x="3955" y="665"/>
                </a:lnTo>
                <a:lnTo>
                  <a:pt x="3938" y="661"/>
                </a:lnTo>
                <a:lnTo>
                  <a:pt x="3918" y="660"/>
                </a:lnTo>
                <a:close/>
                <a:moveTo>
                  <a:pt x="295" y="238"/>
                </a:moveTo>
                <a:lnTo>
                  <a:pt x="297" y="238"/>
                </a:lnTo>
                <a:lnTo>
                  <a:pt x="298" y="240"/>
                </a:lnTo>
                <a:lnTo>
                  <a:pt x="298" y="240"/>
                </a:lnTo>
                <a:lnTo>
                  <a:pt x="300" y="240"/>
                </a:lnTo>
                <a:lnTo>
                  <a:pt x="304" y="241"/>
                </a:lnTo>
                <a:lnTo>
                  <a:pt x="302" y="240"/>
                </a:lnTo>
                <a:lnTo>
                  <a:pt x="300" y="240"/>
                </a:lnTo>
                <a:lnTo>
                  <a:pt x="300" y="240"/>
                </a:lnTo>
                <a:lnTo>
                  <a:pt x="298" y="238"/>
                </a:lnTo>
                <a:lnTo>
                  <a:pt x="295" y="238"/>
                </a:lnTo>
                <a:close/>
                <a:moveTo>
                  <a:pt x="458" y="209"/>
                </a:moveTo>
                <a:lnTo>
                  <a:pt x="458" y="216"/>
                </a:lnTo>
                <a:lnTo>
                  <a:pt x="457" y="220"/>
                </a:lnTo>
                <a:lnTo>
                  <a:pt x="455" y="221"/>
                </a:lnTo>
                <a:lnTo>
                  <a:pt x="453" y="225"/>
                </a:lnTo>
                <a:lnTo>
                  <a:pt x="451" y="229"/>
                </a:lnTo>
                <a:lnTo>
                  <a:pt x="458" y="229"/>
                </a:lnTo>
                <a:lnTo>
                  <a:pt x="458" y="221"/>
                </a:lnTo>
                <a:lnTo>
                  <a:pt x="460" y="218"/>
                </a:lnTo>
                <a:lnTo>
                  <a:pt x="462" y="216"/>
                </a:lnTo>
                <a:lnTo>
                  <a:pt x="462" y="214"/>
                </a:lnTo>
                <a:lnTo>
                  <a:pt x="460" y="212"/>
                </a:lnTo>
                <a:lnTo>
                  <a:pt x="458" y="209"/>
                </a:lnTo>
                <a:close/>
                <a:moveTo>
                  <a:pt x="466" y="172"/>
                </a:moveTo>
                <a:lnTo>
                  <a:pt x="464" y="176"/>
                </a:lnTo>
                <a:lnTo>
                  <a:pt x="462" y="178"/>
                </a:lnTo>
                <a:lnTo>
                  <a:pt x="460" y="181"/>
                </a:lnTo>
                <a:lnTo>
                  <a:pt x="460" y="183"/>
                </a:lnTo>
                <a:lnTo>
                  <a:pt x="460" y="187"/>
                </a:lnTo>
                <a:lnTo>
                  <a:pt x="458" y="192"/>
                </a:lnTo>
                <a:lnTo>
                  <a:pt x="468" y="198"/>
                </a:lnTo>
                <a:lnTo>
                  <a:pt x="466" y="192"/>
                </a:lnTo>
                <a:lnTo>
                  <a:pt x="466" y="189"/>
                </a:lnTo>
                <a:lnTo>
                  <a:pt x="466" y="185"/>
                </a:lnTo>
                <a:lnTo>
                  <a:pt x="466" y="181"/>
                </a:lnTo>
                <a:lnTo>
                  <a:pt x="468" y="178"/>
                </a:lnTo>
                <a:lnTo>
                  <a:pt x="468" y="174"/>
                </a:lnTo>
                <a:lnTo>
                  <a:pt x="466" y="172"/>
                </a:lnTo>
                <a:close/>
                <a:moveTo>
                  <a:pt x="513" y="0"/>
                </a:moveTo>
                <a:lnTo>
                  <a:pt x="529" y="10"/>
                </a:lnTo>
                <a:lnTo>
                  <a:pt x="553" y="20"/>
                </a:lnTo>
                <a:lnTo>
                  <a:pt x="580" y="25"/>
                </a:lnTo>
                <a:lnTo>
                  <a:pt x="608" y="29"/>
                </a:lnTo>
                <a:lnTo>
                  <a:pt x="635" y="34"/>
                </a:lnTo>
                <a:lnTo>
                  <a:pt x="657" y="40"/>
                </a:lnTo>
                <a:lnTo>
                  <a:pt x="740" y="65"/>
                </a:lnTo>
                <a:lnTo>
                  <a:pt x="824" y="85"/>
                </a:lnTo>
                <a:lnTo>
                  <a:pt x="911" y="101"/>
                </a:lnTo>
                <a:lnTo>
                  <a:pt x="998" y="118"/>
                </a:lnTo>
                <a:lnTo>
                  <a:pt x="1088" y="138"/>
                </a:lnTo>
                <a:lnTo>
                  <a:pt x="1158" y="152"/>
                </a:lnTo>
                <a:lnTo>
                  <a:pt x="1233" y="165"/>
                </a:lnTo>
                <a:lnTo>
                  <a:pt x="1309" y="178"/>
                </a:lnTo>
                <a:lnTo>
                  <a:pt x="1386" y="192"/>
                </a:lnTo>
                <a:lnTo>
                  <a:pt x="1457" y="210"/>
                </a:lnTo>
                <a:lnTo>
                  <a:pt x="1549" y="218"/>
                </a:lnTo>
                <a:lnTo>
                  <a:pt x="1602" y="229"/>
                </a:lnTo>
                <a:lnTo>
                  <a:pt x="1660" y="236"/>
                </a:lnTo>
                <a:lnTo>
                  <a:pt x="1717" y="243"/>
                </a:lnTo>
                <a:lnTo>
                  <a:pt x="1771" y="254"/>
                </a:lnTo>
                <a:lnTo>
                  <a:pt x="1904" y="261"/>
                </a:lnTo>
                <a:lnTo>
                  <a:pt x="1949" y="270"/>
                </a:lnTo>
                <a:lnTo>
                  <a:pt x="2000" y="276"/>
                </a:lnTo>
                <a:lnTo>
                  <a:pt x="2053" y="280"/>
                </a:lnTo>
                <a:lnTo>
                  <a:pt x="2104" y="283"/>
                </a:lnTo>
                <a:lnTo>
                  <a:pt x="2149" y="290"/>
                </a:lnTo>
                <a:lnTo>
                  <a:pt x="2228" y="290"/>
                </a:lnTo>
                <a:lnTo>
                  <a:pt x="2262" y="296"/>
                </a:lnTo>
                <a:lnTo>
                  <a:pt x="2300" y="294"/>
                </a:lnTo>
                <a:lnTo>
                  <a:pt x="2338" y="294"/>
                </a:lnTo>
                <a:lnTo>
                  <a:pt x="2378" y="294"/>
                </a:lnTo>
                <a:lnTo>
                  <a:pt x="2417" y="300"/>
                </a:lnTo>
                <a:lnTo>
                  <a:pt x="2437" y="301"/>
                </a:lnTo>
                <a:lnTo>
                  <a:pt x="2458" y="301"/>
                </a:lnTo>
                <a:lnTo>
                  <a:pt x="2484" y="300"/>
                </a:lnTo>
                <a:lnTo>
                  <a:pt x="2506" y="303"/>
                </a:lnTo>
                <a:lnTo>
                  <a:pt x="2548" y="309"/>
                </a:lnTo>
                <a:lnTo>
                  <a:pt x="2595" y="310"/>
                </a:lnTo>
                <a:lnTo>
                  <a:pt x="2642" y="310"/>
                </a:lnTo>
                <a:lnTo>
                  <a:pt x="2691" y="310"/>
                </a:lnTo>
                <a:lnTo>
                  <a:pt x="2762" y="314"/>
                </a:lnTo>
                <a:lnTo>
                  <a:pt x="2835" y="312"/>
                </a:lnTo>
                <a:lnTo>
                  <a:pt x="2908" y="312"/>
                </a:lnTo>
                <a:lnTo>
                  <a:pt x="2978" y="312"/>
                </a:lnTo>
                <a:lnTo>
                  <a:pt x="2978" y="260"/>
                </a:lnTo>
                <a:lnTo>
                  <a:pt x="3011" y="263"/>
                </a:lnTo>
                <a:lnTo>
                  <a:pt x="3013" y="267"/>
                </a:lnTo>
                <a:lnTo>
                  <a:pt x="3015" y="269"/>
                </a:lnTo>
                <a:lnTo>
                  <a:pt x="3015" y="270"/>
                </a:lnTo>
                <a:lnTo>
                  <a:pt x="3017" y="272"/>
                </a:lnTo>
                <a:lnTo>
                  <a:pt x="3020" y="272"/>
                </a:lnTo>
                <a:lnTo>
                  <a:pt x="3024" y="276"/>
                </a:lnTo>
                <a:lnTo>
                  <a:pt x="3026" y="303"/>
                </a:lnTo>
                <a:lnTo>
                  <a:pt x="3029" y="329"/>
                </a:lnTo>
                <a:lnTo>
                  <a:pt x="3035" y="349"/>
                </a:lnTo>
                <a:lnTo>
                  <a:pt x="3060" y="354"/>
                </a:lnTo>
                <a:lnTo>
                  <a:pt x="3084" y="358"/>
                </a:lnTo>
                <a:lnTo>
                  <a:pt x="3106" y="365"/>
                </a:lnTo>
                <a:lnTo>
                  <a:pt x="3124" y="376"/>
                </a:lnTo>
                <a:lnTo>
                  <a:pt x="3155" y="367"/>
                </a:lnTo>
                <a:lnTo>
                  <a:pt x="3182" y="365"/>
                </a:lnTo>
                <a:lnTo>
                  <a:pt x="3208" y="370"/>
                </a:lnTo>
                <a:lnTo>
                  <a:pt x="3229" y="381"/>
                </a:lnTo>
                <a:lnTo>
                  <a:pt x="3249" y="401"/>
                </a:lnTo>
                <a:lnTo>
                  <a:pt x="3260" y="394"/>
                </a:lnTo>
                <a:lnTo>
                  <a:pt x="3273" y="394"/>
                </a:lnTo>
                <a:lnTo>
                  <a:pt x="3286" y="400"/>
                </a:lnTo>
                <a:lnTo>
                  <a:pt x="3300" y="407"/>
                </a:lnTo>
                <a:lnTo>
                  <a:pt x="3315" y="416"/>
                </a:lnTo>
                <a:lnTo>
                  <a:pt x="3328" y="425"/>
                </a:lnTo>
                <a:lnTo>
                  <a:pt x="3338" y="429"/>
                </a:lnTo>
                <a:lnTo>
                  <a:pt x="3355" y="416"/>
                </a:lnTo>
                <a:lnTo>
                  <a:pt x="3373" y="405"/>
                </a:lnTo>
                <a:lnTo>
                  <a:pt x="3397" y="401"/>
                </a:lnTo>
                <a:lnTo>
                  <a:pt x="3397" y="405"/>
                </a:lnTo>
                <a:lnTo>
                  <a:pt x="3397" y="407"/>
                </a:lnTo>
                <a:lnTo>
                  <a:pt x="3398" y="409"/>
                </a:lnTo>
                <a:lnTo>
                  <a:pt x="3398" y="410"/>
                </a:lnTo>
                <a:lnTo>
                  <a:pt x="3400" y="412"/>
                </a:lnTo>
                <a:lnTo>
                  <a:pt x="3408" y="414"/>
                </a:lnTo>
                <a:lnTo>
                  <a:pt x="3426" y="416"/>
                </a:lnTo>
                <a:lnTo>
                  <a:pt x="3449" y="418"/>
                </a:lnTo>
                <a:lnTo>
                  <a:pt x="3475" y="420"/>
                </a:lnTo>
                <a:lnTo>
                  <a:pt x="3498" y="420"/>
                </a:lnTo>
                <a:lnTo>
                  <a:pt x="3520" y="421"/>
                </a:lnTo>
                <a:lnTo>
                  <a:pt x="3533" y="421"/>
                </a:lnTo>
                <a:lnTo>
                  <a:pt x="3537" y="438"/>
                </a:lnTo>
                <a:lnTo>
                  <a:pt x="3518" y="443"/>
                </a:lnTo>
                <a:lnTo>
                  <a:pt x="3498" y="450"/>
                </a:lnTo>
                <a:lnTo>
                  <a:pt x="3480" y="461"/>
                </a:lnTo>
                <a:lnTo>
                  <a:pt x="3464" y="469"/>
                </a:lnTo>
                <a:lnTo>
                  <a:pt x="3444" y="478"/>
                </a:lnTo>
                <a:lnTo>
                  <a:pt x="3422" y="483"/>
                </a:lnTo>
                <a:lnTo>
                  <a:pt x="3404" y="494"/>
                </a:lnTo>
                <a:lnTo>
                  <a:pt x="3380" y="514"/>
                </a:lnTo>
                <a:lnTo>
                  <a:pt x="3360" y="538"/>
                </a:lnTo>
                <a:lnTo>
                  <a:pt x="3340" y="563"/>
                </a:lnTo>
                <a:lnTo>
                  <a:pt x="3317" y="589"/>
                </a:lnTo>
                <a:lnTo>
                  <a:pt x="3289" y="610"/>
                </a:lnTo>
                <a:lnTo>
                  <a:pt x="3289" y="614"/>
                </a:lnTo>
                <a:lnTo>
                  <a:pt x="3295" y="614"/>
                </a:lnTo>
                <a:lnTo>
                  <a:pt x="3297" y="616"/>
                </a:lnTo>
                <a:lnTo>
                  <a:pt x="3297" y="616"/>
                </a:lnTo>
                <a:lnTo>
                  <a:pt x="3298" y="618"/>
                </a:lnTo>
                <a:lnTo>
                  <a:pt x="3298" y="618"/>
                </a:lnTo>
                <a:lnTo>
                  <a:pt x="3302" y="618"/>
                </a:lnTo>
                <a:lnTo>
                  <a:pt x="3311" y="614"/>
                </a:lnTo>
                <a:lnTo>
                  <a:pt x="3326" y="607"/>
                </a:lnTo>
                <a:lnTo>
                  <a:pt x="3344" y="598"/>
                </a:lnTo>
                <a:lnTo>
                  <a:pt x="3362" y="590"/>
                </a:lnTo>
                <a:lnTo>
                  <a:pt x="3380" y="583"/>
                </a:lnTo>
                <a:lnTo>
                  <a:pt x="3393" y="580"/>
                </a:lnTo>
                <a:lnTo>
                  <a:pt x="3400" y="578"/>
                </a:lnTo>
                <a:lnTo>
                  <a:pt x="3406" y="581"/>
                </a:lnTo>
                <a:lnTo>
                  <a:pt x="3409" y="583"/>
                </a:lnTo>
                <a:lnTo>
                  <a:pt x="3411" y="585"/>
                </a:lnTo>
                <a:lnTo>
                  <a:pt x="3411" y="589"/>
                </a:lnTo>
                <a:lnTo>
                  <a:pt x="3411" y="594"/>
                </a:lnTo>
                <a:lnTo>
                  <a:pt x="3411" y="603"/>
                </a:lnTo>
                <a:lnTo>
                  <a:pt x="3409" y="607"/>
                </a:lnTo>
                <a:lnTo>
                  <a:pt x="3406" y="612"/>
                </a:lnTo>
                <a:lnTo>
                  <a:pt x="3404" y="618"/>
                </a:lnTo>
                <a:lnTo>
                  <a:pt x="3408" y="618"/>
                </a:lnTo>
                <a:lnTo>
                  <a:pt x="3417" y="618"/>
                </a:lnTo>
                <a:lnTo>
                  <a:pt x="3426" y="621"/>
                </a:lnTo>
                <a:lnTo>
                  <a:pt x="3437" y="623"/>
                </a:lnTo>
                <a:lnTo>
                  <a:pt x="3448" y="623"/>
                </a:lnTo>
                <a:lnTo>
                  <a:pt x="3462" y="614"/>
                </a:lnTo>
                <a:lnTo>
                  <a:pt x="3473" y="603"/>
                </a:lnTo>
                <a:lnTo>
                  <a:pt x="3486" y="590"/>
                </a:lnTo>
                <a:lnTo>
                  <a:pt x="3497" y="583"/>
                </a:lnTo>
                <a:lnTo>
                  <a:pt x="3542" y="578"/>
                </a:lnTo>
                <a:lnTo>
                  <a:pt x="3558" y="567"/>
                </a:lnTo>
                <a:lnTo>
                  <a:pt x="3571" y="550"/>
                </a:lnTo>
                <a:lnTo>
                  <a:pt x="3586" y="534"/>
                </a:lnTo>
                <a:lnTo>
                  <a:pt x="3602" y="521"/>
                </a:lnTo>
                <a:lnTo>
                  <a:pt x="3638" y="563"/>
                </a:lnTo>
                <a:lnTo>
                  <a:pt x="3648" y="558"/>
                </a:lnTo>
                <a:lnTo>
                  <a:pt x="3660" y="556"/>
                </a:lnTo>
                <a:lnTo>
                  <a:pt x="3675" y="558"/>
                </a:lnTo>
                <a:lnTo>
                  <a:pt x="3691" y="558"/>
                </a:lnTo>
                <a:lnTo>
                  <a:pt x="3695" y="561"/>
                </a:lnTo>
                <a:lnTo>
                  <a:pt x="3700" y="565"/>
                </a:lnTo>
                <a:lnTo>
                  <a:pt x="3704" y="565"/>
                </a:lnTo>
                <a:lnTo>
                  <a:pt x="3708" y="567"/>
                </a:lnTo>
                <a:lnTo>
                  <a:pt x="3711" y="570"/>
                </a:lnTo>
                <a:lnTo>
                  <a:pt x="3720" y="580"/>
                </a:lnTo>
                <a:lnTo>
                  <a:pt x="3726" y="589"/>
                </a:lnTo>
                <a:lnTo>
                  <a:pt x="3731" y="598"/>
                </a:lnTo>
                <a:lnTo>
                  <a:pt x="3740" y="603"/>
                </a:lnTo>
                <a:lnTo>
                  <a:pt x="3757" y="607"/>
                </a:lnTo>
                <a:lnTo>
                  <a:pt x="3762" y="605"/>
                </a:lnTo>
                <a:lnTo>
                  <a:pt x="3766" y="603"/>
                </a:lnTo>
                <a:lnTo>
                  <a:pt x="3771" y="603"/>
                </a:lnTo>
                <a:lnTo>
                  <a:pt x="3775" y="603"/>
                </a:lnTo>
                <a:lnTo>
                  <a:pt x="3780" y="605"/>
                </a:lnTo>
                <a:lnTo>
                  <a:pt x="3786" y="607"/>
                </a:lnTo>
                <a:lnTo>
                  <a:pt x="3797" y="590"/>
                </a:lnTo>
                <a:lnTo>
                  <a:pt x="3809" y="580"/>
                </a:lnTo>
                <a:lnTo>
                  <a:pt x="3824" y="574"/>
                </a:lnTo>
                <a:lnTo>
                  <a:pt x="3840" y="570"/>
                </a:lnTo>
                <a:lnTo>
                  <a:pt x="3860" y="567"/>
                </a:lnTo>
                <a:lnTo>
                  <a:pt x="3882" y="563"/>
                </a:lnTo>
                <a:lnTo>
                  <a:pt x="3897" y="558"/>
                </a:lnTo>
                <a:lnTo>
                  <a:pt x="3909" y="550"/>
                </a:lnTo>
                <a:lnTo>
                  <a:pt x="3924" y="545"/>
                </a:lnTo>
                <a:lnTo>
                  <a:pt x="3944" y="543"/>
                </a:lnTo>
                <a:lnTo>
                  <a:pt x="3944" y="583"/>
                </a:lnTo>
                <a:lnTo>
                  <a:pt x="3964" y="581"/>
                </a:lnTo>
                <a:lnTo>
                  <a:pt x="3980" y="580"/>
                </a:lnTo>
                <a:lnTo>
                  <a:pt x="3995" y="578"/>
                </a:lnTo>
                <a:lnTo>
                  <a:pt x="4013" y="576"/>
                </a:lnTo>
                <a:lnTo>
                  <a:pt x="4017" y="587"/>
                </a:lnTo>
                <a:lnTo>
                  <a:pt x="4022" y="603"/>
                </a:lnTo>
                <a:lnTo>
                  <a:pt x="4029" y="616"/>
                </a:lnTo>
                <a:lnTo>
                  <a:pt x="4037" y="621"/>
                </a:lnTo>
                <a:lnTo>
                  <a:pt x="4048" y="625"/>
                </a:lnTo>
                <a:lnTo>
                  <a:pt x="4058" y="630"/>
                </a:lnTo>
                <a:lnTo>
                  <a:pt x="4069" y="636"/>
                </a:lnTo>
                <a:lnTo>
                  <a:pt x="4077" y="643"/>
                </a:lnTo>
                <a:lnTo>
                  <a:pt x="4082" y="656"/>
                </a:lnTo>
                <a:lnTo>
                  <a:pt x="4066" y="660"/>
                </a:lnTo>
                <a:lnTo>
                  <a:pt x="4046" y="660"/>
                </a:lnTo>
                <a:lnTo>
                  <a:pt x="4024" y="660"/>
                </a:lnTo>
                <a:lnTo>
                  <a:pt x="4004" y="660"/>
                </a:lnTo>
                <a:lnTo>
                  <a:pt x="4004" y="680"/>
                </a:lnTo>
                <a:lnTo>
                  <a:pt x="4048" y="700"/>
                </a:lnTo>
                <a:lnTo>
                  <a:pt x="4093" y="716"/>
                </a:lnTo>
                <a:lnTo>
                  <a:pt x="4142" y="729"/>
                </a:lnTo>
                <a:lnTo>
                  <a:pt x="4146" y="740"/>
                </a:lnTo>
                <a:lnTo>
                  <a:pt x="4149" y="747"/>
                </a:lnTo>
                <a:lnTo>
                  <a:pt x="4151" y="756"/>
                </a:lnTo>
                <a:lnTo>
                  <a:pt x="4155" y="769"/>
                </a:lnTo>
                <a:lnTo>
                  <a:pt x="4151" y="770"/>
                </a:lnTo>
                <a:lnTo>
                  <a:pt x="4149" y="772"/>
                </a:lnTo>
                <a:lnTo>
                  <a:pt x="4149" y="774"/>
                </a:lnTo>
                <a:lnTo>
                  <a:pt x="4148" y="776"/>
                </a:lnTo>
                <a:lnTo>
                  <a:pt x="4148" y="778"/>
                </a:lnTo>
                <a:lnTo>
                  <a:pt x="4146" y="781"/>
                </a:lnTo>
                <a:lnTo>
                  <a:pt x="4157" y="794"/>
                </a:lnTo>
                <a:lnTo>
                  <a:pt x="4164" y="810"/>
                </a:lnTo>
                <a:lnTo>
                  <a:pt x="4168" y="830"/>
                </a:lnTo>
                <a:lnTo>
                  <a:pt x="4169" y="852"/>
                </a:lnTo>
                <a:lnTo>
                  <a:pt x="4169" y="874"/>
                </a:lnTo>
                <a:lnTo>
                  <a:pt x="4158" y="874"/>
                </a:lnTo>
                <a:lnTo>
                  <a:pt x="4153" y="887"/>
                </a:lnTo>
                <a:lnTo>
                  <a:pt x="4151" y="901"/>
                </a:lnTo>
                <a:lnTo>
                  <a:pt x="4146" y="914"/>
                </a:lnTo>
                <a:lnTo>
                  <a:pt x="4138" y="921"/>
                </a:lnTo>
                <a:lnTo>
                  <a:pt x="4133" y="927"/>
                </a:lnTo>
                <a:lnTo>
                  <a:pt x="4128" y="929"/>
                </a:lnTo>
                <a:lnTo>
                  <a:pt x="4124" y="934"/>
                </a:lnTo>
                <a:lnTo>
                  <a:pt x="4122" y="943"/>
                </a:lnTo>
                <a:lnTo>
                  <a:pt x="4120" y="960"/>
                </a:lnTo>
                <a:lnTo>
                  <a:pt x="4126" y="960"/>
                </a:lnTo>
                <a:lnTo>
                  <a:pt x="4129" y="961"/>
                </a:lnTo>
                <a:lnTo>
                  <a:pt x="4135" y="961"/>
                </a:lnTo>
                <a:lnTo>
                  <a:pt x="4140" y="963"/>
                </a:lnTo>
                <a:lnTo>
                  <a:pt x="4157" y="940"/>
                </a:lnTo>
                <a:lnTo>
                  <a:pt x="4177" y="918"/>
                </a:lnTo>
                <a:lnTo>
                  <a:pt x="4204" y="901"/>
                </a:lnTo>
                <a:lnTo>
                  <a:pt x="4235" y="894"/>
                </a:lnTo>
                <a:lnTo>
                  <a:pt x="4240" y="901"/>
                </a:lnTo>
                <a:lnTo>
                  <a:pt x="4246" y="907"/>
                </a:lnTo>
                <a:lnTo>
                  <a:pt x="4253" y="912"/>
                </a:lnTo>
                <a:lnTo>
                  <a:pt x="4258" y="916"/>
                </a:lnTo>
                <a:lnTo>
                  <a:pt x="4262" y="923"/>
                </a:lnTo>
                <a:lnTo>
                  <a:pt x="4268" y="936"/>
                </a:lnTo>
                <a:lnTo>
                  <a:pt x="4268" y="950"/>
                </a:lnTo>
                <a:lnTo>
                  <a:pt x="4271" y="967"/>
                </a:lnTo>
                <a:lnTo>
                  <a:pt x="4275" y="981"/>
                </a:lnTo>
                <a:lnTo>
                  <a:pt x="4282" y="1000"/>
                </a:lnTo>
                <a:lnTo>
                  <a:pt x="4288" y="1018"/>
                </a:lnTo>
                <a:lnTo>
                  <a:pt x="4295" y="1032"/>
                </a:lnTo>
                <a:lnTo>
                  <a:pt x="4302" y="1032"/>
                </a:lnTo>
                <a:lnTo>
                  <a:pt x="4306" y="1041"/>
                </a:lnTo>
                <a:lnTo>
                  <a:pt x="4306" y="1056"/>
                </a:lnTo>
                <a:lnTo>
                  <a:pt x="4304" y="1072"/>
                </a:lnTo>
                <a:lnTo>
                  <a:pt x="4300" y="1085"/>
                </a:lnTo>
                <a:lnTo>
                  <a:pt x="4298" y="1092"/>
                </a:lnTo>
                <a:lnTo>
                  <a:pt x="4297" y="1100"/>
                </a:lnTo>
                <a:lnTo>
                  <a:pt x="4293" y="1105"/>
                </a:lnTo>
                <a:lnTo>
                  <a:pt x="4289" y="1109"/>
                </a:lnTo>
                <a:lnTo>
                  <a:pt x="4282" y="1110"/>
                </a:lnTo>
                <a:lnTo>
                  <a:pt x="4275" y="1112"/>
                </a:lnTo>
                <a:lnTo>
                  <a:pt x="4273" y="1109"/>
                </a:lnTo>
                <a:lnTo>
                  <a:pt x="4273" y="1105"/>
                </a:lnTo>
                <a:lnTo>
                  <a:pt x="4273" y="1103"/>
                </a:lnTo>
                <a:lnTo>
                  <a:pt x="4271" y="1101"/>
                </a:lnTo>
                <a:lnTo>
                  <a:pt x="4269" y="1100"/>
                </a:lnTo>
                <a:lnTo>
                  <a:pt x="4269" y="1109"/>
                </a:lnTo>
                <a:lnTo>
                  <a:pt x="4268" y="1112"/>
                </a:lnTo>
                <a:lnTo>
                  <a:pt x="4262" y="1116"/>
                </a:lnTo>
                <a:lnTo>
                  <a:pt x="4258" y="1120"/>
                </a:lnTo>
                <a:lnTo>
                  <a:pt x="4253" y="1123"/>
                </a:lnTo>
                <a:lnTo>
                  <a:pt x="4249" y="1129"/>
                </a:lnTo>
                <a:lnTo>
                  <a:pt x="4229" y="1145"/>
                </a:lnTo>
                <a:lnTo>
                  <a:pt x="4229" y="1185"/>
                </a:lnTo>
                <a:lnTo>
                  <a:pt x="4224" y="1194"/>
                </a:lnTo>
                <a:lnTo>
                  <a:pt x="4218" y="1201"/>
                </a:lnTo>
                <a:lnTo>
                  <a:pt x="4213" y="1210"/>
                </a:lnTo>
                <a:lnTo>
                  <a:pt x="4209" y="1225"/>
                </a:lnTo>
                <a:lnTo>
                  <a:pt x="4233" y="1229"/>
                </a:lnTo>
                <a:lnTo>
                  <a:pt x="4251" y="1234"/>
                </a:lnTo>
                <a:lnTo>
                  <a:pt x="4269" y="1240"/>
                </a:lnTo>
                <a:lnTo>
                  <a:pt x="4288" y="1245"/>
                </a:lnTo>
                <a:lnTo>
                  <a:pt x="4309" y="1249"/>
                </a:lnTo>
                <a:lnTo>
                  <a:pt x="4322" y="1240"/>
                </a:lnTo>
                <a:lnTo>
                  <a:pt x="4333" y="1234"/>
                </a:lnTo>
                <a:lnTo>
                  <a:pt x="4342" y="1234"/>
                </a:lnTo>
                <a:lnTo>
                  <a:pt x="4351" y="1234"/>
                </a:lnTo>
                <a:lnTo>
                  <a:pt x="4362" y="1234"/>
                </a:lnTo>
                <a:lnTo>
                  <a:pt x="4375" y="1229"/>
                </a:lnTo>
                <a:lnTo>
                  <a:pt x="4389" y="1218"/>
                </a:lnTo>
                <a:lnTo>
                  <a:pt x="4404" y="1200"/>
                </a:lnTo>
                <a:lnTo>
                  <a:pt x="4417" y="1183"/>
                </a:lnTo>
                <a:lnTo>
                  <a:pt x="4433" y="1169"/>
                </a:lnTo>
                <a:lnTo>
                  <a:pt x="4464" y="1152"/>
                </a:lnTo>
                <a:lnTo>
                  <a:pt x="4497" y="1132"/>
                </a:lnTo>
                <a:lnTo>
                  <a:pt x="4531" y="1110"/>
                </a:lnTo>
                <a:lnTo>
                  <a:pt x="4562" y="1087"/>
                </a:lnTo>
                <a:lnTo>
                  <a:pt x="4591" y="1061"/>
                </a:lnTo>
                <a:lnTo>
                  <a:pt x="4613" y="1032"/>
                </a:lnTo>
                <a:lnTo>
                  <a:pt x="4629" y="1000"/>
                </a:lnTo>
                <a:lnTo>
                  <a:pt x="4626" y="996"/>
                </a:lnTo>
                <a:lnTo>
                  <a:pt x="4624" y="990"/>
                </a:lnTo>
                <a:lnTo>
                  <a:pt x="4622" y="983"/>
                </a:lnTo>
                <a:lnTo>
                  <a:pt x="4620" y="976"/>
                </a:lnTo>
                <a:lnTo>
                  <a:pt x="4604" y="976"/>
                </a:lnTo>
                <a:lnTo>
                  <a:pt x="4600" y="940"/>
                </a:lnTo>
                <a:lnTo>
                  <a:pt x="4624" y="927"/>
                </a:lnTo>
                <a:lnTo>
                  <a:pt x="4648" y="916"/>
                </a:lnTo>
                <a:lnTo>
                  <a:pt x="4669" y="910"/>
                </a:lnTo>
                <a:lnTo>
                  <a:pt x="4695" y="907"/>
                </a:lnTo>
                <a:lnTo>
                  <a:pt x="4722" y="907"/>
                </a:lnTo>
                <a:lnTo>
                  <a:pt x="4755" y="912"/>
                </a:lnTo>
                <a:lnTo>
                  <a:pt x="4771" y="905"/>
                </a:lnTo>
                <a:lnTo>
                  <a:pt x="4784" y="900"/>
                </a:lnTo>
                <a:lnTo>
                  <a:pt x="4798" y="896"/>
                </a:lnTo>
                <a:lnTo>
                  <a:pt x="4817" y="896"/>
                </a:lnTo>
                <a:lnTo>
                  <a:pt x="4831" y="876"/>
                </a:lnTo>
                <a:lnTo>
                  <a:pt x="4848" y="852"/>
                </a:lnTo>
                <a:lnTo>
                  <a:pt x="4860" y="827"/>
                </a:lnTo>
                <a:lnTo>
                  <a:pt x="4866" y="800"/>
                </a:lnTo>
                <a:lnTo>
                  <a:pt x="4858" y="789"/>
                </a:lnTo>
                <a:lnTo>
                  <a:pt x="4851" y="776"/>
                </a:lnTo>
                <a:lnTo>
                  <a:pt x="4846" y="760"/>
                </a:lnTo>
                <a:lnTo>
                  <a:pt x="4842" y="743"/>
                </a:lnTo>
                <a:lnTo>
                  <a:pt x="4862" y="725"/>
                </a:lnTo>
                <a:lnTo>
                  <a:pt x="4877" y="705"/>
                </a:lnTo>
                <a:lnTo>
                  <a:pt x="4889" y="683"/>
                </a:lnTo>
                <a:lnTo>
                  <a:pt x="4900" y="660"/>
                </a:lnTo>
                <a:lnTo>
                  <a:pt x="4913" y="636"/>
                </a:lnTo>
                <a:lnTo>
                  <a:pt x="4929" y="614"/>
                </a:lnTo>
                <a:lnTo>
                  <a:pt x="4949" y="598"/>
                </a:lnTo>
                <a:lnTo>
                  <a:pt x="4968" y="589"/>
                </a:lnTo>
                <a:lnTo>
                  <a:pt x="4989" y="583"/>
                </a:lnTo>
                <a:lnTo>
                  <a:pt x="5013" y="581"/>
                </a:lnTo>
                <a:lnTo>
                  <a:pt x="5037" y="578"/>
                </a:lnTo>
                <a:lnTo>
                  <a:pt x="5060" y="572"/>
                </a:lnTo>
                <a:lnTo>
                  <a:pt x="5126" y="550"/>
                </a:lnTo>
                <a:lnTo>
                  <a:pt x="5191" y="532"/>
                </a:lnTo>
                <a:lnTo>
                  <a:pt x="5262" y="516"/>
                </a:lnTo>
                <a:lnTo>
                  <a:pt x="5262" y="480"/>
                </a:lnTo>
                <a:lnTo>
                  <a:pt x="5275" y="478"/>
                </a:lnTo>
                <a:lnTo>
                  <a:pt x="5286" y="474"/>
                </a:lnTo>
                <a:lnTo>
                  <a:pt x="5295" y="467"/>
                </a:lnTo>
                <a:lnTo>
                  <a:pt x="5298" y="456"/>
                </a:lnTo>
                <a:lnTo>
                  <a:pt x="5302" y="454"/>
                </a:lnTo>
                <a:lnTo>
                  <a:pt x="5304" y="454"/>
                </a:lnTo>
                <a:lnTo>
                  <a:pt x="5308" y="456"/>
                </a:lnTo>
                <a:lnTo>
                  <a:pt x="5309" y="456"/>
                </a:lnTo>
                <a:lnTo>
                  <a:pt x="5311" y="458"/>
                </a:lnTo>
                <a:lnTo>
                  <a:pt x="5315" y="456"/>
                </a:lnTo>
                <a:lnTo>
                  <a:pt x="5313" y="440"/>
                </a:lnTo>
                <a:lnTo>
                  <a:pt x="5320" y="423"/>
                </a:lnTo>
                <a:lnTo>
                  <a:pt x="5329" y="405"/>
                </a:lnTo>
                <a:lnTo>
                  <a:pt x="5337" y="387"/>
                </a:lnTo>
                <a:lnTo>
                  <a:pt x="5335" y="376"/>
                </a:lnTo>
                <a:lnTo>
                  <a:pt x="5333" y="361"/>
                </a:lnTo>
                <a:lnTo>
                  <a:pt x="5331" y="343"/>
                </a:lnTo>
                <a:lnTo>
                  <a:pt x="5331" y="325"/>
                </a:lnTo>
                <a:lnTo>
                  <a:pt x="5333" y="309"/>
                </a:lnTo>
                <a:lnTo>
                  <a:pt x="5333" y="307"/>
                </a:lnTo>
                <a:lnTo>
                  <a:pt x="5337" y="305"/>
                </a:lnTo>
                <a:lnTo>
                  <a:pt x="5338" y="301"/>
                </a:lnTo>
                <a:lnTo>
                  <a:pt x="5342" y="298"/>
                </a:lnTo>
                <a:lnTo>
                  <a:pt x="5344" y="296"/>
                </a:lnTo>
                <a:lnTo>
                  <a:pt x="5346" y="294"/>
                </a:lnTo>
                <a:lnTo>
                  <a:pt x="5344" y="281"/>
                </a:lnTo>
                <a:lnTo>
                  <a:pt x="5338" y="267"/>
                </a:lnTo>
                <a:lnTo>
                  <a:pt x="5337" y="252"/>
                </a:lnTo>
                <a:lnTo>
                  <a:pt x="5344" y="232"/>
                </a:lnTo>
                <a:lnTo>
                  <a:pt x="5353" y="212"/>
                </a:lnTo>
                <a:lnTo>
                  <a:pt x="5362" y="196"/>
                </a:lnTo>
                <a:lnTo>
                  <a:pt x="5368" y="181"/>
                </a:lnTo>
                <a:lnTo>
                  <a:pt x="5369" y="169"/>
                </a:lnTo>
                <a:lnTo>
                  <a:pt x="5371" y="156"/>
                </a:lnTo>
                <a:lnTo>
                  <a:pt x="5377" y="145"/>
                </a:lnTo>
                <a:lnTo>
                  <a:pt x="5384" y="136"/>
                </a:lnTo>
                <a:lnTo>
                  <a:pt x="5395" y="130"/>
                </a:lnTo>
                <a:lnTo>
                  <a:pt x="5400" y="129"/>
                </a:lnTo>
                <a:lnTo>
                  <a:pt x="5406" y="129"/>
                </a:lnTo>
                <a:lnTo>
                  <a:pt x="5411" y="129"/>
                </a:lnTo>
                <a:lnTo>
                  <a:pt x="5418" y="127"/>
                </a:lnTo>
                <a:lnTo>
                  <a:pt x="5424" y="127"/>
                </a:lnTo>
                <a:lnTo>
                  <a:pt x="5426" y="132"/>
                </a:lnTo>
                <a:lnTo>
                  <a:pt x="5426" y="136"/>
                </a:lnTo>
                <a:lnTo>
                  <a:pt x="5424" y="141"/>
                </a:lnTo>
                <a:lnTo>
                  <a:pt x="5424" y="145"/>
                </a:lnTo>
                <a:lnTo>
                  <a:pt x="5424" y="149"/>
                </a:lnTo>
                <a:lnTo>
                  <a:pt x="5424" y="150"/>
                </a:lnTo>
                <a:lnTo>
                  <a:pt x="5428" y="154"/>
                </a:lnTo>
                <a:lnTo>
                  <a:pt x="5433" y="156"/>
                </a:lnTo>
                <a:lnTo>
                  <a:pt x="5451" y="138"/>
                </a:lnTo>
                <a:lnTo>
                  <a:pt x="5478" y="125"/>
                </a:lnTo>
                <a:lnTo>
                  <a:pt x="5509" y="118"/>
                </a:lnTo>
                <a:lnTo>
                  <a:pt x="5522" y="125"/>
                </a:lnTo>
                <a:lnTo>
                  <a:pt x="5537" y="132"/>
                </a:lnTo>
                <a:lnTo>
                  <a:pt x="5551" y="140"/>
                </a:lnTo>
                <a:lnTo>
                  <a:pt x="5558" y="150"/>
                </a:lnTo>
                <a:lnTo>
                  <a:pt x="5573" y="178"/>
                </a:lnTo>
                <a:lnTo>
                  <a:pt x="5584" y="209"/>
                </a:lnTo>
                <a:lnTo>
                  <a:pt x="5595" y="241"/>
                </a:lnTo>
                <a:lnTo>
                  <a:pt x="5604" y="269"/>
                </a:lnTo>
                <a:lnTo>
                  <a:pt x="5606" y="283"/>
                </a:lnTo>
                <a:lnTo>
                  <a:pt x="5608" y="298"/>
                </a:lnTo>
                <a:lnTo>
                  <a:pt x="5611" y="312"/>
                </a:lnTo>
                <a:lnTo>
                  <a:pt x="5618" y="321"/>
                </a:lnTo>
                <a:lnTo>
                  <a:pt x="5629" y="325"/>
                </a:lnTo>
                <a:lnTo>
                  <a:pt x="5642" y="327"/>
                </a:lnTo>
                <a:lnTo>
                  <a:pt x="5651" y="330"/>
                </a:lnTo>
                <a:lnTo>
                  <a:pt x="5658" y="345"/>
                </a:lnTo>
                <a:lnTo>
                  <a:pt x="5662" y="363"/>
                </a:lnTo>
                <a:lnTo>
                  <a:pt x="5668" y="380"/>
                </a:lnTo>
                <a:lnTo>
                  <a:pt x="5673" y="378"/>
                </a:lnTo>
                <a:lnTo>
                  <a:pt x="5678" y="376"/>
                </a:lnTo>
                <a:lnTo>
                  <a:pt x="5684" y="376"/>
                </a:lnTo>
                <a:lnTo>
                  <a:pt x="5693" y="374"/>
                </a:lnTo>
                <a:lnTo>
                  <a:pt x="5697" y="381"/>
                </a:lnTo>
                <a:lnTo>
                  <a:pt x="5702" y="387"/>
                </a:lnTo>
                <a:lnTo>
                  <a:pt x="5708" y="392"/>
                </a:lnTo>
                <a:lnTo>
                  <a:pt x="5717" y="396"/>
                </a:lnTo>
                <a:lnTo>
                  <a:pt x="5717" y="409"/>
                </a:lnTo>
                <a:lnTo>
                  <a:pt x="5718" y="423"/>
                </a:lnTo>
                <a:lnTo>
                  <a:pt x="5720" y="443"/>
                </a:lnTo>
                <a:lnTo>
                  <a:pt x="5704" y="454"/>
                </a:lnTo>
                <a:lnTo>
                  <a:pt x="5686" y="469"/>
                </a:lnTo>
                <a:lnTo>
                  <a:pt x="5668" y="483"/>
                </a:lnTo>
                <a:lnTo>
                  <a:pt x="5653" y="501"/>
                </a:lnTo>
                <a:lnTo>
                  <a:pt x="5646" y="521"/>
                </a:lnTo>
                <a:lnTo>
                  <a:pt x="5633" y="520"/>
                </a:lnTo>
                <a:lnTo>
                  <a:pt x="5624" y="516"/>
                </a:lnTo>
                <a:lnTo>
                  <a:pt x="5613" y="512"/>
                </a:lnTo>
                <a:lnTo>
                  <a:pt x="5609" y="516"/>
                </a:lnTo>
                <a:lnTo>
                  <a:pt x="5606" y="520"/>
                </a:lnTo>
                <a:lnTo>
                  <a:pt x="5600" y="521"/>
                </a:lnTo>
                <a:lnTo>
                  <a:pt x="5597" y="525"/>
                </a:lnTo>
                <a:lnTo>
                  <a:pt x="5600" y="530"/>
                </a:lnTo>
                <a:lnTo>
                  <a:pt x="5602" y="536"/>
                </a:lnTo>
                <a:lnTo>
                  <a:pt x="5604" y="541"/>
                </a:lnTo>
                <a:lnTo>
                  <a:pt x="5604" y="549"/>
                </a:lnTo>
                <a:lnTo>
                  <a:pt x="5560" y="545"/>
                </a:lnTo>
                <a:lnTo>
                  <a:pt x="5558" y="561"/>
                </a:lnTo>
                <a:lnTo>
                  <a:pt x="5558" y="576"/>
                </a:lnTo>
                <a:lnTo>
                  <a:pt x="5558" y="594"/>
                </a:lnTo>
                <a:lnTo>
                  <a:pt x="5555" y="598"/>
                </a:lnTo>
                <a:lnTo>
                  <a:pt x="5551" y="600"/>
                </a:lnTo>
                <a:lnTo>
                  <a:pt x="5548" y="603"/>
                </a:lnTo>
                <a:lnTo>
                  <a:pt x="5546" y="605"/>
                </a:lnTo>
                <a:lnTo>
                  <a:pt x="5540" y="609"/>
                </a:lnTo>
                <a:lnTo>
                  <a:pt x="5535" y="610"/>
                </a:lnTo>
                <a:lnTo>
                  <a:pt x="5533" y="609"/>
                </a:lnTo>
                <a:lnTo>
                  <a:pt x="5531" y="609"/>
                </a:lnTo>
                <a:lnTo>
                  <a:pt x="5531" y="607"/>
                </a:lnTo>
                <a:lnTo>
                  <a:pt x="5529" y="607"/>
                </a:lnTo>
                <a:lnTo>
                  <a:pt x="5526" y="605"/>
                </a:lnTo>
                <a:lnTo>
                  <a:pt x="5524" y="621"/>
                </a:lnTo>
                <a:lnTo>
                  <a:pt x="5517" y="632"/>
                </a:lnTo>
                <a:lnTo>
                  <a:pt x="5509" y="640"/>
                </a:lnTo>
                <a:lnTo>
                  <a:pt x="5502" y="649"/>
                </a:lnTo>
                <a:lnTo>
                  <a:pt x="5493" y="658"/>
                </a:lnTo>
                <a:lnTo>
                  <a:pt x="5484" y="656"/>
                </a:lnTo>
                <a:lnTo>
                  <a:pt x="5478" y="656"/>
                </a:lnTo>
                <a:lnTo>
                  <a:pt x="5471" y="656"/>
                </a:lnTo>
                <a:lnTo>
                  <a:pt x="5460" y="654"/>
                </a:lnTo>
                <a:lnTo>
                  <a:pt x="5460" y="667"/>
                </a:lnTo>
                <a:lnTo>
                  <a:pt x="5462" y="678"/>
                </a:lnTo>
                <a:lnTo>
                  <a:pt x="5458" y="694"/>
                </a:lnTo>
                <a:lnTo>
                  <a:pt x="5453" y="714"/>
                </a:lnTo>
                <a:lnTo>
                  <a:pt x="5446" y="736"/>
                </a:lnTo>
                <a:lnTo>
                  <a:pt x="5440" y="761"/>
                </a:lnTo>
                <a:lnTo>
                  <a:pt x="5437" y="785"/>
                </a:lnTo>
                <a:lnTo>
                  <a:pt x="5438" y="809"/>
                </a:lnTo>
                <a:lnTo>
                  <a:pt x="5462" y="809"/>
                </a:lnTo>
                <a:lnTo>
                  <a:pt x="5462" y="829"/>
                </a:lnTo>
                <a:lnTo>
                  <a:pt x="5457" y="830"/>
                </a:lnTo>
                <a:lnTo>
                  <a:pt x="5451" y="834"/>
                </a:lnTo>
                <a:lnTo>
                  <a:pt x="5446" y="838"/>
                </a:lnTo>
                <a:lnTo>
                  <a:pt x="5442" y="841"/>
                </a:lnTo>
                <a:lnTo>
                  <a:pt x="5438" y="845"/>
                </a:lnTo>
                <a:lnTo>
                  <a:pt x="5438" y="869"/>
                </a:lnTo>
                <a:lnTo>
                  <a:pt x="5455" y="869"/>
                </a:lnTo>
                <a:lnTo>
                  <a:pt x="5466" y="876"/>
                </a:lnTo>
                <a:lnTo>
                  <a:pt x="5477" y="887"/>
                </a:lnTo>
                <a:lnTo>
                  <a:pt x="5486" y="900"/>
                </a:lnTo>
                <a:lnTo>
                  <a:pt x="5495" y="910"/>
                </a:lnTo>
                <a:lnTo>
                  <a:pt x="5508" y="921"/>
                </a:lnTo>
                <a:lnTo>
                  <a:pt x="5522" y="925"/>
                </a:lnTo>
                <a:lnTo>
                  <a:pt x="5528" y="921"/>
                </a:lnTo>
                <a:lnTo>
                  <a:pt x="5531" y="916"/>
                </a:lnTo>
                <a:lnTo>
                  <a:pt x="5533" y="912"/>
                </a:lnTo>
                <a:lnTo>
                  <a:pt x="5537" y="909"/>
                </a:lnTo>
                <a:lnTo>
                  <a:pt x="5540" y="901"/>
                </a:lnTo>
                <a:lnTo>
                  <a:pt x="5528" y="896"/>
                </a:lnTo>
                <a:lnTo>
                  <a:pt x="5517" y="890"/>
                </a:lnTo>
                <a:lnTo>
                  <a:pt x="5502" y="885"/>
                </a:lnTo>
                <a:lnTo>
                  <a:pt x="5504" y="872"/>
                </a:lnTo>
                <a:lnTo>
                  <a:pt x="5513" y="872"/>
                </a:lnTo>
                <a:lnTo>
                  <a:pt x="5520" y="872"/>
                </a:lnTo>
                <a:lnTo>
                  <a:pt x="5526" y="872"/>
                </a:lnTo>
                <a:lnTo>
                  <a:pt x="5537" y="874"/>
                </a:lnTo>
                <a:lnTo>
                  <a:pt x="5544" y="885"/>
                </a:lnTo>
                <a:lnTo>
                  <a:pt x="5553" y="896"/>
                </a:lnTo>
                <a:lnTo>
                  <a:pt x="5560" y="909"/>
                </a:lnTo>
                <a:lnTo>
                  <a:pt x="5564" y="925"/>
                </a:lnTo>
                <a:lnTo>
                  <a:pt x="5546" y="940"/>
                </a:lnTo>
                <a:lnTo>
                  <a:pt x="5526" y="952"/>
                </a:lnTo>
                <a:lnTo>
                  <a:pt x="5506" y="965"/>
                </a:lnTo>
                <a:lnTo>
                  <a:pt x="5482" y="970"/>
                </a:lnTo>
                <a:lnTo>
                  <a:pt x="5482" y="954"/>
                </a:lnTo>
                <a:lnTo>
                  <a:pt x="5478" y="954"/>
                </a:lnTo>
                <a:lnTo>
                  <a:pt x="5478" y="961"/>
                </a:lnTo>
                <a:lnTo>
                  <a:pt x="5468" y="969"/>
                </a:lnTo>
                <a:lnTo>
                  <a:pt x="5462" y="978"/>
                </a:lnTo>
                <a:lnTo>
                  <a:pt x="5455" y="985"/>
                </a:lnTo>
                <a:lnTo>
                  <a:pt x="5446" y="990"/>
                </a:lnTo>
                <a:lnTo>
                  <a:pt x="5433" y="994"/>
                </a:lnTo>
                <a:lnTo>
                  <a:pt x="5433" y="987"/>
                </a:lnTo>
                <a:lnTo>
                  <a:pt x="5429" y="983"/>
                </a:lnTo>
                <a:lnTo>
                  <a:pt x="5428" y="980"/>
                </a:lnTo>
                <a:lnTo>
                  <a:pt x="5426" y="976"/>
                </a:lnTo>
                <a:lnTo>
                  <a:pt x="5426" y="972"/>
                </a:lnTo>
                <a:lnTo>
                  <a:pt x="5424" y="967"/>
                </a:lnTo>
                <a:lnTo>
                  <a:pt x="5420" y="967"/>
                </a:lnTo>
                <a:lnTo>
                  <a:pt x="5418" y="967"/>
                </a:lnTo>
                <a:lnTo>
                  <a:pt x="5417" y="967"/>
                </a:lnTo>
                <a:lnTo>
                  <a:pt x="5415" y="969"/>
                </a:lnTo>
                <a:lnTo>
                  <a:pt x="5413" y="970"/>
                </a:lnTo>
                <a:lnTo>
                  <a:pt x="5418" y="983"/>
                </a:lnTo>
                <a:lnTo>
                  <a:pt x="5422" y="996"/>
                </a:lnTo>
                <a:lnTo>
                  <a:pt x="5420" y="1010"/>
                </a:lnTo>
                <a:lnTo>
                  <a:pt x="5386" y="1029"/>
                </a:lnTo>
                <a:lnTo>
                  <a:pt x="5349" y="1047"/>
                </a:lnTo>
                <a:lnTo>
                  <a:pt x="5311" y="1069"/>
                </a:lnTo>
                <a:lnTo>
                  <a:pt x="5275" y="1090"/>
                </a:lnTo>
                <a:lnTo>
                  <a:pt x="5242" y="1116"/>
                </a:lnTo>
                <a:lnTo>
                  <a:pt x="5218" y="1143"/>
                </a:lnTo>
                <a:lnTo>
                  <a:pt x="5215" y="1167"/>
                </a:lnTo>
                <a:lnTo>
                  <a:pt x="5206" y="1176"/>
                </a:lnTo>
                <a:lnTo>
                  <a:pt x="5197" y="1183"/>
                </a:lnTo>
                <a:lnTo>
                  <a:pt x="5188" y="1189"/>
                </a:lnTo>
                <a:lnTo>
                  <a:pt x="5180" y="1200"/>
                </a:lnTo>
                <a:lnTo>
                  <a:pt x="5177" y="1216"/>
                </a:lnTo>
                <a:lnTo>
                  <a:pt x="5209" y="1216"/>
                </a:lnTo>
                <a:lnTo>
                  <a:pt x="5209" y="1223"/>
                </a:lnTo>
                <a:lnTo>
                  <a:pt x="5213" y="1234"/>
                </a:lnTo>
                <a:lnTo>
                  <a:pt x="5213" y="1249"/>
                </a:lnTo>
                <a:lnTo>
                  <a:pt x="5213" y="1263"/>
                </a:lnTo>
                <a:lnTo>
                  <a:pt x="5215" y="1290"/>
                </a:lnTo>
                <a:lnTo>
                  <a:pt x="5217" y="1312"/>
                </a:lnTo>
                <a:lnTo>
                  <a:pt x="5213" y="1332"/>
                </a:lnTo>
                <a:lnTo>
                  <a:pt x="5208" y="1345"/>
                </a:lnTo>
                <a:lnTo>
                  <a:pt x="5200" y="1354"/>
                </a:lnTo>
                <a:lnTo>
                  <a:pt x="5197" y="1367"/>
                </a:lnTo>
                <a:lnTo>
                  <a:pt x="5193" y="1385"/>
                </a:lnTo>
                <a:lnTo>
                  <a:pt x="5188" y="1385"/>
                </a:lnTo>
                <a:lnTo>
                  <a:pt x="5186" y="1387"/>
                </a:lnTo>
                <a:lnTo>
                  <a:pt x="5184" y="1387"/>
                </a:lnTo>
                <a:lnTo>
                  <a:pt x="5184" y="1387"/>
                </a:lnTo>
                <a:lnTo>
                  <a:pt x="5182" y="1387"/>
                </a:lnTo>
                <a:lnTo>
                  <a:pt x="5182" y="1389"/>
                </a:lnTo>
                <a:lnTo>
                  <a:pt x="5180" y="1392"/>
                </a:lnTo>
                <a:lnTo>
                  <a:pt x="5182" y="1401"/>
                </a:lnTo>
                <a:lnTo>
                  <a:pt x="5178" y="1414"/>
                </a:lnTo>
                <a:lnTo>
                  <a:pt x="5173" y="1427"/>
                </a:lnTo>
                <a:lnTo>
                  <a:pt x="5164" y="1440"/>
                </a:lnTo>
                <a:lnTo>
                  <a:pt x="5153" y="1449"/>
                </a:lnTo>
                <a:lnTo>
                  <a:pt x="5142" y="1452"/>
                </a:lnTo>
                <a:lnTo>
                  <a:pt x="5142" y="1449"/>
                </a:lnTo>
                <a:lnTo>
                  <a:pt x="5138" y="1449"/>
                </a:lnTo>
                <a:lnTo>
                  <a:pt x="5140" y="1434"/>
                </a:lnTo>
                <a:lnTo>
                  <a:pt x="5138" y="1425"/>
                </a:lnTo>
                <a:lnTo>
                  <a:pt x="5131" y="1418"/>
                </a:lnTo>
                <a:lnTo>
                  <a:pt x="5120" y="1421"/>
                </a:lnTo>
                <a:lnTo>
                  <a:pt x="5113" y="1421"/>
                </a:lnTo>
                <a:lnTo>
                  <a:pt x="5104" y="1416"/>
                </a:lnTo>
                <a:lnTo>
                  <a:pt x="5095" y="1409"/>
                </a:lnTo>
                <a:lnTo>
                  <a:pt x="5095" y="1412"/>
                </a:lnTo>
                <a:lnTo>
                  <a:pt x="5102" y="1425"/>
                </a:lnTo>
                <a:lnTo>
                  <a:pt x="5108" y="1438"/>
                </a:lnTo>
                <a:lnTo>
                  <a:pt x="5115" y="1449"/>
                </a:lnTo>
                <a:lnTo>
                  <a:pt x="5126" y="1458"/>
                </a:lnTo>
                <a:lnTo>
                  <a:pt x="5131" y="1460"/>
                </a:lnTo>
                <a:lnTo>
                  <a:pt x="5137" y="1461"/>
                </a:lnTo>
                <a:lnTo>
                  <a:pt x="5142" y="1463"/>
                </a:lnTo>
                <a:lnTo>
                  <a:pt x="5148" y="1465"/>
                </a:lnTo>
                <a:lnTo>
                  <a:pt x="5148" y="1481"/>
                </a:lnTo>
                <a:lnTo>
                  <a:pt x="5149" y="1490"/>
                </a:lnTo>
                <a:lnTo>
                  <a:pt x="5151" y="1496"/>
                </a:lnTo>
                <a:lnTo>
                  <a:pt x="5155" y="1500"/>
                </a:lnTo>
                <a:lnTo>
                  <a:pt x="5158" y="1505"/>
                </a:lnTo>
                <a:lnTo>
                  <a:pt x="5162" y="1518"/>
                </a:lnTo>
                <a:lnTo>
                  <a:pt x="5158" y="1518"/>
                </a:lnTo>
                <a:lnTo>
                  <a:pt x="5155" y="1520"/>
                </a:lnTo>
                <a:lnTo>
                  <a:pt x="5155" y="1520"/>
                </a:lnTo>
                <a:lnTo>
                  <a:pt x="5153" y="1520"/>
                </a:lnTo>
                <a:lnTo>
                  <a:pt x="5153" y="1520"/>
                </a:lnTo>
                <a:lnTo>
                  <a:pt x="5153" y="1521"/>
                </a:lnTo>
                <a:lnTo>
                  <a:pt x="5151" y="1525"/>
                </a:lnTo>
                <a:lnTo>
                  <a:pt x="5151" y="1529"/>
                </a:lnTo>
                <a:lnTo>
                  <a:pt x="5153" y="1532"/>
                </a:lnTo>
                <a:lnTo>
                  <a:pt x="5155" y="1538"/>
                </a:lnTo>
                <a:lnTo>
                  <a:pt x="5155" y="1545"/>
                </a:lnTo>
                <a:lnTo>
                  <a:pt x="5155" y="1550"/>
                </a:lnTo>
                <a:lnTo>
                  <a:pt x="5151" y="1554"/>
                </a:lnTo>
                <a:lnTo>
                  <a:pt x="5148" y="1558"/>
                </a:lnTo>
                <a:lnTo>
                  <a:pt x="5144" y="1561"/>
                </a:lnTo>
                <a:lnTo>
                  <a:pt x="5140" y="1567"/>
                </a:lnTo>
                <a:lnTo>
                  <a:pt x="5137" y="1570"/>
                </a:lnTo>
                <a:lnTo>
                  <a:pt x="5133" y="1574"/>
                </a:lnTo>
                <a:lnTo>
                  <a:pt x="5129" y="1589"/>
                </a:lnTo>
                <a:lnTo>
                  <a:pt x="5128" y="1609"/>
                </a:lnTo>
                <a:lnTo>
                  <a:pt x="5126" y="1630"/>
                </a:lnTo>
                <a:lnTo>
                  <a:pt x="5124" y="1650"/>
                </a:lnTo>
                <a:lnTo>
                  <a:pt x="5120" y="1667"/>
                </a:lnTo>
                <a:lnTo>
                  <a:pt x="5108" y="1667"/>
                </a:lnTo>
                <a:lnTo>
                  <a:pt x="5108" y="1683"/>
                </a:lnTo>
                <a:lnTo>
                  <a:pt x="5106" y="1700"/>
                </a:lnTo>
                <a:lnTo>
                  <a:pt x="5100" y="1714"/>
                </a:lnTo>
                <a:lnTo>
                  <a:pt x="5098" y="1716"/>
                </a:lnTo>
                <a:lnTo>
                  <a:pt x="5097" y="1716"/>
                </a:lnTo>
                <a:lnTo>
                  <a:pt x="5095" y="1718"/>
                </a:lnTo>
                <a:lnTo>
                  <a:pt x="5091" y="1718"/>
                </a:lnTo>
                <a:lnTo>
                  <a:pt x="5088" y="1718"/>
                </a:lnTo>
                <a:lnTo>
                  <a:pt x="5082" y="1703"/>
                </a:lnTo>
                <a:lnTo>
                  <a:pt x="5078" y="1689"/>
                </a:lnTo>
                <a:lnTo>
                  <a:pt x="5077" y="1672"/>
                </a:lnTo>
                <a:lnTo>
                  <a:pt x="5077" y="1650"/>
                </a:lnTo>
                <a:lnTo>
                  <a:pt x="5082" y="1638"/>
                </a:lnTo>
                <a:lnTo>
                  <a:pt x="5088" y="1620"/>
                </a:lnTo>
                <a:lnTo>
                  <a:pt x="5093" y="1605"/>
                </a:lnTo>
                <a:lnTo>
                  <a:pt x="5073" y="1605"/>
                </a:lnTo>
                <a:lnTo>
                  <a:pt x="5073" y="1600"/>
                </a:lnTo>
                <a:lnTo>
                  <a:pt x="5073" y="1594"/>
                </a:lnTo>
                <a:lnTo>
                  <a:pt x="5075" y="1590"/>
                </a:lnTo>
                <a:lnTo>
                  <a:pt x="5077" y="1585"/>
                </a:lnTo>
                <a:lnTo>
                  <a:pt x="5058" y="1580"/>
                </a:lnTo>
                <a:lnTo>
                  <a:pt x="5046" y="1570"/>
                </a:lnTo>
                <a:lnTo>
                  <a:pt x="5033" y="1563"/>
                </a:lnTo>
                <a:lnTo>
                  <a:pt x="5020" y="1561"/>
                </a:lnTo>
                <a:lnTo>
                  <a:pt x="5015" y="1561"/>
                </a:lnTo>
                <a:lnTo>
                  <a:pt x="5020" y="1567"/>
                </a:lnTo>
                <a:lnTo>
                  <a:pt x="5024" y="1570"/>
                </a:lnTo>
                <a:lnTo>
                  <a:pt x="5029" y="1576"/>
                </a:lnTo>
                <a:lnTo>
                  <a:pt x="5031" y="1581"/>
                </a:lnTo>
                <a:lnTo>
                  <a:pt x="5033" y="1587"/>
                </a:lnTo>
                <a:lnTo>
                  <a:pt x="5033" y="1590"/>
                </a:lnTo>
                <a:lnTo>
                  <a:pt x="5033" y="1594"/>
                </a:lnTo>
                <a:lnTo>
                  <a:pt x="5031" y="1598"/>
                </a:lnTo>
                <a:lnTo>
                  <a:pt x="5031" y="1600"/>
                </a:lnTo>
                <a:lnTo>
                  <a:pt x="5031" y="1603"/>
                </a:lnTo>
                <a:lnTo>
                  <a:pt x="5031" y="1605"/>
                </a:lnTo>
                <a:lnTo>
                  <a:pt x="5040" y="1614"/>
                </a:lnTo>
                <a:lnTo>
                  <a:pt x="5046" y="1621"/>
                </a:lnTo>
                <a:lnTo>
                  <a:pt x="5048" y="1632"/>
                </a:lnTo>
                <a:lnTo>
                  <a:pt x="5048" y="1650"/>
                </a:lnTo>
                <a:lnTo>
                  <a:pt x="5046" y="1652"/>
                </a:lnTo>
                <a:lnTo>
                  <a:pt x="5044" y="1656"/>
                </a:lnTo>
                <a:lnTo>
                  <a:pt x="5044" y="1660"/>
                </a:lnTo>
                <a:lnTo>
                  <a:pt x="5044" y="1667"/>
                </a:lnTo>
                <a:lnTo>
                  <a:pt x="5055" y="1667"/>
                </a:lnTo>
                <a:lnTo>
                  <a:pt x="5060" y="1676"/>
                </a:lnTo>
                <a:lnTo>
                  <a:pt x="5062" y="1687"/>
                </a:lnTo>
                <a:lnTo>
                  <a:pt x="5064" y="1701"/>
                </a:lnTo>
                <a:lnTo>
                  <a:pt x="5048" y="1701"/>
                </a:lnTo>
                <a:lnTo>
                  <a:pt x="5048" y="1707"/>
                </a:lnTo>
                <a:lnTo>
                  <a:pt x="5057" y="1712"/>
                </a:lnTo>
                <a:lnTo>
                  <a:pt x="5062" y="1718"/>
                </a:lnTo>
                <a:lnTo>
                  <a:pt x="5066" y="1725"/>
                </a:lnTo>
                <a:lnTo>
                  <a:pt x="5068" y="1738"/>
                </a:lnTo>
                <a:lnTo>
                  <a:pt x="5100" y="1738"/>
                </a:lnTo>
                <a:lnTo>
                  <a:pt x="5108" y="1750"/>
                </a:lnTo>
                <a:lnTo>
                  <a:pt x="5120" y="1763"/>
                </a:lnTo>
                <a:lnTo>
                  <a:pt x="5131" y="1776"/>
                </a:lnTo>
                <a:lnTo>
                  <a:pt x="5140" y="1787"/>
                </a:lnTo>
                <a:lnTo>
                  <a:pt x="5148" y="1805"/>
                </a:lnTo>
                <a:lnTo>
                  <a:pt x="5151" y="1825"/>
                </a:lnTo>
                <a:lnTo>
                  <a:pt x="5160" y="1843"/>
                </a:lnTo>
                <a:lnTo>
                  <a:pt x="5168" y="1854"/>
                </a:lnTo>
                <a:lnTo>
                  <a:pt x="5177" y="1861"/>
                </a:lnTo>
                <a:lnTo>
                  <a:pt x="5186" y="1870"/>
                </a:lnTo>
                <a:lnTo>
                  <a:pt x="5193" y="1883"/>
                </a:lnTo>
                <a:lnTo>
                  <a:pt x="5197" y="1900"/>
                </a:lnTo>
                <a:lnTo>
                  <a:pt x="5180" y="1900"/>
                </a:lnTo>
                <a:lnTo>
                  <a:pt x="5180" y="1887"/>
                </a:lnTo>
                <a:lnTo>
                  <a:pt x="5168" y="1880"/>
                </a:lnTo>
                <a:lnTo>
                  <a:pt x="5168" y="1883"/>
                </a:lnTo>
                <a:lnTo>
                  <a:pt x="5175" y="1894"/>
                </a:lnTo>
                <a:lnTo>
                  <a:pt x="5178" y="1907"/>
                </a:lnTo>
                <a:lnTo>
                  <a:pt x="5180" y="1923"/>
                </a:lnTo>
                <a:lnTo>
                  <a:pt x="5169" y="1936"/>
                </a:lnTo>
                <a:lnTo>
                  <a:pt x="5162" y="1947"/>
                </a:lnTo>
                <a:lnTo>
                  <a:pt x="5155" y="1960"/>
                </a:lnTo>
                <a:lnTo>
                  <a:pt x="5146" y="1970"/>
                </a:lnTo>
                <a:lnTo>
                  <a:pt x="5133" y="1976"/>
                </a:lnTo>
                <a:lnTo>
                  <a:pt x="5115" y="1980"/>
                </a:lnTo>
                <a:lnTo>
                  <a:pt x="5109" y="1976"/>
                </a:lnTo>
                <a:lnTo>
                  <a:pt x="5104" y="1974"/>
                </a:lnTo>
                <a:lnTo>
                  <a:pt x="5097" y="1972"/>
                </a:lnTo>
                <a:lnTo>
                  <a:pt x="5089" y="1970"/>
                </a:lnTo>
                <a:lnTo>
                  <a:pt x="5089" y="1976"/>
                </a:lnTo>
                <a:lnTo>
                  <a:pt x="5093" y="1976"/>
                </a:lnTo>
                <a:lnTo>
                  <a:pt x="5098" y="1978"/>
                </a:lnTo>
                <a:lnTo>
                  <a:pt x="5102" y="1981"/>
                </a:lnTo>
                <a:lnTo>
                  <a:pt x="5108" y="1983"/>
                </a:lnTo>
                <a:lnTo>
                  <a:pt x="5111" y="1987"/>
                </a:lnTo>
                <a:lnTo>
                  <a:pt x="5113" y="1992"/>
                </a:lnTo>
                <a:lnTo>
                  <a:pt x="5109" y="1994"/>
                </a:lnTo>
                <a:lnTo>
                  <a:pt x="5106" y="1998"/>
                </a:lnTo>
                <a:lnTo>
                  <a:pt x="5104" y="2000"/>
                </a:lnTo>
                <a:lnTo>
                  <a:pt x="5104" y="2003"/>
                </a:lnTo>
                <a:lnTo>
                  <a:pt x="5102" y="2009"/>
                </a:lnTo>
                <a:lnTo>
                  <a:pt x="5102" y="2016"/>
                </a:lnTo>
                <a:lnTo>
                  <a:pt x="5106" y="2016"/>
                </a:lnTo>
                <a:lnTo>
                  <a:pt x="5113" y="2010"/>
                </a:lnTo>
                <a:lnTo>
                  <a:pt x="5122" y="2010"/>
                </a:lnTo>
                <a:lnTo>
                  <a:pt x="5138" y="2012"/>
                </a:lnTo>
                <a:lnTo>
                  <a:pt x="5138" y="2040"/>
                </a:lnTo>
                <a:lnTo>
                  <a:pt x="5133" y="2045"/>
                </a:lnTo>
                <a:lnTo>
                  <a:pt x="5128" y="2052"/>
                </a:lnTo>
                <a:lnTo>
                  <a:pt x="5124" y="2058"/>
                </a:lnTo>
                <a:lnTo>
                  <a:pt x="5117" y="2063"/>
                </a:lnTo>
                <a:lnTo>
                  <a:pt x="5102" y="2070"/>
                </a:lnTo>
                <a:lnTo>
                  <a:pt x="5082" y="2074"/>
                </a:lnTo>
                <a:lnTo>
                  <a:pt x="5062" y="2078"/>
                </a:lnTo>
                <a:lnTo>
                  <a:pt x="5048" y="2083"/>
                </a:lnTo>
                <a:lnTo>
                  <a:pt x="5044" y="2087"/>
                </a:lnTo>
                <a:lnTo>
                  <a:pt x="5037" y="2096"/>
                </a:lnTo>
                <a:lnTo>
                  <a:pt x="5028" y="2107"/>
                </a:lnTo>
                <a:lnTo>
                  <a:pt x="5018" y="2120"/>
                </a:lnTo>
                <a:lnTo>
                  <a:pt x="5009" y="2132"/>
                </a:lnTo>
                <a:lnTo>
                  <a:pt x="5002" y="2141"/>
                </a:lnTo>
                <a:lnTo>
                  <a:pt x="4998" y="2147"/>
                </a:lnTo>
                <a:lnTo>
                  <a:pt x="4995" y="2147"/>
                </a:lnTo>
                <a:lnTo>
                  <a:pt x="4988" y="2165"/>
                </a:lnTo>
                <a:lnTo>
                  <a:pt x="4984" y="2180"/>
                </a:lnTo>
                <a:lnTo>
                  <a:pt x="4982" y="2194"/>
                </a:lnTo>
                <a:lnTo>
                  <a:pt x="4977" y="2205"/>
                </a:lnTo>
                <a:lnTo>
                  <a:pt x="4968" y="2212"/>
                </a:lnTo>
                <a:lnTo>
                  <a:pt x="4953" y="2218"/>
                </a:lnTo>
                <a:lnTo>
                  <a:pt x="4929" y="2220"/>
                </a:lnTo>
                <a:lnTo>
                  <a:pt x="4913" y="2230"/>
                </a:lnTo>
                <a:lnTo>
                  <a:pt x="4895" y="2241"/>
                </a:lnTo>
                <a:lnTo>
                  <a:pt x="4877" y="2252"/>
                </a:lnTo>
                <a:lnTo>
                  <a:pt x="4862" y="2265"/>
                </a:lnTo>
                <a:lnTo>
                  <a:pt x="4851" y="2283"/>
                </a:lnTo>
                <a:lnTo>
                  <a:pt x="4851" y="2330"/>
                </a:lnTo>
                <a:lnTo>
                  <a:pt x="4849" y="2332"/>
                </a:lnTo>
                <a:lnTo>
                  <a:pt x="4846" y="2336"/>
                </a:lnTo>
                <a:lnTo>
                  <a:pt x="4842" y="2338"/>
                </a:lnTo>
                <a:lnTo>
                  <a:pt x="4838" y="2341"/>
                </a:lnTo>
                <a:lnTo>
                  <a:pt x="4835" y="2347"/>
                </a:lnTo>
                <a:lnTo>
                  <a:pt x="4831" y="2354"/>
                </a:lnTo>
                <a:lnTo>
                  <a:pt x="4820" y="2354"/>
                </a:lnTo>
                <a:lnTo>
                  <a:pt x="4811" y="2350"/>
                </a:lnTo>
                <a:lnTo>
                  <a:pt x="4804" y="2349"/>
                </a:lnTo>
                <a:lnTo>
                  <a:pt x="4797" y="2347"/>
                </a:lnTo>
                <a:lnTo>
                  <a:pt x="4793" y="2350"/>
                </a:lnTo>
                <a:lnTo>
                  <a:pt x="4791" y="2358"/>
                </a:lnTo>
                <a:lnTo>
                  <a:pt x="4778" y="2358"/>
                </a:lnTo>
                <a:lnTo>
                  <a:pt x="4769" y="2380"/>
                </a:lnTo>
                <a:lnTo>
                  <a:pt x="4753" y="2400"/>
                </a:lnTo>
                <a:lnTo>
                  <a:pt x="4733" y="2414"/>
                </a:lnTo>
                <a:lnTo>
                  <a:pt x="4709" y="2421"/>
                </a:lnTo>
                <a:lnTo>
                  <a:pt x="4704" y="2430"/>
                </a:lnTo>
                <a:lnTo>
                  <a:pt x="4704" y="2438"/>
                </a:lnTo>
                <a:lnTo>
                  <a:pt x="4704" y="2443"/>
                </a:lnTo>
                <a:lnTo>
                  <a:pt x="4704" y="2449"/>
                </a:lnTo>
                <a:lnTo>
                  <a:pt x="4702" y="2454"/>
                </a:lnTo>
                <a:lnTo>
                  <a:pt x="4693" y="2456"/>
                </a:lnTo>
                <a:lnTo>
                  <a:pt x="4677" y="2458"/>
                </a:lnTo>
                <a:lnTo>
                  <a:pt x="4677" y="2454"/>
                </a:lnTo>
                <a:lnTo>
                  <a:pt x="4673" y="2454"/>
                </a:lnTo>
                <a:lnTo>
                  <a:pt x="4673" y="2458"/>
                </a:lnTo>
                <a:lnTo>
                  <a:pt x="4677" y="2460"/>
                </a:lnTo>
                <a:lnTo>
                  <a:pt x="4678" y="2461"/>
                </a:lnTo>
                <a:lnTo>
                  <a:pt x="4680" y="2463"/>
                </a:lnTo>
                <a:lnTo>
                  <a:pt x="4680" y="2465"/>
                </a:lnTo>
                <a:lnTo>
                  <a:pt x="4680" y="2467"/>
                </a:lnTo>
                <a:lnTo>
                  <a:pt x="4680" y="2469"/>
                </a:lnTo>
                <a:lnTo>
                  <a:pt x="4678" y="2472"/>
                </a:lnTo>
                <a:lnTo>
                  <a:pt x="4677" y="2474"/>
                </a:lnTo>
                <a:lnTo>
                  <a:pt x="4673" y="2478"/>
                </a:lnTo>
                <a:lnTo>
                  <a:pt x="4671" y="2480"/>
                </a:lnTo>
                <a:lnTo>
                  <a:pt x="4669" y="2481"/>
                </a:lnTo>
                <a:lnTo>
                  <a:pt x="4668" y="2481"/>
                </a:lnTo>
                <a:lnTo>
                  <a:pt x="4671" y="2501"/>
                </a:lnTo>
                <a:lnTo>
                  <a:pt x="4669" y="2505"/>
                </a:lnTo>
                <a:lnTo>
                  <a:pt x="4664" y="2509"/>
                </a:lnTo>
                <a:lnTo>
                  <a:pt x="4657" y="2514"/>
                </a:lnTo>
                <a:lnTo>
                  <a:pt x="4651" y="2518"/>
                </a:lnTo>
                <a:lnTo>
                  <a:pt x="4648" y="2521"/>
                </a:lnTo>
                <a:lnTo>
                  <a:pt x="4644" y="2534"/>
                </a:lnTo>
                <a:lnTo>
                  <a:pt x="4642" y="2550"/>
                </a:lnTo>
                <a:lnTo>
                  <a:pt x="4644" y="2565"/>
                </a:lnTo>
                <a:lnTo>
                  <a:pt x="4644" y="2578"/>
                </a:lnTo>
                <a:lnTo>
                  <a:pt x="4642" y="2580"/>
                </a:lnTo>
                <a:lnTo>
                  <a:pt x="4638" y="2581"/>
                </a:lnTo>
                <a:lnTo>
                  <a:pt x="4635" y="2585"/>
                </a:lnTo>
                <a:lnTo>
                  <a:pt x="4631" y="2589"/>
                </a:lnTo>
                <a:lnTo>
                  <a:pt x="4629" y="2590"/>
                </a:lnTo>
                <a:lnTo>
                  <a:pt x="4628" y="2592"/>
                </a:lnTo>
                <a:lnTo>
                  <a:pt x="4628" y="2596"/>
                </a:lnTo>
                <a:lnTo>
                  <a:pt x="4631" y="2596"/>
                </a:lnTo>
                <a:lnTo>
                  <a:pt x="4633" y="2605"/>
                </a:lnTo>
                <a:lnTo>
                  <a:pt x="4635" y="2621"/>
                </a:lnTo>
                <a:lnTo>
                  <a:pt x="4635" y="2640"/>
                </a:lnTo>
                <a:lnTo>
                  <a:pt x="4635" y="2660"/>
                </a:lnTo>
                <a:lnTo>
                  <a:pt x="4635" y="2674"/>
                </a:lnTo>
                <a:lnTo>
                  <a:pt x="4635" y="2681"/>
                </a:lnTo>
                <a:lnTo>
                  <a:pt x="4649" y="2703"/>
                </a:lnTo>
                <a:lnTo>
                  <a:pt x="4664" y="2734"/>
                </a:lnTo>
                <a:lnTo>
                  <a:pt x="4675" y="2767"/>
                </a:lnTo>
                <a:lnTo>
                  <a:pt x="4688" y="2801"/>
                </a:lnTo>
                <a:lnTo>
                  <a:pt x="4700" y="2832"/>
                </a:lnTo>
                <a:lnTo>
                  <a:pt x="4715" y="2860"/>
                </a:lnTo>
                <a:lnTo>
                  <a:pt x="4728" y="2880"/>
                </a:lnTo>
                <a:lnTo>
                  <a:pt x="4748" y="2901"/>
                </a:lnTo>
                <a:lnTo>
                  <a:pt x="4768" y="2923"/>
                </a:lnTo>
                <a:lnTo>
                  <a:pt x="4786" y="2947"/>
                </a:lnTo>
                <a:lnTo>
                  <a:pt x="4800" y="2970"/>
                </a:lnTo>
                <a:lnTo>
                  <a:pt x="4806" y="2992"/>
                </a:lnTo>
                <a:lnTo>
                  <a:pt x="4802" y="2998"/>
                </a:lnTo>
                <a:lnTo>
                  <a:pt x="4802" y="3009"/>
                </a:lnTo>
                <a:lnTo>
                  <a:pt x="4806" y="3020"/>
                </a:lnTo>
                <a:lnTo>
                  <a:pt x="4811" y="3032"/>
                </a:lnTo>
                <a:lnTo>
                  <a:pt x="4817" y="3043"/>
                </a:lnTo>
                <a:lnTo>
                  <a:pt x="4822" y="3052"/>
                </a:lnTo>
                <a:lnTo>
                  <a:pt x="4835" y="3076"/>
                </a:lnTo>
                <a:lnTo>
                  <a:pt x="4846" y="3101"/>
                </a:lnTo>
                <a:lnTo>
                  <a:pt x="4858" y="3123"/>
                </a:lnTo>
                <a:lnTo>
                  <a:pt x="4871" y="3143"/>
                </a:lnTo>
                <a:lnTo>
                  <a:pt x="4886" y="3163"/>
                </a:lnTo>
                <a:lnTo>
                  <a:pt x="4900" y="3185"/>
                </a:lnTo>
                <a:lnTo>
                  <a:pt x="4909" y="3209"/>
                </a:lnTo>
                <a:lnTo>
                  <a:pt x="4911" y="3241"/>
                </a:lnTo>
                <a:lnTo>
                  <a:pt x="4913" y="3280"/>
                </a:lnTo>
                <a:lnTo>
                  <a:pt x="4915" y="3318"/>
                </a:lnTo>
                <a:lnTo>
                  <a:pt x="4917" y="3350"/>
                </a:lnTo>
                <a:lnTo>
                  <a:pt x="4915" y="3354"/>
                </a:lnTo>
                <a:lnTo>
                  <a:pt x="4913" y="3358"/>
                </a:lnTo>
                <a:lnTo>
                  <a:pt x="4909" y="3361"/>
                </a:lnTo>
                <a:lnTo>
                  <a:pt x="4906" y="3365"/>
                </a:lnTo>
                <a:lnTo>
                  <a:pt x="4902" y="3369"/>
                </a:lnTo>
                <a:lnTo>
                  <a:pt x="4900" y="3370"/>
                </a:lnTo>
                <a:lnTo>
                  <a:pt x="4898" y="3381"/>
                </a:lnTo>
                <a:lnTo>
                  <a:pt x="4902" y="3390"/>
                </a:lnTo>
                <a:lnTo>
                  <a:pt x="4906" y="3400"/>
                </a:lnTo>
                <a:lnTo>
                  <a:pt x="4909" y="3407"/>
                </a:lnTo>
                <a:lnTo>
                  <a:pt x="4909" y="3414"/>
                </a:lnTo>
                <a:lnTo>
                  <a:pt x="4908" y="3416"/>
                </a:lnTo>
                <a:lnTo>
                  <a:pt x="4906" y="3418"/>
                </a:lnTo>
                <a:lnTo>
                  <a:pt x="4904" y="3418"/>
                </a:lnTo>
                <a:lnTo>
                  <a:pt x="4902" y="3418"/>
                </a:lnTo>
                <a:lnTo>
                  <a:pt x="4900" y="3420"/>
                </a:lnTo>
                <a:lnTo>
                  <a:pt x="4900" y="3421"/>
                </a:lnTo>
                <a:lnTo>
                  <a:pt x="4898" y="3425"/>
                </a:lnTo>
                <a:lnTo>
                  <a:pt x="4897" y="3430"/>
                </a:lnTo>
                <a:lnTo>
                  <a:pt x="4897" y="3438"/>
                </a:lnTo>
                <a:lnTo>
                  <a:pt x="4871" y="3441"/>
                </a:lnTo>
                <a:lnTo>
                  <a:pt x="4848" y="3450"/>
                </a:lnTo>
                <a:lnTo>
                  <a:pt x="4824" y="3460"/>
                </a:lnTo>
                <a:lnTo>
                  <a:pt x="4798" y="3465"/>
                </a:lnTo>
                <a:lnTo>
                  <a:pt x="4797" y="3460"/>
                </a:lnTo>
                <a:lnTo>
                  <a:pt x="4795" y="3456"/>
                </a:lnTo>
                <a:lnTo>
                  <a:pt x="4793" y="3452"/>
                </a:lnTo>
                <a:lnTo>
                  <a:pt x="4791" y="3449"/>
                </a:lnTo>
                <a:lnTo>
                  <a:pt x="4789" y="3443"/>
                </a:lnTo>
                <a:lnTo>
                  <a:pt x="4788" y="3438"/>
                </a:lnTo>
                <a:lnTo>
                  <a:pt x="4789" y="3436"/>
                </a:lnTo>
                <a:lnTo>
                  <a:pt x="4791" y="3434"/>
                </a:lnTo>
                <a:lnTo>
                  <a:pt x="4793" y="3432"/>
                </a:lnTo>
                <a:lnTo>
                  <a:pt x="4793" y="3430"/>
                </a:lnTo>
                <a:lnTo>
                  <a:pt x="4793" y="3429"/>
                </a:lnTo>
                <a:lnTo>
                  <a:pt x="4795" y="3425"/>
                </a:lnTo>
                <a:lnTo>
                  <a:pt x="4778" y="3410"/>
                </a:lnTo>
                <a:lnTo>
                  <a:pt x="4764" y="3390"/>
                </a:lnTo>
                <a:lnTo>
                  <a:pt x="4751" y="3369"/>
                </a:lnTo>
                <a:lnTo>
                  <a:pt x="4728" y="3369"/>
                </a:lnTo>
                <a:lnTo>
                  <a:pt x="4708" y="3365"/>
                </a:lnTo>
                <a:lnTo>
                  <a:pt x="4702" y="3350"/>
                </a:lnTo>
                <a:lnTo>
                  <a:pt x="4695" y="3330"/>
                </a:lnTo>
                <a:lnTo>
                  <a:pt x="4686" y="3310"/>
                </a:lnTo>
                <a:lnTo>
                  <a:pt x="4675" y="3292"/>
                </a:lnTo>
                <a:lnTo>
                  <a:pt x="4662" y="3280"/>
                </a:lnTo>
                <a:lnTo>
                  <a:pt x="4648" y="3272"/>
                </a:lnTo>
                <a:lnTo>
                  <a:pt x="4642" y="3238"/>
                </a:lnTo>
                <a:lnTo>
                  <a:pt x="4615" y="3238"/>
                </a:lnTo>
                <a:lnTo>
                  <a:pt x="4604" y="3220"/>
                </a:lnTo>
                <a:lnTo>
                  <a:pt x="4591" y="3198"/>
                </a:lnTo>
                <a:lnTo>
                  <a:pt x="4578" y="3172"/>
                </a:lnTo>
                <a:lnTo>
                  <a:pt x="4568" y="3149"/>
                </a:lnTo>
                <a:lnTo>
                  <a:pt x="4562" y="3129"/>
                </a:lnTo>
                <a:lnTo>
                  <a:pt x="4568" y="3130"/>
                </a:lnTo>
                <a:lnTo>
                  <a:pt x="4569" y="3130"/>
                </a:lnTo>
                <a:lnTo>
                  <a:pt x="4571" y="3130"/>
                </a:lnTo>
                <a:lnTo>
                  <a:pt x="4573" y="3130"/>
                </a:lnTo>
                <a:lnTo>
                  <a:pt x="4575" y="3130"/>
                </a:lnTo>
                <a:lnTo>
                  <a:pt x="4578" y="3130"/>
                </a:lnTo>
                <a:lnTo>
                  <a:pt x="4582" y="3130"/>
                </a:lnTo>
                <a:lnTo>
                  <a:pt x="4586" y="3116"/>
                </a:lnTo>
                <a:lnTo>
                  <a:pt x="4589" y="3107"/>
                </a:lnTo>
                <a:lnTo>
                  <a:pt x="4593" y="3100"/>
                </a:lnTo>
                <a:lnTo>
                  <a:pt x="4598" y="3090"/>
                </a:lnTo>
                <a:lnTo>
                  <a:pt x="4591" y="3090"/>
                </a:lnTo>
                <a:lnTo>
                  <a:pt x="4591" y="3094"/>
                </a:lnTo>
                <a:lnTo>
                  <a:pt x="4586" y="3103"/>
                </a:lnTo>
                <a:lnTo>
                  <a:pt x="4582" y="3110"/>
                </a:lnTo>
                <a:lnTo>
                  <a:pt x="4577" y="3116"/>
                </a:lnTo>
                <a:lnTo>
                  <a:pt x="4569" y="3120"/>
                </a:lnTo>
                <a:lnTo>
                  <a:pt x="4555" y="3121"/>
                </a:lnTo>
                <a:lnTo>
                  <a:pt x="4549" y="3112"/>
                </a:lnTo>
                <a:lnTo>
                  <a:pt x="4542" y="3105"/>
                </a:lnTo>
                <a:lnTo>
                  <a:pt x="4544" y="3081"/>
                </a:lnTo>
                <a:lnTo>
                  <a:pt x="4544" y="3056"/>
                </a:lnTo>
                <a:lnTo>
                  <a:pt x="4544" y="3029"/>
                </a:lnTo>
                <a:lnTo>
                  <a:pt x="4540" y="3001"/>
                </a:lnTo>
                <a:lnTo>
                  <a:pt x="4535" y="2978"/>
                </a:lnTo>
                <a:lnTo>
                  <a:pt x="4528" y="2958"/>
                </a:lnTo>
                <a:lnTo>
                  <a:pt x="4513" y="2943"/>
                </a:lnTo>
                <a:lnTo>
                  <a:pt x="4495" y="2934"/>
                </a:lnTo>
                <a:lnTo>
                  <a:pt x="4484" y="2934"/>
                </a:lnTo>
                <a:lnTo>
                  <a:pt x="4471" y="2927"/>
                </a:lnTo>
                <a:lnTo>
                  <a:pt x="4458" y="2916"/>
                </a:lnTo>
                <a:lnTo>
                  <a:pt x="4446" y="2901"/>
                </a:lnTo>
                <a:lnTo>
                  <a:pt x="4435" y="2889"/>
                </a:lnTo>
                <a:lnTo>
                  <a:pt x="4428" y="2878"/>
                </a:lnTo>
                <a:lnTo>
                  <a:pt x="4424" y="2876"/>
                </a:lnTo>
                <a:lnTo>
                  <a:pt x="4420" y="2874"/>
                </a:lnTo>
                <a:lnTo>
                  <a:pt x="4415" y="2874"/>
                </a:lnTo>
                <a:lnTo>
                  <a:pt x="4411" y="2872"/>
                </a:lnTo>
                <a:lnTo>
                  <a:pt x="4408" y="2870"/>
                </a:lnTo>
                <a:lnTo>
                  <a:pt x="4398" y="2854"/>
                </a:lnTo>
                <a:lnTo>
                  <a:pt x="4382" y="2841"/>
                </a:lnTo>
                <a:lnTo>
                  <a:pt x="4364" y="2836"/>
                </a:lnTo>
                <a:lnTo>
                  <a:pt x="4342" y="2832"/>
                </a:lnTo>
                <a:lnTo>
                  <a:pt x="4318" y="2834"/>
                </a:lnTo>
                <a:lnTo>
                  <a:pt x="4322" y="2858"/>
                </a:lnTo>
                <a:lnTo>
                  <a:pt x="4295" y="2869"/>
                </a:lnTo>
                <a:lnTo>
                  <a:pt x="4273" y="2880"/>
                </a:lnTo>
                <a:lnTo>
                  <a:pt x="4249" y="2890"/>
                </a:lnTo>
                <a:lnTo>
                  <a:pt x="4226" y="2900"/>
                </a:lnTo>
                <a:lnTo>
                  <a:pt x="4197" y="2905"/>
                </a:lnTo>
                <a:lnTo>
                  <a:pt x="4193" y="2901"/>
                </a:lnTo>
                <a:lnTo>
                  <a:pt x="4191" y="2898"/>
                </a:lnTo>
                <a:lnTo>
                  <a:pt x="4188" y="2896"/>
                </a:lnTo>
                <a:lnTo>
                  <a:pt x="4184" y="2892"/>
                </a:lnTo>
                <a:lnTo>
                  <a:pt x="4184" y="2869"/>
                </a:lnTo>
                <a:lnTo>
                  <a:pt x="4175" y="2861"/>
                </a:lnTo>
                <a:lnTo>
                  <a:pt x="4158" y="2852"/>
                </a:lnTo>
                <a:lnTo>
                  <a:pt x="4137" y="2843"/>
                </a:lnTo>
                <a:lnTo>
                  <a:pt x="4111" y="2834"/>
                </a:lnTo>
                <a:lnTo>
                  <a:pt x="4088" y="2825"/>
                </a:lnTo>
                <a:lnTo>
                  <a:pt x="4068" y="2820"/>
                </a:lnTo>
                <a:lnTo>
                  <a:pt x="4051" y="2816"/>
                </a:lnTo>
                <a:lnTo>
                  <a:pt x="4048" y="2816"/>
                </a:lnTo>
                <a:lnTo>
                  <a:pt x="4038" y="2820"/>
                </a:lnTo>
                <a:lnTo>
                  <a:pt x="4028" y="2823"/>
                </a:lnTo>
                <a:lnTo>
                  <a:pt x="4018" y="2825"/>
                </a:lnTo>
                <a:lnTo>
                  <a:pt x="4011" y="2827"/>
                </a:lnTo>
                <a:lnTo>
                  <a:pt x="4000" y="2829"/>
                </a:lnTo>
                <a:lnTo>
                  <a:pt x="3988" y="2829"/>
                </a:lnTo>
                <a:lnTo>
                  <a:pt x="3977" y="2827"/>
                </a:lnTo>
                <a:lnTo>
                  <a:pt x="3971" y="2827"/>
                </a:lnTo>
                <a:lnTo>
                  <a:pt x="3969" y="2830"/>
                </a:lnTo>
                <a:lnTo>
                  <a:pt x="3966" y="2832"/>
                </a:lnTo>
                <a:lnTo>
                  <a:pt x="3964" y="2838"/>
                </a:lnTo>
                <a:lnTo>
                  <a:pt x="3962" y="2841"/>
                </a:lnTo>
                <a:lnTo>
                  <a:pt x="3958" y="2843"/>
                </a:lnTo>
                <a:lnTo>
                  <a:pt x="3949" y="2847"/>
                </a:lnTo>
                <a:lnTo>
                  <a:pt x="3931" y="2852"/>
                </a:lnTo>
                <a:lnTo>
                  <a:pt x="3911" y="2858"/>
                </a:lnTo>
                <a:lnTo>
                  <a:pt x="3889" y="2861"/>
                </a:lnTo>
                <a:lnTo>
                  <a:pt x="3875" y="2863"/>
                </a:lnTo>
                <a:lnTo>
                  <a:pt x="3875" y="2858"/>
                </a:lnTo>
                <a:lnTo>
                  <a:pt x="3875" y="2856"/>
                </a:lnTo>
                <a:lnTo>
                  <a:pt x="3877" y="2854"/>
                </a:lnTo>
                <a:lnTo>
                  <a:pt x="3877" y="2852"/>
                </a:lnTo>
                <a:lnTo>
                  <a:pt x="3878" y="2850"/>
                </a:lnTo>
                <a:lnTo>
                  <a:pt x="3882" y="2849"/>
                </a:lnTo>
                <a:lnTo>
                  <a:pt x="3889" y="2847"/>
                </a:lnTo>
                <a:lnTo>
                  <a:pt x="3895" y="2845"/>
                </a:lnTo>
                <a:lnTo>
                  <a:pt x="3898" y="2843"/>
                </a:lnTo>
                <a:lnTo>
                  <a:pt x="3893" y="2840"/>
                </a:lnTo>
                <a:lnTo>
                  <a:pt x="3886" y="2836"/>
                </a:lnTo>
                <a:lnTo>
                  <a:pt x="3882" y="2830"/>
                </a:lnTo>
                <a:lnTo>
                  <a:pt x="3878" y="2825"/>
                </a:lnTo>
                <a:lnTo>
                  <a:pt x="3875" y="2820"/>
                </a:lnTo>
                <a:lnTo>
                  <a:pt x="3871" y="2820"/>
                </a:lnTo>
                <a:lnTo>
                  <a:pt x="3871" y="2847"/>
                </a:lnTo>
                <a:lnTo>
                  <a:pt x="3848" y="2845"/>
                </a:lnTo>
                <a:lnTo>
                  <a:pt x="3820" y="2845"/>
                </a:lnTo>
                <a:lnTo>
                  <a:pt x="3793" y="2847"/>
                </a:lnTo>
                <a:lnTo>
                  <a:pt x="3766" y="2849"/>
                </a:lnTo>
                <a:lnTo>
                  <a:pt x="3740" y="2854"/>
                </a:lnTo>
                <a:lnTo>
                  <a:pt x="3722" y="2861"/>
                </a:lnTo>
                <a:lnTo>
                  <a:pt x="3718" y="2863"/>
                </a:lnTo>
                <a:lnTo>
                  <a:pt x="3718" y="2867"/>
                </a:lnTo>
                <a:lnTo>
                  <a:pt x="3717" y="2870"/>
                </a:lnTo>
                <a:lnTo>
                  <a:pt x="3717" y="2876"/>
                </a:lnTo>
                <a:lnTo>
                  <a:pt x="3715" y="2878"/>
                </a:lnTo>
                <a:lnTo>
                  <a:pt x="3713" y="2881"/>
                </a:lnTo>
                <a:lnTo>
                  <a:pt x="3709" y="2883"/>
                </a:lnTo>
                <a:lnTo>
                  <a:pt x="3706" y="2885"/>
                </a:lnTo>
                <a:lnTo>
                  <a:pt x="3706" y="2885"/>
                </a:lnTo>
                <a:lnTo>
                  <a:pt x="3706" y="2885"/>
                </a:lnTo>
                <a:lnTo>
                  <a:pt x="3698" y="2889"/>
                </a:lnTo>
                <a:lnTo>
                  <a:pt x="3688" y="2894"/>
                </a:lnTo>
                <a:lnTo>
                  <a:pt x="3677" y="2898"/>
                </a:lnTo>
                <a:lnTo>
                  <a:pt x="3673" y="2901"/>
                </a:lnTo>
                <a:lnTo>
                  <a:pt x="3673" y="2905"/>
                </a:lnTo>
                <a:lnTo>
                  <a:pt x="3678" y="2905"/>
                </a:lnTo>
                <a:lnTo>
                  <a:pt x="3682" y="2907"/>
                </a:lnTo>
                <a:lnTo>
                  <a:pt x="3686" y="2907"/>
                </a:lnTo>
                <a:lnTo>
                  <a:pt x="3689" y="2909"/>
                </a:lnTo>
                <a:lnTo>
                  <a:pt x="3691" y="2901"/>
                </a:lnTo>
                <a:lnTo>
                  <a:pt x="3693" y="2898"/>
                </a:lnTo>
                <a:lnTo>
                  <a:pt x="3695" y="2894"/>
                </a:lnTo>
                <a:lnTo>
                  <a:pt x="3698" y="2892"/>
                </a:lnTo>
                <a:lnTo>
                  <a:pt x="3700" y="2889"/>
                </a:lnTo>
                <a:lnTo>
                  <a:pt x="3706" y="2885"/>
                </a:lnTo>
                <a:lnTo>
                  <a:pt x="3706" y="2885"/>
                </a:lnTo>
                <a:lnTo>
                  <a:pt x="3708" y="2887"/>
                </a:lnTo>
                <a:lnTo>
                  <a:pt x="3709" y="2887"/>
                </a:lnTo>
                <a:lnTo>
                  <a:pt x="3711" y="2887"/>
                </a:lnTo>
                <a:lnTo>
                  <a:pt x="3711" y="2887"/>
                </a:lnTo>
                <a:lnTo>
                  <a:pt x="3713" y="2889"/>
                </a:lnTo>
                <a:lnTo>
                  <a:pt x="3722" y="2903"/>
                </a:lnTo>
                <a:lnTo>
                  <a:pt x="3726" y="2918"/>
                </a:lnTo>
                <a:lnTo>
                  <a:pt x="3726" y="2936"/>
                </a:lnTo>
                <a:lnTo>
                  <a:pt x="3706" y="2932"/>
                </a:lnTo>
                <a:lnTo>
                  <a:pt x="3706" y="2936"/>
                </a:lnTo>
                <a:lnTo>
                  <a:pt x="3708" y="2940"/>
                </a:lnTo>
                <a:lnTo>
                  <a:pt x="3709" y="2943"/>
                </a:lnTo>
                <a:lnTo>
                  <a:pt x="3711" y="2947"/>
                </a:lnTo>
                <a:lnTo>
                  <a:pt x="3713" y="2952"/>
                </a:lnTo>
                <a:lnTo>
                  <a:pt x="3708" y="2952"/>
                </a:lnTo>
                <a:lnTo>
                  <a:pt x="3704" y="2952"/>
                </a:lnTo>
                <a:lnTo>
                  <a:pt x="3702" y="2954"/>
                </a:lnTo>
                <a:lnTo>
                  <a:pt x="3700" y="2954"/>
                </a:lnTo>
                <a:lnTo>
                  <a:pt x="3700" y="2954"/>
                </a:lnTo>
                <a:lnTo>
                  <a:pt x="3698" y="2958"/>
                </a:lnTo>
                <a:lnTo>
                  <a:pt x="3697" y="2960"/>
                </a:lnTo>
                <a:lnTo>
                  <a:pt x="3700" y="2960"/>
                </a:lnTo>
                <a:lnTo>
                  <a:pt x="3711" y="2969"/>
                </a:lnTo>
                <a:lnTo>
                  <a:pt x="3720" y="2970"/>
                </a:lnTo>
                <a:lnTo>
                  <a:pt x="3731" y="2972"/>
                </a:lnTo>
                <a:lnTo>
                  <a:pt x="3746" y="2976"/>
                </a:lnTo>
                <a:lnTo>
                  <a:pt x="3755" y="2981"/>
                </a:lnTo>
                <a:lnTo>
                  <a:pt x="3768" y="2990"/>
                </a:lnTo>
                <a:lnTo>
                  <a:pt x="3778" y="2998"/>
                </a:lnTo>
                <a:lnTo>
                  <a:pt x="3789" y="3005"/>
                </a:lnTo>
                <a:lnTo>
                  <a:pt x="3782" y="3025"/>
                </a:lnTo>
                <a:lnTo>
                  <a:pt x="3773" y="3045"/>
                </a:lnTo>
                <a:lnTo>
                  <a:pt x="3768" y="3041"/>
                </a:lnTo>
                <a:lnTo>
                  <a:pt x="3766" y="3040"/>
                </a:lnTo>
                <a:lnTo>
                  <a:pt x="3762" y="3038"/>
                </a:lnTo>
                <a:lnTo>
                  <a:pt x="3760" y="3036"/>
                </a:lnTo>
                <a:lnTo>
                  <a:pt x="3757" y="3034"/>
                </a:lnTo>
                <a:lnTo>
                  <a:pt x="3753" y="3032"/>
                </a:lnTo>
                <a:lnTo>
                  <a:pt x="3751" y="3038"/>
                </a:lnTo>
                <a:lnTo>
                  <a:pt x="3749" y="3043"/>
                </a:lnTo>
                <a:lnTo>
                  <a:pt x="3748" y="3047"/>
                </a:lnTo>
                <a:lnTo>
                  <a:pt x="3744" y="3049"/>
                </a:lnTo>
                <a:lnTo>
                  <a:pt x="3740" y="3050"/>
                </a:lnTo>
                <a:lnTo>
                  <a:pt x="3733" y="3052"/>
                </a:lnTo>
                <a:lnTo>
                  <a:pt x="3733" y="3043"/>
                </a:lnTo>
                <a:lnTo>
                  <a:pt x="3733" y="3036"/>
                </a:lnTo>
                <a:lnTo>
                  <a:pt x="3733" y="3030"/>
                </a:lnTo>
                <a:lnTo>
                  <a:pt x="3733" y="3029"/>
                </a:lnTo>
                <a:lnTo>
                  <a:pt x="3724" y="3012"/>
                </a:lnTo>
                <a:lnTo>
                  <a:pt x="3709" y="3010"/>
                </a:lnTo>
                <a:lnTo>
                  <a:pt x="3700" y="3009"/>
                </a:lnTo>
                <a:lnTo>
                  <a:pt x="3691" y="3007"/>
                </a:lnTo>
                <a:lnTo>
                  <a:pt x="3680" y="3003"/>
                </a:lnTo>
                <a:lnTo>
                  <a:pt x="3680" y="2998"/>
                </a:lnTo>
                <a:lnTo>
                  <a:pt x="3678" y="2992"/>
                </a:lnTo>
                <a:lnTo>
                  <a:pt x="3677" y="2989"/>
                </a:lnTo>
                <a:lnTo>
                  <a:pt x="3675" y="2987"/>
                </a:lnTo>
                <a:lnTo>
                  <a:pt x="3669" y="2985"/>
                </a:lnTo>
                <a:lnTo>
                  <a:pt x="3664" y="2985"/>
                </a:lnTo>
                <a:lnTo>
                  <a:pt x="3657" y="2983"/>
                </a:lnTo>
                <a:lnTo>
                  <a:pt x="3657" y="2980"/>
                </a:lnTo>
                <a:lnTo>
                  <a:pt x="3653" y="2980"/>
                </a:lnTo>
                <a:lnTo>
                  <a:pt x="3658" y="2996"/>
                </a:lnTo>
                <a:lnTo>
                  <a:pt x="3662" y="3012"/>
                </a:lnTo>
                <a:lnTo>
                  <a:pt x="3660" y="3027"/>
                </a:lnTo>
                <a:lnTo>
                  <a:pt x="3653" y="3030"/>
                </a:lnTo>
                <a:lnTo>
                  <a:pt x="3646" y="3034"/>
                </a:lnTo>
                <a:lnTo>
                  <a:pt x="3640" y="3040"/>
                </a:lnTo>
                <a:lnTo>
                  <a:pt x="3628" y="3036"/>
                </a:lnTo>
                <a:lnTo>
                  <a:pt x="3628" y="3016"/>
                </a:lnTo>
                <a:lnTo>
                  <a:pt x="3597" y="3010"/>
                </a:lnTo>
                <a:lnTo>
                  <a:pt x="3597" y="3030"/>
                </a:lnTo>
                <a:lnTo>
                  <a:pt x="3591" y="3034"/>
                </a:lnTo>
                <a:lnTo>
                  <a:pt x="3589" y="3036"/>
                </a:lnTo>
                <a:lnTo>
                  <a:pt x="3586" y="3036"/>
                </a:lnTo>
                <a:lnTo>
                  <a:pt x="3582" y="3038"/>
                </a:lnTo>
                <a:lnTo>
                  <a:pt x="3577" y="3040"/>
                </a:lnTo>
                <a:lnTo>
                  <a:pt x="3560" y="3032"/>
                </a:lnTo>
                <a:lnTo>
                  <a:pt x="3542" y="3029"/>
                </a:lnTo>
                <a:lnTo>
                  <a:pt x="3524" y="3027"/>
                </a:lnTo>
                <a:lnTo>
                  <a:pt x="3515" y="3009"/>
                </a:lnTo>
                <a:lnTo>
                  <a:pt x="3502" y="2994"/>
                </a:lnTo>
                <a:lnTo>
                  <a:pt x="3484" y="2983"/>
                </a:lnTo>
                <a:lnTo>
                  <a:pt x="3464" y="2983"/>
                </a:lnTo>
                <a:lnTo>
                  <a:pt x="3444" y="2954"/>
                </a:lnTo>
                <a:lnTo>
                  <a:pt x="3438" y="2956"/>
                </a:lnTo>
                <a:lnTo>
                  <a:pt x="3433" y="2958"/>
                </a:lnTo>
                <a:lnTo>
                  <a:pt x="3428" y="2958"/>
                </a:lnTo>
                <a:lnTo>
                  <a:pt x="3418" y="2958"/>
                </a:lnTo>
                <a:lnTo>
                  <a:pt x="3418" y="2954"/>
                </a:lnTo>
                <a:lnTo>
                  <a:pt x="3418" y="2952"/>
                </a:lnTo>
                <a:lnTo>
                  <a:pt x="3418" y="2950"/>
                </a:lnTo>
                <a:lnTo>
                  <a:pt x="3417" y="2949"/>
                </a:lnTo>
                <a:lnTo>
                  <a:pt x="3415" y="2947"/>
                </a:lnTo>
                <a:lnTo>
                  <a:pt x="3411" y="2949"/>
                </a:lnTo>
                <a:lnTo>
                  <a:pt x="3404" y="2952"/>
                </a:lnTo>
                <a:lnTo>
                  <a:pt x="3398" y="2954"/>
                </a:lnTo>
                <a:lnTo>
                  <a:pt x="3402" y="2958"/>
                </a:lnTo>
                <a:lnTo>
                  <a:pt x="3404" y="2961"/>
                </a:lnTo>
                <a:lnTo>
                  <a:pt x="3404" y="2963"/>
                </a:lnTo>
                <a:lnTo>
                  <a:pt x="3406" y="2967"/>
                </a:lnTo>
                <a:lnTo>
                  <a:pt x="3406" y="2972"/>
                </a:lnTo>
                <a:lnTo>
                  <a:pt x="3408" y="2978"/>
                </a:lnTo>
                <a:lnTo>
                  <a:pt x="3398" y="2978"/>
                </a:lnTo>
                <a:lnTo>
                  <a:pt x="3377" y="2987"/>
                </a:lnTo>
                <a:lnTo>
                  <a:pt x="3353" y="2990"/>
                </a:lnTo>
                <a:lnTo>
                  <a:pt x="3326" y="2989"/>
                </a:lnTo>
                <a:lnTo>
                  <a:pt x="3298" y="2983"/>
                </a:lnTo>
                <a:lnTo>
                  <a:pt x="3271" y="2978"/>
                </a:lnTo>
                <a:lnTo>
                  <a:pt x="3242" y="2974"/>
                </a:lnTo>
                <a:lnTo>
                  <a:pt x="3213" y="2974"/>
                </a:lnTo>
                <a:lnTo>
                  <a:pt x="3186" y="2981"/>
                </a:lnTo>
                <a:lnTo>
                  <a:pt x="3153" y="2992"/>
                </a:lnTo>
                <a:lnTo>
                  <a:pt x="3118" y="3007"/>
                </a:lnTo>
                <a:lnTo>
                  <a:pt x="3084" y="3021"/>
                </a:lnTo>
                <a:lnTo>
                  <a:pt x="3051" y="3040"/>
                </a:lnTo>
                <a:lnTo>
                  <a:pt x="3026" y="3060"/>
                </a:lnTo>
                <a:lnTo>
                  <a:pt x="3020" y="3067"/>
                </a:lnTo>
                <a:lnTo>
                  <a:pt x="3017" y="3078"/>
                </a:lnTo>
                <a:lnTo>
                  <a:pt x="3011" y="3090"/>
                </a:lnTo>
                <a:lnTo>
                  <a:pt x="3006" y="3098"/>
                </a:lnTo>
                <a:lnTo>
                  <a:pt x="2993" y="3107"/>
                </a:lnTo>
                <a:lnTo>
                  <a:pt x="2978" y="3112"/>
                </a:lnTo>
                <a:lnTo>
                  <a:pt x="2966" y="3121"/>
                </a:lnTo>
                <a:lnTo>
                  <a:pt x="2949" y="3121"/>
                </a:lnTo>
                <a:lnTo>
                  <a:pt x="2949" y="3134"/>
                </a:lnTo>
                <a:lnTo>
                  <a:pt x="2933" y="3140"/>
                </a:lnTo>
                <a:lnTo>
                  <a:pt x="2918" y="3147"/>
                </a:lnTo>
                <a:lnTo>
                  <a:pt x="2904" y="3152"/>
                </a:lnTo>
                <a:lnTo>
                  <a:pt x="2886" y="3156"/>
                </a:lnTo>
                <a:lnTo>
                  <a:pt x="2886" y="3152"/>
                </a:lnTo>
                <a:lnTo>
                  <a:pt x="2886" y="3149"/>
                </a:lnTo>
                <a:lnTo>
                  <a:pt x="2888" y="3147"/>
                </a:lnTo>
                <a:lnTo>
                  <a:pt x="2888" y="3145"/>
                </a:lnTo>
                <a:lnTo>
                  <a:pt x="2888" y="3143"/>
                </a:lnTo>
                <a:lnTo>
                  <a:pt x="2886" y="3141"/>
                </a:lnTo>
                <a:lnTo>
                  <a:pt x="2884" y="3140"/>
                </a:lnTo>
                <a:lnTo>
                  <a:pt x="2886" y="3140"/>
                </a:lnTo>
                <a:lnTo>
                  <a:pt x="2888" y="3134"/>
                </a:lnTo>
                <a:lnTo>
                  <a:pt x="2886" y="3129"/>
                </a:lnTo>
                <a:lnTo>
                  <a:pt x="2886" y="3123"/>
                </a:lnTo>
                <a:lnTo>
                  <a:pt x="2886" y="3121"/>
                </a:lnTo>
                <a:lnTo>
                  <a:pt x="2888" y="3121"/>
                </a:lnTo>
                <a:lnTo>
                  <a:pt x="2886" y="3121"/>
                </a:lnTo>
                <a:lnTo>
                  <a:pt x="2886" y="3123"/>
                </a:lnTo>
                <a:lnTo>
                  <a:pt x="2886" y="3123"/>
                </a:lnTo>
                <a:lnTo>
                  <a:pt x="2884" y="3127"/>
                </a:lnTo>
                <a:lnTo>
                  <a:pt x="2880" y="3129"/>
                </a:lnTo>
                <a:lnTo>
                  <a:pt x="2878" y="3132"/>
                </a:lnTo>
                <a:lnTo>
                  <a:pt x="2875" y="3134"/>
                </a:lnTo>
                <a:lnTo>
                  <a:pt x="2873" y="3136"/>
                </a:lnTo>
                <a:lnTo>
                  <a:pt x="2873" y="3138"/>
                </a:lnTo>
                <a:lnTo>
                  <a:pt x="2873" y="3138"/>
                </a:lnTo>
                <a:lnTo>
                  <a:pt x="2878" y="3138"/>
                </a:lnTo>
                <a:lnTo>
                  <a:pt x="2880" y="3138"/>
                </a:lnTo>
                <a:lnTo>
                  <a:pt x="2882" y="3140"/>
                </a:lnTo>
                <a:lnTo>
                  <a:pt x="2884" y="3140"/>
                </a:lnTo>
                <a:lnTo>
                  <a:pt x="2884" y="3140"/>
                </a:lnTo>
                <a:lnTo>
                  <a:pt x="2880" y="3147"/>
                </a:lnTo>
                <a:lnTo>
                  <a:pt x="2875" y="3156"/>
                </a:lnTo>
                <a:lnTo>
                  <a:pt x="2873" y="3165"/>
                </a:lnTo>
                <a:lnTo>
                  <a:pt x="2869" y="3167"/>
                </a:lnTo>
                <a:lnTo>
                  <a:pt x="2866" y="3169"/>
                </a:lnTo>
                <a:lnTo>
                  <a:pt x="2864" y="3167"/>
                </a:lnTo>
                <a:lnTo>
                  <a:pt x="2862" y="3167"/>
                </a:lnTo>
                <a:lnTo>
                  <a:pt x="2860" y="3165"/>
                </a:lnTo>
                <a:lnTo>
                  <a:pt x="2860" y="3163"/>
                </a:lnTo>
                <a:lnTo>
                  <a:pt x="2858" y="3161"/>
                </a:lnTo>
                <a:lnTo>
                  <a:pt x="2855" y="3160"/>
                </a:lnTo>
                <a:lnTo>
                  <a:pt x="2851" y="3158"/>
                </a:lnTo>
                <a:lnTo>
                  <a:pt x="2846" y="3156"/>
                </a:lnTo>
                <a:lnTo>
                  <a:pt x="2844" y="3165"/>
                </a:lnTo>
                <a:lnTo>
                  <a:pt x="2842" y="3172"/>
                </a:lnTo>
                <a:lnTo>
                  <a:pt x="2838" y="3178"/>
                </a:lnTo>
                <a:lnTo>
                  <a:pt x="2835" y="3181"/>
                </a:lnTo>
                <a:lnTo>
                  <a:pt x="2828" y="3183"/>
                </a:lnTo>
                <a:lnTo>
                  <a:pt x="2817" y="3183"/>
                </a:lnTo>
                <a:lnTo>
                  <a:pt x="2817" y="3203"/>
                </a:lnTo>
                <a:lnTo>
                  <a:pt x="2813" y="3209"/>
                </a:lnTo>
                <a:lnTo>
                  <a:pt x="2808" y="3212"/>
                </a:lnTo>
                <a:lnTo>
                  <a:pt x="2804" y="3218"/>
                </a:lnTo>
                <a:lnTo>
                  <a:pt x="2800" y="3223"/>
                </a:lnTo>
                <a:lnTo>
                  <a:pt x="2793" y="3227"/>
                </a:lnTo>
                <a:lnTo>
                  <a:pt x="2791" y="3227"/>
                </a:lnTo>
                <a:lnTo>
                  <a:pt x="2789" y="3227"/>
                </a:lnTo>
                <a:lnTo>
                  <a:pt x="2786" y="3225"/>
                </a:lnTo>
                <a:lnTo>
                  <a:pt x="2782" y="3225"/>
                </a:lnTo>
                <a:lnTo>
                  <a:pt x="2777" y="3223"/>
                </a:lnTo>
                <a:lnTo>
                  <a:pt x="2777" y="3227"/>
                </a:lnTo>
                <a:lnTo>
                  <a:pt x="2782" y="3238"/>
                </a:lnTo>
                <a:lnTo>
                  <a:pt x="2784" y="3250"/>
                </a:lnTo>
                <a:lnTo>
                  <a:pt x="2784" y="3269"/>
                </a:lnTo>
                <a:lnTo>
                  <a:pt x="2780" y="3287"/>
                </a:lnTo>
                <a:lnTo>
                  <a:pt x="2775" y="3303"/>
                </a:lnTo>
                <a:lnTo>
                  <a:pt x="2769" y="3318"/>
                </a:lnTo>
                <a:lnTo>
                  <a:pt x="2769" y="3320"/>
                </a:lnTo>
                <a:lnTo>
                  <a:pt x="2768" y="3321"/>
                </a:lnTo>
                <a:lnTo>
                  <a:pt x="2764" y="3325"/>
                </a:lnTo>
                <a:lnTo>
                  <a:pt x="2762" y="3330"/>
                </a:lnTo>
                <a:lnTo>
                  <a:pt x="2758" y="3334"/>
                </a:lnTo>
                <a:lnTo>
                  <a:pt x="2757" y="3338"/>
                </a:lnTo>
                <a:lnTo>
                  <a:pt x="2755" y="3340"/>
                </a:lnTo>
                <a:lnTo>
                  <a:pt x="2753" y="3341"/>
                </a:lnTo>
                <a:lnTo>
                  <a:pt x="2762" y="3354"/>
                </a:lnTo>
                <a:lnTo>
                  <a:pt x="2769" y="3374"/>
                </a:lnTo>
                <a:lnTo>
                  <a:pt x="2777" y="3398"/>
                </a:lnTo>
                <a:lnTo>
                  <a:pt x="2782" y="3421"/>
                </a:lnTo>
                <a:lnTo>
                  <a:pt x="2788" y="3443"/>
                </a:lnTo>
                <a:lnTo>
                  <a:pt x="2793" y="3460"/>
                </a:lnTo>
                <a:lnTo>
                  <a:pt x="2798" y="3467"/>
                </a:lnTo>
                <a:lnTo>
                  <a:pt x="2804" y="3470"/>
                </a:lnTo>
                <a:lnTo>
                  <a:pt x="2809" y="3474"/>
                </a:lnTo>
                <a:lnTo>
                  <a:pt x="2815" y="3480"/>
                </a:lnTo>
                <a:lnTo>
                  <a:pt x="2818" y="3492"/>
                </a:lnTo>
                <a:lnTo>
                  <a:pt x="2813" y="3492"/>
                </a:lnTo>
                <a:lnTo>
                  <a:pt x="2813" y="3496"/>
                </a:lnTo>
                <a:lnTo>
                  <a:pt x="2798" y="3498"/>
                </a:lnTo>
                <a:lnTo>
                  <a:pt x="2788" y="3500"/>
                </a:lnTo>
                <a:lnTo>
                  <a:pt x="2777" y="3501"/>
                </a:lnTo>
                <a:lnTo>
                  <a:pt x="2762" y="3503"/>
                </a:lnTo>
                <a:lnTo>
                  <a:pt x="2749" y="3489"/>
                </a:lnTo>
                <a:lnTo>
                  <a:pt x="2737" y="3483"/>
                </a:lnTo>
                <a:lnTo>
                  <a:pt x="2722" y="3481"/>
                </a:lnTo>
                <a:lnTo>
                  <a:pt x="2708" y="3481"/>
                </a:lnTo>
                <a:lnTo>
                  <a:pt x="2689" y="3480"/>
                </a:lnTo>
                <a:lnTo>
                  <a:pt x="2669" y="3474"/>
                </a:lnTo>
                <a:lnTo>
                  <a:pt x="2666" y="3472"/>
                </a:lnTo>
                <a:lnTo>
                  <a:pt x="2662" y="3469"/>
                </a:lnTo>
                <a:lnTo>
                  <a:pt x="2660" y="3465"/>
                </a:lnTo>
                <a:lnTo>
                  <a:pt x="2658" y="3461"/>
                </a:lnTo>
                <a:lnTo>
                  <a:pt x="2657" y="3458"/>
                </a:lnTo>
                <a:lnTo>
                  <a:pt x="2653" y="3454"/>
                </a:lnTo>
                <a:lnTo>
                  <a:pt x="2618" y="3450"/>
                </a:lnTo>
                <a:lnTo>
                  <a:pt x="2615" y="3449"/>
                </a:lnTo>
                <a:lnTo>
                  <a:pt x="2615" y="3445"/>
                </a:lnTo>
                <a:lnTo>
                  <a:pt x="2613" y="3441"/>
                </a:lnTo>
                <a:lnTo>
                  <a:pt x="2611" y="3438"/>
                </a:lnTo>
                <a:lnTo>
                  <a:pt x="2609" y="3434"/>
                </a:lnTo>
                <a:lnTo>
                  <a:pt x="2562" y="3427"/>
                </a:lnTo>
                <a:lnTo>
                  <a:pt x="2558" y="3403"/>
                </a:lnTo>
                <a:lnTo>
                  <a:pt x="2551" y="3380"/>
                </a:lnTo>
                <a:lnTo>
                  <a:pt x="2538" y="3356"/>
                </a:lnTo>
                <a:lnTo>
                  <a:pt x="2528" y="3334"/>
                </a:lnTo>
                <a:lnTo>
                  <a:pt x="2517" y="3309"/>
                </a:lnTo>
                <a:lnTo>
                  <a:pt x="2509" y="3280"/>
                </a:lnTo>
                <a:lnTo>
                  <a:pt x="2506" y="3249"/>
                </a:lnTo>
                <a:lnTo>
                  <a:pt x="2484" y="3236"/>
                </a:lnTo>
                <a:lnTo>
                  <a:pt x="2464" y="3214"/>
                </a:lnTo>
                <a:lnTo>
                  <a:pt x="2442" y="3185"/>
                </a:lnTo>
                <a:lnTo>
                  <a:pt x="2422" y="3152"/>
                </a:lnTo>
                <a:lnTo>
                  <a:pt x="2404" y="3120"/>
                </a:lnTo>
                <a:lnTo>
                  <a:pt x="2389" y="3090"/>
                </a:lnTo>
                <a:lnTo>
                  <a:pt x="2377" y="3065"/>
                </a:lnTo>
                <a:lnTo>
                  <a:pt x="2364" y="3041"/>
                </a:lnTo>
                <a:lnTo>
                  <a:pt x="2348" y="3014"/>
                </a:lnTo>
                <a:lnTo>
                  <a:pt x="2324" y="2990"/>
                </a:lnTo>
                <a:lnTo>
                  <a:pt x="2300" y="2972"/>
                </a:lnTo>
                <a:lnTo>
                  <a:pt x="2273" y="2961"/>
                </a:lnTo>
                <a:lnTo>
                  <a:pt x="2273" y="2947"/>
                </a:lnTo>
                <a:lnTo>
                  <a:pt x="2269" y="2943"/>
                </a:lnTo>
                <a:lnTo>
                  <a:pt x="2266" y="2940"/>
                </a:lnTo>
                <a:lnTo>
                  <a:pt x="2264" y="2936"/>
                </a:lnTo>
                <a:lnTo>
                  <a:pt x="2260" y="2930"/>
                </a:lnTo>
                <a:lnTo>
                  <a:pt x="2242" y="2934"/>
                </a:lnTo>
                <a:lnTo>
                  <a:pt x="2217" y="2934"/>
                </a:lnTo>
                <a:lnTo>
                  <a:pt x="2189" y="2930"/>
                </a:lnTo>
                <a:lnTo>
                  <a:pt x="2188" y="2929"/>
                </a:lnTo>
                <a:lnTo>
                  <a:pt x="2184" y="2927"/>
                </a:lnTo>
                <a:lnTo>
                  <a:pt x="2182" y="2923"/>
                </a:lnTo>
                <a:lnTo>
                  <a:pt x="2178" y="2921"/>
                </a:lnTo>
                <a:lnTo>
                  <a:pt x="2175" y="2920"/>
                </a:lnTo>
                <a:lnTo>
                  <a:pt x="2173" y="2918"/>
                </a:lnTo>
                <a:lnTo>
                  <a:pt x="2168" y="2920"/>
                </a:lnTo>
                <a:lnTo>
                  <a:pt x="2155" y="2923"/>
                </a:lnTo>
                <a:lnTo>
                  <a:pt x="2140" y="2927"/>
                </a:lnTo>
                <a:lnTo>
                  <a:pt x="2126" y="2929"/>
                </a:lnTo>
                <a:lnTo>
                  <a:pt x="2117" y="2947"/>
                </a:lnTo>
                <a:lnTo>
                  <a:pt x="2108" y="2965"/>
                </a:lnTo>
                <a:lnTo>
                  <a:pt x="2098" y="2983"/>
                </a:lnTo>
                <a:lnTo>
                  <a:pt x="2093" y="3005"/>
                </a:lnTo>
                <a:lnTo>
                  <a:pt x="2082" y="3005"/>
                </a:lnTo>
                <a:lnTo>
                  <a:pt x="2077" y="3016"/>
                </a:lnTo>
                <a:lnTo>
                  <a:pt x="2068" y="3023"/>
                </a:lnTo>
                <a:lnTo>
                  <a:pt x="2055" y="3027"/>
                </a:lnTo>
                <a:lnTo>
                  <a:pt x="2038" y="3027"/>
                </a:lnTo>
                <a:lnTo>
                  <a:pt x="2020" y="3014"/>
                </a:lnTo>
                <a:lnTo>
                  <a:pt x="1998" y="3000"/>
                </a:lnTo>
                <a:lnTo>
                  <a:pt x="1973" y="2985"/>
                </a:lnTo>
                <a:lnTo>
                  <a:pt x="1948" y="2969"/>
                </a:lnTo>
                <a:lnTo>
                  <a:pt x="1924" y="2954"/>
                </a:lnTo>
                <a:lnTo>
                  <a:pt x="1906" y="2938"/>
                </a:lnTo>
                <a:lnTo>
                  <a:pt x="1893" y="2923"/>
                </a:lnTo>
                <a:lnTo>
                  <a:pt x="1884" y="2901"/>
                </a:lnTo>
                <a:lnTo>
                  <a:pt x="1878" y="2876"/>
                </a:lnTo>
                <a:lnTo>
                  <a:pt x="1875" y="2849"/>
                </a:lnTo>
                <a:lnTo>
                  <a:pt x="1869" y="2823"/>
                </a:lnTo>
                <a:lnTo>
                  <a:pt x="1862" y="2800"/>
                </a:lnTo>
                <a:lnTo>
                  <a:pt x="1849" y="2781"/>
                </a:lnTo>
                <a:lnTo>
                  <a:pt x="1846" y="2778"/>
                </a:lnTo>
                <a:lnTo>
                  <a:pt x="1844" y="2776"/>
                </a:lnTo>
                <a:lnTo>
                  <a:pt x="1842" y="2776"/>
                </a:lnTo>
                <a:lnTo>
                  <a:pt x="1840" y="2774"/>
                </a:lnTo>
                <a:lnTo>
                  <a:pt x="1838" y="2774"/>
                </a:lnTo>
                <a:lnTo>
                  <a:pt x="1837" y="2774"/>
                </a:lnTo>
                <a:lnTo>
                  <a:pt x="1833" y="2772"/>
                </a:lnTo>
                <a:lnTo>
                  <a:pt x="1829" y="2769"/>
                </a:lnTo>
                <a:lnTo>
                  <a:pt x="1813" y="2749"/>
                </a:lnTo>
                <a:lnTo>
                  <a:pt x="1800" y="2725"/>
                </a:lnTo>
                <a:lnTo>
                  <a:pt x="1786" y="2701"/>
                </a:lnTo>
                <a:lnTo>
                  <a:pt x="1737" y="2665"/>
                </a:lnTo>
                <a:lnTo>
                  <a:pt x="1733" y="2649"/>
                </a:lnTo>
                <a:lnTo>
                  <a:pt x="1729" y="2634"/>
                </a:lnTo>
                <a:lnTo>
                  <a:pt x="1677" y="2627"/>
                </a:lnTo>
                <a:lnTo>
                  <a:pt x="1618" y="2620"/>
                </a:lnTo>
                <a:lnTo>
                  <a:pt x="1562" y="2612"/>
                </a:lnTo>
                <a:lnTo>
                  <a:pt x="1509" y="2605"/>
                </a:lnTo>
                <a:lnTo>
                  <a:pt x="1506" y="2656"/>
                </a:lnTo>
                <a:lnTo>
                  <a:pt x="1495" y="2661"/>
                </a:lnTo>
                <a:lnTo>
                  <a:pt x="1482" y="2663"/>
                </a:lnTo>
                <a:lnTo>
                  <a:pt x="1466" y="2663"/>
                </a:lnTo>
                <a:lnTo>
                  <a:pt x="1448" y="2656"/>
                </a:lnTo>
                <a:lnTo>
                  <a:pt x="1426" y="2654"/>
                </a:lnTo>
                <a:lnTo>
                  <a:pt x="1402" y="2654"/>
                </a:lnTo>
                <a:lnTo>
                  <a:pt x="1378" y="2652"/>
                </a:lnTo>
                <a:lnTo>
                  <a:pt x="1333" y="2643"/>
                </a:lnTo>
                <a:lnTo>
                  <a:pt x="1286" y="2640"/>
                </a:lnTo>
                <a:lnTo>
                  <a:pt x="1238" y="2636"/>
                </a:lnTo>
                <a:lnTo>
                  <a:pt x="1191" y="2627"/>
                </a:lnTo>
                <a:lnTo>
                  <a:pt x="1164" y="2618"/>
                </a:lnTo>
                <a:lnTo>
                  <a:pt x="1140" y="2603"/>
                </a:lnTo>
                <a:lnTo>
                  <a:pt x="1117" y="2589"/>
                </a:lnTo>
                <a:lnTo>
                  <a:pt x="1095" y="2574"/>
                </a:lnTo>
                <a:lnTo>
                  <a:pt x="1044" y="2543"/>
                </a:lnTo>
                <a:lnTo>
                  <a:pt x="997" y="2514"/>
                </a:lnTo>
                <a:lnTo>
                  <a:pt x="949" y="2487"/>
                </a:lnTo>
                <a:lnTo>
                  <a:pt x="900" y="2454"/>
                </a:lnTo>
                <a:lnTo>
                  <a:pt x="884" y="2447"/>
                </a:lnTo>
                <a:lnTo>
                  <a:pt x="868" y="2441"/>
                </a:lnTo>
                <a:lnTo>
                  <a:pt x="851" y="2434"/>
                </a:lnTo>
                <a:lnTo>
                  <a:pt x="837" y="2429"/>
                </a:lnTo>
                <a:lnTo>
                  <a:pt x="822" y="2420"/>
                </a:lnTo>
                <a:lnTo>
                  <a:pt x="813" y="2407"/>
                </a:lnTo>
                <a:lnTo>
                  <a:pt x="808" y="2390"/>
                </a:lnTo>
                <a:lnTo>
                  <a:pt x="811" y="2389"/>
                </a:lnTo>
                <a:lnTo>
                  <a:pt x="811" y="2387"/>
                </a:lnTo>
                <a:lnTo>
                  <a:pt x="813" y="2385"/>
                </a:lnTo>
                <a:lnTo>
                  <a:pt x="815" y="2383"/>
                </a:lnTo>
                <a:lnTo>
                  <a:pt x="780" y="2383"/>
                </a:lnTo>
                <a:lnTo>
                  <a:pt x="766" y="2378"/>
                </a:lnTo>
                <a:lnTo>
                  <a:pt x="740" y="2372"/>
                </a:lnTo>
                <a:lnTo>
                  <a:pt x="709" y="2369"/>
                </a:lnTo>
                <a:lnTo>
                  <a:pt x="675" y="2365"/>
                </a:lnTo>
                <a:lnTo>
                  <a:pt x="638" y="2363"/>
                </a:lnTo>
                <a:lnTo>
                  <a:pt x="606" y="2360"/>
                </a:lnTo>
                <a:lnTo>
                  <a:pt x="577" y="2358"/>
                </a:lnTo>
                <a:lnTo>
                  <a:pt x="557" y="2358"/>
                </a:lnTo>
                <a:lnTo>
                  <a:pt x="553" y="2352"/>
                </a:lnTo>
                <a:lnTo>
                  <a:pt x="551" y="2350"/>
                </a:lnTo>
                <a:lnTo>
                  <a:pt x="549" y="2347"/>
                </a:lnTo>
                <a:lnTo>
                  <a:pt x="548" y="2343"/>
                </a:lnTo>
                <a:lnTo>
                  <a:pt x="546" y="2338"/>
                </a:lnTo>
                <a:lnTo>
                  <a:pt x="546" y="2330"/>
                </a:lnTo>
                <a:lnTo>
                  <a:pt x="540" y="2318"/>
                </a:lnTo>
                <a:lnTo>
                  <a:pt x="540" y="2303"/>
                </a:lnTo>
                <a:lnTo>
                  <a:pt x="542" y="2287"/>
                </a:lnTo>
                <a:lnTo>
                  <a:pt x="542" y="2270"/>
                </a:lnTo>
                <a:lnTo>
                  <a:pt x="540" y="2254"/>
                </a:lnTo>
                <a:lnTo>
                  <a:pt x="535" y="2243"/>
                </a:lnTo>
                <a:lnTo>
                  <a:pt x="522" y="2227"/>
                </a:lnTo>
                <a:lnTo>
                  <a:pt x="508" y="2209"/>
                </a:lnTo>
                <a:lnTo>
                  <a:pt x="491" y="2189"/>
                </a:lnTo>
                <a:lnTo>
                  <a:pt x="475" y="2172"/>
                </a:lnTo>
                <a:lnTo>
                  <a:pt x="462" y="2160"/>
                </a:lnTo>
                <a:lnTo>
                  <a:pt x="451" y="2150"/>
                </a:lnTo>
                <a:lnTo>
                  <a:pt x="448" y="2150"/>
                </a:lnTo>
                <a:lnTo>
                  <a:pt x="440" y="2149"/>
                </a:lnTo>
                <a:lnTo>
                  <a:pt x="433" y="2149"/>
                </a:lnTo>
                <a:lnTo>
                  <a:pt x="424" y="2147"/>
                </a:lnTo>
                <a:lnTo>
                  <a:pt x="424" y="2130"/>
                </a:lnTo>
                <a:lnTo>
                  <a:pt x="422" y="2112"/>
                </a:lnTo>
                <a:lnTo>
                  <a:pt x="422" y="2092"/>
                </a:lnTo>
                <a:lnTo>
                  <a:pt x="420" y="2080"/>
                </a:lnTo>
                <a:lnTo>
                  <a:pt x="400" y="2074"/>
                </a:lnTo>
                <a:lnTo>
                  <a:pt x="378" y="2067"/>
                </a:lnTo>
                <a:lnTo>
                  <a:pt x="358" y="2058"/>
                </a:lnTo>
                <a:lnTo>
                  <a:pt x="344" y="2047"/>
                </a:lnTo>
                <a:lnTo>
                  <a:pt x="338" y="2038"/>
                </a:lnTo>
                <a:lnTo>
                  <a:pt x="335" y="2027"/>
                </a:lnTo>
                <a:lnTo>
                  <a:pt x="331" y="2018"/>
                </a:lnTo>
                <a:lnTo>
                  <a:pt x="326" y="2007"/>
                </a:lnTo>
                <a:lnTo>
                  <a:pt x="317" y="2000"/>
                </a:lnTo>
                <a:lnTo>
                  <a:pt x="297" y="1994"/>
                </a:lnTo>
                <a:lnTo>
                  <a:pt x="277" y="1989"/>
                </a:lnTo>
                <a:lnTo>
                  <a:pt x="257" y="1983"/>
                </a:lnTo>
                <a:lnTo>
                  <a:pt x="237" y="1976"/>
                </a:lnTo>
                <a:lnTo>
                  <a:pt x="220" y="1965"/>
                </a:lnTo>
                <a:lnTo>
                  <a:pt x="209" y="1950"/>
                </a:lnTo>
                <a:lnTo>
                  <a:pt x="204" y="1932"/>
                </a:lnTo>
                <a:lnTo>
                  <a:pt x="209" y="1923"/>
                </a:lnTo>
                <a:lnTo>
                  <a:pt x="215" y="1907"/>
                </a:lnTo>
                <a:lnTo>
                  <a:pt x="220" y="1889"/>
                </a:lnTo>
                <a:lnTo>
                  <a:pt x="224" y="1872"/>
                </a:lnTo>
                <a:lnTo>
                  <a:pt x="209" y="1865"/>
                </a:lnTo>
                <a:lnTo>
                  <a:pt x="204" y="1858"/>
                </a:lnTo>
                <a:lnTo>
                  <a:pt x="202" y="1852"/>
                </a:lnTo>
                <a:lnTo>
                  <a:pt x="202" y="1847"/>
                </a:lnTo>
                <a:lnTo>
                  <a:pt x="206" y="1841"/>
                </a:lnTo>
                <a:lnTo>
                  <a:pt x="206" y="1834"/>
                </a:lnTo>
                <a:lnTo>
                  <a:pt x="202" y="1825"/>
                </a:lnTo>
                <a:lnTo>
                  <a:pt x="193" y="1810"/>
                </a:lnTo>
                <a:lnTo>
                  <a:pt x="180" y="1796"/>
                </a:lnTo>
                <a:lnTo>
                  <a:pt x="171" y="1781"/>
                </a:lnTo>
                <a:lnTo>
                  <a:pt x="157" y="1760"/>
                </a:lnTo>
                <a:lnTo>
                  <a:pt x="140" y="1740"/>
                </a:lnTo>
                <a:lnTo>
                  <a:pt x="126" y="1718"/>
                </a:lnTo>
                <a:lnTo>
                  <a:pt x="118" y="1709"/>
                </a:lnTo>
                <a:lnTo>
                  <a:pt x="111" y="1700"/>
                </a:lnTo>
                <a:lnTo>
                  <a:pt x="106" y="1685"/>
                </a:lnTo>
                <a:lnTo>
                  <a:pt x="109" y="1676"/>
                </a:lnTo>
                <a:lnTo>
                  <a:pt x="109" y="1663"/>
                </a:lnTo>
                <a:lnTo>
                  <a:pt x="113" y="1650"/>
                </a:lnTo>
                <a:lnTo>
                  <a:pt x="117" y="1647"/>
                </a:lnTo>
                <a:lnTo>
                  <a:pt x="118" y="1645"/>
                </a:lnTo>
                <a:lnTo>
                  <a:pt x="124" y="1643"/>
                </a:lnTo>
                <a:lnTo>
                  <a:pt x="128" y="1641"/>
                </a:lnTo>
                <a:lnTo>
                  <a:pt x="131" y="1638"/>
                </a:lnTo>
                <a:lnTo>
                  <a:pt x="131" y="1638"/>
                </a:lnTo>
                <a:lnTo>
                  <a:pt x="133" y="1638"/>
                </a:lnTo>
                <a:lnTo>
                  <a:pt x="133" y="1641"/>
                </a:lnTo>
                <a:lnTo>
                  <a:pt x="133" y="1643"/>
                </a:lnTo>
                <a:lnTo>
                  <a:pt x="135" y="1641"/>
                </a:lnTo>
                <a:lnTo>
                  <a:pt x="135" y="1640"/>
                </a:lnTo>
                <a:lnTo>
                  <a:pt x="135" y="1638"/>
                </a:lnTo>
                <a:lnTo>
                  <a:pt x="135" y="1636"/>
                </a:lnTo>
                <a:lnTo>
                  <a:pt x="133" y="1634"/>
                </a:lnTo>
                <a:lnTo>
                  <a:pt x="133" y="1634"/>
                </a:lnTo>
                <a:lnTo>
                  <a:pt x="131" y="1638"/>
                </a:lnTo>
                <a:lnTo>
                  <a:pt x="113" y="1634"/>
                </a:lnTo>
                <a:lnTo>
                  <a:pt x="106" y="1623"/>
                </a:lnTo>
                <a:lnTo>
                  <a:pt x="98" y="1612"/>
                </a:lnTo>
                <a:lnTo>
                  <a:pt x="93" y="1601"/>
                </a:lnTo>
                <a:lnTo>
                  <a:pt x="88" y="1589"/>
                </a:lnTo>
                <a:lnTo>
                  <a:pt x="84" y="1570"/>
                </a:lnTo>
                <a:lnTo>
                  <a:pt x="91" y="1561"/>
                </a:lnTo>
                <a:lnTo>
                  <a:pt x="91" y="1556"/>
                </a:lnTo>
                <a:lnTo>
                  <a:pt x="88" y="1549"/>
                </a:lnTo>
                <a:lnTo>
                  <a:pt x="84" y="1541"/>
                </a:lnTo>
                <a:lnTo>
                  <a:pt x="84" y="1530"/>
                </a:lnTo>
                <a:lnTo>
                  <a:pt x="88" y="1523"/>
                </a:lnTo>
                <a:lnTo>
                  <a:pt x="93" y="1512"/>
                </a:lnTo>
                <a:lnTo>
                  <a:pt x="97" y="1500"/>
                </a:lnTo>
                <a:lnTo>
                  <a:pt x="80" y="1487"/>
                </a:lnTo>
                <a:lnTo>
                  <a:pt x="71" y="1467"/>
                </a:lnTo>
                <a:lnTo>
                  <a:pt x="66" y="1467"/>
                </a:lnTo>
                <a:lnTo>
                  <a:pt x="62" y="1469"/>
                </a:lnTo>
                <a:lnTo>
                  <a:pt x="60" y="1469"/>
                </a:lnTo>
                <a:lnTo>
                  <a:pt x="58" y="1469"/>
                </a:lnTo>
                <a:lnTo>
                  <a:pt x="57" y="1467"/>
                </a:lnTo>
                <a:lnTo>
                  <a:pt x="57" y="1463"/>
                </a:lnTo>
                <a:lnTo>
                  <a:pt x="57" y="1458"/>
                </a:lnTo>
                <a:lnTo>
                  <a:pt x="55" y="1450"/>
                </a:lnTo>
                <a:lnTo>
                  <a:pt x="60" y="1436"/>
                </a:lnTo>
                <a:lnTo>
                  <a:pt x="58" y="1416"/>
                </a:lnTo>
                <a:lnTo>
                  <a:pt x="51" y="1396"/>
                </a:lnTo>
                <a:lnTo>
                  <a:pt x="38" y="1376"/>
                </a:lnTo>
                <a:lnTo>
                  <a:pt x="28" y="1356"/>
                </a:lnTo>
                <a:lnTo>
                  <a:pt x="17" y="1340"/>
                </a:lnTo>
                <a:lnTo>
                  <a:pt x="11" y="1323"/>
                </a:lnTo>
                <a:lnTo>
                  <a:pt x="11" y="1316"/>
                </a:lnTo>
                <a:lnTo>
                  <a:pt x="11" y="1312"/>
                </a:lnTo>
                <a:lnTo>
                  <a:pt x="13" y="1309"/>
                </a:lnTo>
                <a:lnTo>
                  <a:pt x="13" y="1309"/>
                </a:lnTo>
                <a:lnTo>
                  <a:pt x="15" y="1307"/>
                </a:lnTo>
                <a:lnTo>
                  <a:pt x="17" y="1305"/>
                </a:lnTo>
                <a:lnTo>
                  <a:pt x="18" y="1303"/>
                </a:lnTo>
                <a:lnTo>
                  <a:pt x="13" y="1252"/>
                </a:lnTo>
                <a:lnTo>
                  <a:pt x="18" y="1245"/>
                </a:lnTo>
                <a:lnTo>
                  <a:pt x="26" y="1236"/>
                </a:lnTo>
                <a:lnTo>
                  <a:pt x="31" y="1225"/>
                </a:lnTo>
                <a:lnTo>
                  <a:pt x="33" y="1212"/>
                </a:lnTo>
                <a:lnTo>
                  <a:pt x="29" y="1194"/>
                </a:lnTo>
                <a:lnTo>
                  <a:pt x="24" y="1176"/>
                </a:lnTo>
                <a:lnTo>
                  <a:pt x="17" y="1160"/>
                </a:lnTo>
                <a:lnTo>
                  <a:pt x="9" y="1141"/>
                </a:lnTo>
                <a:lnTo>
                  <a:pt x="2" y="1120"/>
                </a:lnTo>
                <a:lnTo>
                  <a:pt x="0" y="1092"/>
                </a:lnTo>
                <a:lnTo>
                  <a:pt x="15" y="1076"/>
                </a:lnTo>
                <a:lnTo>
                  <a:pt x="33" y="1052"/>
                </a:lnTo>
                <a:lnTo>
                  <a:pt x="49" y="1027"/>
                </a:lnTo>
                <a:lnTo>
                  <a:pt x="62" y="1000"/>
                </a:lnTo>
                <a:lnTo>
                  <a:pt x="71" y="978"/>
                </a:lnTo>
                <a:lnTo>
                  <a:pt x="75" y="965"/>
                </a:lnTo>
                <a:lnTo>
                  <a:pt x="80" y="954"/>
                </a:lnTo>
                <a:lnTo>
                  <a:pt x="82" y="945"/>
                </a:lnTo>
                <a:lnTo>
                  <a:pt x="82" y="940"/>
                </a:lnTo>
                <a:lnTo>
                  <a:pt x="82" y="934"/>
                </a:lnTo>
                <a:lnTo>
                  <a:pt x="84" y="929"/>
                </a:lnTo>
                <a:lnTo>
                  <a:pt x="88" y="925"/>
                </a:lnTo>
                <a:lnTo>
                  <a:pt x="89" y="921"/>
                </a:lnTo>
                <a:lnTo>
                  <a:pt x="89" y="918"/>
                </a:lnTo>
                <a:lnTo>
                  <a:pt x="91" y="912"/>
                </a:lnTo>
                <a:lnTo>
                  <a:pt x="89" y="907"/>
                </a:lnTo>
                <a:lnTo>
                  <a:pt x="89" y="905"/>
                </a:lnTo>
                <a:lnTo>
                  <a:pt x="88" y="901"/>
                </a:lnTo>
                <a:lnTo>
                  <a:pt x="84" y="900"/>
                </a:lnTo>
                <a:lnTo>
                  <a:pt x="82" y="896"/>
                </a:lnTo>
                <a:lnTo>
                  <a:pt x="82" y="894"/>
                </a:lnTo>
                <a:lnTo>
                  <a:pt x="82" y="876"/>
                </a:lnTo>
                <a:lnTo>
                  <a:pt x="88" y="860"/>
                </a:lnTo>
                <a:lnTo>
                  <a:pt x="98" y="841"/>
                </a:lnTo>
                <a:lnTo>
                  <a:pt x="108" y="829"/>
                </a:lnTo>
                <a:lnTo>
                  <a:pt x="113" y="818"/>
                </a:lnTo>
                <a:lnTo>
                  <a:pt x="109" y="765"/>
                </a:lnTo>
                <a:lnTo>
                  <a:pt x="111" y="765"/>
                </a:lnTo>
                <a:lnTo>
                  <a:pt x="115" y="763"/>
                </a:lnTo>
                <a:lnTo>
                  <a:pt x="118" y="761"/>
                </a:lnTo>
                <a:lnTo>
                  <a:pt x="122" y="760"/>
                </a:lnTo>
                <a:lnTo>
                  <a:pt x="124" y="758"/>
                </a:lnTo>
                <a:lnTo>
                  <a:pt x="137" y="734"/>
                </a:lnTo>
                <a:lnTo>
                  <a:pt x="144" y="705"/>
                </a:lnTo>
                <a:lnTo>
                  <a:pt x="157" y="705"/>
                </a:lnTo>
                <a:lnTo>
                  <a:pt x="168" y="678"/>
                </a:lnTo>
                <a:lnTo>
                  <a:pt x="184" y="649"/>
                </a:lnTo>
                <a:lnTo>
                  <a:pt x="198" y="621"/>
                </a:lnTo>
                <a:lnTo>
                  <a:pt x="206" y="581"/>
                </a:lnTo>
                <a:lnTo>
                  <a:pt x="218" y="578"/>
                </a:lnTo>
                <a:lnTo>
                  <a:pt x="222" y="560"/>
                </a:lnTo>
                <a:lnTo>
                  <a:pt x="222" y="540"/>
                </a:lnTo>
                <a:lnTo>
                  <a:pt x="226" y="521"/>
                </a:lnTo>
                <a:lnTo>
                  <a:pt x="235" y="505"/>
                </a:lnTo>
                <a:lnTo>
                  <a:pt x="248" y="485"/>
                </a:lnTo>
                <a:lnTo>
                  <a:pt x="257" y="465"/>
                </a:lnTo>
                <a:lnTo>
                  <a:pt x="264" y="438"/>
                </a:lnTo>
                <a:lnTo>
                  <a:pt x="264" y="410"/>
                </a:lnTo>
                <a:lnTo>
                  <a:pt x="266" y="383"/>
                </a:lnTo>
                <a:lnTo>
                  <a:pt x="269" y="358"/>
                </a:lnTo>
                <a:lnTo>
                  <a:pt x="280" y="334"/>
                </a:lnTo>
                <a:lnTo>
                  <a:pt x="268" y="334"/>
                </a:lnTo>
                <a:lnTo>
                  <a:pt x="269" y="312"/>
                </a:lnTo>
                <a:lnTo>
                  <a:pt x="273" y="294"/>
                </a:lnTo>
                <a:lnTo>
                  <a:pt x="280" y="278"/>
                </a:lnTo>
                <a:lnTo>
                  <a:pt x="291" y="281"/>
                </a:lnTo>
                <a:lnTo>
                  <a:pt x="286" y="263"/>
                </a:lnTo>
                <a:lnTo>
                  <a:pt x="284" y="241"/>
                </a:lnTo>
                <a:lnTo>
                  <a:pt x="284" y="218"/>
                </a:lnTo>
                <a:lnTo>
                  <a:pt x="286" y="194"/>
                </a:lnTo>
                <a:lnTo>
                  <a:pt x="282" y="172"/>
                </a:lnTo>
                <a:lnTo>
                  <a:pt x="282" y="152"/>
                </a:lnTo>
                <a:lnTo>
                  <a:pt x="284" y="130"/>
                </a:lnTo>
                <a:lnTo>
                  <a:pt x="282" y="109"/>
                </a:lnTo>
                <a:lnTo>
                  <a:pt x="277" y="98"/>
                </a:lnTo>
                <a:lnTo>
                  <a:pt x="271" y="89"/>
                </a:lnTo>
                <a:lnTo>
                  <a:pt x="266" y="78"/>
                </a:lnTo>
                <a:lnTo>
                  <a:pt x="266" y="65"/>
                </a:lnTo>
                <a:lnTo>
                  <a:pt x="271" y="49"/>
                </a:lnTo>
                <a:lnTo>
                  <a:pt x="277" y="32"/>
                </a:lnTo>
                <a:lnTo>
                  <a:pt x="280" y="12"/>
                </a:lnTo>
                <a:lnTo>
                  <a:pt x="286" y="12"/>
                </a:lnTo>
                <a:lnTo>
                  <a:pt x="288" y="14"/>
                </a:lnTo>
                <a:lnTo>
                  <a:pt x="289" y="14"/>
                </a:lnTo>
                <a:lnTo>
                  <a:pt x="291" y="14"/>
                </a:lnTo>
                <a:lnTo>
                  <a:pt x="293" y="16"/>
                </a:lnTo>
                <a:lnTo>
                  <a:pt x="308" y="27"/>
                </a:lnTo>
                <a:lnTo>
                  <a:pt x="320" y="43"/>
                </a:lnTo>
                <a:lnTo>
                  <a:pt x="331" y="60"/>
                </a:lnTo>
                <a:lnTo>
                  <a:pt x="342" y="72"/>
                </a:lnTo>
                <a:lnTo>
                  <a:pt x="360" y="83"/>
                </a:lnTo>
                <a:lnTo>
                  <a:pt x="384" y="90"/>
                </a:lnTo>
                <a:lnTo>
                  <a:pt x="409" y="94"/>
                </a:lnTo>
                <a:lnTo>
                  <a:pt x="433" y="101"/>
                </a:lnTo>
                <a:lnTo>
                  <a:pt x="433" y="105"/>
                </a:lnTo>
                <a:lnTo>
                  <a:pt x="433" y="107"/>
                </a:lnTo>
                <a:lnTo>
                  <a:pt x="433" y="109"/>
                </a:lnTo>
                <a:lnTo>
                  <a:pt x="433" y="109"/>
                </a:lnTo>
                <a:lnTo>
                  <a:pt x="433" y="110"/>
                </a:lnTo>
                <a:lnTo>
                  <a:pt x="433" y="112"/>
                </a:lnTo>
                <a:lnTo>
                  <a:pt x="438" y="110"/>
                </a:lnTo>
                <a:lnTo>
                  <a:pt x="442" y="110"/>
                </a:lnTo>
                <a:lnTo>
                  <a:pt x="448" y="109"/>
                </a:lnTo>
                <a:lnTo>
                  <a:pt x="453" y="109"/>
                </a:lnTo>
                <a:lnTo>
                  <a:pt x="462" y="109"/>
                </a:lnTo>
                <a:lnTo>
                  <a:pt x="462" y="127"/>
                </a:lnTo>
                <a:lnTo>
                  <a:pt x="466" y="138"/>
                </a:lnTo>
                <a:lnTo>
                  <a:pt x="469" y="149"/>
                </a:lnTo>
                <a:lnTo>
                  <a:pt x="475" y="161"/>
                </a:lnTo>
                <a:lnTo>
                  <a:pt x="475" y="160"/>
                </a:lnTo>
                <a:lnTo>
                  <a:pt x="477" y="158"/>
                </a:lnTo>
                <a:lnTo>
                  <a:pt x="477" y="158"/>
                </a:lnTo>
                <a:lnTo>
                  <a:pt x="477" y="156"/>
                </a:lnTo>
                <a:lnTo>
                  <a:pt x="478" y="152"/>
                </a:lnTo>
                <a:lnTo>
                  <a:pt x="482" y="150"/>
                </a:lnTo>
                <a:lnTo>
                  <a:pt x="484" y="150"/>
                </a:lnTo>
                <a:lnTo>
                  <a:pt x="486" y="149"/>
                </a:lnTo>
                <a:lnTo>
                  <a:pt x="486" y="147"/>
                </a:lnTo>
                <a:lnTo>
                  <a:pt x="486" y="145"/>
                </a:lnTo>
                <a:lnTo>
                  <a:pt x="486" y="141"/>
                </a:lnTo>
                <a:lnTo>
                  <a:pt x="486" y="136"/>
                </a:lnTo>
                <a:lnTo>
                  <a:pt x="484" y="129"/>
                </a:lnTo>
                <a:lnTo>
                  <a:pt x="482" y="118"/>
                </a:lnTo>
                <a:lnTo>
                  <a:pt x="482" y="110"/>
                </a:lnTo>
                <a:lnTo>
                  <a:pt x="482" y="105"/>
                </a:lnTo>
                <a:lnTo>
                  <a:pt x="478" y="92"/>
                </a:lnTo>
                <a:lnTo>
                  <a:pt x="466" y="92"/>
                </a:lnTo>
                <a:lnTo>
                  <a:pt x="466" y="72"/>
                </a:lnTo>
                <a:lnTo>
                  <a:pt x="482" y="72"/>
                </a:lnTo>
                <a:lnTo>
                  <a:pt x="482" y="69"/>
                </a:lnTo>
                <a:lnTo>
                  <a:pt x="484" y="65"/>
                </a:lnTo>
                <a:lnTo>
                  <a:pt x="484" y="63"/>
                </a:lnTo>
                <a:lnTo>
                  <a:pt x="486" y="60"/>
                </a:lnTo>
                <a:lnTo>
                  <a:pt x="489" y="60"/>
                </a:lnTo>
                <a:lnTo>
                  <a:pt x="489" y="49"/>
                </a:lnTo>
                <a:lnTo>
                  <a:pt x="482" y="36"/>
                </a:lnTo>
                <a:lnTo>
                  <a:pt x="473" y="23"/>
                </a:lnTo>
                <a:lnTo>
                  <a:pt x="469" y="9"/>
                </a:lnTo>
                <a:lnTo>
                  <a:pt x="480" y="3"/>
                </a:lnTo>
                <a:lnTo>
                  <a:pt x="495" y="1"/>
                </a:lnTo>
                <a:lnTo>
                  <a:pt x="513" y="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8" name="Google Shape;1158;p26"/>
          <p:cNvSpPr/>
          <p:nvPr/>
        </p:nvSpPr>
        <p:spPr>
          <a:xfrm>
            <a:off x="6344277" y="2092544"/>
            <a:ext cx="360000" cy="0"/>
          </a:xfrm>
          <a:custGeom>
            <a:rect b="b" l="l" r="r" t="t"/>
            <a:pathLst>
              <a:path extrusionOk="0" h="120000" w="326572">
                <a:moveTo>
                  <a:pt x="0" y="0"/>
                </a:moveTo>
                <a:lnTo>
                  <a:pt x="326572" y="0"/>
                </a:lnTo>
              </a:path>
            </a:pathLst>
          </a:custGeom>
          <a:noFill/>
          <a:ln cap="flat" cmpd="sng" w="19050">
            <a:solidFill>
              <a:srgbClr val="BFBFBF"/>
            </a:solidFill>
            <a:prstDash val="dot"/>
            <a:miter lim="800000"/>
            <a:headEnd len="med" w="med" type="oval"/>
            <a:tailEnd len="med" w="med" type="triangl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9" name="Google Shape;1159;p26"/>
          <p:cNvSpPr txBox="1"/>
          <p:nvPr/>
        </p:nvSpPr>
        <p:spPr>
          <a:xfrm>
            <a:off x="8216749" y="1861712"/>
            <a:ext cx="33494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0" name="Google Shape;1160;p26"/>
          <p:cNvSpPr txBox="1"/>
          <p:nvPr/>
        </p:nvSpPr>
        <p:spPr>
          <a:xfrm>
            <a:off x="6774994" y="1769379"/>
            <a:ext cx="1368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 48</a:t>
            </a:r>
            <a:r>
              <a:rPr b="1" lang="en-US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b="1" sz="2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1" name="Google Shape;1161;p26"/>
          <p:cNvSpPr/>
          <p:nvPr/>
        </p:nvSpPr>
        <p:spPr>
          <a:xfrm>
            <a:off x="6344277" y="2901564"/>
            <a:ext cx="360000" cy="0"/>
          </a:xfrm>
          <a:custGeom>
            <a:rect b="b" l="l" r="r" t="t"/>
            <a:pathLst>
              <a:path extrusionOk="0" h="120000" w="326572">
                <a:moveTo>
                  <a:pt x="0" y="0"/>
                </a:moveTo>
                <a:lnTo>
                  <a:pt x="326572" y="0"/>
                </a:lnTo>
              </a:path>
            </a:pathLst>
          </a:custGeom>
          <a:noFill/>
          <a:ln cap="flat" cmpd="sng" w="19050">
            <a:solidFill>
              <a:srgbClr val="BFBFBF"/>
            </a:solidFill>
            <a:prstDash val="dot"/>
            <a:miter lim="800000"/>
            <a:headEnd len="med" w="med" type="oval"/>
            <a:tailEnd len="med" w="med" type="triangl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2" name="Google Shape;1162;p26"/>
          <p:cNvSpPr txBox="1"/>
          <p:nvPr/>
        </p:nvSpPr>
        <p:spPr>
          <a:xfrm>
            <a:off x="8216749" y="2756552"/>
            <a:ext cx="33494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3" name="Google Shape;1163;p26"/>
          <p:cNvSpPr txBox="1"/>
          <p:nvPr/>
        </p:nvSpPr>
        <p:spPr>
          <a:xfrm>
            <a:off x="6774994" y="2578399"/>
            <a:ext cx="1386918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B 22</a:t>
            </a:r>
            <a:r>
              <a:rPr b="1" lang="en-US" sz="20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b="1" sz="200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4" name="Google Shape;1164;p26"/>
          <p:cNvSpPr/>
          <p:nvPr/>
        </p:nvSpPr>
        <p:spPr>
          <a:xfrm>
            <a:off x="6344277" y="3710584"/>
            <a:ext cx="360000" cy="0"/>
          </a:xfrm>
          <a:custGeom>
            <a:rect b="b" l="l" r="r" t="t"/>
            <a:pathLst>
              <a:path extrusionOk="0" h="120000" w="326572">
                <a:moveTo>
                  <a:pt x="0" y="0"/>
                </a:moveTo>
                <a:lnTo>
                  <a:pt x="326572" y="0"/>
                </a:lnTo>
              </a:path>
            </a:pathLst>
          </a:custGeom>
          <a:noFill/>
          <a:ln cap="flat" cmpd="sng" w="19050">
            <a:solidFill>
              <a:srgbClr val="BFBFBF"/>
            </a:solidFill>
            <a:prstDash val="dot"/>
            <a:miter lim="800000"/>
            <a:headEnd len="med" w="med" type="oval"/>
            <a:tailEnd len="med" w="med" type="triangl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5" name="Google Shape;1165;p26"/>
          <p:cNvSpPr txBox="1"/>
          <p:nvPr/>
        </p:nvSpPr>
        <p:spPr>
          <a:xfrm>
            <a:off x="8216749" y="3575415"/>
            <a:ext cx="33494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6" name="Google Shape;1166;p26"/>
          <p:cNvSpPr txBox="1"/>
          <p:nvPr/>
        </p:nvSpPr>
        <p:spPr>
          <a:xfrm>
            <a:off x="6774994" y="3387419"/>
            <a:ext cx="1386918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C 34</a:t>
            </a:r>
            <a:r>
              <a:rPr b="1" lang="en-US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b="1" sz="20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7" name="Google Shape;1167;p26"/>
          <p:cNvSpPr/>
          <p:nvPr/>
        </p:nvSpPr>
        <p:spPr>
          <a:xfrm>
            <a:off x="6344277" y="4519605"/>
            <a:ext cx="360000" cy="0"/>
          </a:xfrm>
          <a:custGeom>
            <a:rect b="b" l="l" r="r" t="t"/>
            <a:pathLst>
              <a:path extrusionOk="0" h="120000" w="326572">
                <a:moveTo>
                  <a:pt x="0" y="0"/>
                </a:moveTo>
                <a:lnTo>
                  <a:pt x="326572" y="0"/>
                </a:lnTo>
              </a:path>
            </a:pathLst>
          </a:custGeom>
          <a:noFill/>
          <a:ln cap="flat" cmpd="sng" w="19050">
            <a:solidFill>
              <a:srgbClr val="BFBFBF"/>
            </a:solidFill>
            <a:prstDash val="dot"/>
            <a:miter lim="800000"/>
            <a:headEnd len="med" w="med" type="oval"/>
            <a:tailEnd len="med" w="med" type="triangl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8" name="Google Shape;1168;p26"/>
          <p:cNvSpPr txBox="1"/>
          <p:nvPr/>
        </p:nvSpPr>
        <p:spPr>
          <a:xfrm>
            <a:off x="8216749" y="4288773"/>
            <a:ext cx="33494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9" name="Google Shape;1169;p26"/>
          <p:cNvSpPr txBox="1"/>
          <p:nvPr/>
        </p:nvSpPr>
        <p:spPr>
          <a:xfrm>
            <a:off x="6774994" y="4196440"/>
            <a:ext cx="1386918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 16</a:t>
            </a:r>
            <a:r>
              <a:rPr b="1" lang="en-US" sz="2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b="1" sz="20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0" name="Google Shape;1170;p26"/>
          <p:cNvSpPr/>
          <p:nvPr/>
        </p:nvSpPr>
        <p:spPr>
          <a:xfrm flipH="1">
            <a:off x="6344277" y="5333421"/>
            <a:ext cx="5148000" cy="57985"/>
          </a:xfrm>
          <a:custGeom>
            <a:rect b="b" l="l" r="r" t="t"/>
            <a:pathLst>
              <a:path extrusionOk="0" h="120000" w="4060371">
                <a:moveTo>
                  <a:pt x="0" y="0"/>
                </a:moveTo>
                <a:lnTo>
                  <a:pt x="4060371" y="0"/>
                </a:lnTo>
              </a:path>
            </a:pathLst>
          </a:custGeom>
          <a:noFill/>
          <a:ln cap="flat" cmpd="sng" w="19050">
            <a:solidFill>
              <a:srgbClr val="BFBFBF"/>
            </a:solidFill>
            <a:prstDash val="dot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1" name="Google Shape;1171;p26"/>
          <p:cNvSpPr/>
          <p:nvPr/>
        </p:nvSpPr>
        <p:spPr>
          <a:xfrm>
            <a:off x="6797074" y="4928132"/>
            <a:ext cx="792088" cy="792088"/>
          </a:xfrm>
          <a:prstGeom prst="ellipse">
            <a:avLst/>
          </a:prstGeom>
          <a:solidFill>
            <a:schemeClr val="accent2"/>
          </a:solidFill>
          <a:ln cap="flat" cmpd="sng" w="12700">
            <a:solidFill>
              <a:srgbClr val="F2F2F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2" name="Google Shape;1172;p26"/>
          <p:cNvSpPr/>
          <p:nvPr/>
        </p:nvSpPr>
        <p:spPr>
          <a:xfrm>
            <a:off x="8553790" y="4928132"/>
            <a:ext cx="792088" cy="792088"/>
          </a:xfrm>
          <a:prstGeom prst="ellipse">
            <a:avLst/>
          </a:prstGeom>
          <a:solidFill>
            <a:schemeClr val="accent3"/>
          </a:solidFill>
          <a:ln cap="flat" cmpd="sng" w="12700">
            <a:solidFill>
              <a:srgbClr val="F2F2F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3" name="Google Shape;1173;p26"/>
          <p:cNvSpPr/>
          <p:nvPr/>
        </p:nvSpPr>
        <p:spPr>
          <a:xfrm>
            <a:off x="10310506" y="4928132"/>
            <a:ext cx="792088" cy="792088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F2F2F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4" name="Google Shape;1174;p26"/>
          <p:cNvSpPr txBox="1"/>
          <p:nvPr/>
        </p:nvSpPr>
        <p:spPr>
          <a:xfrm>
            <a:off x="6579145" y="5824427"/>
            <a:ext cx="128077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Content Here</a:t>
            </a:r>
            <a:endParaRPr/>
          </a:p>
        </p:txBody>
      </p:sp>
      <p:sp>
        <p:nvSpPr>
          <p:cNvPr id="1175" name="Google Shape;1175;p26"/>
          <p:cNvSpPr txBox="1"/>
          <p:nvPr/>
        </p:nvSpPr>
        <p:spPr>
          <a:xfrm>
            <a:off x="8333565" y="5824427"/>
            <a:ext cx="128077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Content Here</a:t>
            </a:r>
            <a:endParaRPr/>
          </a:p>
        </p:txBody>
      </p:sp>
      <p:sp>
        <p:nvSpPr>
          <p:cNvPr id="1176" name="Google Shape;1176;p26"/>
          <p:cNvSpPr txBox="1"/>
          <p:nvPr/>
        </p:nvSpPr>
        <p:spPr>
          <a:xfrm>
            <a:off x="10087984" y="5824427"/>
            <a:ext cx="128077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Content Here</a:t>
            </a:r>
            <a:endParaRPr/>
          </a:p>
        </p:txBody>
      </p:sp>
      <p:grpSp>
        <p:nvGrpSpPr>
          <p:cNvPr id="1177" name="Google Shape;1177;p26"/>
          <p:cNvGrpSpPr/>
          <p:nvPr/>
        </p:nvGrpSpPr>
        <p:grpSpPr>
          <a:xfrm>
            <a:off x="2523355" y="2485927"/>
            <a:ext cx="728211" cy="728211"/>
            <a:chOff x="1685589" y="1953357"/>
            <a:chExt cx="871727" cy="871727"/>
          </a:xfrm>
        </p:grpSpPr>
        <p:grpSp>
          <p:nvGrpSpPr>
            <p:cNvPr id="1178" name="Google Shape;1178;p26"/>
            <p:cNvGrpSpPr/>
            <p:nvPr/>
          </p:nvGrpSpPr>
          <p:grpSpPr>
            <a:xfrm>
              <a:off x="1685589" y="1953357"/>
              <a:ext cx="871727" cy="871727"/>
              <a:chOff x="10352044" y="3230634"/>
              <a:chExt cx="1551640" cy="1551640"/>
            </a:xfrm>
          </p:grpSpPr>
          <p:sp>
            <p:nvSpPr>
              <p:cNvPr id="1179" name="Google Shape;1179;p26"/>
              <p:cNvSpPr/>
              <p:nvPr/>
            </p:nvSpPr>
            <p:spPr>
              <a:xfrm rot="8100000">
                <a:off x="10579276" y="3457866"/>
                <a:ext cx="1097175" cy="1097175"/>
              </a:xfrm>
              <a:prstGeom prst="teardrop">
                <a:avLst>
                  <a:gd fmla="val 114821" name="adj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241300" sx="90000" rotWithShape="0" sy="-19000">
                  <a:srgbClr val="000000">
                    <a:alpha val="16862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0" name="Google Shape;1180;p26"/>
              <p:cNvSpPr/>
              <p:nvPr/>
            </p:nvSpPr>
            <p:spPr>
              <a:xfrm>
                <a:off x="10679142" y="3557732"/>
                <a:ext cx="897443" cy="89744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81" name="Google Shape;1181;p26"/>
            <p:cNvSpPr txBox="1"/>
            <p:nvPr/>
          </p:nvSpPr>
          <p:spPr>
            <a:xfrm>
              <a:off x="1900178" y="2145992"/>
              <a:ext cx="443655" cy="4789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 b="1" sz="2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2" name="Google Shape;1182;p26"/>
          <p:cNvGrpSpPr/>
          <p:nvPr/>
        </p:nvGrpSpPr>
        <p:grpSpPr>
          <a:xfrm>
            <a:off x="1332032" y="3667206"/>
            <a:ext cx="728211" cy="728211"/>
            <a:chOff x="3199862" y="1506390"/>
            <a:chExt cx="871727" cy="871727"/>
          </a:xfrm>
        </p:grpSpPr>
        <p:grpSp>
          <p:nvGrpSpPr>
            <p:cNvPr id="1183" name="Google Shape;1183;p26"/>
            <p:cNvGrpSpPr/>
            <p:nvPr/>
          </p:nvGrpSpPr>
          <p:grpSpPr>
            <a:xfrm>
              <a:off x="3199862" y="1506390"/>
              <a:ext cx="871727" cy="871727"/>
              <a:chOff x="10352044" y="3230634"/>
              <a:chExt cx="1551640" cy="1551640"/>
            </a:xfrm>
          </p:grpSpPr>
          <p:sp>
            <p:nvSpPr>
              <p:cNvPr id="1184" name="Google Shape;1184;p26"/>
              <p:cNvSpPr/>
              <p:nvPr/>
            </p:nvSpPr>
            <p:spPr>
              <a:xfrm rot="8100000">
                <a:off x="10579276" y="3457866"/>
                <a:ext cx="1097175" cy="1097175"/>
              </a:xfrm>
              <a:prstGeom prst="teardrop">
                <a:avLst>
                  <a:gd fmla="val 114821" name="adj"/>
                </a:avLst>
              </a:prstGeom>
              <a:solidFill>
                <a:schemeClr val="accent3"/>
              </a:solidFill>
              <a:ln>
                <a:noFill/>
              </a:ln>
              <a:effectLst>
                <a:outerShdw blurRad="241300" sx="90000" rotWithShape="0" sy="-19000">
                  <a:srgbClr val="000000">
                    <a:alpha val="16862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5" name="Google Shape;1185;p26"/>
              <p:cNvSpPr/>
              <p:nvPr/>
            </p:nvSpPr>
            <p:spPr>
              <a:xfrm>
                <a:off x="10679142" y="3557732"/>
                <a:ext cx="897443" cy="89744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86" name="Google Shape;1186;p26"/>
            <p:cNvSpPr txBox="1"/>
            <p:nvPr/>
          </p:nvSpPr>
          <p:spPr>
            <a:xfrm>
              <a:off x="3431807" y="1709580"/>
              <a:ext cx="443655" cy="4789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 b="1" sz="2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7" name="Google Shape;1187;p26"/>
          <p:cNvGrpSpPr/>
          <p:nvPr/>
        </p:nvGrpSpPr>
        <p:grpSpPr>
          <a:xfrm>
            <a:off x="3271433" y="3294717"/>
            <a:ext cx="728211" cy="728211"/>
            <a:chOff x="2885337" y="3393536"/>
            <a:chExt cx="871727" cy="871727"/>
          </a:xfrm>
        </p:grpSpPr>
        <p:grpSp>
          <p:nvGrpSpPr>
            <p:cNvPr id="1188" name="Google Shape;1188;p26"/>
            <p:cNvGrpSpPr/>
            <p:nvPr/>
          </p:nvGrpSpPr>
          <p:grpSpPr>
            <a:xfrm>
              <a:off x="2885337" y="3393536"/>
              <a:ext cx="871727" cy="871727"/>
              <a:chOff x="10352044" y="3230634"/>
              <a:chExt cx="1551640" cy="1551640"/>
            </a:xfrm>
          </p:grpSpPr>
          <p:sp>
            <p:nvSpPr>
              <p:cNvPr id="1189" name="Google Shape;1189;p26"/>
              <p:cNvSpPr/>
              <p:nvPr/>
            </p:nvSpPr>
            <p:spPr>
              <a:xfrm rot="8100000">
                <a:off x="10579276" y="3457866"/>
                <a:ext cx="1097175" cy="1097175"/>
              </a:xfrm>
              <a:prstGeom prst="teardrop">
                <a:avLst>
                  <a:gd fmla="val 114821" name="adj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241300" sx="90000" rotWithShape="0" sy="-19000">
                  <a:srgbClr val="000000">
                    <a:alpha val="16862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0" name="Google Shape;1190;p26"/>
              <p:cNvSpPr/>
              <p:nvPr/>
            </p:nvSpPr>
            <p:spPr>
              <a:xfrm>
                <a:off x="10679142" y="3557732"/>
                <a:ext cx="897443" cy="89744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91" name="Google Shape;1191;p26"/>
            <p:cNvSpPr txBox="1"/>
            <p:nvPr/>
          </p:nvSpPr>
          <p:spPr>
            <a:xfrm>
              <a:off x="3095242" y="3596542"/>
              <a:ext cx="443655" cy="4789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 b="1" sz="2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92" name="Google Shape;1192;p26"/>
          <p:cNvGrpSpPr/>
          <p:nvPr/>
        </p:nvGrpSpPr>
        <p:grpSpPr>
          <a:xfrm>
            <a:off x="4278196" y="3841371"/>
            <a:ext cx="728211" cy="728211"/>
            <a:chOff x="6022704" y="1901614"/>
            <a:chExt cx="871727" cy="871727"/>
          </a:xfrm>
        </p:grpSpPr>
        <p:grpSp>
          <p:nvGrpSpPr>
            <p:cNvPr id="1193" name="Google Shape;1193;p26"/>
            <p:cNvGrpSpPr/>
            <p:nvPr/>
          </p:nvGrpSpPr>
          <p:grpSpPr>
            <a:xfrm>
              <a:off x="6022704" y="1901614"/>
              <a:ext cx="871727" cy="871727"/>
              <a:chOff x="10352044" y="3230634"/>
              <a:chExt cx="1551640" cy="1551640"/>
            </a:xfrm>
          </p:grpSpPr>
          <p:sp>
            <p:nvSpPr>
              <p:cNvPr id="1194" name="Google Shape;1194;p26"/>
              <p:cNvSpPr/>
              <p:nvPr/>
            </p:nvSpPr>
            <p:spPr>
              <a:xfrm rot="8100000">
                <a:off x="10579276" y="3457866"/>
                <a:ext cx="1097175" cy="1097175"/>
              </a:xfrm>
              <a:prstGeom prst="teardrop">
                <a:avLst>
                  <a:gd fmla="val 114821" name="adj"/>
                </a:avLst>
              </a:prstGeom>
              <a:solidFill>
                <a:schemeClr val="accent1"/>
              </a:solidFill>
              <a:ln>
                <a:noFill/>
              </a:ln>
              <a:effectLst>
                <a:outerShdw blurRad="241300" sx="90000" rotWithShape="0" sy="-19000">
                  <a:srgbClr val="000000">
                    <a:alpha val="16862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5" name="Google Shape;1195;p26"/>
              <p:cNvSpPr/>
              <p:nvPr/>
            </p:nvSpPr>
            <p:spPr>
              <a:xfrm>
                <a:off x="10679142" y="3557732"/>
                <a:ext cx="897443" cy="89744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96" name="Google Shape;1196;p26"/>
            <p:cNvSpPr txBox="1"/>
            <p:nvPr/>
          </p:nvSpPr>
          <p:spPr>
            <a:xfrm>
              <a:off x="6245031" y="2099244"/>
              <a:ext cx="443655" cy="4789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 b="1" sz="2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197" name="Google Shape;1197;p26"/>
          <p:cNvCxnSpPr/>
          <p:nvPr/>
        </p:nvCxnSpPr>
        <p:spPr>
          <a:xfrm flipH="1">
            <a:off x="6195692" y="1831523"/>
            <a:ext cx="6416" cy="4212000"/>
          </a:xfrm>
          <a:prstGeom prst="straightConnector1">
            <a:avLst/>
          </a:prstGeom>
          <a:noFill/>
          <a:ln cap="flat" cmpd="sng" w="19050">
            <a:solidFill>
              <a:srgbClr val="BFBFBF"/>
            </a:solidFill>
            <a:prstDash val="dot"/>
            <a:miter lim="800000"/>
            <a:headEnd len="med" w="med" type="oval"/>
            <a:tailEnd len="med" w="med" type="oval"/>
          </a:ln>
        </p:spPr>
      </p:cxnSp>
      <p:sp>
        <p:nvSpPr>
          <p:cNvPr id="1198" name="Google Shape;1198;p26"/>
          <p:cNvSpPr/>
          <p:nvPr/>
        </p:nvSpPr>
        <p:spPr>
          <a:xfrm>
            <a:off x="10481482" y="5181767"/>
            <a:ext cx="477765" cy="350126"/>
          </a:xfrm>
          <a:custGeom>
            <a:rect b="b" l="l" r="r" t="t"/>
            <a:pathLst>
              <a:path extrusionOk="0" h="2380886" w="3248842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9" name="Google Shape;1199;p26"/>
          <p:cNvSpPr/>
          <p:nvPr/>
        </p:nvSpPr>
        <p:spPr>
          <a:xfrm>
            <a:off x="8703543" y="5181767"/>
            <a:ext cx="507761" cy="258308"/>
          </a:xfrm>
          <a:custGeom>
            <a:rect b="b" l="l" r="r" t="t"/>
            <a:pathLst>
              <a:path extrusionOk="0" h="1659188" w="3261500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0" name="Google Shape;1200;p26"/>
          <p:cNvSpPr/>
          <p:nvPr/>
        </p:nvSpPr>
        <p:spPr>
          <a:xfrm>
            <a:off x="7009506" y="5154682"/>
            <a:ext cx="382784" cy="392454"/>
          </a:xfrm>
          <a:custGeom>
            <a:rect b="b" l="l" r="r" t="t"/>
            <a:pathLst>
              <a:path extrusionOk="0" h="2354614" w="229659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4" name="Shape 1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Google Shape;1205;p27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06" name="Google Shape;1206;p27"/>
          <p:cNvSpPr txBox="1"/>
          <p:nvPr/>
        </p:nvSpPr>
        <p:spPr>
          <a:xfrm>
            <a:off x="2313466" y="441417"/>
            <a:ext cx="75650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Awesome Presentation</a:t>
            </a:r>
            <a:endParaRPr b="1" sz="4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7" name="Google Shape;1207;p27"/>
          <p:cNvSpPr/>
          <p:nvPr/>
        </p:nvSpPr>
        <p:spPr>
          <a:xfrm>
            <a:off x="180975" y="171450"/>
            <a:ext cx="11830050" cy="6515100"/>
          </a:xfrm>
          <a:prstGeom prst="frame">
            <a:avLst>
              <a:gd fmla="val 584" name="adj1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8" name="Google Shape;1208;p27"/>
          <p:cNvSpPr/>
          <p:nvPr/>
        </p:nvSpPr>
        <p:spPr>
          <a:xfrm>
            <a:off x="4953000" y="1244399"/>
            <a:ext cx="2286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09" name="Google Shape;1209;p27"/>
          <p:cNvGrpSpPr/>
          <p:nvPr/>
        </p:nvGrpSpPr>
        <p:grpSpPr>
          <a:xfrm>
            <a:off x="5475128" y="1720780"/>
            <a:ext cx="1241745" cy="1059828"/>
            <a:chOff x="1382292" y="2541472"/>
            <a:chExt cx="1979584" cy="1689573"/>
          </a:xfrm>
        </p:grpSpPr>
        <p:sp>
          <p:nvSpPr>
            <p:cNvPr id="1210" name="Google Shape;1210;p27"/>
            <p:cNvSpPr/>
            <p:nvPr/>
          </p:nvSpPr>
          <p:spPr>
            <a:xfrm>
              <a:off x="1916268" y="2541472"/>
              <a:ext cx="917610" cy="1689573"/>
            </a:xfrm>
            <a:custGeom>
              <a:rect b="b" l="l" r="r" t="t"/>
              <a:pathLst>
                <a:path extrusionOk="0" h="1689573" w="917610">
                  <a:moveTo>
                    <a:pt x="552038" y="1355777"/>
                  </a:moveTo>
                  <a:cubicBezTo>
                    <a:pt x="545733" y="1355777"/>
                    <a:pt x="540215" y="1360113"/>
                    <a:pt x="540215" y="1365630"/>
                  </a:cubicBezTo>
                  <a:lnTo>
                    <a:pt x="540215" y="1621001"/>
                  </a:lnTo>
                  <a:cubicBezTo>
                    <a:pt x="540215" y="1626518"/>
                    <a:pt x="545339" y="1630853"/>
                    <a:pt x="552038" y="1630853"/>
                  </a:cubicBezTo>
                  <a:cubicBezTo>
                    <a:pt x="558344" y="1630853"/>
                    <a:pt x="563861" y="1626518"/>
                    <a:pt x="563861" y="1621001"/>
                  </a:cubicBezTo>
                  <a:lnTo>
                    <a:pt x="563861" y="1365630"/>
                  </a:lnTo>
                  <a:cubicBezTo>
                    <a:pt x="563861" y="1360113"/>
                    <a:pt x="558738" y="1355777"/>
                    <a:pt x="552038" y="1355777"/>
                  </a:cubicBezTo>
                  <a:close/>
                  <a:moveTo>
                    <a:pt x="505930" y="1355777"/>
                  </a:moveTo>
                  <a:cubicBezTo>
                    <a:pt x="499624" y="1355777"/>
                    <a:pt x="494107" y="1360113"/>
                    <a:pt x="494107" y="1365630"/>
                  </a:cubicBezTo>
                  <a:lnTo>
                    <a:pt x="494107" y="1621001"/>
                  </a:lnTo>
                  <a:cubicBezTo>
                    <a:pt x="494107" y="1626518"/>
                    <a:pt x="499230" y="1630853"/>
                    <a:pt x="505930" y="1630853"/>
                  </a:cubicBezTo>
                  <a:cubicBezTo>
                    <a:pt x="512235" y="1630853"/>
                    <a:pt x="517752" y="1626518"/>
                    <a:pt x="517752" y="1621001"/>
                  </a:cubicBezTo>
                  <a:lnTo>
                    <a:pt x="517752" y="1365630"/>
                  </a:lnTo>
                  <a:cubicBezTo>
                    <a:pt x="517752" y="1360113"/>
                    <a:pt x="512629" y="1355777"/>
                    <a:pt x="505930" y="1355777"/>
                  </a:cubicBezTo>
                  <a:close/>
                  <a:moveTo>
                    <a:pt x="459821" y="1355777"/>
                  </a:moveTo>
                  <a:cubicBezTo>
                    <a:pt x="453515" y="1355777"/>
                    <a:pt x="447998" y="1360113"/>
                    <a:pt x="447998" y="1365630"/>
                  </a:cubicBezTo>
                  <a:lnTo>
                    <a:pt x="447998" y="1621001"/>
                  </a:lnTo>
                  <a:cubicBezTo>
                    <a:pt x="447998" y="1626518"/>
                    <a:pt x="453121" y="1630853"/>
                    <a:pt x="459821" y="1630853"/>
                  </a:cubicBezTo>
                  <a:cubicBezTo>
                    <a:pt x="466126" y="1630853"/>
                    <a:pt x="471643" y="1626518"/>
                    <a:pt x="471643" y="1621001"/>
                  </a:cubicBezTo>
                  <a:lnTo>
                    <a:pt x="471643" y="1365630"/>
                  </a:lnTo>
                  <a:cubicBezTo>
                    <a:pt x="471643" y="1360113"/>
                    <a:pt x="466521" y="1355777"/>
                    <a:pt x="459821" y="1355777"/>
                  </a:cubicBezTo>
                  <a:close/>
                  <a:moveTo>
                    <a:pt x="413712" y="1355777"/>
                  </a:moveTo>
                  <a:cubicBezTo>
                    <a:pt x="407407" y="1355777"/>
                    <a:pt x="401889" y="1360113"/>
                    <a:pt x="401889" y="1365630"/>
                  </a:cubicBezTo>
                  <a:lnTo>
                    <a:pt x="401889" y="1621001"/>
                  </a:lnTo>
                  <a:cubicBezTo>
                    <a:pt x="401889" y="1626518"/>
                    <a:pt x="407012" y="1630853"/>
                    <a:pt x="413712" y="1630853"/>
                  </a:cubicBezTo>
                  <a:cubicBezTo>
                    <a:pt x="420018" y="1630853"/>
                    <a:pt x="425535" y="1626518"/>
                    <a:pt x="425535" y="1621001"/>
                  </a:cubicBezTo>
                  <a:lnTo>
                    <a:pt x="425535" y="1365630"/>
                  </a:lnTo>
                  <a:cubicBezTo>
                    <a:pt x="425535" y="1360113"/>
                    <a:pt x="420412" y="1355777"/>
                    <a:pt x="413712" y="1355777"/>
                  </a:cubicBezTo>
                  <a:close/>
                  <a:moveTo>
                    <a:pt x="367603" y="1355777"/>
                  </a:moveTo>
                  <a:cubicBezTo>
                    <a:pt x="361298" y="1355777"/>
                    <a:pt x="355780" y="1360113"/>
                    <a:pt x="355780" y="1365630"/>
                  </a:cubicBezTo>
                  <a:lnTo>
                    <a:pt x="355780" y="1621001"/>
                  </a:lnTo>
                  <a:cubicBezTo>
                    <a:pt x="355780" y="1626518"/>
                    <a:pt x="360904" y="1630853"/>
                    <a:pt x="367603" y="1630853"/>
                  </a:cubicBezTo>
                  <a:cubicBezTo>
                    <a:pt x="373909" y="1630853"/>
                    <a:pt x="379426" y="1626518"/>
                    <a:pt x="379426" y="1621001"/>
                  </a:cubicBezTo>
                  <a:lnTo>
                    <a:pt x="379426" y="1365630"/>
                  </a:lnTo>
                  <a:cubicBezTo>
                    <a:pt x="379426" y="1360113"/>
                    <a:pt x="374303" y="1355777"/>
                    <a:pt x="367603" y="1355777"/>
                  </a:cubicBezTo>
                  <a:close/>
                  <a:moveTo>
                    <a:pt x="748720" y="1307062"/>
                  </a:moveTo>
                  <a:cubicBezTo>
                    <a:pt x="724408" y="1377261"/>
                    <a:pt x="697698" y="1463213"/>
                    <a:pt x="696670" y="1502251"/>
                  </a:cubicBezTo>
                  <a:cubicBezTo>
                    <a:pt x="695301" y="1552246"/>
                    <a:pt x="709683" y="1622445"/>
                    <a:pt x="744611" y="1657716"/>
                  </a:cubicBezTo>
                  <a:cubicBezTo>
                    <a:pt x="749748" y="1662853"/>
                    <a:pt x="755227" y="1666962"/>
                    <a:pt x="760706" y="1670386"/>
                  </a:cubicBezTo>
                  <a:cubicBezTo>
                    <a:pt x="732969" y="1637855"/>
                    <a:pt x="719614" y="1576559"/>
                    <a:pt x="725093" y="1504305"/>
                  </a:cubicBezTo>
                  <a:cubicBezTo>
                    <a:pt x="729202" y="1445748"/>
                    <a:pt x="743242" y="1369385"/>
                    <a:pt x="756254" y="1307062"/>
                  </a:cubicBezTo>
                  <a:close/>
                  <a:moveTo>
                    <a:pt x="825084" y="1306719"/>
                  </a:moveTo>
                  <a:cubicBezTo>
                    <a:pt x="840151" y="1375549"/>
                    <a:pt x="857273" y="1459104"/>
                    <a:pt x="861382" y="1502935"/>
                  </a:cubicBezTo>
                  <a:cubicBezTo>
                    <a:pt x="867888" y="1574847"/>
                    <a:pt x="846657" y="1642649"/>
                    <a:pt x="822344" y="1672441"/>
                  </a:cubicBezTo>
                  <a:cubicBezTo>
                    <a:pt x="830220" y="1668332"/>
                    <a:pt x="837754" y="1662511"/>
                    <a:pt x="844945" y="1654634"/>
                  </a:cubicBezTo>
                  <a:cubicBezTo>
                    <a:pt x="879873" y="1616281"/>
                    <a:pt x="893228" y="1542658"/>
                    <a:pt x="888435" y="1489923"/>
                  </a:cubicBezTo>
                  <a:cubicBezTo>
                    <a:pt x="885010" y="1449515"/>
                    <a:pt x="859327" y="1371782"/>
                    <a:pt x="835699" y="1306719"/>
                  </a:cubicBezTo>
                  <a:close/>
                  <a:moveTo>
                    <a:pt x="806935" y="1306719"/>
                  </a:moveTo>
                  <a:cubicBezTo>
                    <a:pt x="815496" y="1388219"/>
                    <a:pt x="825426" y="1489923"/>
                    <a:pt x="825084" y="1512866"/>
                  </a:cubicBezTo>
                  <a:cubicBezTo>
                    <a:pt x="824056" y="1603954"/>
                    <a:pt x="817892" y="1648128"/>
                    <a:pt x="811386" y="1669359"/>
                  </a:cubicBezTo>
                  <a:cubicBezTo>
                    <a:pt x="811386" y="1669359"/>
                    <a:pt x="811729" y="1669017"/>
                    <a:pt x="811729" y="1668674"/>
                  </a:cubicBezTo>
                  <a:cubicBezTo>
                    <a:pt x="835699" y="1642307"/>
                    <a:pt x="857615" y="1575532"/>
                    <a:pt x="851109" y="1503620"/>
                  </a:cubicBezTo>
                  <a:cubicBezTo>
                    <a:pt x="847000" y="1459788"/>
                    <a:pt x="829878" y="1375549"/>
                    <a:pt x="814468" y="1306719"/>
                  </a:cubicBezTo>
                  <a:close/>
                  <a:moveTo>
                    <a:pt x="796661" y="1306719"/>
                  </a:moveTo>
                  <a:lnTo>
                    <a:pt x="796661" y="1307062"/>
                  </a:lnTo>
                  <a:lnTo>
                    <a:pt x="785704" y="1307062"/>
                  </a:lnTo>
                  <a:cubicBezTo>
                    <a:pt x="778855" y="1384110"/>
                    <a:pt x="771321" y="1479992"/>
                    <a:pt x="770979" y="1513208"/>
                  </a:cubicBezTo>
                  <a:cubicBezTo>
                    <a:pt x="770637" y="1572792"/>
                    <a:pt x="777828" y="1663538"/>
                    <a:pt x="792552" y="1678263"/>
                  </a:cubicBezTo>
                  <a:cubicBezTo>
                    <a:pt x="793237" y="1678605"/>
                    <a:pt x="793922" y="1679290"/>
                    <a:pt x="794607" y="1679290"/>
                  </a:cubicBezTo>
                  <a:cubicBezTo>
                    <a:pt x="795634" y="1678947"/>
                    <a:pt x="812756" y="1672784"/>
                    <a:pt x="814811" y="1512866"/>
                  </a:cubicBezTo>
                  <a:cubicBezTo>
                    <a:pt x="815153" y="1490608"/>
                    <a:pt x="805223" y="1388219"/>
                    <a:pt x="796661" y="1306719"/>
                  </a:cubicBezTo>
                  <a:close/>
                  <a:moveTo>
                    <a:pt x="766870" y="1306719"/>
                  </a:moveTo>
                  <a:cubicBezTo>
                    <a:pt x="753857" y="1369043"/>
                    <a:pt x="739818" y="1446091"/>
                    <a:pt x="735366" y="1504990"/>
                  </a:cubicBezTo>
                  <a:cubicBezTo>
                    <a:pt x="729202" y="1588887"/>
                    <a:pt x="749405" y="1643334"/>
                    <a:pt x="770637" y="1665935"/>
                  </a:cubicBezTo>
                  <a:cubicBezTo>
                    <a:pt x="773034" y="1668674"/>
                    <a:pt x="775773" y="1670729"/>
                    <a:pt x="778170" y="1672784"/>
                  </a:cubicBezTo>
                  <a:cubicBezTo>
                    <a:pt x="763788" y="1636485"/>
                    <a:pt x="760706" y="1548479"/>
                    <a:pt x="761048" y="1512866"/>
                  </a:cubicBezTo>
                  <a:cubicBezTo>
                    <a:pt x="761391" y="1479650"/>
                    <a:pt x="768924" y="1383768"/>
                    <a:pt x="775773" y="1306719"/>
                  </a:cubicBezTo>
                  <a:close/>
                  <a:moveTo>
                    <a:pt x="768239" y="1251245"/>
                  </a:moveTo>
                  <a:cubicBezTo>
                    <a:pt x="763445" y="1264257"/>
                    <a:pt x="758309" y="1278640"/>
                    <a:pt x="752830" y="1294392"/>
                  </a:cubicBezTo>
                  <a:lnTo>
                    <a:pt x="758651" y="1294392"/>
                  </a:lnTo>
                  <a:cubicBezTo>
                    <a:pt x="762076" y="1278640"/>
                    <a:pt x="765500" y="1263915"/>
                    <a:pt x="768239" y="1251245"/>
                  </a:cubicBezTo>
                  <a:close/>
                  <a:moveTo>
                    <a:pt x="790840" y="1250903"/>
                  </a:moveTo>
                  <a:cubicBezTo>
                    <a:pt x="789813" y="1263915"/>
                    <a:pt x="788443" y="1278640"/>
                    <a:pt x="787073" y="1294392"/>
                  </a:cubicBezTo>
                  <a:lnTo>
                    <a:pt x="795292" y="1294392"/>
                  </a:lnTo>
                  <a:cubicBezTo>
                    <a:pt x="793922" y="1278640"/>
                    <a:pt x="792210" y="1263915"/>
                    <a:pt x="790840" y="1250903"/>
                  </a:cubicBezTo>
                  <a:close/>
                  <a:moveTo>
                    <a:pt x="800771" y="1245424"/>
                  </a:moveTo>
                  <a:cubicBezTo>
                    <a:pt x="802140" y="1259463"/>
                    <a:pt x="804195" y="1276243"/>
                    <a:pt x="805907" y="1294392"/>
                  </a:cubicBezTo>
                  <a:lnTo>
                    <a:pt x="812071" y="1294392"/>
                  </a:lnTo>
                  <a:cubicBezTo>
                    <a:pt x="807962" y="1276243"/>
                    <a:pt x="804195" y="1259806"/>
                    <a:pt x="800771" y="1245424"/>
                  </a:cubicBezTo>
                  <a:close/>
                  <a:moveTo>
                    <a:pt x="781594" y="1238575"/>
                  </a:moveTo>
                  <a:cubicBezTo>
                    <a:pt x="778170" y="1253984"/>
                    <a:pt x="773718" y="1273161"/>
                    <a:pt x="769267" y="1294392"/>
                  </a:cubicBezTo>
                  <a:lnTo>
                    <a:pt x="776800" y="1294392"/>
                  </a:lnTo>
                  <a:cubicBezTo>
                    <a:pt x="778513" y="1273503"/>
                    <a:pt x="780225" y="1253984"/>
                    <a:pt x="781594" y="1238575"/>
                  </a:cubicBezTo>
                  <a:close/>
                  <a:moveTo>
                    <a:pt x="808647" y="1235493"/>
                  </a:moveTo>
                  <a:cubicBezTo>
                    <a:pt x="812756" y="1251588"/>
                    <a:pt x="817208" y="1272134"/>
                    <a:pt x="822344" y="1294392"/>
                  </a:cubicBezTo>
                  <a:lnTo>
                    <a:pt x="830905" y="1294392"/>
                  </a:lnTo>
                  <a:cubicBezTo>
                    <a:pt x="822687" y="1272134"/>
                    <a:pt x="814811" y="1251588"/>
                    <a:pt x="808647" y="1235493"/>
                  </a:cubicBezTo>
                  <a:close/>
                  <a:moveTo>
                    <a:pt x="126442" y="1099588"/>
                  </a:moveTo>
                  <a:cubicBezTo>
                    <a:pt x="121370" y="1103645"/>
                    <a:pt x="120863" y="1111252"/>
                    <a:pt x="124920" y="1115817"/>
                  </a:cubicBezTo>
                  <a:cubicBezTo>
                    <a:pt x="128978" y="1120889"/>
                    <a:pt x="136078" y="1121395"/>
                    <a:pt x="141150" y="1117338"/>
                  </a:cubicBezTo>
                  <a:cubicBezTo>
                    <a:pt x="146221" y="1113281"/>
                    <a:pt x="146728" y="1106180"/>
                    <a:pt x="142671" y="1101109"/>
                  </a:cubicBezTo>
                  <a:cubicBezTo>
                    <a:pt x="138614" y="1096037"/>
                    <a:pt x="131513" y="1095530"/>
                    <a:pt x="126442" y="1099588"/>
                  </a:cubicBezTo>
                  <a:close/>
                  <a:moveTo>
                    <a:pt x="126442" y="1013369"/>
                  </a:moveTo>
                  <a:cubicBezTo>
                    <a:pt x="121370" y="1017426"/>
                    <a:pt x="120863" y="1025034"/>
                    <a:pt x="124920" y="1029598"/>
                  </a:cubicBezTo>
                  <a:cubicBezTo>
                    <a:pt x="128978" y="1034670"/>
                    <a:pt x="136078" y="1035177"/>
                    <a:pt x="141150" y="1031120"/>
                  </a:cubicBezTo>
                  <a:cubicBezTo>
                    <a:pt x="146221" y="1027062"/>
                    <a:pt x="146728" y="1019962"/>
                    <a:pt x="142671" y="1014890"/>
                  </a:cubicBezTo>
                  <a:cubicBezTo>
                    <a:pt x="138614" y="1009819"/>
                    <a:pt x="131513" y="1009312"/>
                    <a:pt x="126442" y="1013369"/>
                  </a:cubicBezTo>
                  <a:close/>
                  <a:moveTo>
                    <a:pt x="126442" y="927151"/>
                  </a:moveTo>
                  <a:cubicBezTo>
                    <a:pt x="121370" y="931208"/>
                    <a:pt x="120863" y="938815"/>
                    <a:pt x="124920" y="943380"/>
                  </a:cubicBezTo>
                  <a:cubicBezTo>
                    <a:pt x="128978" y="948452"/>
                    <a:pt x="136078" y="948959"/>
                    <a:pt x="141150" y="944901"/>
                  </a:cubicBezTo>
                  <a:cubicBezTo>
                    <a:pt x="146221" y="940844"/>
                    <a:pt x="146728" y="933744"/>
                    <a:pt x="142671" y="928672"/>
                  </a:cubicBezTo>
                  <a:cubicBezTo>
                    <a:pt x="138614" y="923600"/>
                    <a:pt x="131513" y="923093"/>
                    <a:pt x="126442" y="927151"/>
                  </a:cubicBezTo>
                  <a:close/>
                  <a:moveTo>
                    <a:pt x="757977" y="916582"/>
                  </a:moveTo>
                  <a:lnTo>
                    <a:pt x="824388" y="916582"/>
                  </a:lnTo>
                  <a:lnTo>
                    <a:pt x="830563" y="1172827"/>
                  </a:lnTo>
                  <a:cubicBezTo>
                    <a:pt x="830563" y="1185840"/>
                    <a:pt x="819262" y="1197140"/>
                    <a:pt x="806250" y="1202277"/>
                  </a:cubicBezTo>
                  <a:cubicBezTo>
                    <a:pt x="812071" y="1216659"/>
                    <a:pt x="826454" y="1252272"/>
                    <a:pt x="841863" y="1294734"/>
                  </a:cubicBezTo>
                  <a:lnTo>
                    <a:pt x="843918" y="1294734"/>
                  </a:lnTo>
                  <a:cubicBezTo>
                    <a:pt x="846315" y="1294734"/>
                    <a:pt x="848369" y="1296789"/>
                    <a:pt x="848369" y="1299186"/>
                  </a:cubicBezTo>
                  <a:lnTo>
                    <a:pt x="848369" y="1302268"/>
                  </a:lnTo>
                  <a:cubicBezTo>
                    <a:pt x="848369" y="1303980"/>
                    <a:pt x="847342" y="1305692"/>
                    <a:pt x="845973" y="1306377"/>
                  </a:cubicBezTo>
                  <a:cubicBezTo>
                    <a:pt x="869258" y="1371440"/>
                    <a:pt x="894256" y="1448146"/>
                    <a:pt x="898022" y="1489238"/>
                  </a:cubicBezTo>
                  <a:cubicBezTo>
                    <a:pt x="902816" y="1544028"/>
                    <a:pt x="888777" y="1621076"/>
                    <a:pt x="852136" y="1661483"/>
                  </a:cubicBezTo>
                  <a:cubicBezTo>
                    <a:pt x="836042" y="1679290"/>
                    <a:pt x="817208" y="1688878"/>
                    <a:pt x="795977" y="1689563"/>
                  </a:cubicBezTo>
                  <a:cubicBezTo>
                    <a:pt x="795292" y="1689563"/>
                    <a:pt x="794949" y="1689563"/>
                    <a:pt x="794265" y="1689563"/>
                  </a:cubicBezTo>
                  <a:cubicBezTo>
                    <a:pt x="772691" y="1689905"/>
                    <a:pt x="753515" y="1681687"/>
                    <a:pt x="737078" y="1664907"/>
                  </a:cubicBezTo>
                  <a:cubicBezTo>
                    <a:pt x="700437" y="1627239"/>
                    <a:pt x="685028" y="1553958"/>
                    <a:pt x="686055" y="1501908"/>
                  </a:cubicBezTo>
                  <a:cubicBezTo>
                    <a:pt x="687082" y="1461843"/>
                    <a:pt x="713450" y="1376919"/>
                    <a:pt x="737420" y="1306719"/>
                  </a:cubicBezTo>
                  <a:cubicBezTo>
                    <a:pt x="735366" y="1306377"/>
                    <a:pt x="733653" y="1304665"/>
                    <a:pt x="733653" y="1302268"/>
                  </a:cubicBezTo>
                  <a:lnTo>
                    <a:pt x="733653" y="1299186"/>
                  </a:lnTo>
                  <a:cubicBezTo>
                    <a:pt x="733653" y="1296789"/>
                    <a:pt x="735708" y="1294734"/>
                    <a:pt x="738105" y="1294734"/>
                  </a:cubicBezTo>
                  <a:lnTo>
                    <a:pt x="741530" y="1294734"/>
                  </a:lnTo>
                  <a:cubicBezTo>
                    <a:pt x="756939" y="1250560"/>
                    <a:pt x="770637" y="1214262"/>
                    <a:pt x="775430" y="1201934"/>
                  </a:cubicBezTo>
                  <a:cubicBezTo>
                    <a:pt x="762761" y="1196798"/>
                    <a:pt x="751803" y="1185497"/>
                    <a:pt x="751803" y="1172827"/>
                  </a:cubicBezTo>
                  <a:close/>
                  <a:moveTo>
                    <a:pt x="418812" y="916582"/>
                  </a:moveTo>
                  <a:lnTo>
                    <a:pt x="455816" y="916582"/>
                  </a:lnTo>
                  <a:lnTo>
                    <a:pt x="496944" y="916582"/>
                  </a:lnTo>
                  <a:lnTo>
                    <a:pt x="496944" y="1122502"/>
                  </a:lnTo>
                  <a:lnTo>
                    <a:pt x="478737" y="1122502"/>
                  </a:lnTo>
                  <a:lnTo>
                    <a:pt x="478737" y="1321885"/>
                  </a:lnTo>
                  <a:lnTo>
                    <a:pt x="552432" y="1321885"/>
                  </a:lnTo>
                  <a:cubicBezTo>
                    <a:pt x="576078" y="1321885"/>
                    <a:pt x="595782" y="1341196"/>
                    <a:pt x="595782" y="1365236"/>
                  </a:cubicBezTo>
                  <a:lnTo>
                    <a:pt x="611546" y="1594991"/>
                  </a:lnTo>
                  <a:cubicBezTo>
                    <a:pt x="617064" y="1675386"/>
                    <a:pt x="568984" y="1689573"/>
                    <a:pt x="516964" y="1689573"/>
                  </a:cubicBezTo>
                  <a:lnTo>
                    <a:pt x="405436" y="1689573"/>
                  </a:lnTo>
                  <a:cubicBezTo>
                    <a:pt x="353416" y="1689573"/>
                    <a:pt x="304549" y="1674598"/>
                    <a:pt x="311248" y="1594991"/>
                  </a:cubicBezTo>
                  <a:lnTo>
                    <a:pt x="327012" y="1365236"/>
                  </a:lnTo>
                  <a:cubicBezTo>
                    <a:pt x="327012" y="1341590"/>
                    <a:pt x="346322" y="1321885"/>
                    <a:pt x="370362" y="1321885"/>
                  </a:cubicBezTo>
                  <a:lnTo>
                    <a:pt x="441298" y="1321885"/>
                  </a:lnTo>
                  <a:lnTo>
                    <a:pt x="441298" y="1122502"/>
                  </a:lnTo>
                  <a:lnTo>
                    <a:pt x="418812" y="1122502"/>
                  </a:lnTo>
                  <a:close/>
                  <a:moveTo>
                    <a:pt x="104326" y="916582"/>
                  </a:moveTo>
                  <a:lnTo>
                    <a:pt x="167388" y="916582"/>
                  </a:lnTo>
                  <a:lnTo>
                    <a:pt x="164986" y="921571"/>
                  </a:lnTo>
                  <a:cubicBezTo>
                    <a:pt x="162450" y="971781"/>
                    <a:pt x="169551" y="1013876"/>
                    <a:pt x="162958" y="1064593"/>
                  </a:cubicBezTo>
                  <a:cubicBezTo>
                    <a:pt x="160422" y="1084879"/>
                    <a:pt x="158900" y="1105674"/>
                    <a:pt x="155350" y="1125960"/>
                  </a:cubicBezTo>
                  <a:cubicBezTo>
                    <a:pt x="150786" y="1149290"/>
                    <a:pt x="164986" y="1160955"/>
                    <a:pt x="188316" y="1166534"/>
                  </a:cubicBezTo>
                  <a:cubicBezTo>
                    <a:pt x="235990" y="1177691"/>
                    <a:pt x="235990" y="1178706"/>
                    <a:pt x="235990" y="1227901"/>
                  </a:cubicBezTo>
                  <a:cubicBezTo>
                    <a:pt x="235990" y="1373965"/>
                    <a:pt x="216718" y="1634142"/>
                    <a:pt x="199981" y="1687394"/>
                  </a:cubicBezTo>
                  <a:cubicBezTo>
                    <a:pt x="197445" y="1695509"/>
                    <a:pt x="185780" y="1678773"/>
                    <a:pt x="180201" y="1672687"/>
                  </a:cubicBezTo>
                  <a:cubicBezTo>
                    <a:pt x="145207" y="1634649"/>
                    <a:pt x="121370" y="1590018"/>
                    <a:pt x="119341" y="1537780"/>
                  </a:cubicBezTo>
                  <a:cubicBezTo>
                    <a:pt x="112748" y="1479456"/>
                    <a:pt x="114269" y="1421132"/>
                    <a:pt x="113255" y="1362300"/>
                  </a:cubicBezTo>
                  <a:cubicBezTo>
                    <a:pt x="112241" y="1284957"/>
                    <a:pt x="110719" y="1209770"/>
                    <a:pt x="109071" y="1134645"/>
                  </a:cubicBezTo>
                  <a:close/>
                  <a:moveTo>
                    <a:pt x="421443" y="0"/>
                  </a:moveTo>
                  <a:cubicBezTo>
                    <a:pt x="465530" y="0"/>
                    <a:pt x="505882" y="13450"/>
                    <a:pt x="539507" y="36614"/>
                  </a:cubicBezTo>
                  <a:cubicBezTo>
                    <a:pt x="577616" y="13450"/>
                    <a:pt x="621703" y="0"/>
                    <a:pt x="669527" y="0"/>
                  </a:cubicBezTo>
                  <a:cubicBezTo>
                    <a:pt x="806271" y="0"/>
                    <a:pt x="917610" y="111338"/>
                    <a:pt x="917610" y="248083"/>
                  </a:cubicBezTo>
                  <a:cubicBezTo>
                    <a:pt x="917610" y="378103"/>
                    <a:pt x="816732" y="484958"/>
                    <a:pt x="688955" y="496166"/>
                  </a:cubicBezTo>
                  <a:lnTo>
                    <a:pt x="700639" y="659196"/>
                  </a:lnTo>
                  <a:lnTo>
                    <a:pt x="455816" y="659196"/>
                  </a:lnTo>
                  <a:lnTo>
                    <a:pt x="176932" y="659196"/>
                  </a:lnTo>
                  <a:lnTo>
                    <a:pt x="190547" y="446102"/>
                  </a:lnTo>
                  <a:cubicBezTo>
                    <a:pt x="186810" y="446102"/>
                    <a:pt x="183821" y="446102"/>
                    <a:pt x="180084" y="446102"/>
                  </a:cubicBezTo>
                  <a:cubicBezTo>
                    <a:pt x="80702" y="446102"/>
                    <a:pt x="0" y="365400"/>
                    <a:pt x="0" y="266017"/>
                  </a:cubicBezTo>
                  <a:cubicBezTo>
                    <a:pt x="0" y="166635"/>
                    <a:pt x="80702" y="85933"/>
                    <a:pt x="180084" y="85933"/>
                  </a:cubicBezTo>
                  <a:cubicBezTo>
                    <a:pt x="202502" y="85933"/>
                    <a:pt x="224919" y="89669"/>
                    <a:pt x="245095" y="97888"/>
                  </a:cubicBezTo>
                  <a:cubicBezTo>
                    <a:pt x="282457" y="38857"/>
                    <a:pt x="347467" y="0"/>
                    <a:pt x="4214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1" name="Google Shape;1211;p27"/>
            <p:cNvSpPr/>
            <p:nvPr/>
          </p:nvSpPr>
          <p:spPr>
            <a:xfrm flipH="1">
              <a:off x="1382292" y="3200668"/>
              <a:ext cx="1979584" cy="257386"/>
            </a:xfrm>
            <a:custGeom>
              <a:rect b="b" l="l" r="r" t="t"/>
              <a:pathLst>
                <a:path extrusionOk="0" h="1147040" w="8822004">
                  <a:moveTo>
                    <a:pt x="6792279" y="0"/>
                  </a:moveTo>
                  <a:lnTo>
                    <a:pt x="4411002" y="0"/>
                  </a:lnTo>
                  <a:lnTo>
                    <a:pt x="2029725" y="0"/>
                  </a:lnTo>
                  <a:cubicBezTo>
                    <a:pt x="1835376" y="0"/>
                    <a:pt x="1747920" y="72883"/>
                    <a:pt x="1709050" y="262370"/>
                  </a:cubicBezTo>
                  <a:cubicBezTo>
                    <a:pt x="1704189" y="291522"/>
                    <a:pt x="1694471" y="315819"/>
                    <a:pt x="1670181" y="325531"/>
                  </a:cubicBezTo>
                  <a:cubicBezTo>
                    <a:pt x="1470971" y="383840"/>
                    <a:pt x="1276623" y="408131"/>
                    <a:pt x="1077419" y="325531"/>
                  </a:cubicBezTo>
                  <a:cubicBezTo>
                    <a:pt x="781035" y="306096"/>
                    <a:pt x="431208" y="310957"/>
                    <a:pt x="134830" y="320675"/>
                  </a:cubicBezTo>
                  <a:cubicBezTo>
                    <a:pt x="86243" y="335253"/>
                    <a:pt x="32795" y="359544"/>
                    <a:pt x="18221" y="412993"/>
                  </a:cubicBezTo>
                  <a:cubicBezTo>
                    <a:pt x="3645" y="451863"/>
                    <a:pt x="0" y="490731"/>
                    <a:pt x="0" y="529599"/>
                  </a:cubicBezTo>
                  <a:lnTo>
                    <a:pt x="1372" y="573520"/>
                  </a:lnTo>
                  <a:lnTo>
                    <a:pt x="0" y="617441"/>
                  </a:lnTo>
                  <a:cubicBezTo>
                    <a:pt x="0" y="656309"/>
                    <a:pt x="3645" y="695177"/>
                    <a:pt x="18221" y="734047"/>
                  </a:cubicBezTo>
                  <a:cubicBezTo>
                    <a:pt x="32795" y="787496"/>
                    <a:pt x="86243" y="811787"/>
                    <a:pt x="134830" y="826365"/>
                  </a:cubicBezTo>
                  <a:cubicBezTo>
                    <a:pt x="431208" y="836083"/>
                    <a:pt x="781035" y="840944"/>
                    <a:pt x="1077419" y="821509"/>
                  </a:cubicBezTo>
                  <a:cubicBezTo>
                    <a:pt x="1276623" y="738909"/>
                    <a:pt x="1470971" y="763200"/>
                    <a:pt x="1670181" y="821509"/>
                  </a:cubicBezTo>
                  <a:cubicBezTo>
                    <a:pt x="1694471" y="831221"/>
                    <a:pt x="1704189" y="855518"/>
                    <a:pt x="1709050" y="884670"/>
                  </a:cubicBezTo>
                  <a:cubicBezTo>
                    <a:pt x="1747920" y="1074157"/>
                    <a:pt x="1835376" y="1147040"/>
                    <a:pt x="2029725" y="1147040"/>
                  </a:cubicBezTo>
                  <a:lnTo>
                    <a:pt x="4411002" y="1147040"/>
                  </a:lnTo>
                  <a:lnTo>
                    <a:pt x="6792279" y="1147040"/>
                  </a:lnTo>
                  <a:cubicBezTo>
                    <a:pt x="6986628" y="1147040"/>
                    <a:pt x="7074084" y="1074157"/>
                    <a:pt x="7112954" y="884670"/>
                  </a:cubicBezTo>
                  <a:cubicBezTo>
                    <a:pt x="7117815" y="855518"/>
                    <a:pt x="7127533" y="831221"/>
                    <a:pt x="7151823" y="821509"/>
                  </a:cubicBezTo>
                  <a:cubicBezTo>
                    <a:pt x="7351033" y="763200"/>
                    <a:pt x="7545381" y="738909"/>
                    <a:pt x="7744585" y="821509"/>
                  </a:cubicBezTo>
                  <a:cubicBezTo>
                    <a:pt x="8040969" y="840944"/>
                    <a:pt x="8390796" y="836083"/>
                    <a:pt x="8687174" y="826365"/>
                  </a:cubicBezTo>
                  <a:cubicBezTo>
                    <a:pt x="8735761" y="811787"/>
                    <a:pt x="8789209" y="787496"/>
                    <a:pt x="8803783" y="734047"/>
                  </a:cubicBezTo>
                  <a:cubicBezTo>
                    <a:pt x="8818359" y="695177"/>
                    <a:pt x="8822004" y="656309"/>
                    <a:pt x="8822004" y="617441"/>
                  </a:cubicBezTo>
                  <a:lnTo>
                    <a:pt x="8820632" y="573520"/>
                  </a:lnTo>
                  <a:lnTo>
                    <a:pt x="8822004" y="529599"/>
                  </a:lnTo>
                  <a:cubicBezTo>
                    <a:pt x="8822004" y="490731"/>
                    <a:pt x="8818359" y="451863"/>
                    <a:pt x="8803783" y="412993"/>
                  </a:cubicBezTo>
                  <a:cubicBezTo>
                    <a:pt x="8789209" y="359544"/>
                    <a:pt x="8735761" y="335253"/>
                    <a:pt x="8687174" y="320675"/>
                  </a:cubicBezTo>
                  <a:cubicBezTo>
                    <a:pt x="8390796" y="310957"/>
                    <a:pt x="8040969" y="306096"/>
                    <a:pt x="7744585" y="325531"/>
                  </a:cubicBezTo>
                  <a:cubicBezTo>
                    <a:pt x="7545381" y="408131"/>
                    <a:pt x="7351033" y="383840"/>
                    <a:pt x="7151823" y="325531"/>
                  </a:cubicBezTo>
                  <a:cubicBezTo>
                    <a:pt x="7127533" y="315819"/>
                    <a:pt x="7117815" y="291522"/>
                    <a:pt x="7112954" y="262370"/>
                  </a:cubicBezTo>
                  <a:cubicBezTo>
                    <a:pt x="7074084" y="72883"/>
                    <a:pt x="6986628" y="0"/>
                    <a:pt x="6792279" y="0"/>
                  </a:cubicBezTo>
                  <a:close/>
                </a:path>
              </a:pathLst>
            </a:custGeom>
            <a:noFill/>
            <a:ln cap="flat" cmpd="sng" w="25400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12" name="Google Shape;1212;p27"/>
          <p:cNvSpPr txBox="1"/>
          <p:nvPr/>
        </p:nvSpPr>
        <p:spPr>
          <a:xfrm>
            <a:off x="4020760" y="2904118"/>
            <a:ext cx="415047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PHOTOS.   </a:t>
            </a:r>
            <a:endParaRPr b="0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3" name="Google Shape;1213;p27"/>
          <p:cNvSpPr txBox="1"/>
          <p:nvPr/>
        </p:nvSpPr>
        <p:spPr>
          <a:xfrm>
            <a:off x="2984653" y="3572513"/>
            <a:ext cx="6222695" cy="86177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A870F"/>
                </a:solidFill>
                <a:latin typeface="Arial"/>
                <a:ea typeface="Arial"/>
                <a:cs typeface="Arial"/>
                <a:sym typeface="Arial"/>
              </a:rPr>
              <a:t>We Create Quality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A870F"/>
                </a:solidFill>
                <a:latin typeface="Arial"/>
                <a:ea typeface="Arial"/>
                <a:cs typeface="Arial"/>
                <a:sym typeface="Arial"/>
              </a:rPr>
              <a:t>Professional PPT Presentation</a:t>
            </a:r>
            <a:endParaRPr sz="2800">
              <a:solidFill>
                <a:srgbClr val="EA870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7" name="Shape 1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Google Shape;1218;p28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1219" name="Google Shape;1219;p28"/>
          <p:cNvGrpSpPr/>
          <p:nvPr/>
        </p:nvGrpSpPr>
        <p:grpSpPr>
          <a:xfrm>
            <a:off x="2422381" y="2753276"/>
            <a:ext cx="7342827" cy="2222804"/>
            <a:chOff x="2422380" y="2753276"/>
            <a:chExt cx="7342827" cy="2222804"/>
          </a:xfrm>
        </p:grpSpPr>
        <p:cxnSp>
          <p:nvCxnSpPr>
            <p:cNvPr id="1220" name="Google Shape;1220;p28"/>
            <p:cNvCxnSpPr/>
            <p:nvPr/>
          </p:nvCxnSpPr>
          <p:spPr>
            <a:xfrm>
              <a:off x="6060403" y="3494076"/>
              <a:ext cx="2743414" cy="228"/>
            </a:xfrm>
            <a:prstGeom prst="straightConnector1">
              <a:avLst/>
            </a:prstGeom>
            <a:noFill/>
            <a:ln cap="flat" cmpd="sng" w="6667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21" name="Google Shape;1221;p28"/>
            <p:cNvCxnSpPr/>
            <p:nvPr/>
          </p:nvCxnSpPr>
          <p:spPr>
            <a:xfrm rot="10800000">
              <a:off x="3337226" y="4251990"/>
              <a:ext cx="2758775" cy="1"/>
            </a:xfrm>
            <a:prstGeom prst="straightConnector1">
              <a:avLst/>
            </a:prstGeom>
            <a:noFill/>
            <a:ln cap="flat" cmpd="sng" w="6667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22" name="Google Shape;1222;p28"/>
            <p:cNvCxnSpPr>
              <a:endCxn id="1223" idx="6"/>
            </p:cNvCxnSpPr>
            <p:nvPr/>
          </p:nvCxnSpPr>
          <p:spPr>
            <a:xfrm rot="10800000">
              <a:off x="2422380" y="4967817"/>
              <a:ext cx="988500" cy="0"/>
            </a:xfrm>
            <a:prstGeom prst="straightConnector1">
              <a:avLst/>
            </a:prstGeom>
            <a:noFill/>
            <a:ln cap="flat" cmpd="sng" w="6667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24" name="Google Shape;1224;p28"/>
            <p:cNvCxnSpPr>
              <a:stCxn id="1225" idx="2"/>
            </p:cNvCxnSpPr>
            <p:nvPr/>
          </p:nvCxnSpPr>
          <p:spPr>
            <a:xfrm rot="10800000">
              <a:off x="8770107" y="2753276"/>
              <a:ext cx="995100" cy="0"/>
            </a:xfrm>
            <a:prstGeom prst="straightConnector1">
              <a:avLst/>
            </a:prstGeom>
            <a:noFill/>
            <a:ln cap="flat" cmpd="sng" w="6667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26" name="Google Shape;1226;p28"/>
            <p:cNvCxnSpPr/>
            <p:nvPr/>
          </p:nvCxnSpPr>
          <p:spPr>
            <a:xfrm>
              <a:off x="3370599" y="4224928"/>
              <a:ext cx="10792" cy="751152"/>
            </a:xfrm>
            <a:prstGeom prst="straightConnector1">
              <a:avLst/>
            </a:prstGeom>
            <a:noFill/>
            <a:ln cap="flat" cmpd="sng" w="6667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27" name="Google Shape;1227;p28"/>
            <p:cNvCxnSpPr/>
            <p:nvPr/>
          </p:nvCxnSpPr>
          <p:spPr>
            <a:xfrm flipH="1">
              <a:off x="6090438" y="3461161"/>
              <a:ext cx="974" cy="827175"/>
            </a:xfrm>
            <a:prstGeom prst="straightConnector1">
              <a:avLst/>
            </a:prstGeom>
            <a:noFill/>
            <a:ln cap="flat" cmpd="sng" w="6667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28" name="Google Shape;1228;p28"/>
            <p:cNvCxnSpPr/>
            <p:nvPr/>
          </p:nvCxnSpPr>
          <p:spPr>
            <a:xfrm>
              <a:off x="8803817" y="2753276"/>
              <a:ext cx="0" cy="774172"/>
            </a:xfrm>
            <a:prstGeom prst="straightConnector1">
              <a:avLst/>
            </a:prstGeom>
            <a:noFill/>
            <a:ln cap="flat" cmpd="sng" w="6667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223" name="Google Shape;1223;p28"/>
          <p:cNvSpPr/>
          <p:nvPr/>
        </p:nvSpPr>
        <p:spPr>
          <a:xfrm>
            <a:off x="1630381" y="4571817"/>
            <a:ext cx="792000" cy="79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9" name="Google Shape;1229;p28"/>
          <p:cNvSpPr/>
          <p:nvPr/>
        </p:nvSpPr>
        <p:spPr>
          <a:xfrm>
            <a:off x="4340402" y="3833636"/>
            <a:ext cx="792000" cy="79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0" name="Google Shape;1230;p28"/>
          <p:cNvSpPr/>
          <p:nvPr/>
        </p:nvSpPr>
        <p:spPr>
          <a:xfrm>
            <a:off x="7052806" y="3095456"/>
            <a:ext cx="792000" cy="792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5" name="Google Shape;1225;p28"/>
          <p:cNvSpPr/>
          <p:nvPr/>
        </p:nvSpPr>
        <p:spPr>
          <a:xfrm>
            <a:off x="9765208" y="2357276"/>
            <a:ext cx="792000" cy="792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31" name="Google Shape;1231;p28"/>
          <p:cNvGrpSpPr/>
          <p:nvPr/>
        </p:nvGrpSpPr>
        <p:grpSpPr>
          <a:xfrm>
            <a:off x="886077" y="2571034"/>
            <a:ext cx="2280608" cy="1477328"/>
            <a:chOff x="6210996" y="1433695"/>
            <a:chExt cx="1712589" cy="1051006"/>
          </a:xfrm>
        </p:grpSpPr>
        <p:sp>
          <p:nvSpPr>
            <p:cNvPr id="1232" name="Google Shape;1232;p28"/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28"/>
            <p:cNvSpPr txBox="1"/>
            <p:nvPr/>
          </p:nvSpPr>
          <p:spPr>
            <a:xfrm>
              <a:off x="6210996" y="1630759"/>
              <a:ext cx="1712586" cy="8539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4" name="Google Shape;1234;p28"/>
          <p:cNvGrpSpPr/>
          <p:nvPr/>
        </p:nvGrpSpPr>
        <p:grpSpPr>
          <a:xfrm>
            <a:off x="3597686" y="1844825"/>
            <a:ext cx="2280608" cy="1477328"/>
            <a:chOff x="6210996" y="1433695"/>
            <a:chExt cx="1712589" cy="1051006"/>
          </a:xfrm>
        </p:grpSpPr>
        <p:sp>
          <p:nvSpPr>
            <p:cNvPr id="1235" name="Google Shape;1235;p28"/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28"/>
            <p:cNvSpPr txBox="1"/>
            <p:nvPr/>
          </p:nvSpPr>
          <p:spPr>
            <a:xfrm>
              <a:off x="6210996" y="1630759"/>
              <a:ext cx="1712586" cy="8539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7" name="Google Shape;1237;p28"/>
          <p:cNvGrpSpPr/>
          <p:nvPr/>
        </p:nvGrpSpPr>
        <p:grpSpPr>
          <a:xfrm>
            <a:off x="6309295" y="4570308"/>
            <a:ext cx="2280608" cy="1477328"/>
            <a:chOff x="6210996" y="1433695"/>
            <a:chExt cx="1712589" cy="1051006"/>
          </a:xfrm>
        </p:grpSpPr>
        <p:sp>
          <p:nvSpPr>
            <p:cNvPr id="1238" name="Google Shape;1238;p28"/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28"/>
            <p:cNvSpPr txBox="1"/>
            <p:nvPr/>
          </p:nvSpPr>
          <p:spPr>
            <a:xfrm>
              <a:off x="6210996" y="1630759"/>
              <a:ext cx="1712586" cy="8539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0" name="Google Shape;1240;p28"/>
          <p:cNvGrpSpPr/>
          <p:nvPr/>
        </p:nvGrpSpPr>
        <p:grpSpPr>
          <a:xfrm>
            <a:off x="9020904" y="3744708"/>
            <a:ext cx="2280608" cy="1477328"/>
            <a:chOff x="6210996" y="1433695"/>
            <a:chExt cx="1712589" cy="1051006"/>
          </a:xfrm>
        </p:grpSpPr>
        <p:sp>
          <p:nvSpPr>
            <p:cNvPr id="1241" name="Google Shape;1241;p28"/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28"/>
            <p:cNvSpPr txBox="1"/>
            <p:nvPr/>
          </p:nvSpPr>
          <p:spPr>
            <a:xfrm>
              <a:off x="6210996" y="1630759"/>
              <a:ext cx="1712586" cy="8539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Get a modern PowerPoint  Presentation that is beautifully designed. 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43" name="Google Shape;1243;p28"/>
          <p:cNvSpPr txBox="1"/>
          <p:nvPr/>
        </p:nvSpPr>
        <p:spPr>
          <a:xfrm>
            <a:off x="4169190" y="4683694"/>
            <a:ext cx="11376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43%</a:t>
            </a:r>
            <a:endParaRPr b="1" sz="32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4" name="Google Shape;1244;p28"/>
          <p:cNvSpPr txBox="1"/>
          <p:nvPr/>
        </p:nvSpPr>
        <p:spPr>
          <a:xfrm>
            <a:off x="1457581" y="5521426"/>
            <a:ext cx="11376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75%</a:t>
            </a:r>
            <a:endParaRPr b="1" sz="32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5" name="Google Shape;1245;p28"/>
          <p:cNvSpPr txBox="1"/>
          <p:nvPr/>
        </p:nvSpPr>
        <p:spPr>
          <a:xfrm>
            <a:off x="6880799" y="2409926"/>
            <a:ext cx="11376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65%</a:t>
            </a:r>
            <a:endParaRPr b="1" sz="320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6" name="Google Shape;1246;p28"/>
          <p:cNvSpPr txBox="1"/>
          <p:nvPr/>
        </p:nvSpPr>
        <p:spPr>
          <a:xfrm>
            <a:off x="9592408" y="1685522"/>
            <a:ext cx="11376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AB117"/>
                </a:solidFill>
                <a:latin typeface="Arial"/>
                <a:ea typeface="Arial"/>
                <a:cs typeface="Arial"/>
                <a:sym typeface="Arial"/>
              </a:rPr>
              <a:t>83%</a:t>
            </a:r>
            <a:endParaRPr b="1" sz="3200">
              <a:solidFill>
                <a:srgbClr val="FAB11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7" name="Google Shape;1247;p28"/>
          <p:cNvSpPr/>
          <p:nvPr/>
        </p:nvSpPr>
        <p:spPr>
          <a:xfrm>
            <a:off x="1787853" y="4775306"/>
            <a:ext cx="477059" cy="385022"/>
          </a:xfrm>
          <a:custGeom>
            <a:rect b="b" l="l" r="r" t="t"/>
            <a:pathLst>
              <a:path extrusionOk="0" h="2669631" w="3307788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48" name="Google Shape;1248;p28"/>
          <p:cNvGrpSpPr/>
          <p:nvPr/>
        </p:nvGrpSpPr>
        <p:grpSpPr>
          <a:xfrm>
            <a:off x="4513675" y="3981073"/>
            <a:ext cx="405877" cy="486770"/>
            <a:chOff x="6761163" y="2984500"/>
            <a:chExt cx="915988" cy="1098550"/>
          </a:xfrm>
        </p:grpSpPr>
        <p:sp>
          <p:nvSpPr>
            <p:cNvPr id="1249" name="Google Shape;1249;p28"/>
            <p:cNvSpPr/>
            <p:nvPr/>
          </p:nvSpPr>
          <p:spPr>
            <a:xfrm>
              <a:off x="7046913" y="2984500"/>
              <a:ext cx="361950" cy="239713"/>
            </a:xfrm>
            <a:custGeom>
              <a:rect b="b" l="l" r="r" t="t"/>
              <a:pathLst>
                <a:path extrusionOk="0" h="492" w="741">
                  <a:moveTo>
                    <a:pt x="434" y="127"/>
                  </a:moveTo>
                  <a:lnTo>
                    <a:pt x="434" y="74"/>
                  </a:lnTo>
                  <a:cubicBezTo>
                    <a:pt x="450" y="70"/>
                    <a:pt x="462" y="55"/>
                    <a:pt x="462" y="38"/>
                  </a:cubicBezTo>
                  <a:cubicBezTo>
                    <a:pt x="462" y="17"/>
                    <a:pt x="445" y="0"/>
                    <a:pt x="424" y="0"/>
                  </a:cubicBezTo>
                  <a:lnTo>
                    <a:pt x="317" y="0"/>
                  </a:lnTo>
                  <a:cubicBezTo>
                    <a:pt x="296" y="0"/>
                    <a:pt x="279" y="17"/>
                    <a:pt x="279" y="38"/>
                  </a:cubicBezTo>
                  <a:cubicBezTo>
                    <a:pt x="279" y="55"/>
                    <a:pt x="291" y="70"/>
                    <a:pt x="307" y="74"/>
                  </a:cubicBezTo>
                  <a:lnTo>
                    <a:pt x="307" y="127"/>
                  </a:lnTo>
                  <a:cubicBezTo>
                    <a:pt x="133" y="157"/>
                    <a:pt x="0" y="309"/>
                    <a:pt x="0" y="492"/>
                  </a:cubicBezTo>
                  <a:lnTo>
                    <a:pt x="741" y="492"/>
                  </a:lnTo>
                  <a:cubicBezTo>
                    <a:pt x="741" y="309"/>
                    <a:pt x="608" y="157"/>
                    <a:pt x="434" y="12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28"/>
            <p:cNvSpPr/>
            <p:nvPr/>
          </p:nvSpPr>
          <p:spPr>
            <a:xfrm>
              <a:off x="6761163" y="3238500"/>
              <a:ext cx="915988" cy="844550"/>
            </a:xfrm>
            <a:custGeom>
              <a:rect b="b" l="l" r="r" t="t"/>
              <a:pathLst>
                <a:path extrusionOk="0" h="1735" w="1880">
                  <a:moveTo>
                    <a:pt x="462" y="944"/>
                  </a:moveTo>
                  <a:cubicBezTo>
                    <a:pt x="425" y="904"/>
                    <a:pt x="383" y="868"/>
                    <a:pt x="343" y="832"/>
                  </a:cubicBezTo>
                  <a:cubicBezTo>
                    <a:pt x="271" y="769"/>
                    <a:pt x="181" y="706"/>
                    <a:pt x="148" y="612"/>
                  </a:cubicBezTo>
                  <a:cubicBezTo>
                    <a:pt x="134" y="574"/>
                    <a:pt x="135" y="531"/>
                    <a:pt x="150" y="493"/>
                  </a:cubicBezTo>
                  <a:cubicBezTo>
                    <a:pt x="178" y="416"/>
                    <a:pt x="261" y="365"/>
                    <a:pt x="343" y="373"/>
                  </a:cubicBezTo>
                  <a:cubicBezTo>
                    <a:pt x="424" y="381"/>
                    <a:pt x="494" y="438"/>
                    <a:pt x="537" y="506"/>
                  </a:cubicBezTo>
                  <a:cubicBezTo>
                    <a:pt x="545" y="520"/>
                    <a:pt x="552" y="532"/>
                    <a:pt x="557" y="542"/>
                  </a:cubicBezTo>
                  <a:cubicBezTo>
                    <a:pt x="532" y="678"/>
                    <a:pt x="502" y="813"/>
                    <a:pt x="462" y="944"/>
                  </a:cubicBezTo>
                  <a:close/>
                  <a:moveTo>
                    <a:pt x="1871" y="249"/>
                  </a:moveTo>
                  <a:cubicBezTo>
                    <a:pt x="1868" y="248"/>
                    <a:pt x="1865" y="248"/>
                    <a:pt x="1862" y="248"/>
                  </a:cubicBezTo>
                  <a:cubicBezTo>
                    <a:pt x="1836" y="247"/>
                    <a:pt x="1809" y="244"/>
                    <a:pt x="1780" y="240"/>
                  </a:cubicBezTo>
                  <a:cubicBezTo>
                    <a:pt x="1775" y="240"/>
                    <a:pt x="1770" y="239"/>
                    <a:pt x="1765" y="238"/>
                  </a:cubicBezTo>
                  <a:cubicBezTo>
                    <a:pt x="1764" y="239"/>
                    <a:pt x="1764" y="239"/>
                    <a:pt x="1763" y="239"/>
                  </a:cubicBezTo>
                  <a:cubicBezTo>
                    <a:pt x="1753" y="246"/>
                    <a:pt x="1743" y="254"/>
                    <a:pt x="1733" y="262"/>
                  </a:cubicBezTo>
                  <a:cubicBezTo>
                    <a:pt x="1731" y="263"/>
                    <a:pt x="1728" y="265"/>
                    <a:pt x="1725" y="266"/>
                  </a:cubicBezTo>
                  <a:cubicBezTo>
                    <a:pt x="1714" y="277"/>
                    <a:pt x="1699" y="282"/>
                    <a:pt x="1694" y="294"/>
                  </a:cubicBezTo>
                  <a:cubicBezTo>
                    <a:pt x="1691" y="296"/>
                    <a:pt x="1688" y="299"/>
                    <a:pt x="1685" y="301"/>
                  </a:cubicBezTo>
                  <a:cubicBezTo>
                    <a:pt x="1641" y="334"/>
                    <a:pt x="1592" y="360"/>
                    <a:pt x="1551" y="397"/>
                  </a:cubicBezTo>
                  <a:cubicBezTo>
                    <a:pt x="1548" y="400"/>
                    <a:pt x="1545" y="402"/>
                    <a:pt x="1542" y="405"/>
                  </a:cubicBezTo>
                  <a:cubicBezTo>
                    <a:pt x="1485" y="455"/>
                    <a:pt x="1433" y="511"/>
                    <a:pt x="1396" y="573"/>
                  </a:cubicBezTo>
                  <a:cubicBezTo>
                    <a:pt x="1394" y="575"/>
                    <a:pt x="1393" y="577"/>
                    <a:pt x="1391" y="579"/>
                  </a:cubicBezTo>
                  <a:cubicBezTo>
                    <a:pt x="1390" y="580"/>
                    <a:pt x="1388" y="582"/>
                    <a:pt x="1387" y="584"/>
                  </a:cubicBezTo>
                  <a:cubicBezTo>
                    <a:pt x="1275" y="439"/>
                    <a:pt x="1310" y="179"/>
                    <a:pt x="1322" y="108"/>
                  </a:cubicBezTo>
                  <a:lnTo>
                    <a:pt x="1334" y="108"/>
                  </a:lnTo>
                  <a:cubicBezTo>
                    <a:pt x="1363" y="108"/>
                    <a:pt x="1387" y="84"/>
                    <a:pt x="1387" y="54"/>
                  </a:cubicBezTo>
                  <a:cubicBezTo>
                    <a:pt x="1387" y="24"/>
                    <a:pt x="1363" y="0"/>
                    <a:pt x="1334" y="0"/>
                  </a:cubicBezTo>
                  <a:lnTo>
                    <a:pt x="576" y="0"/>
                  </a:lnTo>
                  <a:cubicBezTo>
                    <a:pt x="546" y="0"/>
                    <a:pt x="522" y="24"/>
                    <a:pt x="522" y="54"/>
                  </a:cubicBezTo>
                  <a:cubicBezTo>
                    <a:pt x="522" y="84"/>
                    <a:pt x="546" y="108"/>
                    <a:pt x="576" y="108"/>
                  </a:cubicBezTo>
                  <a:lnTo>
                    <a:pt x="588" y="108"/>
                  </a:lnTo>
                  <a:cubicBezTo>
                    <a:pt x="589" y="111"/>
                    <a:pt x="590" y="115"/>
                    <a:pt x="591" y="119"/>
                  </a:cubicBezTo>
                  <a:cubicBezTo>
                    <a:pt x="592" y="124"/>
                    <a:pt x="593" y="129"/>
                    <a:pt x="595" y="134"/>
                  </a:cubicBezTo>
                  <a:cubicBezTo>
                    <a:pt x="608" y="192"/>
                    <a:pt x="603" y="249"/>
                    <a:pt x="597" y="307"/>
                  </a:cubicBezTo>
                  <a:cubicBezTo>
                    <a:pt x="596" y="312"/>
                    <a:pt x="595" y="317"/>
                    <a:pt x="594" y="322"/>
                  </a:cubicBezTo>
                  <a:cubicBezTo>
                    <a:pt x="593" y="332"/>
                    <a:pt x="591" y="343"/>
                    <a:pt x="589" y="353"/>
                  </a:cubicBezTo>
                  <a:cubicBezTo>
                    <a:pt x="511" y="278"/>
                    <a:pt x="406" y="232"/>
                    <a:pt x="294" y="243"/>
                  </a:cubicBezTo>
                  <a:cubicBezTo>
                    <a:pt x="204" y="251"/>
                    <a:pt x="118" y="298"/>
                    <a:pt x="66" y="369"/>
                  </a:cubicBezTo>
                  <a:cubicBezTo>
                    <a:pt x="40" y="405"/>
                    <a:pt x="22" y="446"/>
                    <a:pt x="16" y="492"/>
                  </a:cubicBezTo>
                  <a:cubicBezTo>
                    <a:pt x="0" y="619"/>
                    <a:pt x="68" y="750"/>
                    <a:pt x="160" y="834"/>
                  </a:cubicBezTo>
                  <a:cubicBezTo>
                    <a:pt x="218" y="887"/>
                    <a:pt x="251" y="911"/>
                    <a:pt x="308" y="960"/>
                  </a:cubicBezTo>
                  <a:cubicBezTo>
                    <a:pt x="411" y="1049"/>
                    <a:pt x="393" y="1090"/>
                    <a:pt x="345" y="1094"/>
                  </a:cubicBezTo>
                  <a:cubicBezTo>
                    <a:pt x="309" y="1098"/>
                    <a:pt x="278" y="1128"/>
                    <a:pt x="298" y="1179"/>
                  </a:cubicBezTo>
                  <a:cubicBezTo>
                    <a:pt x="312" y="1214"/>
                    <a:pt x="353" y="1224"/>
                    <a:pt x="389" y="1228"/>
                  </a:cubicBezTo>
                  <a:cubicBezTo>
                    <a:pt x="398" y="1228"/>
                    <a:pt x="407" y="1228"/>
                    <a:pt x="416" y="1226"/>
                  </a:cubicBezTo>
                  <a:cubicBezTo>
                    <a:pt x="413" y="1271"/>
                    <a:pt x="413" y="1317"/>
                    <a:pt x="421" y="1364"/>
                  </a:cubicBezTo>
                  <a:cubicBezTo>
                    <a:pt x="422" y="1371"/>
                    <a:pt x="422" y="1378"/>
                    <a:pt x="423" y="1385"/>
                  </a:cubicBezTo>
                  <a:cubicBezTo>
                    <a:pt x="434" y="1466"/>
                    <a:pt x="469" y="1546"/>
                    <a:pt x="522" y="1610"/>
                  </a:cubicBezTo>
                  <a:lnTo>
                    <a:pt x="518" y="1606"/>
                  </a:lnTo>
                  <a:cubicBezTo>
                    <a:pt x="526" y="1616"/>
                    <a:pt x="533" y="1627"/>
                    <a:pt x="541" y="1637"/>
                  </a:cubicBezTo>
                  <a:lnTo>
                    <a:pt x="496" y="1637"/>
                  </a:lnTo>
                  <a:cubicBezTo>
                    <a:pt x="460" y="1637"/>
                    <a:pt x="430" y="1667"/>
                    <a:pt x="430" y="1704"/>
                  </a:cubicBezTo>
                  <a:lnTo>
                    <a:pt x="430" y="1735"/>
                  </a:lnTo>
                  <a:lnTo>
                    <a:pt x="452" y="1735"/>
                  </a:lnTo>
                  <a:lnTo>
                    <a:pt x="470" y="1735"/>
                  </a:lnTo>
                  <a:lnTo>
                    <a:pt x="574" y="1735"/>
                  </a:lnTo>
                  <a:cubicBezTo>
                    <a:pt x="582" y="1735"/>
                    <a:pt x="589" y="1735"/>
                    <a:pt x="597" y="1735"/>
                  </a:cubicBezTo>
                  <a:cubicBezTo>
                    <a:pt x="598" y="1735"/>
                    <a:pt x="599" y="1735"/>
                    <a:pt x="600" y="1735"/>
                  </a:cubicBezTo>
                  <a:lnTo>
                    <a:pt x="619" y="1735"/>
                  </a:lnTo>
                  <a:cubicBezTo>
                    <a:pt x="620" y="1735"/>
                    <a:pt x="621" y="1735"/>
                    <a:pt x="622" y="1735"/>
                  </a:cubicBezTo>
                  <a:cubicBezTo>
                    <a:pt x="626" y="1735"/>
                    <a:pt x="631" y="1735"/>
                    <a:pt x="635" y="1735"/>
                  </a:cubicBezTo>
                  <a:lnTo>
                    <a:pt x="690" y="1735"/>
                  </a:lnTo>
                  <a:lnTo>
                    <a:pt x="1444" y="1735"/>
                  </a:lnTo>
                  <a:lnTo>
                    <a:pt x="1517" y="1735"/>
                  </a:lnTo>
                  <a:lnTo>
                    <a:pt x="1517" y="1704"/>
                  </a:lnTo>
                  <a:cubicBezTo>
                    <a:pt x="1517" y="1667"/>
                    <a:pt x="1487" y="1637"/>
                    <a:pt x="1450" y="1637"/>
                  </a:cubicBezTo>
                  <a:lnTo>
                    <a:pt x="1404" y="1637"/>
                  </a:lnTo>
                  <a:cubicBezTo>
                    <a:pt x="1461" y="1537"/>
                    <a:pt x="1516" y="1441"/>
                    <a:pt x="1539" y="1325"/>
                  </a:cubicBezTo>
                  <a:cubicBezTo>
                    <a:pt x="1556" y="1239"/>
                    <a:pt x="1558" y="1150"/>
                    <a:pt x="1549" y="1063"/>
                  </a:cubicBezTo>
                  <a:cubicBezTo>
                    <a:pt x="1548" y="1056"/>
                    <a:pt x="1547" y="1049"/>
                    <a:pt x="1547" y="1043"/>
                  </a:cubicBezTo>
                  <a:cubicBezTo>
                    <a:pt x="1557" y="1032"/>
                    <a:pt x="1538" y="1022"/>
                    <a:pt x="1551" y="1011"/>
                  </a:cubicBezTo>
                  <a:cubicBezTo>
                    <a:pt x="1559" y="1010"/>
                    <a:pt x="1566" y="1009"/>
                    <a:pt x="1573" y="1007"/>
                  </a:cubicBezTo>
                  <a:cubicBezTo>
                    <a:pt x="1679" y="979"/>
                    <a:pt x="1700" y="872"/>
                    <a:pt x="1700" y="765"/>
                  </a:cubicBezTo>
                  <a:cubicBezTo>
                    <a:pt x="1700" y="763"/>
                    <a:pt x="1700" y="761"/>
                    <a:pt x="1700" y="759"/>
                  </a:cubicBezTo>
                  <a:cubicBezTo>
                    <a:pt x="1699" y="747"/>
                    <a:pt x="1699" y="733"/>
                    <a:pt x="1699" y="716"/>
                  </a:cubicBezTo>
                  <a:cubicBezTo>
                    <a:pt x="1699" y="714"/>
                    <a:pt x="1699" y="712"/>
                    <a:pt x="1699" y="710"/>
                  </a:cubicBezTo>
                  <a:cubicBezTo>
                    <a:pt x="1695" y="676"/>
                    <a:pt x="1690" y="638"/>
                    <a:pt x="1686" y="604"/>
                  </a:cubicBezTo>
                  <a:cubicBezTo>
                    <a:pt x="1685" y="601"/>
                    <a:pt x="1685" y="598"/>
                    <a:pt x="1685" y="595"/>
                  </a:cubicBezTo>
                  <a:cubicBezTo>
                    <a:pt x="1683" y="583"/>
                    <a:pt x="1683" y="571"/>
                    <a:pt x="1683" y="559"/>
                  </a:cubicBezTo>
                  <a:cubicBezTo>
                    <a:pt x="1683" y="491"/>
                    <a:pt x="1703" y="428"/>
                    <a:pt x="1738" y="377"/>
                  </a:cubicBezTo>
                  <a:cubicBezTo>
                    <a:pt x="1740" y="374"/>
                    <a:pt x="1742" y="371"/>
                    <a:pt x="1744" y="369"/>
                  </a:cubicBezTo>
                  <a:cubicBezTo>
                    <a:pt x="1748" y="363"/>
                    <a:pt x="1751" y="357"/>
                    <a:pt x="1755" y="352"/>
                  </a:cubicBezTo>
                  <a:cubicBezTo>
                    <a:pt x="1757" y="349"/>
                    <a:pt x="1760" y="347"/>
                    <a:pt x="1762" y="345"/>
                  </a:cubicBezTo>
                  <a:cubicBezTo>
                    <a:pt x="1770" y="334"/>
                    <a:pt x="1780" y="325"/>
                    <a:pt x="1790" y="315"/>
                  </a:cubicBezTo>
                  <a:cubicBezTo>
                    <a:pt x="1792" y="313"/>
                    <a:pt x="1795" y="311"/>
                    <a:pt x="1797" y="309"/>
                  </a:cubicBezTo>
                  <a:cubicBezTo>
                    <a:pt x="1818" y="292"/>
                    <a:pt x="1841" y="277"/>
                    <a:pt x="1863" y="261"/>
                  </a:cubicBezTo>
                  <a:cubicBezTo>
                    <a:pt x="1866" y="259"/>
                    <a:pt x="1869" y="257"/>
                    <a:pt x="1872" y="255"/>
                  </a:cubicBezTo>
                  <a:cubicBezTo>
                    <a:pt x="1871" y="254"/>
                    <a:pt x="1877" y="253"/>
                    <a:pt x="1880" y="252"/>
                  </a:cubicBezTo>
                  <a:cubicBezTo>
                    <a:pt x="1880" y="244"/>
                    <a:pt x="1875" y="249"/>
                    <a:pt x="1871" y="24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51" name="Google Shape;1251;p28"/>
          <p:cNvGrpSpPr/>
          <p:nvPr/>
        </p:nvGrpSpPr>
        <p:grpSpPr>
          <a:xfrm>
            <a:off x="7257361" y="3280740"/>
            <a:ext cx="423103" cy="357441"/>
            <a:chOff x="1960454" y="5041163"/>
            <a:chExt cx="1743075" cy="1472566"/>
          </a:xfrm>
        </p:grpSpPr>
        <p:sp>
          <p:nvSpPr>
            <p:cNvPr id="1252" name="Google Shape;1252;p28"/>
            <p:cNvSpPr/>
            <p:nvPr/>
          </p:nvSpPr>
          <p:spPr>
            <a:xfrm>
              <a:off x="1960454" y="5646954"/>
              <a:ext cx="1743075" cy="866775"/>
            </a:xfrm>
            <a:custGeom>
              <a:rect b="b" l="l" r="r" t="t"/>
              <a:pathLst>
                <a:path extrusionOk="0" h="866775" w="1743075">
                  <a:moveTo>
                    <a:pt x="1677443" y="330518"/>
                  </a:moveTo>
                  <a:cubicBezTo>
                    <a:pt x="1617435" y="242888"/>
                    <a:pt x="1528853" y="193357"/>
                    <a:pt x="1438365" y="142875"/>
                  </a:cubicBezTo>
                  <a:cubicBezTo>
                    <a:pt x="1335495" y="220028"/>
                    <a:pt x="1230720" y="311468"/>
                    <a:pt x="1195478" y="384810"/>
                  </a:cubicBezTo>
                  <a:cubicBezTo>
                    <a:pt x="1193573" y="389572"/>
                    <a:pt x="1185953" y="387668"/>
                    <a:pt x="1186905" y="381953"/>
                  </a:cubicBezTo>
                  <a:cubicBezTo>
                    <a:pt x="1198335" y="310515"/>
                    <a:pt x="1270725" y="200025"/>
                    <a:pt x="1350735" y="97155"/>
                  </a:cubicBezTo>
                  <a:cubicBezTo>
                    <a:pt x="1316445" y="80963"/>
                    <a:pt x="1279298" y="66675"/>
                    <a:pt x="1239293" y="55245"/>
                  </a:cubicBezTo>
                  <a:cubicBezTo>
                    <a:pt x="1119278" y="140018"/>
                    <a:pt x="965925" y="260032"/>
                    <a:pt x="922110" y="351472"/>
                  </a:cubicBezTo>
                  <a:cubicBezTo>
                    <a:pt x="920205" y="356235"/>
                    <a:pt x="912585" y="354330"/>
                    <a:pt x="913538" y="348615"/>
                  </a:cubicBezTo>
                  <a:cubicBezTo>
                    <a:pt x="926873" y="267653"/>
                    <a:pt x="1018313" y="137160"/>
                    <a:pt x="1108800" y="23813"/>
                  </a:cubicBezTo>
                  <a:cubicBezTo>
                    <a:pt x="1072605" y="17145"/>
                    <a:pt x="1035458" y="12382"/>
                    <a:pt x="997358" y="8572"/>
                  </a:cubicBezTo>
                  <a:cubicBezTo>
                    <a:pt x="875438" y="89535"/>
                    <a:pt x="664935" y="240982"/>
                    <a:pt x="612548" y="350520"/>
                  </a:cubicBezTo>
                  <a:cubicBezTo>
                    <a:pt x="610643" y="355282"/>
                    <a:pt x="603023" y="353378"/>
                    <a:pt x="603975" y="347663"/>
                  </a:cubicBezTo>
                  <a:cubicBezTo>
                    <a:pt x="618263" y="260985"/>
                    <a:pt x="721133" y="118110"/>
                    <a:pt x="818288" y="0"/>
                  </a:cubicBezTo>
                  <a:cubicBezTo>
                    <a:pt x="794475" y="953"/>
                    <a:pt x="772568" y="3810"/>
                    <a:pt x="746850" y="7620"/>
                  </a:cubicBezTo>
                  <a:cubicBezTo>
                    <a:pt x="729705" y="9525"/>
                    <a:pt x="712560" y="11430"/>
                    <a:pt x="696368" y="13335"/>
                  </a:cubicBezTo>
                  <a:cubicBezTo>
                    <a:pt x="573495" y="95250"/>
                    <a:pt x="370613" y="242888"/>
                    <a:pt x="319178" y="350520"/>
                  </a:cubicBezTo>
                  <a:cubicBezTo>
                    <a:pt x="317273" y="355282"/>
                    <a:pt x="309653" y="353378"/>
                    <a:pt x="310605" y="347663"/>
                  </a:cubicBezTo>
                  <a:cubicBezTo>
                    <a:pt x="322035" y="276225"/>
                    <a:pt x="395378" y="165735"/>
                    <a:pt x="474435" y="62865"/>
                  </a:cubicBezTo>
                  <a:cubicBezTo>
                    <a:pt x="421095" y="80963"/>
                    <a:pt x="372518" y="102870"/>
                    <a:pt x="329655" y="126682"/>
                  </a:cubicBezTo>
                  <a:cubicBezTo>
                    <a:pt x="292508" y="145732"/>
                    <a:pt x="256313" y="167640"/>
                    <a:pt x="222975" y="192405"/>
                  </a:cubicBezTo>
                  <a:cubicBezTo>
                    <a:pt x="135345" y="258128"/>
                    <a:pt x="60098" y="316230"/>
                    <a:pt x="21045" y="421957"/>
                  </a:cubicBezTo>
                  <a:cubicBezTo>
                    <a:pt x="-29437" y="559118"/>
                    <a:pt x="11520" y="674370"/>
                    <a:pt x="137250" y="749618"/>
                  </a:cubicBezTo>
                  <a:cubicBezTo>
                    <a:pt x="189638" y="781050"/>
                    <a:pt x="246788" y="802005"/>
                    <a:pt x="305843" y="816293"/>
                  </a:cubicBezTo>
                  <a:cubicBezTo>
                    <a:pt x="576353" y="881063"/>
                    <a:pt x="860198" y="876300"/>
                    <a:pt x="1135470" y="860107"/>
                  </a:cubicBezTo>
                  <a:cubicBezTo>
                    <a:pt x="1271678" y="852488"/>
                    <a:pt x="1416458" y="834390"/>
                    <a:pt x="1544093" y="781050"/>
                  </a:cubicBezTo>
                  <a:cubicBezTo>
                    <a:pt x="1753643" y="695325"/>
                    <a:pt x="1805078" y="516255"/>
                    <a:pt x="1677443" y="33051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3" name="Google Shape;1253;p28"/>
            <p:cNvSpPr/>
            <p:nvPr/>
          </p:nvSpPr>
          <p:spPr>
            <a:xfrm>
              <a:off x="3229274" y="5527891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2006"/>
                  </a:moveTo>
                  <a:cubicBezTo>
                    <a:pt x="24000" y="12006"/>
                    <a:pt x="12006" y="0"/>
                    <a:pt x="0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4" name="Google Shape;1254;p28"/>
            <p:cNvSpPr/>
            <p:nvPr/>
          </p:nvSpPr>
          <p:spPr>
            <a:xfrm>
              <a:off x="3120559" y="5041163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8"/>
                    <a:pt x="151577" y="47625"/>
                    <a:pt x="52517" y="0"/>
                  </a:cubicBezTo>
                  <a:cubicBezTo>
                    <a:pt x="116335" y="124778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7"/>
                    <a:pt x="107762" y="485775"/>
                  </a:cubicBezTo>
                  <a:cubicBezTo>
                    <a:pt x="56327" y="400050"/>
                    <a:pt x="67757" y="313372"/>
                    <a:pt x="141100" y="242888"/>
                  </a:cubicBezTo>
                  <a:cubicBezTo>
                    <a:pt x="142052" y="242888"/>
                    <a:pt x="142052" y="242888"/>
                    <a:pt x="141100" y="2428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5" name="Google Shape;1255;p28"/>
            <p:cNvSpPr/>
            <p:nvPr/>
          </p:nvSpPr>
          <p:spPr>
            <a:xfrm>
              <a:off x="2908282" y="5540273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2006"/>
                  </a:moveTo>
                  <a:cubicBezTo>
                    <a:pt x="24000" y="12006"/>
                    <a:pt x="12006" y="0"/>
                    <a:pt x="0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6" name="Google Shape;1256;p28"/>
            <p:cNvSpPr/>
            <p:nvPr/>
          </p:nvSpPr>
          <p:spPr>
            <a:xfrm>
              <a:off x="2800519" y="5053546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7"/>
                    <a:pt x="151577" y="47625"/>
                    <a:pt x="52517" y="0"/>
                  </a:cubicBezTo>
                  <a:cubicBezTo>
                    <a:pt x="116335" y="124777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8"/>
                    <a:pt x="107762" y="485775"/>
                  </a:cubicBezTo>
                  <a:cubicBezTo>
                    <a:pt x="55375" y="400050"/>
                    <a:pt x="66805" y="313373"/>
                    <a:pt x="141100" y="242888"/>
                  </a:cubicBezTo>
                  <a:cubicBezTo>
                    <a:pt x="141100" y="242888"/>
                    <a:pt x="141100" y="242888"/>
                    <a:pt x="141100" y="2428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7" name="Google Shape;1257;p28"/>
            <p:cNvSpPr/>
            <p:nvPr/>
          </p:nvSpPr>
          <p:spPr>
            <a:xfrm>
              <a:off x="2589194" y="5539321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1994"/>
                  </a:moveTo>
                  <a:cubicBezTo>
                    <a:pt x="24000" y="11994"/>
                    <a:pt x="12006" y="0"/>
                    <a:pt x="0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8" name="Google Shape;1258;p28"/>
            <p:cNvSpPr/>
            <p:nvPr/>
          </p:nvSpPr>
          <p:spPr>
            <a:xfrm>
              <a:off x="2481432" y="5052594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7"/>
                    <a:pt x="151577" y="47625"/>
                    <a:pt x="52517" y="0"/>
                  </a:cubicBezTo>
                  <a:cubicBezTo>
                    <a:pt x="116335" y="124778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7"/>
                    <a:pt x="107762" y="485775"/>
                  </a:cubicBezTo>
                  <a:cubicBezTo>
                    <a:pt x="56327" y="401003"/>
                    <a:pt x="67757" y="313372"/>
                    <a:pt x="141100" y="242888"/>
                  </a:cubicBezTo>
                  <a:cubicBezTo>
                    <a:pt x="141100" y="242888"/>
                    <a:pt x="141100" y="242888"/>
                    <a:pt x="141100" y="2428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9" name="Google Shape;1259;p28"/>
          <p:cNvSpPr/>
          <p:nvPr/>
        </p:nvSpPr>
        <p:spPr>
          <a:xfrm>
            <a:off x="10020207" y="2547297"/>
            <a:ext cx="292532" cy="423667"/>
          </a:xfrm>
          <a:custGeom>
            <a:rect b="b" l="l" r="r" t="t"/>
            <a:pathLst>
              <a:path extrusionOk="0" h="400050" w="276225">
                <a:moveTo>
                  <a:pt x="137834" y="156"/>
                </a:moveTo>
                <a:cubicBezTo>
                  <a:pt x="165457" y="156"/>
                  <a:pt x="187364" y="156"/>
                  <a:pt x="214987" y="156"/>
                </a:cubicBezTo>
                <a:cubicBezTo>
                  <a:pt x="221654" y="156"/>
                  <a:pt x="228322" y="-1749"/>
                  <a:pt x="232132" y="7776"/>
                </a:cubicBezTo>
                <a:cubicBezTo>
                  <a:pt x="250229" y="48733"/>
                  <a:pt x="272137" y="93501"/>
                  <a:pt x="275947" y="139221"/>
                </a:cubicBezTo>
                <a:cubicBezTo>
                  <a:pt x="279757" y="183988"/>
                  <a:pt x="261659" y="212563"/>
                  <a:pt x="223559" y="235423"/>
                </a:cubicBezTo>
                <a:cubicBezTo>
                  <a:pt x="212129" y="242091"/>
                  <a:pt x="202604" y="247806"/>
                  <a:pt x="190222" y="253521"/>
                </a:cubicBezTo>
                <a:cubicBezTo>
                  <a:pt x="154979" y="270666"/>
                  <a:pt x="153074" y="291621"/>
                  <a:pt x="153074" y="321148"/>
                </a:cubicBezTo>
                <a:cubicBezTo>
                  <a:pt x="152122" y="349723"/>
                  <a:pt x="163552" y="364963"/>
                  <a:pt x="189269" y="373536"/>
                </a:cubicBezTo>
                <a:cubicBezTo>
                  <a:pt x="200699" y="377346"/>
                  <a:pt x="214034" y="384013"/>
                  <a:pt x="225464" y="387823"/>
                </a:cubicBezTo>
                <a:cubicBezTo>
                  <a:pt x="229274" y="388776"/>
                  <a:pt x="232132" y="391633"/>
                  <a:pt x="231179" y="395443"/>
                </a:cubicBezTo>
                <a:cubicBezTo>
                  <a:pt x="230227" y="399253"/>
                  <a:pt x="226417" y="400206"/>
                  <a:pt x="222607" y="400206"/>
                </a:cubicBezTo>
                <a:cubicBezTo>
                  <a:pt x="168314" y="400206"/>
                  <a:pt x="109259" y="400206"/>
                  <a:pt x="54014" y="400206"/>
                </a:cubicBezTo>
                <a:cubicBezTo>
                  <a:pt x="50204" y="400206"/>
                  <a:pt x="46394" y="400206"/>
                  <a:pt x="45442" y="396396"/>
                </a:cubicBezTo>
                <a:cubicBezTo>
                  <a:pt x="44489" y="391633"/>
                  <a:pt x="49252" y="388776"/>
                  <a:pt x="53062" y="387823"/>
                </a:cubicBezTo>
                <a:cubicBezTo>
                  <a:pt x="64492" y="383061"/>
                  <a:pt x="78779" y="376393"/>
                  <a:pt x="91162" y="372583"/>
                </a:cubicBezTo>
                <a:cubicBezTo>
                  <a:pt x="115927" y="364011"/>
                  <a:pt x="125452" y="348771"/>
                  <a:pt x="124499" y="322101"/>
                </a:cubicBezTo>
                <a:cubicBezTo>
                  <a:pt x="124499" y="295431"/>
                  <a:pt x="129262" y="270666"/>
                  <a:pt x="91162" y="255426"/>
                </a:cubicBezTo>
                <a:cubicBezTo>
                  <a:pt x="78779" y="249711"/>
                  <a:pt x="68302" y="244948"/>
                  <a:pt x="55919" y="237328"/>
                </a:cubicBezTo>
                <a:cubicBezTo>
                  <a:pt x="7342" y="207801"/>
                  <a:pt x="-8851" y="172558"/>
                  <a:pt x="4484" y="117313"/>
                </a:cubicBezTo>
                <a:cubicBezTo>
                  <a:pt x="13057" y="83023"/>
                  <a:pt x="26392" y="44923"/>
                  <a:pt x="40679" y="12538"/>
                </a:cubicBezTo>
                <a:cubicBezTo>
                  <a:pt x="44489" y="3013"/>
                  <a:pt x="49252" y="156"/>
                  <a:pt x="59729" y="156"/>
                </a:cubicBezTo>
                <a:cubicBezTo>
                  <a:pt x="85447" y="1108"/>
                  <a:pt x="110212" y="156"/>
                  <a:pt x="137834" y="15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3" name="Shape 1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4" name="Google Shape;1264;p29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265" name="Google Shape;1265;p29"/>
          <p:cNvSpPr/>
          <p:nvPr/>
        </p:nvSpPr>
        <p:spPr>
          <a:xfrm flipH="1" rot="10800000">
            <a:off x="892043" y="2531115"/>
            <a:ext cx="10332000" cy="45719"/>
          </a:xfrm>
          <a:custGeom>
            <a:rect b="b" l="l" r="r" t="t"/>
            <a:pathLst>
              <a:path extrusionOk="0" h="120000"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noFill/>
          <a:ln cap="flat" cmpd="sng" w="19050">
            <a:solidFill>
              <a:srgbClr val="A5A5A5"/>
            </a:solidFill>
            <a:prstDash val="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6" name="Google Shape;1266;p29"/>
          <p:cNvSpPr/>
          <p:nvPr/>
        </p:nvSpPr>
        <p:spPr>
          <a:xfrm flipH="1" rot="10800000">
            <a:off x="892043" y="3441785"/>
            <a:ext cx="10332000" cy="45719"/>
          </a:xfrm>
          <a:custGeom>
            <a:rect b="b" l="l" r="r" t="t"/>
            <a:pathLst>
              <a:path extrusionOk="0" h="120000"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noFill/>
          <a:ln cap="flat" cmpd="sng" w="19050">
            <a:solidFill>
              <a:srgbClr val="A5A5A5"/>
            </a:solidFill>
            <a:prstDash val="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7" name="Google Shape;1267;p29"/>
          <p:cNvSpPr/>
          <p:nvPr/>
        </p:nvSpPr>
        <p:spPr>
          <a:xfrm flipH="1" rot="10800000">
            <a:off x="892043" y="4352455"/>
            <a:ext cx="10332000" cy="45719"/>
          </a:xfrm>
          <a:custGeom>
            <a:rect b="b" l="l" r="r" t="t"/>
            <a:pathLst>
              <a:path extrusionOk="0" h="120000"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noFill/>
          <a:ln cap="flat" cmpd="sng" w="19050">
            <a:solidFill>
              <a:srgbClr val="A5A5A5"/>
            </a:solidFill>
            <a:prstDash val="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8" name="Google Shape;1268;p29"/>
          <p:cNvSpPr/>
          <p:nvPr/>
        </p:nvSpPr>
        <p:spPr>
          <a:xfrm flipH="1" rot="10800000">
            <a:off x="892043" y="5263125"/>
            <a:ext cx="10332000" cy="45719"/>
          </a:xfrm>
          <a:custGeom>
            <a:rect b="b" l="l" r="r" t="t"/>
            <a:pathLst>
              <a:path extrusionOk="0" h="120000"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noFill/>
          <a:ln cap="flat" cmpd="sng" w="19050">
            <a:solidFill>
              <a:srgbClr val="A5A5A5"/>
            </a:solidFill>
            <a:prstDash val="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9" name="Google Shape;1269;p29"/>
          <p:cNvSpPr/>
          <p:nvPr/>
        </p:nvSpPr>
        <p:spPr>
          <a:xfrm>
            <a:off x="853984" y="2722668"/>
            <a:ext cx="573285" cy="573285"/>
          </a:xfrm>
          <a:prstGeom prst="ellipse">
            <a:avLst/>
          </a:prstGeom>
          <a:solidFill>
            <a:schemeClr val="accent3"/>
          </a:solidFill>
          <a:ln cap="flat" cmpd="sng" w="158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1270" name="Google Shape;1270;p29"/>
          <p:cNvSpPr/>
          <p:nvPr/>
        </p:nvSpPr>
        <p:spPr>
          <a:xfrm>
            <a:off x="853983" y="3633339"/>
            <a:ext cx="573285" cy="573285"/>
          </a:xfrm>
          <a:prstGeom prst="ellipse">
            <a:avLst/>
          </a:prstGeom>
          <a:solidFill>
            <a:schemeClr val="accent2"/>
          </a:solidFill>
          <a:ln cap="flat" cmpd="sng" w="158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271" name="Google Shape;1271;p29"/>
          <p:cNvSpPr/>
          <p:nvPr/>
        </p:nvSpPr>
        <p:spPr>
          <a:xfrm>
            <a:off x="853982" y="4544010"/>
            <a:ext cx="573285" cy="573285"/>
          </a:xfrm>
          <a:prstGeom prst="ellipse">
            <a:avLst/>
          </a:prstGeom>
          <a:solidFill>
            <a:schemeClr val="accent1"/>
          </a:solidFill>
          <a:ln cap="flat" cmpd="sng" w="158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1272" name="Google Shape;1272;p29"/>
          <p:cNvSpPr/>
          <p:nvPr/>
        </p:nvSpPr>
        <p:spPr>
          <a:xfrm>
            <a:off x="853981" y="5454680"/>
            <a:ext cx="573285" cy="573285"/>
          </a:xfrm>
          <a:prstGeom prst="ellipse">
            <a:avLst/>
          </a:prstGeom>
          <a:solidFill>
            <a:schemeClr val="accent3"/>
          </a:solidFill>
          <a:ln cap="flat" cmpd="sng" w="158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1273" name="Google Shape;1273;p29"/>
          <p:cNvSpPr/>
          <p:nvPr/>
        </p:nvSpPr>
        <p:spPr>
          <a:xfrm>
            <a:off x="846167" y="1811997"/>
            <a:ext cx="573285" cy="573285"/>
          </a:xfrm>
          <a:prstGeom prst="ellipse">
            <a:avLst/>
          </a:prstGeom>
          <a:solidFill>
            <a:schemeClr val="accent4"/>
          </a:solidFill>
          <a:ln cap="flat" cmpd="sng" w="158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274" name="Google Shape;1274;p29"/>
          <p:cNvSpPr txBox="1"/>
          <p:nvPr/>
        </p:nvSpPr>
        <p:spPr>
          <a:xfrm>
            <a:off x="1646070" y="5510489"/>
            <a:ext cx="750153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Reports and Presentations with our Templates. Get a modern PowerPoint  Presentation that is beautifully designed.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5" name="Google Shape;1275;p29"/>
          <p:cNvSpPr txBox="1"/>
          <p:nvPr/>
        </p:nvSpPr>
        <p:spPr>
          <a:xfrm>
            <a:off x="1646069" y="4599817"/>
            <a:ext cx="750153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Reports and Presentations with our Templates. Get a modern PowerPoint  Presentation that is beautifully designed.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6" name="Google Shape;1276;p29"/>
          <p:cNvSpPr txBox="1"/>
          <p:nvPr/>
        </p:nvSpPr>
        <p:spPr>
          <a:xfrm>
            <a:off x="1646068" y="3689147"/>
            <a:ext cx="750153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Reports and Presentations with our Templates. Get a modern PowerPoint  Presentation that is beautifully designed.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7" name="Google Shape;1277;p29"/>
          <p:cNvSpPr txBox="1"/>
          <p:nvPr/>
        </p:nvSpPr>
        <p:spPr>
          <a:xfrm>
            <a:off x="1646067" y="2778477"/>
            <a:ext cx="750153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Reports and Presentations with our Templates. Get a modern PowerPoint  Presentation that is beautifully designed.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8" name="Google Shape;1278;p29"/>
          <p:cNvSpPr txBox="1"/>
          <p:nvPr/>
        </p:nvSpPr>
        <p:spPr>
          <a:xfrm>
            <a:off x="1646066" y="1867807"/>
            <a:ext cx="750153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Reports and Presentations with our Templates. Get a modern PowerPoint  Presentation that is beautifully designed.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9" name="Google Shape;1279;p29"/>
          <p:cNvSpPr txBox="1"/>
          <p:nvPr/>
        </p:nvSpPr>
        <p:spPr>
          <a:xfrm>
            <a:off x="9575565" y="1744695"/>
            <a:ext cx="174089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en-US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Contents</a:t>
            </a:r>
            <a:endParaRPr/>
          </a:p>
        </p:txBody>
      </p:sp>
      <p:sp>
        <p:nvSpPr>
          <p:cNvPr id="1280" name="Google Shape;1280;p29"/>
          <p:cNvSpPr txBox="1"/>
          <p:nvPr/>
        </p:nvSpPr>
        <p:spPr>
          <a:xfrm>
            <a:off x="9575565" y="2655366"/>
            <a:ext cx="174089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B </a:t>
            </a:r>
            <a:r>
              <a:rPr lang="en-US" sz="20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Contents</a:t>
            </a:r>
            <a:endParaRPr/>
          </a:p>
        </p:txBody>
      </p:sp>
      <p:sp>
        <p:nvSpPr>
          <p:cNvPr id="1281" name="Google Shape;1281;p29"/>
          <p:cNvSpPr txBox="1"/>
          <p:nvPr/>
        </p:nvSpPr>
        <p:spPr>
          <a:xfrm>
            <a:off x="9575565" y="3566037"/>
            <a:ext cx="174089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 </a:t>
            </a:r>
            <a:r>
              <a:rPr lang="en-US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Contents</a:t>
            </a:r>
            <a:endParaRPr/>
          </a:p>
        </p:txBody>
      </p:sp>
      <p:sp>
        <p:nvSpPr>
          <p:cNvPr id="1282" name="Google Shape;1282;p29"/>
          <p:cNvSpPr txBox="1"/>
          <p:nvPr/>
        </p:nvSpPr>
        <p:spPr>
          <a:xfrm>
            <a:off x="9575565" y="4476708"/>
            <a:ext cx="174089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 </a:t>
            </a:r>
            <a:r>
              <a:rPr lang="en-US" sz="2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Contents</a:t>
            </a:r>
            <a:endParaRPr/>
          </a:p>
        </p:txBody>
      </p:sp>
      <p:sp>
        <p:nvSpPr>
          <p:cNvPr id="1283" name="Google Shape;1283;p29"/>
          <p:cNvSpPr txBox="1"/>
          <p:nvPr/>
        </p:nvSpPr>
        <p:spPr>
          <a:xfrm>
            <a:off x="9575565" y="5387378"/>
            <a:ext cx="174089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lang="en-US" sz="20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Contents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"/>
          <p:cNvSpPr txBox="1"/>
          <p:nvPr/>
        </p:nvSpPr>
        <p:spPr>
          <a:xfrm>
            <a:off x="2822330" y="213650"/>
            <a:ext cx="9369669" cy="71221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Arial"/>
              <a:buNone/>
            </a:pPr>
            <a:r>
              <a:rPr lang="en-US"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INFOGRAPHIC</a:t>
            </a:r>
            <a:endParaRPr sz="44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7" name="Google Shape;247;p3"/>
          <p:cNvGrpSpPr/>
          <p:nvPr/>
        </p:nvGrpSpPr>
        <p:grpSpPr>
          <a:xfrm>
            <a:off x="3851854" y="1629308"/>
            <a:ext cx="7749970" cy="592035"/>
            <a:chOff x="3901726" y="1933234"/>
            <a:chExt cx="7749970" cy="592035"/>
          </a:xfrm>
        </p:grpSpPr>
        <p:sp>
          <p:nvSpPr>
            <p:cNvPr id="248" name="Google Shape;248;p3"/>
            <p:cNvSpPr/>
            <p:nvPr/>
          </p:nvSpPr>
          <p:spPr>
            <a:xfrm>
              <a:off x="4153981" y="1938915"/>
              <a:ext cx="7497715" cy="583725"/>
            </a:xfrm>
            <a:prstGeom prst="rect">
              <a:avLst/>
            </a:prstGeom>
            <a:solidFill>
              <a:srgbClr val="EADBC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11518685" y="1938915"/>
              <a:ext cx="54913" cy="5837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11398817" y="1938915"/>
              <a:ext cx="54913" cy="5837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3901726" y="1933234"/>
              <a:ext cx="259017" cy="592035"/>
            </a:xfrm>
            <a:custGeom>
              <a:rect b="b" l="l" r="r" t="t"/>
              <a:pathLst>
                <a:path extrusionOk="0" h="492919" w="215653">
                  <a:moveTo>
                    <a:pt x="139304" y="0"/>
                  </a:moveTo>
                  <a:lnTo>
                    <a:pt x="215653" y="0"/>
                  </a:lnTo>
                  <a:lnTo>
                    <a:pt x="215653" y="492919"/>
                  </a:lnTo>
                  <a:lnTo>
                    <a:pt x="121556" y="492919"/>
                  </a:lnTo>
                  <a:lnTo>
                    <a:pt x="121556" y="138299"/>
                  </a:lnTo>
                  <a:cubicBezTo>
                    <a:pt x="87177" y="170446"/>
                    <a:pt x="46658" y="194221"/>
                    <a:pt x="0" y="209625"/>
                  </a:cubicBezTo>
                  <a:lnTo>
                    <a:pt x="0" y="124235"/>
                  </a:lnTo>
                  <a:cubicBezTo>
                    <a:pt x="24557" y="116198"/>
                    <a:pt x="51235" y="100962"/>
                    <a:pt x="80033" y="78526"/>
                  </a:cubicBezTo>
                  <a:cubicBezTo>
                    <a:pt x="108831" y="56090"/>
                    <a:pt x="128588" y="29915"/>
                    <a:pt x="139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2" name="Google Shape;252;p3"/>
          <p:cNvGrpSpPr/>
          <p:nvPr/>
        </p:nvGrpSpPr>
        <p:grpSpPr>
          <a:xfrm>
            <a:off x="3851854" y="3567852"/>
            <a:ext cx="7784156" cy="602550"/>
            <a:chOff x="3867540" y="3720288"/>
            <a:chExt cx="7784156" cy="602550"/>
          </a:xfrm>
        </p:grpSpPr>
        <p:sp>
          <p:nvSpPr>
            <p:cNvPr id="253" name="Google Shape;253;p3"/>
            <p:cNvSpPr/>
            <p:nvPr/>
          </p:nvSpPr>
          <p:spPr>
            <a:xfrm>
              <a:off x="4142809" y="3720288"/>
              <a:ext cx="7508887" cy="583725"/>
            </a:xfrm>
            <a:prstGeom prst="rect">
              <a:avLst/>
            </a:prstGeom>
            <a:solidFill>
              <a:srgbClr val="EADBC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11518685" y="3720288"/>
              <a:ext cx="54913" cy="5837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11398817" y="3720288"/>
              <a:ext cx="54913" cy="5837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3867540" y="3720747"/>
              <a:ext cx="391741" cy="602091"/>
            </a:xfrm>
            <a:custGeom>
              <a:rect b="b" l="l" r="r" t="t"/>
              <a:pathLst>
                <a:path extrusionOk="0" h="501291" w="326157">
                  <a:moveTo>
                    <a:pt x="158391" y="0"/>
                  </a:moveTo>
                  <a:cubicBezTo>
                    <a:pt x="204602" y="0"/>
                    <a:pt x="241660" y="14734"/>
                    <a:pt x="269565" y="44202"/>
                  </a:cubicBezTo>
                  <a:cubicBezTo>
                    <a:pt x="292559" y="68312"/>
                    <a:pt x="304056" y="95548"/>
                    <a:pt x="304056" y="125909"/>
                  </a:cubicBezTo>
                  <a:cubicBezTo>
                    <a:pt x="304056" y="168995"/>
                    <a:pt x="280504" y="203374"/>
                    <a:pt x="233400" y="229047"/>
                  </a:cubicBezTo>
                  <a:cubicBezTo>
                    <a:pt x="261528" y="235074"/>
                    <a:pt x="284020" y="248581"/>
                    <a:pt x="300875" y="269565"/>
                  </a:cubicBezTo>
                  <a:cubicBezTo>
                    <a:pt x="317730" y="290550"/>
                    <a:pt x="326157" y="315888"/>
                    <a:pt x="326157" y="345579"/>
                  </a:cubicBezTo>
                  <a:cubicBezTo>
                    <a:pt x="326157" y="388665"/>
                    <a:pt x="310418" y="425388"/>
                    <a:pt x="278941" y="455749"/>
                  </a:cubicBezTo>
                  <a:cubicBezTo>
                    <a:pt x="247464" y="486110"/>
                    <a:pt x="208285" y="501291"/>
                    <a:pt x="161404" y="501291"/>
                  </a:cubicBezTo>
                  <a:cubicBezTo>
                    <a:pt x="116979" y="501291"/>
                    <a:pt x="80144" y="488510"/>
                    <a:pt x="50899" y="462949"/>
                  </a:cubicBezTo>
                  <a:cubicBezTo>
                    <a:pt x="21655" y="437388"/>
                    <a:pt x="4688" y="403957"/>
                    <a:pt x="0" y="362657"/>
                  </a:cubicBezTo>
                  <a:lnTo>
                    <a:pt x="91083" y="351607"/>
                  </a:lnTo>
                  <a:cubicBezTo>
                    <a:pt x="93985" y="374824"/>
                    <a:pt x="101799" y="392572"/>
                    <a:pt x="114523" y="404850"/>
                  </a:cubicBezTo>
                  <a:cubicBezTo>
                    <a:pt x="127248" y="417128"/>
                    <a:pt x="142652" y="423268"/>
                    <a:pt x="160735" y="423268"/>
                  </a:cubicBezTo>
                  <a:cubicBezTo>
                    <a:pt x="180157" y="423268"/>
                    <a:pt x="196509" y="415901"/>
                    <a:pt x="209792" y="401167"/>
                  </a:cubicBezTo>
                  <a:cubicBezTo>
                    <a:pt x="223075" y="386433"/>
                    <a:pt x="229716" y="366564"/>
                    <a:pt x="229716" y="341561"/>
                  </a:cubicBezTo>
                  <a:cubicBezTo>
                    <a:pt x="229716" y="317897"/>
                    <a:pt x="223354" y="299145"/>
                    <a:pt x="210629" y="285304"/>
                  </a:cubicBezTo>
                  <a:cubicBezTo>
                    <a:pt x="197904" y="271463"/>
                    <a:pt x="182389" y="264542"/>
                    <a:pt x="164083" y="264542"/>
                  </a:cubicBezTo>
                  <a:cubicBezTo>
                    <a:pt x="152028" y="264542"/>
                    <a:pt x="137629" y="266886"/>
                    <a:pt x="120886" y="271575"/>
                  </a:cubicBezTo>
                  <a:lnTo>
                    <a:pt x="131267" y="194891"/>
                  </a:lnTo>
                  <a:cubicBezTo>
                    <a:pt x="156716" y="195561"/>
                    <a:pt x="176138" y="190035"/>
                    <a:pt x="189533" y="178315"/>
                  </a:cubicBezTo>
                  <a:cubicBezTo>
                    <a:pt x="202927" y="166595"/>
                    <a:pt x="209625" y="151024"/>
                    <a:pt x="209625" y="131602"/>
                  </a:cubicBezTo>
                  <a:cubicBezTo>
                    <a:pt x="209625" y="115082"/>
                    <a:pt x="204713" y="101910"/>
                    <a:pt x="194891" y="92088"/>
                  </a:cubicBezTo>
                  <a:cubicBezTo>
                    <a:pt x="185068" y="82265"/>
                    <a:pt x="172008" y="77354"/>
                    <a:pt x="155712" y="77354"/>
                  </a:cubicBezTo>
                  <a:cubicBezTo>
                    <a:pt x="139638" y="77354"/>
                    <a:pt x="125909" y="82935"/>
                    <a:pt x="114523" y="94097"/>
                  </a:cubicBezTo>
                  <a:cubicBezTo>
                    <a:pt x="103138" y="105259"/>
                    <a:pt x="96217" y="121556"/>
                    <a:pt x="93762" y="142987"/>
                  </a:cubicBezTo>
                  <a:lnTo>
                    <a:pt x="7032" y="128253"/>
                  </a:lnTo>
                  <a:cubicBezTo>
                    <a:pt x="13060" y="98562"/>
                    <a:pt x="22157" y="74842"/>
                    <a:pt x="34324" y="57095"/>
                  </a:cubicBezTo>
                  <a:cubicBezTo>
                    <a:pt x="46490" y="39347"/>
                    <a:pt x="63457" y="25394"/>
                    <a:pt x="85223" y="15237"/>
                  </a:cubicBezTo>
                  <a:cubicBezTo>
                    <a:pt x="106989" y="5079"/>
                    <a:pt x="131378" y="0"/>
                    <a:pt x="1583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7" name="Google Shape;257;p3"/>
          <p:cNvGrpSpPr/>
          <p:nvPr/>
        </p:nvGrpSpPr>
        <p:grpSpPr>
          <a:xfrm>
            <a:off x="3851854" y="4547639"/>
            <a:ext cx="7799842" cy="592035"/>
            <a:chOff x="3851854" y="4614503"/>
            <a:chExt cx="7799842" cy="592035"/>
          </a:xfrm>
        </p:grpSpPr>
        <p:sp>
          <p:nvSpPr>
            <p:cNvPr id="258" name="Google Shape;258;p3"/>
            <p:cNvSpPr/>
            <p:nvPr/>
          </p:nvSpPr>
          <p:spPr>
            <a:xfrm>
              <a:off x="4168209" y="4622414"/>
              <a:ext cx="7483487" cy="583725"/>
            </a:xfrm>
            <a:prstGeom prst="rect">
              <a:avLst/>
            </a:prstGeom>
            <a:solidFill>
              <a:srgbClr val="EADBC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11518685" y="4622414"/>
              <a:ext cx="54913" cy="5837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11398817" y="4622414"/>
              <a:ext cx="54913" cy="5837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3851854" y="4614503"/>
              <a:ext cx="423916" cy="592035"/>
            </a:xfrm>
            <a:custGeom>
              <a:rect b="b" l="l" r="r" t="t"/>
              <a:pathLst>
                <a:path extrusionOk="0" h="492919" w="352946">
                  <a:moveTo>
                    <a:pt x="200919" y="143657"/>
                  </a:moveTo>
                  <a:lnTo>
                    <a:pt x="88069" y="311423"/>
                  </a:lnTo>
                  <a:lnTo>
                    <a:pt x="200919" y="311423"/>
                  </a:lnTo>
                  <a:close/>
                  <a:moveTo>
                    <a:pt x="212974" y="0"/>
                  </a:moveTo>
                  <a:lnTo>
                    <a:pt x="292001" y="0"/>
                  </a:lnTo>
                  <a:lnTo>
                    <a:pt x="292001" y="311423"/>
                  </a:lnTo>
                  <a:lnTo>
                    <a:pt x="352946" y="311423"/>
                  </a:lnTo>
                  <a:lnTo>
                    <a:pt x="352946" y="394135"/>
                  </a:lnTo>
                  <a:lnTo>
                    <a:pt x="292001" y="394135"/>
                  </a:lnTo>
                  <a:lnTo>
                    <a:pt x="292001" y="492919"/>
                  </a:lnTo>
                  <a:lnTo>
                    <a:pt x="200919" y="492919"/>
                  </a:lnTo>
                  <a:lnTo>
                    <a:pt x="200919" y="394135"/>
                  </a:lnTo>
                  <a:lnTo>
                    <a:pt x="0" y="394135"/>
                  </a:lnTo>
                  <a:lnTo>
                    <a:pt x="0" y="3117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2" name="Google Shape;262;p3"/>
          <p:cNvGrpSpPr/>
          <p:nvPr/>
        </p:nvGrpSpPr>
        <p:grpSpPr>
          <a:xfrm>
            <a:off x="3851854" y="5516913"/>
            <a:ext cx="7778525" cy="593437"/>
            <a:chOff x="3873171" y="5516913"/>
            <a:chExt cx="7778525" cy="593437"/>
          </a:xfrm>
        </p:grpSpPr>
        <p:sp>
          <p:nvSpPr>
            <p:cNvPr id="263" name="Google Shape;263;p3"/>
            <p:cNvSpPr/>
            <p:nvPr/>
          </p:nvSpPr>
          <p:spPr>
            <a:xfrm>
              <a:off x="3967391" y="5516913"/>
              <a:ext cx="7684305" cy="583725"/>
            </a:xfrm>
            <a:custGeom>
              <a:rect b="b" l="l" r="r" t="t"/>
              <a:pathLst>
                <a:path extrusionOk="0" h="648001" w="8073774">
                  <a:moveTo>
                    <a:pt x="0" y="0"/>
                  </a:moveTo>
                  <a:lnTo>
                    <a:pt x="324000" y="0"/>
                  </a:lnTo>
                  <a:lnTo>
                    <a:pt x="324000" y="1"/>
                  </a:lnTo>
                  <a:lnTo>
                    <a:pt x="8073774" y="1"/>
                  </a:lnTo>
                  <a:lnTo>
                    <a:pt x="8073774" y="648001"/>
                  </a:lnTo>
                  <a:lnTo>
                    <a:pt x="180083" y="648001"/>
                  </a:lnTo>
                  <a:cubicBezTo>
                    <a:pt x="253455" y="535049"/>
                    <a:pt x="266795" y="422095"/>
                    <a:pt x="180083" y="288000"/>
                  </a:cubicBezTo>
                  <a:lnTo>
                    <a:pt x="0" y="28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DBC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11518685" y="5516913"/>
              <a:ext cx="54913" cy="5837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11398817" y="5516913"/>
              <a:ext cx="54913" cy="5837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3873171" y="5518717"/>
              <a:ext cx="396567" cy="591633"/>
            </a:xfrm>
            <a:custGeom>
              <a:rect b="b" l="l" r="r" t="t"/>
              <a:pathLst>
                <a:path extrusionOk="0" h="492584" w="330175">
                  <a:moveTo>
                    <a:pt x="59606" y="0"/>
                  </a:moveTo>
                  <a:lnTo>
                    <a:pt x="308409" y="0"/>
                  </a:lnTo>
                  <a:lnTo>
                    <a:pt x="308409" y="88069"/>
                  </a:lnTo>
                  <a:lnTo>
                    <a:pt x="130932" y="88069"/>
                  </a:lnTo>
                  <a:lnTo>
                    <a:pt x="116198" y="171450"/>
                  </a:lnTo>
                  <a:cubicBezTo>
                    <a:pt x="137183" y="160958"/>
                    <a:pt x="158614" y="155711"/>
                    <a:pt x="180492" y="155711"/>
                  </a:cubicBezTo>
                  <a:cubicBezTo>
                    <a:pt x="222238" y="155711"/>
                    <a:pt x="257622" y="170892"/>
                    <a:pt x="286643" y="201253"/>
                  </a:cubicBezTo>
                  <a:cubicBezTo>
                    <a:pt x="315665" y="231614"/>
                    <a:pt x="330175" y="271016"/>
                    <a:pt x="330175" y="319460"/>
                  </a:cubicBezTo>
                  <a:cubicBezTo>
                    <a:pt x="330175" y="359866"/>
                    <a:pt x="318455" y="395920"/>
                    <a:pt x="295015" y="427620"/>
                  </a:cubicBezTo>
                  <a:cubicBezTo>
                    <a:pt x="263091" y="470929"/>
                    <a:pt x="218778" y="492584"/>
                    <a:pt x="162074" y="492584"/>
                  </a:cubicBezTo>
                  <a:cubicBezTo>
                    <a:pt x="116756" y="492584"/>
                    <a:pt x="79809" y="480417"/>
                    <a:pt x="51234" y="456084"/>
                  </a:cubicBezTo>
                  <a:cubicBezTo>
                    <a:pt x="22659" y="431750"/>
                    <a:pt x="5581" y="399045"/>
                    <a:pt x="0" y="357969"/>
                  </a:cubicBezTo>
                  <a:lnTo>
                    <a:pt x="93762" y="348258"/>
                  </a:lnTo>
                  <a:cubicBezTo>
                    <a:pt x="96441" y="369466"/>
                    <a:pt x="104366" y="386265"/>
                    <a:pt x="117537" y="398655"/>
                  </a:cubicBezTo>
                  <a:cubicBezTo>
                    <a:pt x="130709" y="411045"/>
                    <a:pt x="145889" y="417240"/>
                    <a:pt x="163079" y="417240"/>
                  </a:cubicBezTo>
                  <a:cubicBezTo>
                    <a:pt x="182724" y="417240"/>
                    <a:pt x="199356" y="409259"/>
                    <a:pt x="212973" y="393297"/>
                  </a:cubicBezTo>
                  <a:cubicBezTo>
                    <a:pt x="226591" y="377335"/>
                    <a:pt x="233400" y="353281"/>
                    <a:pt x="233400" y="321134"/>
                  </a:cubicBezTo>
                  <a:cubicBezTo>
                    <a:pt x="233400" y="290996"/>
                    <a:pt x="226647" y="268393"/>
                    <a:pt x="213141" y="253324"/>
                  </a:cubicBezTo>
                  <a:cubicBezTo>
                    <a:pt x="199635" y="238255"/>
                    <a:pt x="182054" y="230721"/>
                    <a:pt x="160400" y="230721"/>
                  </a:cubicBezTo>
                  <a:cubicBezTo>
                    <a:pt x="133387" y="230721"/>
                    <a:pt x="109166" y="242664"/>
                    <a:pt x="87734" y="266551"/>
                  </a:cubicBezTo>
                  <a:lnTo>
                    <a:pt x="11386" y="25550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7" name="Google Shape;267;p3"/>
          <p:cNvGrpSpPr/>
          <p:nvPr/>
        </p:nvGrpSpPr>
        <p:grpSpPr>
          <a:xfrm>
            <a:off x="3851854" y="2598580"/>
            <a:ext cx="7794612" cy="592035"/>
            <a:chOff x="3857084" y="2826990"/>
            <a:chExt cx="7794612" cy="592035"/>
          </a:xfrm>
        </p:grpSpPr>
        <p:sp>
          <p:nvSpPr>
            <p:cNvPr id="268" name="Google Shape;268;p3"/>
            <p:cNvSpPr/>
            <p:nvPr/>
          </p:nvSpPr>
          <p:spPr>
            <a:xfrm>
              <a:off x="3894519" y="2833415"/>
              <a:ext cx="7757177" cy="583725"/>
            </a:xfrm>
            <a:custGeom>
              <a:rect b="b" l="l" r="r" t="t"/>
              <a:pathLst>
                <a:path extrusionOk="0" h="648000" w="8101851">
                  <a:moveTo>
                    <a:pt x="208160" y="0"/>
                  </a:moveTo>
                  <a:lnTo>
                    <a:pt x="8101851" y="0"/>
                  </a:lnTo>
                  <a:lnTo>
                    <a:pt x="8101851" y="648000"/>
                  </a:lnTo>
                  <a:lnTo>
                    <a:pt x="416319" y="648000"/>
                  </a:lnTo>
                  <a:lnTo>
                    <a:pt x="208160" y="648000"/>
                  </a:lnTo>
                  <a:lnTo>
                    <a:pt x="0" y="648000"/>
                  </a:lnTo>
                  <a:cubicBezTo>
                    <a:pt x="94637" y="536995"/>
                    <a:pt x="81060" y="391484"/>
                    <a:pt x="283910" y="314984"/>
                  </a:cubicBezTo>
                  <a:cubicBezTo>
                    <a:pt x="478696" y="115099"/>
                    <a:pt x="208160" y="96368"/>
                    <a:pt x="208160" y="0"/>
                  </a:cubicBezTo>
                  <a:close/>
                </a:path>
              </a:pathLst>
            </a:custGeom>
            <a:solidFill>
              <a:srgbClr val="EADBC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3857084" y="2826990"/>
              <a:ext cx="396164" cy="592035"/>
            </a:xfrm>
            <a:custGeom>
              <a:rect b="b" l="l" r="r" t="t"/>
              <a:pathLst>
                <a:path extrusionOk="0" h="492919" w="329840">
                  <a:moveTo>
                    <a:pt x="174129" y="0"/>
                  </a:moveTo>
                  <a:cubicBezTo>
                    <a:pt x="222572" y="0"/>
                    <a:pt x="260635" y="13060"/>
                    <a:pt x="288317" y="39179"/>
                  </a:cubicBezTo>
                  <a:cubicBezTo>
                    <a:pt x="315999" y="65299"/>
                    <a:pt x="329840" y="97780"/>
                    <a:pt x="329840" y="136625"/>
                  </a:cubicBezTo>
                  <a:cubicBezTo>
                    <a:pt x="329840" y="158726"/>
                    <a:pt x="325878" y="179766"/>
                    <a:pt x="317952" y="199746"/>
                  </a:cubicBezTo>
                  <a:cubicBezTo>
                    <a:pt x="310027" y="219727"/>
                    <a:pt x="297470" y="240655"/>
                    <a:pt x="280280" y="262533"/>
                  </a:cubicBezTo>
                  <a:cubicBezTo>
                    <a:pt x="268895" y="277044"/>
                    <a:pt x="248357" y="297917"/>
                    <a:pt x="218665" y="325153"/>
                  </a:cubicBezTo>
                  <a:cubicBezTo>
                    <a:pt x="188974" y="352388"/>
                    <a:pt x="170166" y="370471"/>
                    <a:pt x="162241" y="379401"/>
                  </a:cubicBezTo>
                  <a:cubicBezTo>
                    <a:pt x="154316" y="388330"/>
                    <a:pt x="147898" y="397037"/>
                    <a:pt x="142986" y="405520"/>
                  </a:cubicBezTo>
                  <a:lnTo>
                    <a:pt x="329840" y="405520"/>
                  </a:lnTo>
                  <a:lnTo>
                    <a:pt x="329840" y="492919"/>
                  </a:lnTo>
                  <a:lnTo>
                    <a:pt x="0" y="492919"/>
                  </a:lnTo>
                  <a:cubicBezTo>
                    <a:pt x="3572" y="459879"/>
                    <a:pt x="14287" y="428570"/>
                    <a:pt x="32147" y="398990"/>
                  </a:cubicBezTo>
                  <a:cubicBezTo>
                    <a:pt x="50006" y="369410"/>
                    <a:pt x="85278" y="330176"/>
                    <a:pt x="137963" y="281286"/>
                  </a:cubicBezTo>
                  <a:cubicBezTo>
                    <a:pt x="180379" y="241772"/>
                    <a:pt x="206387" y="214983"/>
                    <a:pt x="215987" y="200918"/>
                  </a:cubicBezTo>
                  <a:cubicBezTo>
                    <a:pt x="228935" y="181496"/>
                    <a:pt x="235409" y="162297"/>
                    <a:pt x="235409" y="143322"/>
                  </a:cubicBezTo>
                  <a:cubicBezTo>
                    <a:pt x="235409" y="122337"/>
                    <a:pt x="229772" y="106208"/>
                    <a:pt x="218498" y="94934"/>
                  </a:cubicBezTo>
                  <a:cubicBezTo>
                    <a:pt x="207224" y="83660"/>
                    <a:pt x="191653" y="78024"/>
                    <a:pt x="171785" y="78024"/>
                  </a:cubicBezTo>
                  <a:cubicBezTo>
                    <a:pt x="152139" y="78024"/>
                    <a:pt x="136512" y="83939"/>
                    <a:pt x="124904" y="95771"/>
                  </a:cubicBezTo>
                  <a:cubicBezTo>
                    <a:pt x="113295" y="107603"/>
                    <a:pt x="106598" y="127248"/>
                    <a:pt x="104812" y="154707"/>
                  </a:cubicBezTo>
                  <a:lnTo>
                    <a:pt x="11050" y="145331"/>
                  </a:lnTo>
                  <a:cubicBezTo>
                    <a:pt x="16631" y="93539"/>
                    <a:pt x="34156" y="56369"/>
                    <a:pt x="63624" y="33822"/>
                  </a:cubicBezTo>
                  <a:cubicBezTo>
                    <a:pt x="93092" y="11274"/>
                    <a:pt x="129927" y="0"/>
                    <a:pt x="1741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11518685" y="2833415"/>
              <a:ext cx="54913" cy="5837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11398817" y="2833415"/>
              <a:ext cx="54913" cy="5837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2" name="Google Shape;272;p3"/>
          <p:cNvSpPr txBox="1"/>
          <p:nvPr/>
        </p:nvSpPr>
        <p:spPr>
          <a:xfrm>
            <a:off x="0" y="213650"/>
            <a:ext cx="2683555" cy="71221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Arial"/>
              <a:buNone/>
            </a:pPr>
            <a:r>
              <a:rPr lang="en-US"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AGENDA</a:t>
            </a:r>
            <a:endParaRPr/>
          </a:p>
        </p:txBody>
      </p:sp>
      <p:sp>
        <p:nvSpPr>
          <p:cNvPr id="273" name="Google Shape;273;p3"/>
          <p:cNvSpPr txBox="1"/>
          <p:nvPr/>
        </p:nvSpPr>
        <p:spPr>
          <a:xfrm>
            <a:off x="4670857" y="1781354"/>
            <a:ext cx="499983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3"/>
          <p:cNvSpPr txBox="1"/>
          <p:nvPr/>
        </p:nvSpPr>
        <p:spPr>
          <a:xfrm>
            <a:off x="4670857" y="2754798"/>
            <a:ext cx="499983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"/>
          <p:cNvSpPr txBox="1"/>
          <p:nvPr/>
        </p:nvSpPr>
        <p:spPr>
          <a:xfrm>
            <a:off x="4670857" y="3728242"/>
            <a:ext cx="499983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"/>
          <p:cNvSpPr txBox="1"/>
          <p:nvPr/>
        </p:nvSpPr>
        <p:spPr>
          <a:xfrm>
            <a:off x="4670857" y="4701686"/>
            <a:ext cx="499983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"/>
          <p:cNvSpPr txBox="1"/>
          <p:nvPr/>
        </p:nvSpPr>
        <p:spPr>
          <a:xfrm>
            <a:off x="4670857" y="5675132"/>
            <a:ext cx="499983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7" name="Shape 1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8" name="Google Shape;1288;p30"/>
          <p:cNvSpPr txBox="1"/>
          <p:nvPr/>
        </p:nvSpPr>
        <p:spPr>
          <a:xfrm rot="-5400000">
            <a:off x="-1014191" y="4143048"/>
            <a:ext cx="496823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Food Portfolio Presentation</a:t>
            </a:r>
            <a:endParaRPr/>
          </a:p>
        </p:txBody>
      </p:sp>
      <p:sp>
        <p:nvSpPr>
          <p:cNvPr id="1289" name="Google Shape;1289;p30"/>
          <p:cNvSpPr txBox="1"/>
          <p:nvPr/>
        </p:nvSpPr>
        <p:spPr>
          <a:xfrm>
            <a:off x="5780261" y="1455112"/>
            <a:ext cx="1923423" cy="738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ALLPPT Layout Clean Text Slide for your Presentation</a:t>
            </a:r>
            <a:endParaRPr sz="1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0" name="Google Shape;1290;p30"/>
          <p:cNvSpPr txBox="1"/>
          <p:nvPr/>
        </p:nvSpPr>
        <p:spPr>
          <a:xfrm>
            <a:off x="1776002" y="356904"/>
            <a:ext cx="3518806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Get a modern PowerPoint  Presentation that is beautifully designed. I hope and I believe that this Template will your Time, Money and Reputation. Easy to change colors, photos and Text</a:t>
            </a:r>
            <a:endParaRPr/>
          </a:p>
        </p:txBody>
      </p:sp>
      <p:sp>
        <p:nvSpPr>
          <p:cNvPr id="1291" name="Google Shape;1291;p30"/>
          <p:cNvSpPr txBox="1"/>
          <p:nvPr/>
        </p:nvSpPr>
        <p:spPr>
          <a:xfrm>
            <a:off x="6452575" y="4225839"/>
            <a:ext cx="4694396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8000" spcFirstLastPara="1" rIns="24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Create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Professional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Presentation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30"/>
          <p:cNvSpPr txBox="1"/>
          <p:nvPr/>
        </p:nvSpPr>
        <p:spPr>
          <a:xfrm>
            <a:off x="6452575" y="5211970"/>
            <a:ext cx="4694396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You can simply impress your audience and add a unique zing and appeal to your Presentations. </a:t>
            </a:r>
            <a:endParaRPr/>
          </a:p>
        </p:txBody>
      </p:sp>
      <p:sp>
        <p:nvSpPr>
          <p:cNvPr id="1293" name="Google Shape;1293;p30"/>
          <p:cNvSpPr/>
          <p:nvPr>
            <p:ph idx="2" type="pic"/>
          </p:nvPr>
        </p:nvSpPr>
        <p:spPr>
          <a:xfrm>
            <a:off x="1868938" y="1889760"/>
            <a:ext cx="3277824" cy="496824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94" name="Google Shape;1294;p30"/>
          <p:cNvSpPr/>
          <p:nvPr>
            <p:ph idx="3" type="pic"/>
          </p:nvPr>
        </p:nvSpPr>
        <p:spPr>
          <a:xfrm>
            <a:off x="7777707" y="-1"/>
            <a:ext cx="3277824" cy="364889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8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Google Shape;1299;p31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1300" name="Google Shape;1300;p31"/>
          <p:cNvGrpSpPr/>
          <p:nvPr/>
        </p:nvGrpSpPr>
        <p:grpSpPr>
          <a:xfrm>
            <a:off x="836574" y="5166738"/>
            <a:ext cx="2799523" cy="863358"/>
            <a:chOff x="803640" y="3362835"/>
            <a:chExt cx="2059657" cy="863358"/>
          </a:xfrm>
        </p:grpSpPr>
        <p:sp>
          <p:nvSpPr>
            <p:cNvPr id="1301" name="Google Shape;1301;p3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2" name="Google Shape;1302;p3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03" name="Google Shape;1303;p31"/>
          <p:cNvGrpSpPr/>
          <p:nvPr/>
        </p:nvGrpSpPr>
        <p:grpSpPr>
          <a:xfrm>
            <a:off x="838035" y="1726017"/>
            <a:ext cx="2799523" cy="863358"/>
            <a:chOff x="803640" y="3362835"/>
            <a:chExt cx="2059657" cy="863358"/>
          </a:xfrm>
        </p:grpSpPr>
        <p:sp>
          <p:nvSpPr>
            <p:cNvPr id="1304" name="Google Shape;1304;p3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5" name="Google Shape;1305;p3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06" name="Google Shape;1306;p31"/>
          <p:cNvGrpSpPr/>
          <p:nvPr/>
        </p:nvGrpSpPr>
        <p:grpSpPr>
          <a:xfrm>
            <a:off x="8544716" y="2586197"/>
            <a:ext cx="2792366" cy="863358"/>
            <a:chOff x="803640" y="3362835"/>
            <a:chExt cx="2059657" cy="863358"/>
          </a:xfrm>
        </p:grpSpPr>
        <p:sp>
          <p:nvSpPr>
            <p:cNvPr id="1307" name="Google Shape;1307;p3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8" name="Google Shape;1308;p3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09" name="Google Shape;1309;p31"/>
          <p:cNvGrpSpPr/>
          <p:nvPr/>
        </p:nvGrpSpPr>
        <p:grpSpPr>
          <a:xfrm>
            <a:off x="8544716" y="4306557"/>
            <a:ext cx="2792366" cy="863358"/>
            <a:chOff x="803640" y="3362835"/>
            <a:chExt cx="2059657" cy="863358"/>
          </a:xfrm>
        </p:grpSpPr>
        <p:sp>
          <p:nvSpPr>
            <p:cNvPr id="1310" name="Google Shape;1310;p3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1" name="Google Shape;1311;p3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2" name="Google Shape;1312;p31"/>
          <p:cNvGrpSpPr/>
          <p:nvPr/>
        </p:nvGrpSpPr>
        <p:grpSpPr>
          <a:xfrm>
            <a:off x="836574" y="3446377"/>
            <a:ext cx="2799523" cy="863358"/>
            <a:chOff x="803640" y="3362835"/>
            <a:chExt cx="2059657" cy="863358"/>
          </a:xfrm>
        </p:grpSpPr>
        <p:sp>
          <p:nvSpPr>
            <p:cNvPr id="1313" name="Google Shape;1313;p3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4" name="Google Shape;1314;p3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315" name="Google Shape;1315;p31"/>
          <p:cNvCxnSpPr>
            <a:endCxn id="1314" idx="3"/>
          </p:cNvCxnSpPr>
          <p:nvPr/>
        </p:nvCxnSpPr>
        <p:spPr>
          <a:xfrm rot="10800000">
            <a:off x="3636097" y="3584877"/>
            <a:ext cx="2455800" cy="765000"/>
          </a:xfrm>
          <a:prstGeom prst="bentConnector3">
            <a:avLst>
              <a:gd fmla="val 50002" name="adj1"/>
            </a:avLst>
          </a:prstGeom>
          <a:noFill/>
          <a:ln cap="flat" cmpd="sng" w="25400">
            <a:solidFill>
              <a:schemeClr val="accent2"/>
            </a:solidFill>
            <a:prstDash val="dot"/>
            <a:miter lim="800000"/>
            <a:headEnd len="sm" w="sm" type="none"/>
            <a:tailEnd len="med" w="med" type="stealth"/>
          </a:ln>
        </p:spPr>
      </p:cxnSp>
      <p:cxnSp>
        <p:nvCxnSpPr>
          <p:cNvPr id="1316" name="Google Shape;1316;p31"/>
          <p:cNvCxnSpPr>
            <a:endCxn id="1305" idx="3"/>
          </p:cNvCxnSpPr>
          <p:nvPr/>
        </p:nvCxnSpPr>
        <p:spPr>
          <a:xfrm rot="10800000">
            <a:off x="3637558" y="1864517"/>
            <a:ext cx="2454300" cy="646200"/>
          </a:xfrm>
          <a:prstGeom prst="bentConnector3">
            <a:avLst>
              <a:gd fmla="val 50001" name="adj1"/>
            </a:avLst>
          </a:prstGeom>
          <a:noFill/>
          <a:ln cap="flat" cmpd="sng" w="25400">
            <a:solidFill>
              <a:schemeClr val="accent4"/>
            </a:solidFill>
            <a:prstDash val="dot"/>
            <a:miter lim="800000"/>
            <a:headEnd len="sm" w="sm" type="none"/>
            <a:tailEnd len="med" w="med" type="stealth"/>
          </a:ln>
        </p:spPr>
      </p:cxnSp>
      <p:sp>
        <p:nvSpPr>
          <p:cNvPr id="1317" name="Google Shape;1317;p31"/>
          <p:cNvSpPr/>
          <p:nvPr/>
        </p:nvSpPr>
        <p:spPr>
          <a:xfrm>
            <a:off x="4391591" y="4936052"/>
            <a:ext cx="2156118" cy="1634641"/>
          </a:xfrm>
          <a:custGeom>
            <a:rect b="b" l="l" r="r" t="t"/>
            <a:pathLst>
              <a:path extrusionOk="0" h="1634641" w="2156118">
                <a:moveTo>
                  <a:pt x="558525" y="0"/>
                </a:moveTo>
                <a:cubicBezTo>
                  <a:pt x="815259" y="90400"/>
                  <a:pt x="1107060" y="140890"/>
                  <a:pt x="1416381" y="140890"/>
                </a:cubicBezTo>
                <a:lnTo>
                  <a:pt x="1507965" y="136242"/>
                </a:lnTo>
                <a:cubicBezTo>
                  <a:pt x="1571260" y="753781"/>
                  <a:pt x="1813208" y="1287759"/>
                  <a:pt x="2156118" y="1627939"/>
                </a:cubicBezTo>
                <a:lnTo>
                  <a:pt x="742586" y="1634641"/>
                </a:lnTo>
                <a:lnTo>
                  <a:pt x="783473" y="1482794"/>
                </a:lnTo>
                <a:cubicBezTo>
                  <a:pt x="735436" y="1526015"/>
                  <a:pt x="755164" y="1524973"/>
                  <a:pt x="696702" y="1536226"/>
                </a:cubicBezTo>
                <a:lnTo>
                  <a:pt x="360265" y="1531873"/>
                </a:lnTo>
                <a:cubicBezTo>
                  <a:pt x="91900" y="1475400"/>
                  <a:pt x="78958" y="1364828"/>
                  <a:pt x="859" y="1187861"/>
                </a:cubicBezTo>
                <a:cubicBezTo>
                  <a:pt x="-5078" y="1012055"/>
                  <a:pt x="20262" y="959203"/>
                  <a:pt x="61239" y="837496"/>
                </a:cubicBezTo>
                <a:lnTo>
                  <a:pt x="182001" y="766286"/>
                </a:lnTo>
                <a:cubicBezTo>
                  <a:pt x="259540" y="604620"/>
                  <a:pt x="389206" y="374100"/>
                  <a:pt x="466746" y="340305"/>
                </a:cubicBezTo>
                <a:cubicBezTo>
                  <a:pt x="464918" y="303795"/>
                  <a:pt x="439632" y="264826"/>
                  <a:pt x="461262" y="230774"/>
                </a:cubicBezTo>
                <a:cubicBezTo>
                  <a:pt x="491633" y="197339"/>
                  <a:pt x="501153" y="210624"/>
                  <a:pt x="526312" y="196860"/>
                </a:cubicBezTo>
                <a:lnTo>
                  <a:pt x="515073" y="140661"/>
                </a:lnTo>
                <a:cubicBezTo>
                  <a:pt x="552756" y="107515"/>
                  <a:pt x="530493" y="133386"/>
                  <a:pt x="560358" y="8794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31"/>
          <p:cNvSpPr/>
          <p:nvPr/>
        </p:nvSpPr>
        <p:spPr>
          <a:xfrm>
            <a:off x="5597125" y="1640732"/>
            <a:ext cx="1613790" cy="1218306"/>
          </a:xfrm>
          <a:custGeom>
            <a:rect b="b" l="l" r="r" t="t"/>
            <a:pathLst>
              <a:path extrusionOk="0" h="1218306" w="1613790">
                <a:moveTo>
                  <a:pt x="741187" y="0"/>
                </a:moveTo>
                <a:cubicBezTo>
                  <a:pt x="818722" y="0"/>
                  <a:pt x="889688" y="23655"/>
                  <a:pt x="948825" y="64393"/>
                </a:cubicBezTo>
                <a:cubicBezTo>
                  <a:pt x="1015846" y="23655"/>
                  <a:pt x="1093382" y="0"/>
                  <a:pt x="1177489" y="0"/>
                </a:cubicBezTo>
                <a:cubicBezTo>
                  <a:pt x="1417979" y="0"/>
                  <a:pt x="1613790" y="195809"/>
                  <a:pt x="1613790" y="436302"/>
                </a:cubicBezTo>
                <a:cubicBezTo>
                  <a:pt x="1613790" y="607800"/>
                  <a:pt x="1513996" y="756382"/>
                  <a:pt x="1369295" y="828271"/>
                </a:cubicBezTo>
                <a:lnTo>
                  <a:pt x="1348570" y="836279"/>
                </a:lnTo>
                <a:lnTo>
                  <a:pt x="1348570" y="1048377"/>
                </a:lnTo>
                <a:cubicBezTo>
                  <a:pt x="1179405" y="1157033"/>
                  <a:pt x="977864" y="1218306"/>
                  <a:pt x="762012" y="1218306"/>
                </a:cubicBezTo>
                <a:cubicBezTo>
                  <a:pt x="596797" y="1218306"/>
                  <a:pt x="439966" y="1182409"/>
                  <a:pt x="299345" y="1117000"/>
                </a:cubicBezTo>
                <a:cubicBezTo>
                  <a:pt x="300268" y="1112794"/>
                  <a:pt x="301797" y="1108809"/>
                  <a:pt x="303371" y="1104838"/>
                </a:cubicBezTo>
                <a:cubicBezTo>
                  <a:pt x="300687" y="1103507"/>
                  <a:pt x="297852" y="1102783"/>
                  <a:pt x="295020" y="1102072"/>
                </a:cubicBezTo>
                <a:lnTo>
                  <a:pt x="295020" y="782365"/>
                </a:lnTo>
                <a:lnTo>
                  <a:pt x="252921" y="778115"/>
                </a:lnTo>
                <a:cubicBezTo>
                  <a:pt x="108664" y="748560"/>
                  <a:pt x="0" y="620778"/>
                  <a:pt x="0" y="467841"/>
                </a:cubicBezTo>
                <a:cubicBezTo>
                  <a:pt x="0" y="293059"/>
                  <a:pt x="141929" y="151129"/>
                  <a:pt x="316712" y="151129"/>
                </a:cubicBezTo>
                <a:cubicBezTo>
                  <a:pt x="356137" y="151129"/>
                  <a:pt x="395562" y="157699"/>
                  <a:pt x="431045" y="172154"/>
                </a:cubicBezTo>
                <a:cubicBezTo>
                  <a:pt x="496753" y="68336"/>
                  <a:pt x="611086" y="0"/>
                  <a:pt x="7411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31"/>
          <p:cNvSpPr/>
          <p:nvPr/>
        </p:nvSpPr>
        <p:spPr>
          <a:xfrm>
            <a:off x="5785792" y="2741462"/>
            <a:ext cx="1291337" cy="1262595"/>
          </a:xfrm>
          <a:custGeom>
            <a:rect b="b" l="l" r="r" t="t"/>
            <a:pathLst>
              <a:path extrusionOk="0" h="1262595" w="1291337">
                <a:moveTo>
                  <a:pt x="1291337" y="387134"/>
                </a:moveTo>
                <a:lnTo>
                  <a:pt x="1291337" y="464229"/>
                </a:lnTo>
                <a:lnTo>
                  <a:pt x="1283251" y="464229"/>
                </a:lnTo>
                <a:close/>
                <a:moveTo>
                  <a:pt x="1174769" y="0"/>
                </a:moveTo>
                <a:lnTo>
                  <a:pt x="1174769" y="18541"/>
                </a:lnTo>
                <a:lnTo>
                  <a:pt x="1163647" y="22750"/>
                </a:lnTo>
                <a:cubicBezTo>
                  <a:pt x="1220924" y="128978"/>
                  <a:pt x="1233895" y="263109"/>
                  <a:pt x="1204293" y="412060"/>
                </a:cubicBezTo>
                <a:cubicBezTo>
                  <a:pt x="1245921" y="411719"/>
                  <a:pt x="1282339" y="391704"/>
                  <a:pt x="1279660" y="482348"/>
                </a:cubicBezTo>
                <a:cubicBezTo>
                  <a:pt x="1271045" y="607334"/>
                  <a:pt x="1199876" y="781499"/>
                  <a:pt x="1157378" y="776155"/>
                </a:cubicBezTo>
                <a:cubicBezTo>
                  <a:pt x="1130754" y="771015"/>
                  <a:pt x="1114555" y="746201"/>
                  <a:pt x="1093142" y="731225"/>
                </a:cubicBezTo>
                <a:cubicBezTo>
                  <a:pt x="1057920" y="826172"/>
                  <a:pt x="1048762" y="930956"/>
                  <a:pt x="987476" y="1016066"/>
                </a:cubicBezTo>
                <a:lnTo>
                  <a:pt x="1080043" y="1097389"/>
                </a:lnTo>
                <a:cubicBezTo>
                  <a:pt x="1114436" y="1141334"/>
                  <a:pt x="1162490" y="1210866"/>
                  <a:pt x="1225666" y="1262595"/>
                </a:cubicBezTo>
                <a:cubicBezTo>
                  <a:pt x="974323" y="1220492"/>
                  <a:pt x="716748" y="1143359"/>
                  <a:pt x="462129" y="1031358"/>
                </a:cubicBezTo>
                <a:cubicBezTo>
                  <a:pt x="354612" y="984063"/>
                  <a:pt x="251323" y="932179"/>
                  <a:pt x="153638" y="874571"/>
                </a:cubicBezTo>
                <a:cubicBezTo>
                  <a:pt x="133161" y="823672"/>
                  <a:pt x="122381" y="764476"/>
                  <a:pt x="119504" y="688499"/>
                </a:cubicBezTo>
                <a:cubicBezTo>
                  <a:pt x="86110" y="702998"/>
                  <a:pt x="63141" y="722415"/>
                  <a:pt x="34959" y="621336"/>
                </a:cubicBezTo>
                <a:cubicBezTo>
                  <a:pt x="25584" y="567185"/>
                  <a:pt x="-54165" y="281884"/>
                  <a:pt x="64172" y="333473"/>
                </a:cubicBezTo>
                <a:cubicBezTo>
                  <a:pt x="80394" y="252314"/>
                  <a:pt x="91942" y="157335"/>
                  <a:pt x="125544" y="68623"/>
                </a:cubicBezTo>
                <a:cubicBezTo>
                  <a:pt x="266165" y="134032"/>
                  <a:pt x="422996" y="169929"/>
                  <a:pt x="588211" y="169929"/>
                </a:cubicBezTo>
                <a:cubicBezTo>
                  <a:pt x="804063" y="169929"/>
                  <a:pt x="1005604" y="108656"/>
                  <a:pt x="11747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31"/>
          <p:cNvSpPr/>
          <p:nvPr/>
        </p:nvSpPr>
        <p:spPr>
          <a:xfrm>
            <a:off x="4972451" y="3659591"/>
            <a:ext cx="2580757" cy="1374688"/>
          </a:xfrm>
          <a:custGeom>
            <a:rect b="b" l="l" r="r" t="t"/>
            <a:pathLst>
              <a:path extrusionOk="0" h="1374688" w="2580757">
                <a:moveTo>
                  <a:pt x="964280" y="0"/>
                </a:moveTo>
                <a:cubicBezTo>
                  <a:pt x="1061964" y="57608"/>
                  <a:pt x="1165254" y="109492"/>
                  <a:pt x="1272771" y="156787"/>
                </a:cubicBezTo>
                <a:cubicBezTo>
                  <a:pt x="1527390" y="268789"/>
                  <a:pt x="1784965" y="345921"/>
                  <a:pt x="2036307" y="388024"/>
                </a:cubicBezTo>
                <a:cubicBezTo>
                  <a:pt x="2071170" y="421655"/>
                  <a:pt x="2112399" y="447822"/>
                  <a:pt x="2158337" y="459740"/>
                </a:cubicBezTo>
                <a:cubicBezTo>
                  <a:pt x="2299568" y="498279"/>
                  <a:pt x="2455123" y="549367"/>
                  <a:pt x="2580757" y="609405"/>
                </a:cubicBezTo>
                <a:cubicBezTo>
                  <a:pt x="2295218" y="1059447"/>
                  <a:pt x="1631701" y="1374688"/>
                  <a:pt x="858792" y="1374688"/>
                </a:cubicBezTo>
                <a:cubicBezTo>
                  <a:pt x="549471" y="1374688"/>
                  <a:pt x="257670" y="1324198"/>
                  <a:pt x="936" y="1233798"/>
                </a:cubicBezTo>
                <a:lnTo>
                  <a:pt x="0" y="1188902"/>
                </a:lnTo>
                <a:cubicBezTo>
                  <a:pt x="23602" y="1159565"/>
                  <a:pt x="28959" y="1162194"/>
                  <a:pt x="70806" y="1100888"/>
                </a:cubicBezTo>
                <a:cubicBezTo>
                  <a:pt x="94879" y="1029148"/>
                  <a:pt x="100707" y="851670"/>
                  <a:pt x="174300" y="779930"/>
                </a:cubicBezTo>
                <a:cubicBezTo>
                  <a:pt x="218445" y="717189"/>
                  <a:pt x="304292" y="723303"/>
                  <a:pt x="369289" y="694990"/>
                </a:cubicBezTo>
                <a:cubicBezTo>
                  <a:pt x="589400" y="620074"/>
                  <a:pt x="783446" y="599257"/>
                  <a:pt x="1000951" y="509587"/>
                </a:cubicBezTo>
                <a:cubicBezTo>
                  <a:pt x="1031594" y="492835"/>
                  <a:pt x="1046599" y="439197"/>
                  <a:pt x="1082454" y="329000"/>
                </a:cubicBezTo>
                <a:lnTo>
                  <a:pt x="1075069" y="182531"/>
                </a:lnTo>
                <a:cubicBezTo>
                  <a:pt x="1024247" y="121488"/>
                  <a:pt x="986720" y="67500"/>
                  <a:pt x="9642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31"/>
          <p:cNvSpPr/>
          <p:nvPr/>
        </p:nvSpPr>
        <p:spPr>
          <a:xfrm>
            <a:off x="5951988" y="4318361"/>
            <a:ext cx="1900861" cy="2252332"/>
          </a:xfrm>
          <a:custGeom>
            <a:rect b="b" l="l" r="r" t="t"/>
            <a:pathLst>
              <a:path extrusionOk="0" h="2252332" w="1900861">
                <a:moveTo>
                  <a:pt x="1630381" y="0"/>
                </a:moveTo>
                <a:cubicBezTo>
                  <a:pt x="1705290" y="35739"/>
                  <a:pt x="1769558" y="74677"/>
                  <a:pt x="1813833" y="116016"/>
                </a:cubicBezTo>
                <a:cubicBezTo>
                  <a:pt x="1941182" y="366789"/>
                  <a:pt x="1891300" y="374114"/>
                  <a:pt x="1890938" y="588002"/>
                </a:cubicBezTo>
                <a:cubicBezTo>
                  <a:pt x="1844475" y="751802"/>
                  <a:pt x="1881417" y="817240"/>
                  <a:pt x="1842774" y="963827"/>
                </a:cubicBezTo>
                <a:cubicBezTo>
                  <a:pt x="1790990" y="1152321"/>
                  <a:pt x="1728781" y="1244911"/>
                  <a:pt x="1679604" y="1347337"/>
                </a:cubicBezTo>
                <a:cubicBezTo>
                  <a:pt x="1619658" y="1492268"/>
                  <a:pt x="1640509" y="1521624"/>
                  <a:pt x="1624871" y="1600160"/>
                </a:cubicBezTo>
                <a:lnTo>
                  <a:pt x="1567097" y="1638481"/>
                </a:lnTo>
                <a:cubicBezTo>
                  <a:pt x="1592202" y="1734503"/>
                  <a:pt x="1580816" y="1732164"/>
                  <a:pt x="1585070" y="1810973"/>
                </a:cubicBezTo>
                <a:cubicBezTo>
                  <a:pt x="1547567" y="1894683"/>
                  <a:pt x="1541341" y="1914458"/>
                  <a:pt x="1519477" y="1978496"/>
                </a:cubicBezTo>
                <a:lnTo>
                  <a:pt x="1557486" y="2248020"/>
                </a:lnTo>
                <a:lnTo>
                  <a:pt x="648153" y="2252332"/>
                </a:lnTo>
                <a:cubicBezTo>
                  <a:pt x="305243" y="1912152"/>
                  <a:pt x="63295" y="1378174"/>
                  <a:pt x="0" y="760635"/>
                </a:cubicBezTo>
                <a:cubicBezTo>
                  <a:pt x="733507" y="739994"/>
                  <a:pt x="1356200" y="432143"/>
                  <a:pt x="163038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31"/>
          <p:cNvSpPr txBox="1"/>
          <p:nvPr/>
        </p:nvSpPr>
        <p:spPr>
          <a:xfrm>
            <a:off x="6207008" y="2123177"/>
            <a:ext cx="44435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3" name="Google Shape;1323;p31"/>
          <p:cNvSpPr txBox="1"/>
          <p:nvPr/>
        </p:nvSpPr>
        <p:spPr>
          <a:xfrm>
            <a:off x="6288478" y="3090866"/>
            <a:ext cx="44435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4" name="Google Shape;1324;p31"/>
          <p:cNvSpPr txBox="1"/>
          <p:nvPr/>
        </p:nvSpPr>
        <p:spPr>
          <a:xfrm>
            <a:off x="5886654" y="4366500"/>
            <a:ext cx="44435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5" name="Google Shape;1325;p31"/>
          <p:cNvSpPr txBox="1"/>
          <p:nvPr/>
        </p:nvSpPr>
        <p:spPr>
          <a:xfrm>
            <a:off x="5260300" y="5553317"/>
            <a:ext cx="44435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05</a:t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6" name="Google Shape;1326;p31"/>
          <p:cNvSpPr txBox="1"/>
          <p:nvPr/>
        </p:nvSpPr>
        <p:spPr>
          <a:xfrm>
            <a:off x="6632778" y="5353262"/>
            <a:ext cx="44435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27" name="Google Shape;1327;p31"/>
          <p:cNvCxnSpPr>
            <a:endCxn id="1308" idx="1"/>
          </p:cNvCxnSpPr>
          <p:nvPr/>
        </p:nvCxnSpPr>
        <p:spPr>
          <a:xfrm flipH="1" rot="10800000">
            <a:off x="6867716" y="2724696"/>
            <a:ext cx="1677000" cy="666300"/>
          </a:xfrm>
          <a:prstGeom prst="bentConnector3">
            <a:avLst>
              <a:gd fmla="val 50000" name="adj1"/>
            </a:avLst>
          </a:prstGeom>
          <a:noFill/>
          <a:ln cap="flat" cmpd="sng" w="25400">
            <a:solidFill>
              <a:schemeClr val="accent3"/>
            </a:solidFill>
            <a:prstDash val="dot"/>
            <a:miter lim="800000"/>
            <a:headEnd len="sm" w="sm" type="none"/>
            <a:tailEnd len="med" w="med" type="stealth"/>
          </a:ln>
        </p:spPr>
      </p:cxnSp>
      <p:cxnSp>
        <p:nvCxnSpPr>
          <p:cNvPr id="1328" name="Google Shape;1328;p31"/>
          <p:cNvCxnSpPr>
            <a:endCxn id="1302" idx="3"/>
          </p:cNvCxnSpPr>
          <p:nvPr/>
        </p:nvCxnSpPr>
        <p:spPr>
          <a:xfrm rot="10800000">
            <a:off x="3636097" y="5305238"/>
            <a:ext cx="1047300" cy="476700"/>
          </a:xfrm>
          <a:prstGeom prst="bentConnector3">
            <a:avLst>
              <a:gd fmla="val 50000" name="adj1"/>
            </a:avLst>
          </a:prstGeom>
          <a:noFill/>
          <a:ln cap="flat" cmpd="sng" w="25400">
            <a:solidFill>
              <a:schemeClr val="accent6"/>
            </a:solidFill>
            <a:prstDash val="dot"/>
            <a:miter lim="800000"/>
            <a:headEnd len="sm" w="sm" type="none"/>
            <a:tailEnd len="med" w="med" type="stealth"/>
          </a:ln>
        </p:spPr>
      </p:cxnSp>
      <p:cxnSp>
        <p:nvCxnSpPr>
          <p:cNvPr id="1329" name="Google Shape;1329;p31"/>
          <p:cNvCxnSpPr>
            <a:endCxn id="1311" idx="1"/>
          </p:cNvCxnSpPr>
          <p:nvPr/>
        </p:nvCxnSpPr>
        <p:spPr>
          <a:xfrm flipH="1" rot="10800000">
            <a:off x="7310516" y="4445057"/>
            <a:ext cx="1234200" cy="1108200"/>
          </a:xfrm>
          <a:prstGeom prst="bentConnector3">
            <a:avLst>
              <a:gd fmla="val 50001" name="adj1"/>
            </a:avLst>
          </a:prstGeom>
          <a:noFill/>
          <a:ln cap="flat" cmpd="sng" w="25400">
            <a:solidFill>
              <a:schemeClr val="accent1"/>
            </a:solidFill>
            <a:prstDash val="dot"/>
            <a:miter lim="800000"/>
            <a:headEnd len="sm" w="sm" type="none"/>
            <a:tailEnd len="med" w="med" type="stealth"/>
          </a:ln>
        </p:spPr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3" name="Shape 1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" name="Google Shape;1334;p32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335" name="Google Shape;1335;p32"/>
          <p:cNvSpPr txBox="1"/>
          <p:nvPr/>
        </p:nvSpPr>
        <p:spPr>
          <a:xfrm>
            <a:off x="760424" y="1811119"/>
            <a:ext cx="14008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$35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6" name="Google Shape;1336;p32"/>
          <p:cNvSpPr/>
          <p:nvPr/>
        </p:nvSpPr>
        <p:spPr>
          <a:xfrm>
            <a:off x="1049384" y="2457450"/>
            <a:ext cx="82296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7" name="Google Shape;1337;p32"/>
          <p:cNvGrpSpPr/>
          <p:nvPr/>
        </p:nvGrpSpPr>
        <p:grpSpPr>
          <a:xfrm>
            <a:off x="2314863" y="1977124"/>
            <a:ext cx="4076411" cy="1006371"/>
            <a:chOff x="4822352" y="1916832"/>
            <a:chExt cx="3422056" cy="1006371"/>
          </a:xfrm>
        </p:grpSpPr>
        <p:sp>
          <p:nvSpPr>
            <p:cNvPr id="1338" name="Google Shape;1338;p32"/>
            <p:cNvSpPr txBox="1"/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2000"/>
                <a:buFont typeface="Arial"/>
                <a:buNone/>
              </a:pPr>
              <a:r>
                <a:rPr b="1" lang="en-US" sz="20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Portfolio  Designed</a:t>
              </a:r>
              <a:endParaRPr/>
            </a:p>
          </p:txBody>
        </p:sp>
        <p:sp>
          <p:nvSpPr>
            <p:cNvPr id="1339" name="Google Shape;1339;p32"/>
            <p:cNvSpPr txBox="1"/>
            <p:nvPr/>
          </p:nvSpPr>
          <p:spPr>
            <a:xfrm>
              <a:off x="4822352" y="2276872"/>
              <a:ext cx="342205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</a:t>
              </a:r>
              <a:endParaRPr/>
            </a:p>
          </p:txBody>
        </p:sp>
      </p:grpSp>
      <p:sp>
        <p:nvSpPr>
          <p:cNvPr id="1340" name="Google Shape;1340;p32"/>
          <p:cNvSpPr txBox="1"/>
          <p:nvPr/>
        </p:nvSpPr>
        <p:spPr>
          <a:xfrm>
            <a:off x="760424" y="3362658"/>
            <a:ext cx="14008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$75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1" name="Google Shape;1341;p32"/>
          <p:cNvSpPr/>
          <p:nvPr/>
        </p:nvSpPr>
        <p:spPr>
          <a:xfrm>
            <a:off x="1049384" y="4008989"/>
            <a:ext cx="82296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42" name="Google Shape;1342;p32"/>
          <p:cNvGrpSpPr/>
          <p:nvPr/>
        </p:nvGrpSpPr>
        <p:grpSpPr>
          <a:xfrm>
            <a:off x="2314863" y="3528663"/>
            <a:ext cx="4076411" cy="1006371"/>
            <a:chOff x="4822352" y="1916832"/>
            <a:chExt cx="3422056" cy="1006371"/>
          </a:xfrm>
        </p:grpSpPr>
        <p:sp>
          <p:nvSpPr>
            <p:cNvPr id="1343" name="Google Shape;1343;p32"/>
            <p:cNvSpPr txBox="1"/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2000"/>
                <a:buFont typeface="Arial"/>
                <a:buNone/>
              </a:pPr>
              <a:r>
                <a:rPr b="1" lang="en-US" sz="20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Portfolio  Designed</a:t>
              </a:r>
              <a:endParaRPr/>
            </a:p>
          </p:txBody>
        </p:sp>
        <p:sp>
          <p:nvSpPr>
            <p:cNvPr id="1344" name="Google Shape;1344;p32"/>
            <p:cNvSpPr txBox="1"/>
            <p:nvPr/>
          </p:nvSpPr>
          <p:spPr>
            <a:xfrm>
              <a:off x="4822352" y="2276872"/>
              <a:ext cx="342205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</a:t>
              </a:r>
              <a:endParaRPr/>
            </a:p>
          </p:txBody>
        </p:sp>
      </p:grpSp>
      <p:sp>
        <p:nvSpPr>
          <p:cNvPr id="1345" name="Google Shape;1345;p32"/>
          <p:cNvSpPr txBox="1"/>
          <p:nvPr/>
        </p:nvSpPr>
        <p:spPr>
          <a:xfrm>
            <a:off x="760424" y="4914197"/>
            <a:ext cx="14008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$90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6" name="Google Shape;1346;p32"/>
          <p:cNvSpPr/>
          <p:nvPr/>
        </p:nvSpPr>
        <p:spPr>
          <a:xfrm>
            <a:off x="1049384" y="5560528"/>
            <a:ext cx="82296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47" name="Google Shape;1347;p32"/>
          <p:cNvGrpSpPr/>
          <p:nvPr/>
        </p:nvGrpSpPr>
        <p:grpSpPr>
          <a:xfrm>
            <a:off x="2314863" y="5080202"/>
            <a:ext cx="4076411" cy="1006371"/>
            <a:chOff x="4822352" y="1916832"/>
            <a:chExt cx="3422056" cy="1006371"/>
          </a:xfrm>
        </p:grpSpPr>
        <p:sp>
          <p:nvSpPr>
            <p:cNvPr id="1348" name="Google Shape;1348;p32"/>
            <p:cNvSpPr txBox="1"/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2000"/>
                <a:buFont typeface="Arial"/>
                <a:buNone/>
              </a:pPr>
              <a:r>
                <a:rPr b="1" lang="en-US" sz="20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Portfolio  Designed</a:t>
              </a:r>
              <a:endParaRPr/>
            </a:p>
          </p:txBody>
        </p:sp>
        <p:sp>
          <p:nvSpPr>
            <p:cNvPr id="1349" name="Google Shape;1349;p32"/>
            <p:cNvSpPr txBox="1"/>
            <p:nvPr/>
          </p:nvSpPr>
          <p:spPr>
            <a:xfrm>
              <a:off x="4822352" y="2276872"/>
              <a:ext cx="342205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</a:t>
              </a:r>
              <a:endParaRPr/>
            </a:p>
          </p:txBody>
        </p:sp>
      </p:grpSp>
      <p:sp>
        <p:nvSpPr>
          <p:cNvPr id="1350" name="Google Shape;1350;p32"/>
          <p:cNvSpPr/>
          <p:nvPr/>
        </p:nvSpPr>
        <p:spPr>
          <a:xfrm rot="2784101">
            <a:off x="7327559" y="4257871"/>
            <a:ext cx="1229106" cy="990785"/>
          </a:xfrm>
          <a:custGeom>
            <a:rect b="b" l="l" r="r" t="t"/>
            <a:pathLst>
              <a:path extrusionOk="0" h="1369652" w="1699104">
                <a:moveTo>
                  <a:pt x="1426018" y="100"/>
                </a:moveTo>
                <a:cubicBezTo>
                  <a:pt x="1538052" y="-1238"/>
                  <a:pt x="1521372" y="676489"/>
                  <a:pt x="905616" y="806363"/>
                </a:cubicBezTo>
                <a:cubicBezTo>
                  <a:pt x="615918" y="859803"/>
                  <a:pt x="247425" y="663322"/>
                  <a:pt x="283242" y="523532"/>
                </a:cubicBezTo>
                <a:cubicBezTo>
                  <a:pt x="295726" y="486047"/>
                  <a:pt x="248406" y="473678"/>
                  <a:pt x="222649" y="437351"/>
                </a:cubicBezTo>
                <a:lnTo>
                  <a:pt x="229092" y="431928"/>
                </a:lnTo>
                <a:lnTo>
                  <a:pt x="214241" y="431928"/>
                </a:lnTo>
                <a:lnTo>
                  <a:pt x="219121" y="466941"/>
                </a:lnTo>
                <a:cubicBezTo>
                  <a:pt x="244983" y="601662"/>
                  <a:pt x="334031" y="752109"/>
                  <a:pt x="726011" y="922236"/>
                </a:cubicBezTo>
                <a:cubicBezTo>
                  <a:pt x="1154486" y="1061180"/>
                  <a:pt x="1595961" y="678971"/>
                  <a:pt x="1670649" y="741110"/>
                </a:cubicBezTo>
                <a:cubicBezTo>
                  <a:pt x="1796893" y="821695"/>
                  <a:pt x="1518097" y="1557237"/>
                  <a:pt x="531731" y="1324252"/>
                </a:cubicBezTo>
                <a:cubicBezTo>
                  <a:pt x="208334" y="1231723"/>
                  <a:pt x="-112945" y="851176"/>
                  <a:pt x="91918" y="541992"/>
                </a:cubicBezTo>
                <a:cubicBezTo>
                  <a:pt x="120456" y="512888"/>
                  <a:pt x="123138" y="500113"/>
                  <a:pt x="120379" y="467947"/>
                </a:cubicBezTo>
                <a:lnTo>
                  <a:pt x="116938" y="431928"/>
                </a:lnTo>
                <a:lnTo>
                  <a:pt x="33060" y="431928"/>
                </a:lnTo>
                <a:cubicBezTo>
                  <a:pt x="14802" y="431928"/>
                  <a:pt x="0" y="417126"/>
                  <a:pt x="0" y="398866"/>
                </a:cubicBezTo>
                <a:lnTo>
                  <a:pt x="0" y="295655"/>
                </a:lnTo>
                <a:cubicBezTo>
                  <a:pt x="0" y="277396"/>
                  <a:pt x="14802" y="262594"/>
                  <a:pt x="33060" y="262594"/>
                </a:cubicBezTo>
                <a:lnTo>
                  <a:pt x="303652" y="262594"/>
                </a:lnTo>
                <a:cubicBezTo>
                  <a:pt x="321912" y="262594"/>
                  <a:pt x="336714" y="277396"/>
                  <a:pt x="336714" y="295655"/>
                </a:cubicBezTo>
                <a:lnTo>
                  <a:pt x="336714" y="398866"/>
                </a:lnTo>
                <a:cubicBezTo>
                  <a:pt x="336714" y="407996"/>
                  <a:pt x="333014" y="416262"/>
                  <a:pt x="327031" y="422244"/>
                </a:cubicBezTo>
                <a:lnTo>
                  <a:pt x="318665" y="425709"/>
                </a:lnTo>
                <a:lnTo>
                  <a:pt x="320999" y="428452"/>
                </a:lnTo>
                <a:cubicBezTo>
                  <a:pt x="391696" y="499969"/>
                  <a:pt x="533781" y="563301"/>
                  <a:pt x="854625" y="512079"/>
                </a:cubicBezTo>
                <a:cubicBezTo>
                  <a:pt x="1189479" y="428452"/>
                  <a:pt x="1354858" y="-7609"/>
                  <a:pt x="1426018" y="1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1" name="Google Shape;1351;p32"/>
          <p:cNvGrpSpPr/>
          <p:nvPr/>
        </p:nvGrpSpPr>
        <p:grpSpPr>
          <a:xfrm>
            <a:off x="7945577" y="4466629"/>
            <a:ext cx="792689" cy="957561"/>
            <a:chOff x="810583" y="3002376"/>
            <a:chExt cx="2962062" cy="3578146"/>
          </a:xfrm>
        </p:grpSpPr>
        <p:sp>
          <p:nvSpPr>
            <p:cNvPr id="1352" name="Google Shape;1352;p32"/>
            <p:cNvSpPr/>
            <p:nvPr/>
          </p:nvSpPr>
          <p:spPr>
            <a:xfrm>
              <a:off x="1719599" y="3938796"/>
              <a:ext cx="1084494" cy="2604776"/>
            </a:xfrm>
            <a:custGeom>
              <a:rect b="b" l="l" r="r" t="t"/>
              <a:pathLst>
                <a:path extrusionOk="0" h="1209124" w="626166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3" name="Google Shape;1353;p32"/>
            <p:cNvSpPr/>
            <p:nvPr/>
          </p:nvSpPr>
          <p:spPr>
            <a:xfrm>
              <a:off x="2103734" y="3002376"/>
              <a:ext cx="861381" cy="963974"/>
            </a:xfrm>
            <a:custGeom>
              <a:rect b="b" l="l" r="r" t="t"/>
              <a:pathLst>
                <a:path extrusionOk="0" h="683767" w="61099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2"/>
            <p:cNvSpPr/>
            <p:nvPr/>
          </p:nvSpPr>
          <p:spPr>
            <a:xfrm rot="-600000">
              <a:off x="1019786" y="4024649"/>
              <a:ext cx="948277" cy="2492473"/>
            </a:xfrm>
            <a:custGeom>
              <a:rect b="b" l="l" r="r" t="t"/>
              <a:pathLst>
                <a:path extrusionOk="0" h="2492471" w="948279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5" name="Google Shape;1355;p32"/>
            <p:cNvSpPr/>
            <p:nvPr/>
          </p:nvSpPr>
          <p:spPr>
            <a:xfrm flipH="1" rot="638553">
              <a:off x="2580804" y="4025901"/>
              <a:ext cx="970595" cy="2486379"/>
            </a:xfrm>
            <a:custGeom>
              <a:rect b="b" l="l" r="r" t="t"/>
              <a:pathLst>
                <a:path extrusionOk="0" h="2486380" w="970595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6" name="Google Shape;1356;p32"/>
          <p:cNvSpPr/>
          <p:nvPr/>
        </p:nvSpPr>
        <p:spPr>
          <a:xfrm>
            <a:off x="7476008" y="5440679"/>
            <a:ext cx="3276000" cy="154923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7" name="Google Shape;1357;p32"/>
          <p:cNvGrpSpPr/>
          <p:nvPr/>
        </p:nvGrpSpPr>
        <p:grpSpPr>
          <a:xfrm rot="1205143">
            <a:off x="7968328" y="1906359"/>
            <a:ext cx="3299252" cy="2176495"/>
            <a:chOff x="6345690" y="2428150"/>
            <a:chExt cx="3299252" cy="2176495"/>
          </a:xfrm>
        </p:grpSpPr>
        <p:sp>
          <p:nvSpPr>
            <p:cNvPr id="1358" name="Google Shape;1358;p32"/>
            <p:cNvSpPr/>
            <p:nvPr/>
          </p:nvSpPr>
          <p:spPr>
            <a:xfrm>
              <a:off x="6345690" y="2796201"/>
              <a:ext cx="3299252" cy="1808444"/>
            </a:xfrm>
            <a:custGeom>
              <a:rect b="b" l="l" r="r" t="t"/>
              <a:pathLst>
                <a:path extrusionOk="0" h="1808444" w="3299252">
                  <a:moveTo>
                    <a:pt x="7964" y="1808400"/>
                  </a:moveTo>
                  <a:cubicBezTo>
                    <a:pt x="-62839" y="1178363"/>
                    <a:pt x="350532" y="489886"/>
                    <a:pt x="770303" y="226188"/>
                  </a:cubicBezTo>
                  <a:cubicBezTo>
                    <a:pt x="1190074" y="-37510"/>
                    <a:pt x="1989741" y="-111056"/>
                    <a:pt x="2526593" y="226212"/>
                  </a:cubicBezTo>
                  <a:cubicBezTo>
                    <a:pt x="3063445" y="563480"/>
                    <a:pt x="3359709" y="1178409"/>
                    <a:pt x="3288889" y="1808444"/>
                  </a:cubicBezTo>
                  <a:lnTo>
                    <a:pt x="7964" y="18084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2"/>
            <p:cNvSpPr/>
            <p:nvPr/>
          </p:nvSpPr>
          <p:spPr>
            <a:xfrm>
              <a:off x="7714357" y="2428150"/>
              <a:ext cx="559524" cy="256125"/>
            </a:xfrm>
            <a:prstGeom prst="roundRect">
              <a:avLst>
                <a:gd fmla="val 4333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0" name="Google Shape;1360;p32"/>
            <p:cNvSpPr/>
            <p:nvPr/>
          </p:nvSpPr>
          <p:spPr>
            <a:xfrm>
              <a:off x="7848477" y="2593707"/>
              <a:ext cx="291285" cy="33336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61" name="Google Shape;1361;p32"/>
          <p:cNvSpPr txBox="1"/>
          <p:nvPr/>
        </p:nvSpPr>
        <p:spPr>
          <a:xfrm>
            <a:off x="8535212" y="2721574"/>
            <a:ext cx="2057394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DINNER SPECIAL</a:t>
            </a:r>
            <a:endParaRPr b="1"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62" name="Google Shape;1362;p32"/>
          <p:cNvGrpSpPr/>
          <p:nvPr/>
        </p:nvGrpSpPr>
        <p:grpSpPr>
          <a:xfrm rot="2819394">
            <a:off x="10054083" y="4432560"/>
            <a:ext cx="572480" cy="1189723"/>
            <a:chOff x="-302912" y="4952296"/>
            <a:chExt cx="1641015" cy="3410347"/>
          </a:xfrm>
        </p:grpSpPr>
        <p:sp>
          <p:nvSpPr>
            <p:cNvPr id="1363" name="Google Shape;1363;p32"/>
            <p:cNvSpPr/>
            <p:nvPr/>
          </p:nvSpPr>
          <p:spPr>
            <a:xfrm>
              <a:off x="-16779" y="5815886"/>
              <a:ext cx="976601" cy="2546757"/>
            </a:xfrm>
            <a:custGeom>
              <a:rect b="b" l="l" r="r" t="t"/>
              <a:pathLst>
                <a:path extrusionOk="0" h="2546757" w="976601">
                  <a:moveTo>
                    <a:pt x="245997" y="1541896"/>
                  </a:moveTo>
                  <a:cubicBezTo>
                    <a:pt x="216174" y="1541896"/>
                    <a:pt x="191997" y="1566073"/>
                    <a:pt x="191997" y="1595896"/>
                  </a:cubicBezTo>
                  <a:cubicBezTo>
                    <a:pt x="191997" y="1625719"/>
                    <a:pt x="216174" y="1649896"/>
                    <a:pt x="245997" y="1649896"/>
                  </a:cubicBezTo>
                  <a:lnTo>
                    <a:pt x="353997" y="1649896"/>
                  </a:lnTo>
                  <a:cubicBezTo>
                    <a:pt x="383820" y="1649896"/>
                    <a:pt x="407997" y="1625719"/>
                    <a:pt x="407997" y="1595896"/>
                  </a:cubicBezTo>
                  <a:cubicBezTo>
                    <a:pt x="407997" y="1566073"/>
                    <a:pt x="383820" y="1541896"/>
                    <a:pt x="353997" y="1541896"/>
                  </a:cubicBezTo>
                  <a:close/>
                  <a:moveTo>
                    <a:pt x="510373" y="50"/>
                  </a:moveTo>
                  <a:cubicBezTo>
                    <a:pt x="645650" y="2191"/>
                    <a:pt x="775789" y="72397"/>
                    <a:pt x="885380" y="214523"/>
                  </a:cubicBezTo>
                  <a:cubicBezTo>
                    <a:pt x="940604" y="292864"/>
                    <a:pt x="968376" y="423579"/>
                    <a:pt x="975808" y="584318"/>
                  </a:cubicBezTo>
                  <a:lnTo>
                    <a:pt x="976601" y="731372"/>
                  </a:lnTo>
                  <a:lnTo>
                    <a:pt x="948804" y="719858"/>
                  </a:lnTo>
                  <a:lnTo>
                    <a:pt x="696804" y="719858"/>
                  </a:lnTo>
                  <a:cubicBezTo>
                    <a:pt x="666981" y="719858"/>
                    <a:pt x="642804" y="744035"/>
                    <a:pt x="642804" y="773858"/>
                  </a:cubicBezTo>
                  <a:cubicBezTo>
                    <a:pt x="642804" y="803681"/>
                    <a:pt x="666981" y="827858"/>
                    <a:pt x="696804" y="827858"/>
                  </a:cubicBezTo>
                  <a:lnTo>
                    <a:pt x="948804" y="827858"/>
                  </a:lnTo>
                  <a:lnTo>
                    <a:pt x="972918" y="817870"/>
                  </a:lnTo>
                  <a:lnTo>
                    <a:pt x="966749" y="921008"/>
                  </a:lnTo>
                  <a:lnTo>
                    <a:pt x="806380" y="921008"/>
                  </a:lnTo>
                  <a:cubicBezTo>
                    <a:pt x="776557" y="921008"/>
                    <a:pt x="752380" y="945185"/>
                    <a:pt x="752380" y="975008"/>
                  </a:cubicBezTo>
                  <a:cubicBezTo>
                    <a:pt x="752380" y="1004831"/>
                    <a:pt x="776557" y="1029008"/>
                    <a:pt x="806380" y="1029008"/>
                  </a:cubicBezTo>
                  <a:lnTo>
                    <a:pt x="955051" y="1029008"/>
                  </a:lnTo>
                  <a:lnTo>
                    <a:pt x="933789" y="1208993"/>
                  </a:lnTo>
                  <a:cubicBezTo>
                    <a:pt x="910261" y="1369418"/>
                    <a:pt x="878795" y="1532982"/>
                    <a:pt x="843059" y="1688156"/>
                  </a:cubicBezTo>
                  <a:lnTo>
                    <a:pt x="810682" y="1817456"/>
                  </a:lnTo>
                  <a:lnTo>
                    <a:pt x="806987" y="1811976"/>
                  </a:lnTo>
                  <a:cubicBezTo>
                    <a:pt x="797215" y="1802204"/>
                    <a:pt x="783715" y="1796159"/>
                    <a:pt x="768803" y="1796159"/>
                  </a:cubicBezTo>
                  <a:lnTo>
                    <a:pt x="660803" y="1796159"/>
                  </a:lnTo>
                  <a:cubicBezTo>
                    <a:pt x="630980" y="1796159"/>
                    <a:pt x="606803" y="1820336"/>
                    <a:pt x="606803" y="1850159"/>
                  </a:cubicBezTo>
                  <a:cubicBezTo>
                    <a:pt x="606803" y="1879982"/>
                    <a:pt x="630980" y="1904159"/>
                    <a:pt x="660803" y="1904159"/>
                  </a:cubicBezTo>
                  <a:lnTo>
                    <a:pt x="768803" y="1904159"/>
                  </a:lnTo>
                  <a:lnTo>
                    <a:pt x="791304" y="1894839"/>
                  </a:lnTo>
                  <a:lnTo>
                    <a:pt x="786712" y="1913180"/>
                  </a:lnTo>
                  <a:cubicBezTo>
                    <a:pt x="688992" y="2272925"/>
                    <a:pt x="576055" y="2544183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ubicBezTo>
                    <a:pt x="234684" y="63836"/>
                    <a:pt x="375097" y="-2091"/>
                    <a:pt x="510373" y="5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32"/>
            <p:cNvSpPr/>
            <p:nvPr/>
          </p:nvSpPr>
          <p:spPr>
            <a:xfrm>
              <a:off x="339044" y="4952296"/>
              <a:ext cx="339180" cy="8833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32"/>
            <p:cNvSpPr/>
            <p:nvPr/>
          </p:nvSpPr>
          <p:spPr>
            <a:xfrm rot="3314848">
              <a:off x="782588" y="5196133"/>
              <a:ext cx="299484" cy="77995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32"/>
            <p:cNvSpPr/>
            <p:nvPr/>
          </p:nvSpPr>
          <p:spPr>
            <a:xfrm flipH="1" rot="-3314848">
              <a:off x="-46881" y="5188454"/>
              <a:ext cx="299484" cy="77995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7" name="Google Shape;1367;p32"/>
          <p:cNvGrpSpPr/>
          <p:nvPr/>
        </p:nvGrpSpPr>
        <p:grpSpPr>
          <a:xfrm rot="-1006829">
            <a:off x="8485718" y="4532190"/>
            <a:ext cx="707626" cy="914412"/>
            <a:chOff x="8486169" y="3185232"/>
            <a:chExt cx="1293157" cy="1671049"/>
          </a:xfrm>
        </p:grpSpPr>
        <p:sp>
          <p:nvSpPr>
            <p:cNvPr id="1368" name="Google Shape;1368;p32"/>
            <p:cNvSpPr/>
            <p:nvPr/>
          </p:nvSpPr>
          <p:spPr>
            <a:xfrm rot="8100000">
              <a:off x="8675547" y="3752503"/>
              <a:ext cx="914400" cy="914400"/>
            </a:xfrm>
            <a:prstGeom prst="teardrop">
              <a:avLst>
                <a:gd fmla="val 10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9" name="Google Shape;1369;p32"/>
            <p:cNvSpPr/>
            <p:nvPr/>
          </p:nvSpPr>
          <p:spPr>
            <a:xfrm>
              <a:off x="9014972" y="3185232"/>
              <a:ext cx="216234" cy="56314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0" name="Google Shape;1370;p32"/>
            <p:cNvSpPr/>
            <p:nvPr/>
          </p:nvSpPr>
          <p:spPr>
            <a:xfrm rot="3314848">
              <a:off x="9297740" y="3340683"/>
              <a:ext cx="190927" cy="4972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1" name="Google Shape;1371;p32"/>
            <p:cNvSpPr/>
            <p:nvPr/>
          </p:nvSpPr>
          <p:spPr>
            <a:xfrm flipH="1" rot="-3314848">
              <a:off x="8768936" y="3335788"/>
              <a:ext cx="190927" cy="4972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72" name="Google Shape;1372;p32"/>
          <p:cNvGrpSpPr/>
          <p:nvPr/>
        </p:nvGrpSpPr>
        <p:grpSpPr>
          <a:xfrm>
            <a:off x="9084509" y="4481247"/>
            <a:ext cx="927926" cy="972294"/>
            <a:chOff x="-2765399" y="4679237"/>
            <a:chExt cx="2840668" cy="2976493"/>
          </a:xfrm>
        </p:grpSpPr>
        <p:sp>
          <p:nvSpPr>
            <p:cNvPr id="1373" name="Google Shape;1373;p32"/>
            <p:cNvSpPr/>
            <p:nvPr/>
          </p:nvSpPr>
          <p:spPr>
            <a:xfrm rot="2641289">
              <a:off x="-1645446" y="4983810"/>
              <a:ext cx="1439231" cy="1391912"/>
            </a:xfrm>
            <a:custGeom>
              <a:rect b="b" l="l" r="r" t="t"/>
              <a:pathLst>
                <a:path extrusionOk="0" h="4413028" w="4563041">
                  <a:moveTo>
                    <a:pt x="1658854" y="700255"/>
                  </a:moveTo>
                  <a:cubicBezTo>
                    <a:pt x="1197696" y="1371211"/>
                    <a:pt x="1496559" y="2059981"/>
                    <a:pt x="1623229" y="2469679"/>
                  </a:cubicBezTo>
                  <a:cubicBezTo>
                    <a:pt x="1245198" y="2398427"/>
                    <a:pt x="843415" y="2327174"/>
                    <a:pt x="465384" y="1964977"/>
                  </a:cubicBezTo>
                  <a:cubicBezTo>
                    <a:pt x="774143" y="2501345"/>
                    <a:pt x="1255093" y="2515201"/>
                    <a:pt x="1587603" y="2594369"/>
                  </a:cubicBezTo>
                  <a:cubicBezTo>
                    <a:pt x="1409473" y="3039693"/>
                    <a:pt x="1563852" y="3455330"/>
                    <a:pt x="1730106" y="3859091"/>
                  </a:cubicBezTo>
                  <a:cubicBezTo>
                    <a:pt x="1595519" y="3465226"/>
                    <a:pt x="1544059" y="2970421"/>
                    <a:pt x="1736043" y="2600307"/>
                  </a:cubicBezTo>
                  <a:cubicBezTo>
                    <a:pt x="2044802" y="3130738"/>
                    <a:pt x="2810761" y="3298972"/>
                    <a:pt x="3339213" y="3354390"/>
                  </a:cubicBezTo>
                  <a:cubicBezTo>
                    <a:pt x="2751385" y="3245533"/>
                    <a:pt x="2092304" y="2952608"/>
                    <a:pt x="1825109" y="2511242"/>
                  </a:cubicBezTo>
                  <a:lnTo>
                    <a:pt x="3612345" y="1383086"/>
                  </a:lnTo>
                  <a:lnTo>
                    <a:pt x="1736044" y="2434053"/>
                  </a:lnTo>
                  <a:cubicBezTo>
                    <a:pt x="1411452" y="1798723"/>
                    <a:pt x="1419368" y="1199019"/>
                    <a:pt x="1658854" y="700255"/>
                  </a:cubicBezTo>
                  <a:close/>
                  <a:moveTo>
                    <a:pt x="2233909" y="0"/>
                  </a:moveTo>
                  <a:cubicBezTo>
                    <a:pt x="2467233" y="1806805"/>
                    <a:pt x="2077102" y="1155417"/>
                    <a:pt x="1882914" y="1893443"/>
                  </a:cubicBezTo>
                  <a:cubicBezTo>
                    <a:pt x="2512642" y="1924327"/>
                    <a:pt x="2322974" y="945807"/>
                    <a:pt x="2887388" y="733246"/>
                  </a:cubicBezTo>
                  <a:cubicBezTo>
                    <a:pt x="2830028" y="877206"/>
                    <a:pt x="2808293" y="1015229"/>
                    <a:pt x="2816247" y="1135439"/>
                  </a:cubicBezTo>
                  <a:cubicBezTo>
                    <a:pt x="3129337" y="625471"/>
                    <a:pt x="3460241" y="928965"/>
                    <a:pt x="4563041" y="810883"/>
                  </a:cubicBezTo>
                  <a:cubicBezTo>
                    <a:pt x="3889322" y="1343144"/>
                    <a:pt x="4278444" y="2112912"/>
                    <a:pt x="3343467" y="2140472"/>
                  </a:cubicBezTo>
                  <a:cubicBezTo>
                    <a:pt x="3501618" y="2209483"/>
                    <a:pt x="3618205" y="2266620"/>
                    <a:pt x="3829795" y="2311880"/>
                  </a:cubicBezTo>
                  <a:cubicBezTo>
                    <a:pt x="3569732" y="2557453"/>
                    <a:pt x="3262169" y="2512080"/>
                    <a:pt x="2622097" y="2389517"/>
                  </a:cubicBezTo>
                  <a:cubicBezTo>
                    <a:pt x="2509767" y="2369650"/>
                    <a:pt x="2397436" y="2415097"/>
                    <a:pt x="2302920" y="2579299"/>
                  </a:cubicBezTo>
                  <a:cubicBezTo>
                    <a:pt x="2487884" y="2842647"/>
                    <a:pt x="3266614" y="2209409"/>
                    <a:pt x="4140346" y="3262466"/>
                  </a:cubicBezTo>
                  <a:cubicBezTo>
                    <a:pt x="3752157" y="3403364"/>
                    <a:pt x="3785543" y="4007399"/>
                    <a:pt x="2975780" y="3631721"/>
                  </a:cubicBezTo>
                  <a:cubicBezTo>
                    <a:pt x="2895976" y="3835245"/>
                    <a:pt x="3071493" y="3943766"/>
                    <a:pt x="3217320" y="4028536"/>
                  </a:cubicBezTo>
                  <a:cubicBezTo>
                    <a:pt x="2958527" y="3996906"/>
                    <a:pt x="2693797" y="4250284"/>
                    <a:pt x="2440942" y="3933646"/>
                  </a:cubicBezTo>
                  <a:cubicBezTo>
                    <a:pt x="2297169" y="3720861"/>
                    <a:pt x="2384964" y="3258694"/>
                    <a:pt x="2009622" y="3295291"/>
                  </a:cubicBezTo>
                  <a:cubicBezTo>
                    <a:pt x="1754582" y="3405624"/>
                    <a:pt x="1937083" y="3548389"/>
                    <a:pt x="2121990" y="3770304"/>
                  </a:cubicBezTo>
                  <a:cubicBezTo>
                    <a:pt x="2200019" y="3867528"/>
                    <a:pt x="2192774" y="4111028"/>
                    <a:pt x="2299671" y="4413028"/>
                  </a:cubicBezTo>
                  <a:lnTo>
                    <a:pt x="1837093" y="4270076"/>
                  </a:lnTo>
                  <a:cubicBezTo>
                    <a:pt x="1555484" y="4205994"/>
                    <a:pt x="982929" y="3963783"/>
                    <a:pt x="974452" y="3490002"/>
                  </a:cubicBezTo>
                  <a:cubicBezTo>
                    <a:pt x="982406" y="3259218"/>
                    <a:pt x="1376307" y="3123434"/>
                    <a:pt x="1336761" y="2803585"/>
                  </a:cubicBezTo>
                  <a:cubicBezTo>
                    <a:pt x="985954" y="3102746"/>
                    <a:pt x="688585" y="3247528"/>
                    <a:pt x="284339" y="3416061"/>
                  </a:cubicBezTo>
                  <a:lnTo>
                    <a:pt x="90189" y="3296411"/>
                  </a:lnTo>
                  <a:cubicBezTo>
                    <a:pt x="514191" y="3104128"/>
                    <a:pt x="837251" y="3048411"/>
                    <a:pt x="1219689" y="2642372"/>
                  </a:cubicBezTo>
                  <a:cubicBezTo>
                    <a:pt x="937892" y="2487993"/>
                    <a:pt x="632345" y="2719562"/>
                    <a:pt x="457427" y="2677998"/>
                  </a:cubicBezTo>
                  <a:cubicBezTo>
                    <a:pt x="266151" y="2640019"/>
                    <a:pt x="-55751" y="2435786"/>
                    <a:pt x="8293" y="1768416"/>
                  </a:cubicBezTo>
                  <a:cubicBezTo>
                    <a:pt x="86864" y="1822004"/>
                    <a:pt x="171373" y="1810278"/>
                    <a:pt x="244007" y="1929180"/>
                  </a:cubicBezTo>
                  <a:cubicBezTo>
                    <a:pt x="144075" y="1584945"/>
                    <a:pt x="192584" y="1353526"/>
                    <a:pt x="336097" y="1009291"/>
                  </a:cubicBezTo>
                  <a:cubicBezTo>
                    <a:pt x="954398" y="1360733"/>
                    <a:pt x="866117" y="1991245"/>
                    <a:pt x="1086595" y="1885488"/>
                  </a:cubicBezTo>
                  <a:cubicBezTo>
                    <a:pt x="1316035" y="1763150"/>
                    <a:pt x="1171404" y="1474556"/>
                    <a:pt x="1008958" y="1328468"/>
                  </a:cubicBezTo>
                  <a:cubicBezTo>
                    <a:pt x="800580" y="1156986"/>
                    <a:pt x="687203" y="860812"/>
                    <a:pt x="1060716" y="439948"/>
                  </a:cubicBezTo>
                  <a:cubicBezTo>
                    <a:pt x="1126292" y="558925"/>
                    <a:pt x="1114678" y="844158"/>
                    <a:pt x="1257443" y="796880"/>
                  </a:cubicBezTo>
                  <a:cubicBezTo>
                    <a:pt x="1422615" y="505524"/>
                    <a:pt x="1338404" y="166665"/>
                    <a:pt x="22339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4" name="Google Shape;1374;p32"/>
            <p:cNvSpPr/>
            <p:nvPr/>
          </p:nvSpPr>
          <p:spPr>
            <a:xfrm>
              <a:off x="-2765399" y="5763559"/>
              <a:ext cx="620128" cy="620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5" name="Google Shape;1375;p32"/>
            <p:cNvSpPr/>
            <p:nvPr/>
          </p:nvSpPr>
          <p:spPr>
            <a:xfrm>
              <a:off x="-2087475" y="5763559"/>
              <a:ext cx="620128" cy="620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6" name="Google Shape;1376;p32"/>
            <p:cNvSpPr/>
            <p:nvPr/>
          </p:nvSpPr>
          <p:spPr>
            <a:xfrm>
              <a:off x="-2426437" y="6399581"/>
              <a:ext cx="620128" cy="620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7" name="Google Shape;1377;p32"/>
            <p:cNvSpPr/>
            <p:nvPr/>
          </p:nvSpPr>
          <p:spPr>
            <a:xfrm>
              <a:off x="-1748513" y="6399581"/>
              <a:ext cx="620128" cy="620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8" name="Google Shape;1378;p32"/>
            <p:cNvSpPr/>
            <p:nvPr/>
          </p:nvSpPr>
          <p:spPr>
            <a:xfrm>
              <a:off x="-2091459" y="7035602"/>
              <a:ext cx="620128" cy="620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9" name="Google Shape;1379;p32"/>
            <p:cNvSpPr/>
            <p:nvPr/>
          </p:nvSpPr>
          <p:spPr>
            <a:xfrm rot="-920152">
              <a:off x="-2235846" y="5444190"/>
              <a:ext cx="828000" cy="135552"/>
            </a:xfrm>
            <a:prstGeom prst="roundRect">
              <a:avLst>
                <a:gd fmla="val 49177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0" name="Google Shape;1380;p32"/>
            <p:cNvSpPr/>
            <p:nvPr/>
          </p:nvSpPr>
          <p:spPr>
            <a:xfrm>
              <a:off x="-1843268" y="5499851"/>
              <a:ext cx="156344" cy="316035"/>
            </a:xfrm>
            <a:prstGeom prst="roundRect">
              <a:avLst>
                <a:gd fmla="val 20029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81" name="Google Shape;1381;p32"/>
          <p:cNvGrpSpPr/>
          <p:nvPr/>
        </p:nvGrpSpPr>
        <p:grpSpPr>
          <a:xfrm>
            <a:off x="9617954" y="4639248"/>
            <a:ext cx="714348" cy="818590"/>
            <a:chOff x="3434152" y="230276"/>
            <a:chExt cx="5117562" cy="5864346"/>
          </a:xfrm>
        </p:grpSpPr>
        <p:sp>
          <p:nvSpPr>
            <p:cNvPr id="1382" name="Google Shape;1382;p32"/>
            <p:cNvSpPr/>
            <p:nvPr/>
          </p:nvSpPr>
          <p:spPr>
            <a:xfrm>
              <a:off x="3434152" y="3168165"/>
              <a:ext cx="2828668" cy="2642531"/>
            </a:xfrm>
            <a:custGeom>
              <a:rect b="b" l="l" r="r" t="t"/>
              <a:pathLst>
                <a:path extrusionOk="0" h="2642531" w="2828668">
                  <a:moveTo>
                    <a:pt x="700429" y="69115"/>
                  </a:moveTo>
                  <a:cubicBezTo>
                    <a:pt x="1280281" y="-139827"/>
                    <a:pt x="1186329" y="182560"/>
                    <a:pt x="1591949" y="278273"/>
                  </a:cubicBezTo>
                  <a:cubicBezTo>
                    <a:pt x="1997569" y="373986"/>
                    <a:pt x="2085689" y="113438"/>
                    <a:pt x="2550488" y="409929"/>
                  </a:cubicBezTo>
                  <a:cubicBezTo>
                    <a:pt x="2752640" y="570233"/>
                    <a:pt x="2851209" y="775394"/>
                    <a:pt x="2824318" y="1230372"/>
                  </a:cubicBezTo>
                  <a:cubicBezTo>
                    <a:pt x="2775199" y="2061427"/>
                    <a:pt x="2192073" y="2642531"/>
                    <a:pt x="1412159" y="2642531"/>
                  </a:cubicBezTo>
                  <a:cubicBezTo>
                    <a:pt x="632245" y="2642531"/>
                    <a:pt x="0" y="2010286"/>
                    <a:pt x="0" y="1230372"/>
                  </a:cubicBezTo>
                  <a:cubicBezTo>
                    <a:pt x="0" y="742926"/>
                    <a:pt x="217788" y="303435"/>
                    <a:pt x="700429" y="691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3" name="Google Shape;1383;p32"/>
            <p:cNvSpPr/>
            <p:nvPr/>
          </p:nvSpPr>
          <p:spPr>
            <a:xfrm flipH="1" rot="-6300000">
              <a:off x="4697268" y="953004"/>
              <a:ext cx="2262873" cy="2437350"/>
            </a:xfrm>
            <a:custGeom>
              <a:rect b="b" l="l" r="r" t="t"/>
              <a:pathLst>
                <a:path extrusionOk="0" h="2318514" w="215254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4" name="Google Shape;1384;p32"/>
            <p:cNvSpPr/>
            <p:nvPr/>
          </p:nvSpPr>
          <p:spPr>
            <a:xfrm rot="-1318505">
              <a:off x="5538768" y="3059101"/>
              <a:ext cx="2613462" cy="2642532"/>
            </a:xfrm>
            <a:custGeom>
              <a:rect b="b" l="l" r="r" t="t"/>
              <a:pathLst>
                <a:path extrusionOk="0" h="2642532" w="2613462">
                  <a:moveTo>
                    <a:pt x="2177283" y="323073"/>
                  </a:moveTo>
                  <a:cubicBezTo>
                    <a:pt x="2224968" y="344511"/>
                    <a:pt x="2277182" y="372869"/>
                    <a:pt x="2335282" y="409930"/>
                  </a:cubicBezTo>
                  <a:cubicBezTo>
                    <a:pt x="2537434" y="570234"/>
                    <a:pt x="2636003" y="775395"/>
                    <a:pt x="2609112" y="1230373"/>
                  </a:cubicBezTo>
                  <a:cubicBezTo>
                    <a:pt x="2559993" y="2061428"/>
                    <a:pt x="1976867" y="2642532"/>
                    <a:pt x="1196953" y="2642532"/>
                  </a:cubicBezTo>
                  <a:cubicBezTo>
                    <a:pt x="709507" y="2642532"/>
                    <a:pt x="279744" y="2395561"/>
                    <a:pt x="25969" y="2019925"/>
                  </a:cubicBezTo>
                  <a:lnTo>
                    <a:pt x="0" y="1977178"/>
                  </a:lnTo>
                  <a:lnTo>
                    <a:pt x="52970" y="1957707"/>
                  </a:lnTo>
                  <a:cubicBezTo>
                    <a:pt x="395707" y="1812253"/>
                    <a:pt x="690033" y="1528956"/>
                    <a:pt x="878304" y="1131700"/>
                  </a:cubicBezTo>
                  <a:cubicBezTo>
                    <a:pt x="1084449" y="696728"/>
                    <a:pt x="1068992" y="456841"/>
                    <a:pt x="934359" y="219950"/>
                  </a:cubicBezTo>
                  <a:cubicBezTo>
                    <a:pt x="870975" y="131062"/>
                    <a:pt x="812823" y="66588"/>
                    <a:pt x="757798" y="18822"/>
                  </a:cubicBezTo>
                  <a:lnTo>
                    <a:pt x="738979" y="4034"/>
                  </a:lnTo>
                  <a:lnTo>
                    <a:pt x="748059" y="2628"/>
                  </a:lnTo>
                  <a:cubicBezTo>
                    <a:pt x="1047406" y="-26900"/>
                    <a:pt x="1047177" y="200507"/>
                    <a:pt x="1376743" y="278274"/>
                  </a:cubicBezTo>
                  <a:cubicBezTo>
                    <a:pt x="1731660" y="362023"/>
                    <a:pt x="1843492" y="173009"/>
                    <a:pt x="2177283" y="3230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5" name="Google Shape;1385;p32"/>
            <p:cNvSpPr/>
            <p:nvPr/>
          </p:nvSpPr>
          <p:spPr>
            <a:xfrm flipH="1" rot="-9000000">
              <a:off x="5404406" y="1307417"/>
              <a:ext cx="1728031" cy="1861269"/>
            </a:xfrm>
            <a:custGeom>
              <a:rect b="b" l="l" r="r" t="t"/>
              <a:pathLst>
                <a:path extrusionOk="0" h="2318514" w="215254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6" name="Google Shape;1386;p32"/>
            <p:cNvSpPr/>
            <p:nvPr/>
          </p:nvSpPr>
          <p:spPr>
            <a:xfrm flipH="1" rot="-789805">
              <a:off x="3922253" y="428041"/>
              <a:ext cx="1852466" cy="1002062"/>
            </a:xfrm>
            <a:custGeom>
              <a:rect b="b" l="l" r="r" t="t"/>
              <a:pathLst>
                <a:path extrusionOk="0" h="1490465" w="1490464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0" name="Shape 1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1" name="Google Shape;1391;p33"/>
          <p:cNvSpPr txBox="1"/>
          <p:nvPr/>
        </p:nvSpPr>
        <p:spPr>
          <a:xfrm>
            <a:off x="660913" y="387300"/>
            <a:ext cx="531900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8000" spcFirstLastPara="1" rIns="24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Create Professional </a:t>
            </a:r>
            <a:r>
              <a:rPr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Presentation Designed</a:t>
            </a:r>
            <a:endParaRPr sz="36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2" name="Google Shape;1392;p33"/>
          <p:cNvSpPr/>
          <p:nvPr/>
        </p:nvSpPr>
        <p:spPr>
          <a:xfrm>
            <a:off x="7132665" y="4070322"/>
            <a:ext cx="425726" cy="393733"/>
          </a:xfrm>
          <a:custGeom>
            <a:rect b="b" l="l" r="r" t="t"/>
            <a:pathLst>
              <a:path extrusionOk="0" h="107156" w="115863">
                <a:moveTo>
                  <a:pt x="106040" y="0"/>
                </a:moveTo>
                <a:lnTo>
                  <a:pt x="115863" y="15627"/>
                </a:lnTo>
                <a:cubicBezTo>
                  <a:pt x="107677" y="19050"/>
                  <a:pt x="101650" y="24148"/>
                  <a:pt x="97780" y="30919"/>
                </a:cubicBezTo>
                <a:cubicBezTo>
                  <a:pt x="93911" y="37691"/>
                  <a:pt x="91753" y="47551"/>
                  <a:pt x="91306" y="60499"/>
                </a:cubicBezTo>
                <a:lnTo>
                  <a:pt x="112291" y="60499"/>
                </a:lnTo>
                <a:lnTo>
                  <a:pt x="112291" y="107156"/>
                </a:lnTo>
                <a:lnTo>
                  <a:pt x="69205" y="107156"/>
                </a:lnTo>
                <a:lnTo>
                  <a:pt x="69205" y="70321"/>
                </a:lnTo>
                <a:cubicBezTo>
                  <a:pt x="69205" y="50378"/>
                  <a:pt x="71587" y="35942"/>
                  <a:pt x="76349" y="27012"/>
                </a:cubicBezTo>
                <a:cubicBezTo>
                  <a:pt x="82600" y="15106"/>
                  <a:pt x="92497" y="6102"/>
                  <a:pt x="106040" y="0"/>
                </a:cubicBezTo>
                <a:close/>
                <a:moveTo>
                  <a:pt x="36835" y="0"/>
                </a:moveTo>
                <a:lnTo>
                  <a:pt x="46658" y="15627"/>
                </a:lnTo>
                <a:cubicBezTo>
                  <a:pt x="38472" y="19050"/>
                  <a:pt x="32445" y="24148"/>
                  <a:pt x="28575" y="30919"/>
                </a:cubicBezTo>
                <a:cubicBezTo>
                  <a:pt x="24706" y="37691"/>
                  <a:pt x="22548" y="47551"/>
                  <a:pt x="22101" y="60499"/>
                </a:cubicBezTo>
                <a:lnTo>
                  <a:pt x="43086" y="60499"/>
                </a:lnTo>
                <a:lnTo>
                  <a:pt x="43086" y="107156"/>
                </a:lnTo>
                <a:lnTo>
                  <a:pt x="0" y="107156"/>
                </a:lnTo>
                <a:lnTo>
                  <a:pt x="0" y="70321"/>
                </a:lnTo>
                <a:cubicBezTo>
                  <a:pt x="0" y="50378"/>
                  <a:pt x="2382" y="35942"/>
                  <a:pt x="7144" y="27012"/>
                </a:cubicBezTo>
                <a:cubicBezTo>
                  <a:pt x="13395" y="15106"/>
                  <a:pt x="23292" y="6102"/>
                  <a:pt x="3683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3" name="Google Shape;1393;p33"/>
          <p:cNvSpPr txBox="1"/>
          <p:nvPr/>
        </p:nvSpPr>
        <p:spPr>
          <a:xfrm>
            <a:off x="7751546" y="4481121"/>
            <a:ext cx="2288084" cy="18466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Create Quality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Professional PPT Presentation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4" name="Google Shape;1394;p33"/>
          <p:cNvSpPr txBox="1"/>
          <p:nvPr/>
        </p:nvSpPr>
        <p:spPr>
          <a:xfrm>
            <a:off x="777425" y="5372428"/>
            <a:ext cx="553452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 Easy to change colors, photos and Text. You can simply impress your audience and add a unique zing and appeal to your Presentations. I hope and I believe that this Template will your Time, Money and Reputation. Get a modern PowerPoint  Presentation that is beautifully designed. </a:t>
            </a:r>
            <a:endParaRPr/>
          </a:p>
        </p:txBody>
      </p:sp>
      <p:sp>
        <p:nvSpPr>
          <p:cNvPr id="1395" name="Google Shape;1395;p33"/>
          <p:cNvSpPr/>
          <p:nvPr>
            <p:ph idx="2" type="pic"/>
          </p:nvPr>
        </p:nvSpPr>
        <p:spPr>
          <a:xfrm>
            <a:off x="648128" y="1863585"/>
            <a:ext cx="5995863" cy="313082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396" name="Google Shape;1396;p33"/>
          <p:cNvSpPr/>
          <p:nvPr>
            <p:ph idx="3" type="pic"/>
          </p:nvPr>
        </p:nvSpPr>
        <p:spPr>
          <a:xfrm>
            <a:off x="6643992" y="1863585"/>
            <a:ext cx="1848255" cy="167728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397" name="Google Shape;1397;p33"/>
          <p:cNvSpPr/>
          <p:nvPr>
            <p:ph idx="4" type="pic"/>
          </p:nvPr>
        </p:nvSpPr>
        <p:spPr>
          <a:xfrm>
            <a:off x="8493868" y="1863585"/>
            <a:ext cx="1848255" cy="167728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398" name="Google Shape;1398;p33"/>
          <p:cNvSpPr/>
          <p:nvPr>
            <p:ph idx="5" type="pic"/>
          </p:nvPr>
        </p:nvSpPr>
        <p:spPr>
          <a:xfrm>
            <a:off x="10343745" y="1863585"/>
            <a:ext cx="1848255" cy="167728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2" name="Shape 1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" name="Google Shape;1403;p34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aphicFrame>
        <p:nvGraphicFramePr>
          <p:cNvPr id="1404" name="Google Shape;1404;p34"/>
          <p:cNvGraphicFramePr/>
          <p:nvPr/>
        </p:nvGraphicFramePr>
        <p:xfrm>
          <a:off x="843212" y="207276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{0CDB4F9E-B46D-46FC-ABE8-25B92BC132F5}</a:tableStyleId>
              </a:tblPr>
              <a:tblGrid>
                <a:gridCol w="266525"/>
                <a:gridCol w="1548000"/>
                <a:gridCol w="283125"/>
              </a:tblGrid>
              <a:tr h="54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 Here</a:t>
                      </a:r>
                      <a:endParaRPr b="1" sz="14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1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Table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Infographic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88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3F3F3F"/>
                          </a:solidFill>
                        </a:rPr>
                        <a:t>You can simply impress your audience and add a unique zing and appeal to your Presentations. </a:t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352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$1,000</a:t>
                      </a:r>
                      <a:endParaRPr b="1" sz="16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405" name="Google Shape;1405;p34"/>
          <p:cNvSpPr/>
          <p:nvPr/>
        </p:nvSpPr>
        <p:spPr>
          <a:xfrm>
            <a:off x="1640012" y="1814681"/>
            <a:ext cx="504056" cy="504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06" name="Google Shape;1406;p34"/>
          <p:cNvGraphicFramePr/>
          <p:nvPr/>
        </p:nvGraphicFramePr>
        <p:xfrm>
          <a:off x="3360858" y="207276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{0CDB4F9E-B46D-46FC-ABE8-25B92BC132F5}</a:tableStyleId>
              </a:tblPr>
              <a:tblGrid>
                <a:gridCol w="266525"/>
                <a:gridCol w="1548000"/>
                <a:gridCol w="283125"/>
              </a:tblGrid>
              <a:tr h="54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 Here</a:t>
                      </a:r>
                      <a:endParaRPr b="1" sz="14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1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Table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Infographic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88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3F3F3F"/>
                          </a:solidFill>
                        </a:rPr>
                        <a:t>You can simply impress your audience and add a unique zing and appeal to your Presentations. </a:t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352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$1,200</a:t>
                      </a:r>
                      <a:endParaRPr b="1" sz="16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407" name="Google Shape;1407;p34"/>
          <p:cNvSpPr/>
          <p:nvPr/>
        </p:nvSpPr>
        <p:spPr>
          <a:xfrm>
            <a:off x="4157658" y="1814681"/>
            <a:ext cx="504056" cy="5040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08" name="Google Shape;1408;p34"/>
          <p:cNvGraphicFramePr/>
          <p:nvPr/>
        </p:nvGraphicFramePr>
        <p:xfrm>
          <a:off x="5878504" y="207276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{0CDB4F9E-B46D-46FC-ABE8-25B92BC132F5}</a:tableStyleId>
              </a:tblPr>
              <a:tblGrid>
                <a:gridCol w="266525"/>
                <a:gridCol w="1548000"/>
                <a:gridCol w="283125"/>
              </a:tblGrid>
              <a:tr h="54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  Here</a:t>
                      </a:r>
                      <a:endParaRPr b="1" sz="14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</a:t>
                      </a:r>
                      <a:endParaRPr b="1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Table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b="0" lang="en-US" sz="12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Infographic</a:t>
                      </a:r>
                      <a:endParaRPr b="0"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88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3F3F3F"/>
                          </a:solidFill>
                        </a:rPr>
                        <a:t>You can simply impress your audience and add a unique zing and appeal to your Presentations. </a:t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352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$900</a:t>
                      </a:r>
                      <a:endParaRPr b="1" sz="16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409" name="Google Shape;1409;p34"/>
          <p:cNvSpPr/>
          <p:nvPr/>
        </p:nvSpPr>
        <p:spPr>
          <a:xfrm>
            <a:off x="6675304" y="1814681"/>
            <a:ext cx="504056" cy="50405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0" name="Google Shape;1410;p34"/>
          <p:cNvSpPr/>
          <p:nvPr/>
        </p:nvSpPr>
        <p:spPr>
          <a:xfrm>
            <a:off x="6813764" y="1917665"/>
            <a:ext cx="227902" cy="301603"/>
          </a:xfrm>
          <a:custGeom>
            <a:rect b="b" l="l" r="r" t="t"/>
            <a:pathLst>
              <a:path extrusionOk="0" h="3240000" w="2448272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1" name="Google Shape;1411;p34"/>
          <p:cNvSpPr/>
          <p:nvPr/>
        </p:nvSpPr>
        <p:spPr>
          <a:xfrm rot="2700000">
            <a:off x="4291464" y="1845174"/>
            <a:ext cx="238447" cy="427491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2" name="Google Shape;1412;p34"/>
          <p:cNvSpPr/>
          <p:nvPr/>
        </p:nvSpPr>
        <p:spPr>
          <a:xfrm>
            <a:off x="1752612" y="1925438"/>
            <a:ext cx="295426" cy="276545"/>
          </a:xfrm>
          <a:custGeom>
            <a:rect b="b" l="l" r="r" t="t"/>
            <a:pathLst>
              <a:path extrusionOk="0" h="3032924" w="3239999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3" name="Google Shape;1413;p34"/>
          <p:cNvSpPr txBox="1"/>
          <p:nvPr/>
        </p:nvSpPr>
        <p:spPr>
          <a:xfrm>
            <a:off x="8405663" y="1649924"/>
            <a:ext cx="3086831" cy="9513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Table</a:t>
            </a:r>
            <a:r>
              <a:rPr b="1" lang="en-US" sz="2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 Presentation Designed</a:t>
            </a:r>
            <a:endParaRPr/>
          </a:p>
        </p:txBody>
      </p:sp>
      <p:sp>
        <p:nvSpPr>
          <p:cNvPr id="1414" name="Google Shape;1414;p34"/>
          <p:cNvSpPr txBox="1"/>
          <p:nvPr/>
        </p:nvSpPr>
        <p:spPr>
          <a:xfrm>
            <a:off x="8980238" y="5745631"/>
            <a:ext cx="1928167" cy="30777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Modern PowerPoint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5" name="Google Shape;1415;p34"/>
          <p:cNvSpPr txBox="1"/>
          <p:nvPr/>
        </p:nvSpPr>
        <p:spPr>
          <a:xfrm>
            <a:off x="8396150" y="2607677"/>
            <a:ext cx="309634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</a:t>
            </a:r>
            <a:endParaRPr/>
          </a:p>
        </p:txBody>
      </p:sp>
      <p:sp>
        <p:nvSpPr>
          <p:cNvPr id="1416" name="Google Shape;1416;p34"/>
          <p:cNvSpPr txBox="1"/>
          <p:nvPr/>
        </p:nvSpPr>
        <p:spPr>
          <a:xfrm>
            <a:off x="8396150" y="3130053"/>
            <a:ext cx="309634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 Easy to change colors, photos and Text. You can simply impress your audience and add a unique zing and appeal to your Presentations. I hope and I believe that this Template will your Time, Money and Reputation. Get a modern PowerPoint  Presentation that is beautifully designed.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0" name="Shape 1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Google Shape;1421;p35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1422" name="Google Shape;1422;p35"/>
          <p:cNvGrpSpPr/>
          <p:nvPr/>
        </p:nvGrpSpPr>
        <p:grpSpPr>
          <a:xfrm>
            <a:off x="1481668" y="3283403"/>
            <a:ext cx="7392282" cy="1421768"/>
            <a:chOff x="-713978" y="3320954"/>
            <a:chExt cx="7392282" cy="1421768"/>
          </a:xfrm>
        </p:grpSpPr>
        <p:cxnSp>
          <p:nvCxnSpPr>
            <p:cNvPr id="1423" name="Google Shape;1423;p35"/>
            <p:cNvCxnSpPr/>
            <p:nvPr/>
          </p:nvCxnSpPr>
          <p:spPr>
            <a:xfrm>
              <a:off x="6221104" y="3320954"/>
              <a:ext cx="457200" cy="457200"/>
            </a:xfrm>
            <a:prstGeom prst="straightConnector1">
              <a:avLst/>
            </a:prstGeom>
            <a:noFill/>
            <a:ln cap="flat" cmpd="sng" w="19050">
              <a:solidFill>
                <a:srgbClr val="3F3F3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424" name="Google Shape;1424;p35"/>
            <p:cNvCxnSpPr/>
            <p:nvPr/>
          </p:nvCxnSpPr>
          <p:spPr>
            <a:xfrm>
              <a:off x="3447070" y="3320954"/>
              <a:ext cx="457200" cy="457200"/>
            </a:xfrm>
            <a:prstGeom prst="straightConnector1">
              <a:avLst/>
            </a:prstGeom>
            <a:noFill/>
            <a:ln cap="flat" cmpd="sng" w="19050">
              <a:solidFill>
                <a:srgbClr val="3F3F3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425" name="Google Shape;1425;p35"/>
            <p:cNvCxnSpPr/>
            <p:nvPr/>
          </p:nvCxnSpPr>
          <p:spPr>
            <a:xfrm>
              <a:off x="673038" y="3320954"/>
              <a:ext cx="457200" cy="457200"/>
            </a:xfrm>
            <a:prstGeom prst="straightConnector1">
              <a:avLst/>
            </a:prstGeom>
            <a:noFill/>
            <a:ln cap="flat" cmpd="sng" w="19050">
              <a:solidFill>
                <a:srgbClr val="3F3F3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426" name="Google Shape;1426;p35"/>
            <p:cNvCxnSpPr/>
            <p:nvPr/>
          </p:nvCxnSpPr>
          <p:spPr>
            <a:xfrm flipH="1" rot="10800000">
              <a:off x="4834086" y="4285522"/>
              <a:ext cx="457200" cy="457200"/>
            </a:xfrm>
            <a:prstGeom prst="straightConnector1">
              <a:avLst/>
            </a:prstGeom>
            <a:noFill/>
            <a:ln cap="flat" cmpd="sng" w="19050">
              <a:solidFill>
                <a:srgbClr val="3F3F3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427" name="Google Shape;1427;p35"/>
            <p:cNvCxnSpPr/>
            <p:nvPr/>
          </p:nvCxnSpPr>
          <p:spPr>
            <a:xfrm flipH="1" rot="10800000">
              <a:off x="2060054" y="4285522"/>
              <a:ext cx="457200" cy="457200"/>
            </a:xfrm>
            <a:prstGeom prst="straightConnector1">
              <a:avLst/>
            </a:prstGeom>
            <a:noFill/>
            <a:ln cap="flat" cmpd="sng" w="19050">
              <a:solidFill>
                <a:srgbClr val="3F3F3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428" name="Google Shape;1428;p35"/>
            <p:cNvCxnSpPr/>
            <p:nvPr/>
          </p:nvCxnSpPr>
          <p:spPr>
            <a:xfrm flipH="1" rot="10800000">
              <a:off x="-713978" y="4285522"/>
              <a:ext cx="457200" cy="457200"/>
            </a:xfrm>
            <a:prstGeom prst="straightConnector1">
              <a:avLst/>
            </a:prstGeom>
            <a:noFill/>
            <a:ln cap="flat" cmpd="sng" w="19050">
              <a:solidFill>
                <a:srgbClr val="3F3F3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1429" name="Google Shape;1429;p35"/>
          <p:cNvGrpSpPr/>
          <p:nvPr/>
        </p:nvGrpSpPr>
        <p:grpSpPr>
          <a:xfrm>
            <a:off x="986764" y="3740603"/>
            <a:ext cx="8661202" cy="514942"/>
            <a:chOff x="-373747" y="3778154"/>
            <a:chExt cx="7826067" cy="514942"/>
          </a:xfrm>
        </p:grpSpPr>
        <p:sp>
          <p:nvSpPr>
            <p:cNvPr id="1430" name="Google Shape;1430;p35"/>
            <p:cNvSpPr/>
            <p:nvPr/>
          </p:nvSpPr>
          <p:spPr>
            <a:xfrm>
              <a:off x="933736" y="3778154"/>
              <a:ext cx="1434480" cy="514942"/>
            </a:xfrm>
            <a:prstGeom prst="chevron">
              <a:avLst>
                <a:gd fmla="val 5000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35"/>
            <p:cNvSpPr/>
            <p:nvPr/>
          </p:nvSpPr>
          <p:spPr>
            <a:xfrm>
              <a:off x="2204762" y="3778154"/>
              <a:ext cx="1434480" cy="514942"/>
            </a:xfrm>
            <a:prstGeom prst="chevron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35"/>
            <p:cNvSpPr/>
            <p:nvPr/>
          </p:nvSpPr>
          <p:spPr>
            <a:xfrm>
              <a:off x="3475788" y="3778154"/>
              <a:ext cx="1434480" cy="514942"/>
            </a:xfrm>
            <a:prstGeom prst="chevron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35"/>
            <p:cNvSpPr/>
            <p:nvPr/>
          </p:nvSpPr>
          <p:spPr>
            <a:xfrm>
              <a:off x="4746814" y="3778154"/>
              <a:ext cx="1434480" cy="514942"/>
            </a:xfrm>
            <a:prstGeom prst="chevron">
              <a:avLst>
                <a:gd fmla="val 5000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35"/>
            <p:cNvSpPr/>
            <p:nvPr/>
          </p:nvSpPr>
          <p:spPr>
            <a:xfrm>
              <a:off x="6017840" y="3778154"/>
              <a:ext cx="1434480" cy="514942"/>
            </a:xfrm>
            <a:prstGeom prst="chevron">
              <a:avLst>
                <a:gd fmla="val 5000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35"/>
            <p:cNvSpPr/>
            <p:nvPr/>
          </p:nvSpPr>
          <p:spPr>
            <a:xfrm>
              <a:off x="-373747" y="3778154"/>
              <a:ext cx="1434480" cy="514942"/>
            </a:xfrm>
            <a:prstGeom prst="chevron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36" name="Google Shape;1436;p35"/>
          <p:cNvGrpSpPr/>
          <p:nvPr/>
        </p:nvGrpSpPr>
        <p:grpSpPr>
          <a:xfrm>
            <a:off x="1930565" y="2172928"/>
            <a:ext cx="1836018" cy="1078798"/>
            <a:chOff x="7026501" y="4509120"/>
            <a:chExt cx="1499710" cy="1078798"/>
          </a:xfrm>
        </p:grpSpPr>
        <p:sp>
          <p:nvSpPr>
            <p:cNvPr id="1437" name="Google Shape;1437;p35"/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35"/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39" name="Google Shape;1439;p35"/>
          <p:cNvGrpSpPr/>
          <p:nvPr/>
        </p:nvGrpSpPr>
        <p:grpSpPr>
          <a:xfrm>
            <a:off x="4714653" y="2172928"/>
            <a:ext cx="1836018" cy="1078798"/>
            <a:chOff x="7026501" y="4509120"/>
            <a:chExt cx="1499710" cy="1078798"/>
          </a:xfrm>
        </p:grpSpPr>
        <p:sp>
          <p:nvSpPr>
            <p:cNvPr id="1440" name="Google Shape;1440;p35"/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35"/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42" name="Google Shape;1442;p35"/>
          <p:cNvGrpSpPr/>
          <p:nvPr/>
        </p:nvGrpSpPr>
        <p:grpSpPr>
          <a:xfrm>
            <a:off x="7498741" y="2172928"/>
            <a:ext cx="1836018" cy="1078798"/>
            <a:chOff x="7026501" y="4509120"/>
            <a:chExt cx="1499710" cy="1078798"/>
          </a:xfrm>
        </p:grpSpPr>
        <p:sp>
          <p:nvSpPr>
            <p:cNvPr id="1443" name="Google Shape;1443;p35"/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35"/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45" name="Google Shape;1445;p35"/>
          <p:cNvGrpSpPr/>
          <p:nvPr/>
        </p:nvGrpSpPr>
        <p:grpSpPr>
          <a:xfrm>
            <a:off x="3322609" y="4812027"/>
            <a:ext cx="1836018" cy="1078798"/>
            <a:chOff x="7026501" y="4509120"/>
            <a:chExt cx="1499710" cy="1078798"/>
          </a:xfrm>
        </p:grpSpPr>
        <p:sp>
          <p:nvSpPr>
            <p:cNvPr id="1446" name="Google Shape;1446;p35"/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35"/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48" name="Google Shape;1448;p35"/>
          <p:cNvGrpSpPr/>
          <p:nvPr/>
        </p:nvGrpSpPr>
        <p:grpSpPr>
          <a:xfrm>
            <a:off x="6106697" y="4812027"/>
            <a:ext cx="1836018" cy="1078798"/>
            <a:chOff x="7026501" y="4509120"/>
            <a:chExt cx="1499710" cy="1078798"/>
          </a:xfrm>
        </p:grpSpPr>
        <p:sp>
          <p:nvSpPr>
            <p:cNvPr id="1449" name="Google Shape;1449;p35"/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35"/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51" name="Google Shape;1451;p35"/>
          <p:cNvSpPr txBox="1"/>
          <p:nvPr/>
        </p:nvSpPr>
        <p:spPr>
          <a:xfrm>
            <a:off x="2681582" y="3869928"/>
            <a:ext cx="120366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2" name="Google Shape;1452;p35"/>
          <p:cNvSpPr txBox="1"/>
          <p:nvPr/>
        </p:nvSpPr>
        <p:spPr>
          <a:xfrm>
            <a:off x="4098389" y="3869928"/>
            <a:ext cx="120366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3" name="Google Shape;1453;p35"/>
          <p:cNvSpPr txBox="1"/>
          <p:nvPr/>
        </p:nvSpPr>
        <p:spPr>
          <a:xfrm>
            <a:off x="5515196" y="3869928"/>
            <a:ext cx="120366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4" name="Google Shape;1454;p35"/>
          <p:cNvSpPr txBox="1"/>
          <p:nvPr/>
        </p:nvSpPr>
        <p:spPr>
          <a:xfrm>
            <a:off x="6932003" y="3869928"/>
            <a:ext cx="120366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5" name="Google Shape;1455;p35"/>
          <p:cNvSpPr txBox="1"/>
          <p:nvPr/>
        </p:nvSpPr>
        <p:spPr>
          <a:xfrm>
            <a:off x="8348809" y="3869928"/>
            <a:ext cx="120366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6" name="Google Shape;1456;p35"/>
          <p:cNvSpPr txBox="1"/>
          <p:nvPr/>
        </p:nvSpPr>
        <p:spPr>
          <a:xfrm>
            <a:off x="1264775" y="3869928"/>
            <a:ext cx="120366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57" name="Google Shape;1457;p35"/>
          <p:cNvGrpSpPr/>
          <p:nvPr/>
        </p:nvGrpSpPr>
        <p:grpSpPr>
          <a:xfrm>
            <a:off x="538521" y="4822059"/>
            <a:ext cx="1836018" cy="1078798"/>
            <a:chOff x="7026501" y="4509120"/>
            <a:chExt cx="1499710" cy="1078798"/>
          </a:xfrm>
        </p:grpSpPr>
        <p:sp>
          <p:nvSpPr>
            <p:cNvPr id="1458" name="Google Shape;1458;p35"/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35"/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60" name="Google Shape;1460;p35"/>
          <p:cNvGrpSpPr/>
          <p:nvPr/>
        </p:nvGrpSpPr>
        <p:grpSpPr>
          <a:xfrm>
            <a:off x="9803764" y="3251726"/>
            <a:ext cx="1753617" cy="1206212"/>
            <a:chOff x="5327019" y="1709568"/>
            <a:chExt cx="2893768" cy="1990456"/>
          </a:xfrm>
        </p:grpSpPr>
        <p:sp>
          <p:nvSpPr>
            <p:cNvPr id="1461" name="Google Shape;1461;p35"/>
            <p:cNvSpPr/>
            <p:nvPr/>
          </p:nvSpPr>
          <p:spPr>
            <a:xfrm>
              <a:off x="5327019" y="1709568"/>
              <a:ext cx="2893768" cy="1990456"/>
            </a:xfrm>
            <a:custGeom>
              <a:rect b="b" l="l" r="r" t="t"/>
              <a:pathLst>
                <a:path extrusionOk="0" h="1990456" w="2893768">
                  <a:moveTo>
                    <a:pt x="1421722" y="0"/>
                  </a:moveTo>
                  <a:cubicBezTo>
                    <a:pt x="1675150" y="0"/>
                    <a:pt x="1889039" y="161763"/>
                    <a:pt x="1968123" y="388232"/>
                  </a:cubicBezTo>
                  <a:cubicBezTo>
                    <a:pt x="2063383" y="321731"/>
                    <a:pt x="2178414" y="283985"/>
                    <a:pt x="2302434" y="283985"/>
                  </a:cubicBezTo>
                  <a:cubicBezTo>
                    <a:pt x="2629555" y="283985"/>
                    <a:pt x="2893768" y="548199"/>
                    <a:pt x="2893768" y="875321"/>
                  </a:cubicBezTo>
                  <a:cubicBezTo>
                    <a:pt x="2893768" y="1202442"/>
                    <a:pt x="2629555" y="1466655"/>
                    <a:pt x="2302434" y="1466655"/>
                  </a:cubicBezTo>
                  <a:cubicBezTo>
                    <a:pt x="2289851" y="1466655"/>
                    <a:pt x="2277271" y="1464859"/>
                    <a:pt x="2264688" y="1464859"/>
                  </a:cubicBezTo>
                  <a:lnTo>
                    <a:pt x="2264688" y="1990456"/>
                  </a:lnTo>
                  <a:lnTo>
                    <a:pt x="661433" y="1990456"/>
                  </a:lnTo>
                  <a:lnTo>
                    <a:pt x="661433" y="1463060"/>
                  </a:lnTo>
                  <a:cubicBezTo>
                    <a:pt x="639864" y="1464859"/>
                    <a:pt x="614701" y="1466655"/>
                    <a:pt x="591336" y="1466655"/>
                  </a:cubicBezTo>
                  <a:cubicBezTo>
                    <a:pt x="264215" y="1466655"/>
                    <a:pt x="0" y="1202442"/>
                    <a:pt x="0" y="875321"/>
                  </a:cubicBezTo>
                  <a:cubicBezTo>
                    <a:pt x="0" y="548199"/>
                    <a:pt x="264215" y="283985"/>
                    <a:pt x="591336" y="283985"/>
                  </a:cubicBezTo>
                  <a:cubicBezTo>
                    <a:pt x="699179" y="283985"/>
                    <a:pt x="799831" y="312743"/>
                    <a:pt x="886105" y="363069"/>
                  </a:cubicBezTo>
                  <a:cubicBezTo>
                    <a:pt x="970581" y="150979"/>
                    <a:pt x="1179076" y="0"/>
                    <a:pt x="14217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35"/>
            <p:cNvSpPr/>
            <p:nvPr/>
          </p:nvSpPr>
          <p:spPr>
            <a:xfrm>
              <a:off x="6203382" y="2491814"/>
              <a:ext cx="1159400" cy="1208210"/>
            </a:xfrm>
            <a:custGeom>
              <a:rect b="b" l="l" r="r" t="t"/>
              <a:pathLst>
                <a:path extrusionOk="0" h="1208210" w="1159400">
                  <a:moveTo>
                    <a:pt x="1065682" y="933584"/>
                  </a:moveTo>
                  <a:lnTo>
                    <a:pt x="1149699" y="933584"/>
                  </a:lnTo>
                  <a:lnTo>
                    <a:pt x="1155893" y="1208210"/>
                  </a:lnTo>
                  <a:lnTo>
                    <a:pt x="1059488" y="1208210"/>
                  </a:lnTo>
                  <a:close/>
                  <a:moveTo>
                    <a:pt x="581886" y="44831"/>
                  </a:moveTo>
                  <a:cubicBezTo>
                    <a:pt x="586502" y="44831"/>
                    <a:pt x="590680" y="46461"/>
                    <a:pt x="593705" y="49094"/>
                  </a:cubicBezTo>
                  <a:lnTo>
                    <a:pt x="598059" y="58250"/>
                  </a:lnTo>
                  <a:cubicBezTo>
                    <a:pt x="598059" y="182757"/>
                    <a:pt x="598059" y="307265"/>
                    <a:pt x="598059" y="431773"/>
                  </a:cubicBezTo>
                  <a:cubicBezTo>
                    <a:pt x="598059" y="440251"/>
                    <a:pt x="605950" y="447124"/>
                    <a:pt x="615686" y="447124"/>
                  </a:cubicBezTo>
                  <a:cubicBezTo>
                    <a:pt x="625421" y="447124"/>
                    <a:pt x="633313" y="440251"/>
                    <a:pt x="633313" y="431773"/>
                  </a:cubicBezTo>
                  <a:lnTo>
                    <a:pt x="633313" y="59339"/>
                  </a:lnTo>
                  <a:lnTo>
                    <a:pt x="638184" y="49094"/>
                  </a:lnTo>
                  <a:cubicBezTo>
                    <a:pt x="641209" y="46461"/>
                    <a:pt x="645387" y="44831"/>
                    <a:pt x="650003" y="44831"/>
                  </a:cubicBezTo>
                  <a:cubicBezTo>
                    <a:pt x="654618" y="44831"/>
                    <a:pt x="658797" y="46461"/>
                    <a:pt x="661821" y="49094"/>
                  </a:cubicBezTo>
                  <a:lnTo>
                    <a:pt x="665554" y="56943"/>
                  </a:lnTo>
                  <a:cubicBezTo>
                    <a:pt x="665554" y="181835"/>
                    <a:pt x="665553" y="306728"/>
                    <a:pt x="665553" y="431620"/>
                  </a:cubicBezTo>
                  <a:cubicBezTo>
                    <a:pt x="665553" y="440098"/>
                    <a:pt x="673445" y="446972"/>
                    <a:pt x="683180" y="446972"/>
                  </a:cubicBezTo>
                  <a:cubicBezTo>
                    <a:pt x="692915" y="446972"/>
                    <a:pt x="700807" y="440098"/>
                    <a:pt x="700807" y="431620"/>
                  </a:cubicBezTo>
                  <a:lnTo>
                    <a:pt x="700807" y="57502"/>
                  </a:lnTo>
                  <a:lnTo>
                    <a:pt x="704806" y="49094"/>
                  </a:lnTo>
                  <a:cubicBezTo>
                    <a:pt x="707831" y="46461"/>
                    <a:pt x="712009" y="44831"/>
                    <a:pt x="716624" y="44831"/>
                  </a:cubicBezTo>
                  <a:cubicBezTo>
                    <a:pt x="721240" y="44831"/>
                    <a:pt x="725418" y="46461"/>
                    <a:pt x="728443" y="49094"/>
                  </a:cubicBezTo>
                  <a:lnTo>
                    <a:pt x="733049" y="58781"/>
                  </a:lnTo>
                  <a:cubicBezTo>
                    <a:pt x="733049" y="181897"/>
                    <a:pt x="733049" y="305014"/>
                    <a:pt x="733049" y="428131"/>
                  </a:cubicBezTo>
                  <a:cubicBezTo>
                    <a:pt x="733049" y="436609"/>
                    <a:pt x="740941" y="443482"/>
                    <a:pt x="750676" y="443482"/>
                  </a:cubicBezTo>
                  <a:cubicBezTo>
                    <a:pt x="760411" y="443482"/>
                    <a:pt x="768303" y="436609"/>
                    <a:pt x="768303" y="428131"/>
                  </a:cubicBezTo>
                  <a:lnTo>
                    <a:pt x="768303" y="58807"/>
                  </a:lnTo>
                  <a:lnTo>
                    <a:pt x="772922" y="49094"/>
                  </a:lnTo>
                  <a:cubicBezTo>
                    <a:pt x="775947" y="46461"/>
                    <a:pt x="780125" y="44831"/>
                    <a:pt x="784741" y="44831"/>
                  </a:cubicBezTo>
                  <a:cubicBezTo>
                    <a:pt x="793972" y="44831"/>
                    <a:pt x="801454" y="51348"/>
                    <a:pt x="801454" y="59387"/>
                  </a:cubicBezTo>
                  <a:lnTo>
                    <a:pt x="823440" y="598108"/>
                  </a:lnTo>
                  <a:cubicBezTo>
                    <a:pt x="823684" y="628245"/>
                    <a:pt x="755167" y="700040"/>
                    <a:pt x="721031" y="751006"/>
                  </a:cubicBezTo>
                  <a:lnTo>
                    <a:pt x="721249" y="751006"/>
                  </a:lnTo>
                  <a:lnTo>
                    <a:pt x="730362" y="1208210"/>
                  </a:lnTo>
                  <a:lnTo>
                    <a:pt x="632635" y="1208210"/>
                  </a:lnTo>
                  <a:lnTo>
                    <a:pt x="641747" y="751006"/>
                  </a:lnTo>
                  <a:lnTo>
                    <a:pt x="641966" y="751006"/>
                  </a:lnTo>
                  <a:cubicBezTo>
                    <a:pt x="607830" y="700040"/>
                    <a:pt x="537818" y="625641"/>
                    <a:pt x="539558" y="598108"/>
                  </a:cubicBezTo>
                  <a:lnTo>
                    <a:pt x="565173" y="59387"/>
                  </a:lnTo>
                  <a:cubicBezTo>
                    <a:pt x="565173" y="51348"/>
                    <a:pt x="572656" y="44831"/>
                    <a:pt x="581886" y="44831"/>
                  </a:cubicBezTo>
                  <a:close/>
                  <a:moveTo>
                    <a:pt x="212595" y="36059"/>
                  </a:moveTo>
                  <a:cubicBezTo>
                    <a:pt x="336973" y="33789"/>
                    <a:pt x="407081" y="222028"/>
                    <a:pt x="409936" y="374777"/>
                  </a:cubicBezTo>
                  <a:cubicBezTo>
                    <a:pt x="412077" y="489338"/>
                    <a:pt x="355947" y="615833"/>
                    <a:pt x="284145" y="671400"/>
                  </a:cubicBezTo>
                  <a:lnTo>
                    <a:pt x="233303" y="690845"/>
                  </a:lnTo>
                  <a:lnTo>
                    <a:pt x="247393" y="690845"/>
                  </a:lnTo>
                  <a:lnTo>
                    <a:pt x="257705" y="1208210"/>
                  </a:lnTo>
                  <a:lnTo>
                    <a:pt x="152291" y="1208210"/>
                  </a:lnTo>
                  <a:lnTo>
                    <a:pt x="162602" y="690845"/>
                  </a:lnTo>
                  <a:lnTo>
                    <a:pt x="183747" y="690845"/>
                  </a:lnTo>
                  <a:lnTo>
                    <a:pt x="132897" y="671667"/>
                  </a:lnTo>
                  <a:cubicBezTo>
                    <a:pt x="60354" y="617778"/>
                    <a:pt x="2206" y="495078"/>
                    <a:pt x="65" y="367375"/>
                  </a:cubicBezTo>
                  <a:cubicBezTo>
                    <a:pt x="-2789" y="197105"/>
                    <a:pt x="88216" y="38330"/>
                    <a:pt x="212595" y="36059"/>
                  </a:cubicBezTo>
                  <a:close/>
                  <a:moveTo>
                    <a:pt x="1152978" y="0"/>
                  </a:moveTo>
                  <a:cubicBezTo>
                    <a:pt x="1164512" y="2879"/>
                    <a:pt x="1158745" y="587326"/>
                    <a:pt x="1149518" y="932812"/>
                  </a:cubicBezTo>
                  <a:cubicBezTo>
                    <a:pt x="1091853" y="931852"/>
                    <a:pt x="1023807" y="936651"/>
                    <a:pt x="969601" y="929933"/>
                  </a:cubicBezTo>
                  <a:cubicBezTo>
                    <a:pt x="948841" y="524947"/>
                    <a:pt x="1011121" y="4799"/>
                    <a:pt x="11529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6" name="Shape 1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7" name="Google Shape;1467;p36"/>
          <p:cNvSpPr/>
          <p:nvPr>
            <p:ph idx="2" type="pic"/>
          </p:nvPr>
        </p:nvSpPr>
        <p:spPr>
          <a:xfrm>
            <a:off x="1" y="0"/>
            <a:ext cx="6511687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468" name="Google Shape;1468;p36"/>
          <p:cNvSpPr/>
          <p:nvPr/>
        </p:nvSpPr>
        <p:spPr>
          <a:xfrm>
            <a:off x="356152" y="294579"/>
            <a:ext cx="11479696" cy="6268843"/>
          </a:xfrm>
          <a:prstGeom prst="frame">
            <a:avLst>
              <a:gd fmla="val 584" name="adj1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9" name="Google Shape;1469;p36"/>
          <p:cNvSpPr txBox="1"/>
          <p:nvPr/>
        </p:nvSpPr>
        <p:spPr>
          <a:xfrm>
            <a:off x="6760835" y="854227"/>
            <a:ext cx="4853991" cy="9848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8000" spcFirstLastPara="1" rIns="24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Create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Professional Presentation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0" name="Google Shape;1470;p36"/>
          <p:cNvSpPr/>
          <p:nvPr/>
        </p:nvSpPr>
        <p:spPr>
          <a:xfrm>
            <a:off x="6905882" y="3985865"/>
            <a:ext cx="425726" cy="393733"/>
          </a:xfrm>
          <a:custGeom>
            <a:rect b="b" l="l" r="r" t="t"/>
            <a:pathLst>
              <a:path extrusionOk="0" h="107156" w="115863">
                <a:moveTo>
                  <a:pt x="106040" y="0"/>
                </a:moveTo>
                <a:lnTo>
                  <a:pt x="115863" y="15627"/>
                </a:lnTo>
                <a:cubicBezTo>
                  <a:pt x="107677" y="19050"/>
                  <a:pt x="101650" y="24148"/>
                  <a:pt x="97780" y="30919"/>
                </a:cubicBezTo>
                <a:cubicBezTo>
                  <a:pt x="93911" y="37691"/>
                  <a:pt x="91753" y="47551"/>
                  <a:pt x="91306" y="60499"/>
                </a:cubicBezTo>
                <a:lnTo>
                  <a:pt x="112291" y="60499"/>
                </a:lnTo>
                <a:lnTo>
                  <a:pt x="112291" y="107156"/>
                </a:lnTo>
                <a:lnTo>
                  <a:pt x="69205" y="107156"/>
                </a:lnTo>
                <a:lnTo>
                  <a:pt x="69205" y="70321"/>
                </a:lnTo>
                <a:cubicBezTo>
                  <a:pt x="69205" y="50378"/>
                  <a:pt x="71587" y="35942"/>
                  <a:pt x="76349" y="27012"/>
                </a:cubicBezTo>
                <a:cubicBezTo>
                  <a:pt x="82600" y="15106"/>
                  <a:pt x="92497" y="6102"/>
                  <a:pt x="106040" y="0"/>
                </a:cubicBezTo>
                <a:close/>
                <a:moveTo>
                  <a:pt x="36835" y="0"/>
                </a:moveTo>
                <a:lnTo>
                  <a:pt x="46658" y="15627"/>
                </a:lnTo>
                <a:cubicBezTo>
                  <a:pt x="38472" y="19050"/>
                  <a:pt x="32445" y="24148"/>
                  <a:pt x="28575" y="30919"/>
                </a:cubicBezTo>
                <a:cubicBezTo>
                  <a:pt x="24706" y="37691"/>
                  <a:pt x="22548" y="47551"/>
                  <a:pt x="22101" y="60499"/>
                </a:cubicBezTo>
                <a:lnTo>
                  <a:pt x="43086" y="60499"/>
                </a:lnTo>
                <a:lnTo>
                  <a:pt x="43086" y="107156"/>
                </a:lnTo>
                <a:lnTo>
                  <a:pt x="0" y="107156"/>
                </a:lnTo>
                <a:lnTo>
                  <a:pt x="0" y="70321"/>
                </a:lnTo>
                <a:cubicBezTo>
                  <a:pt x="0" y="50378"/>
                  <a:pt x="2382" y="35942"/>
                  <a:pt x="7144" y="27012"/>
                </a:cubicBezTo>
                <a:cubicBezTo>
                  <a:pt x="13395" y="15106"/>
                  <a:pt x="23292" y="6102"/>
                  <a:pt x="3683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1" name="Google Shape;1471;p36"/>
          <p:cNvSpPr txBox="1"/>
          <p:nvPr/>
        </p:nvSpPr>
        <p:spPr>
          <a:xfrm>
            <a:off x="7544218" y="4372599"/>
            <a:ext cx="4108652" cy="6155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We Create Quality Professional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PPT Presentation</a:t>
            </a:r>
            <a:endParaRPr sz="20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2" name="Google Shape;1472;p36"/>
          <p:cNvSpPr/>
          <p:nvPr/>
        </p:nvSpPr>
        <p:spPr>
          <a:xfrm>
            <a:off x="6846638" y="1922088"/>
            <a:ext cx="64008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3" name="Google Shape;1473;p36"/>
          <p:cNvSpPr txBox="1"/>
          <p:nvPr/>
        </p:nvSpPr>
        <p:spPr>
          <a:xfrm>
            <a:off x="7524760" y="5157826"/>
            <a:ext cx="387518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Easy to change colors, photos and Text. </a:t>
            </a:r>
            <a:endParaRPr/>
          </a:p>
        </p:txBody>
      </p:sp>
      <p:grpSp>
        <p:nvGrpSpPr>
          <p:cNvPr id="1474" name="Google Shape;1474;p36"/>
          <p:cNvGrpSpPr/>
          <p:nvPr/>
        </p:nvGrpSpPr>
        <p:grpSpPr>
          <a:xfrm>
            <a:off x="4436126" y="4217052"/>
            <a:ext cx="1985613" cy="1997765"/>
            <a:chOff x="7561093" y="1122933"/>
            <a:chExt cx="3309542" cy="3329797"/>
          </a:xfrm>
        </p:grpSpPr>
        <p:sp>
          <p:nvSpPr>
            <p:cNvPr id="1475" name="Google Shape;1475;p36"/>
            <p:cNvSpPr/>
            <p:nvPr/>
          </p:nvSpPr>
          <p:spPr>
            <a:xfrm>
              <a:off x="7561093" y="1122933"/>
              <a:ext cx="3309542" cy="3329797"/>
            </a:xfrm>
            <a:custGeom>
              <a:rect b="b" l="l" r="r" t="t"/>
              <a:pathLst>
                <a:path extrusionOk="0" h="6849667" w="6808002">
                  <a:moveTo>
                    <a:pt x="2786240" y="129180"/>
                  </a:moveTo>
                  <a:lnTo>
                    <a:pt x="2727076" y="253341"/>
                  </a:lnTo>
                  <a:cubicBezTo>
                    <a:pt x="2672912" y="377501"/>
                    <a:pt x="2514586" y="416666"/>
                    <a:pt x="2406258" y="337503"/>
                  </a:cubicBezTo>
                  <a:lnTo>
                    <a:pt x="2293763" y="258340"/>
                  </a:lnTo>
                  <a:cubicBezTo>
                    <a:pt x="2165436" y="164178"/>
                    <a:pt x="1982945" y="243341"/>
                    <a:pt x="1953780" y="397500"/>
                  </a:cubicBezTo>
                  <a:lnTo>
                    <a:pt x="1928781" y="531660"/>
                  </a:lnTo>
                  <a:cubicBezTo>
                    <a:pt x="1903782" y="665821"/>
                    <a:pt x="1766289" y="744983"/>
                    <a:pt x="1642962" y="699986"/>
                  </a:cubicBezTo>
                  <a:lnTo>
                    <a:pt x="1514635" y="649988"/>
                  </a:lnTo>
                  <a:cubicBezTo>
                    <a:pt x="1366309" y="595824"/>
                    <a:pt x="1208816" y="714151"/>
                    <a:pt x="1223815" y="873310"/>
                  </a:cubicBezTo>
                  <a:lnTo>
                    <a:pt x="1238815" y="1012470"/>
                  </a:lnTo>
                  <a:cubicBezTo>
                    <a:pt x="1253814" y="1146631"/>
                    <a:pt x="1140486" y="1260792"/>
                    <a:pt x="1002160" y="1250792"/>
                  </a:cubicBezTo>
                  <a:lnTo>
                    <a:pt x="868833" y="1240793"/>
                  </a:lnTo>
                  <a:cubicBezTo>
                    <a:pt x="709674" y="1224960"/>
                    <a:pt x="591346" y="1384119"/>
                    <a:pt x="645510" y="1532445"/>
                  </a:cubicBezTo>
                  <a:lnTo>
                    <a:pt x="694675" y="1661605"/>
                  </a:lnTo>
                  <a:cubicBezTo>
                    <a:pt x="743839" y="1790766"/>
                    <a:pt x="660510" y="1929092"/>
                    <a:pt x="527183" y="1949091"/>
                  </a:cubicBezTo>
                  <a:lnTo>
                    <a:pt x="393856" y="1974090"/>
                  </a:lnTo>
                  <a:cubicBezTo>
                    <a:pt x="236364" y="1999089"/>
                    <a:pt x="162200" y="2182414"/>
                    <a:pt x="255529" y="2316574"/>
                  </a:cubicBezTo>
                  <a:lnTo>
                    <a:pt x="334692" y="2430735"/>
                  </a:lnTo>
                  <a:cubicBezTo>
                    <a:pt x="413855" y="2539896"/>
                    <a:pt x="373857" y="2698222"/>
                    <a:pt x="250530" y="2753219"/>
                  </a:cubicBezTo>
                  <a:lnTo>
                    <a:pt x="127202" y="2812383"/>
                  </a:lnTo>
                  <a:cubicBezTo>
                    <a:pt x="-16124" y="2876547"/>
                    <a:pt x="-45289" y="3074870"/>
                    <a:pt x="78038" y="3179032"/>
                  </a:cubicBezTo>
                  <a:lnTo>
                    <a:pt x="181366" y="3268194"/>
                  </a:lnTo>
                  <a:cubicBezTo>
                    <a:pt x="284695" y="3352357"/>
                    <a:pt x="284695" y="3516515"/>
                    <a:pt x="181366" y="3600678"/>
                  </a:cubicBezTo>
                  <a:lnTo>
                    <a:pt x="78871" y="3690674"/>
                  </a:lnTo>
                  <a:cubicBezTo>
                    <a:pt x="-44456" y="3794835"/>
                    <a:pt x="-19457" y="3988159"/>
                    <a:pt x="128035" y="4057322"/>
                  </a:cubicBezTo>
                  <a:lnTo>
                    <a:pt x="251363" y="4116486"/>
                  </a:lnTo>
                  <a:cubicBezTo>
                    <a:pt x="374690" y="4170650"/>
                    <a:pt x="413855" y="4329809"/>
                    <a:pt x="335525" y="4438971"/>
                  </a:cubicBezTo>
                  <a:lnTo>
                    <a:pt x="256363" y="4553132"/>
                  </a:lnTo>
                  <a:cubicBezTo>
                    <a:pt x="163034" y="4682292"/>
                    <a:pt x="241363" y="4865617"/>
                    <a:pt x="394689" y="4895615"/>
                  </a:cubicBezTo>
                  <a:lnTo>
                    <a:pt x="528016" y="4920614"/>
                  </a:lnTo>
                  <a:cubicBezTo>
                    <a:pt x="661343" y="4945613"/>
                    <a:pt x="740506" y="5083939"/>
                    <a:pt x="695508" y="5208100"/>
                  </a:cubicBezTo>
                  <a:lnTo>
                    <a:pt x="646344" y="5337260"/>
                  </a:lnTo>
                  <a:cubicBezTo>
                    <a:pt x="592180" y="5486420"/>
                    <a:pt x="710507" y="5644746"/>
                    <a:pt x="867999" y="5629746"/>
                  </a:cubicBezTo>
                  <a:lnTo>
                    <a:pt x="1006326" y="5614747"/>
                  </a:lnTo>
                  <a:cubicBezTo>
                    <a:pt x="1139653" y="5599748"/>
                    <a:pt x="1252981" y="5713909"/>
                    <a:pt x="1242981" y="5853069"/>
                  </a:cubicBezTo>
                  <a:lnTo>
                    <a:pt x="1227982" y="5992228"/>
                  </a:lnTo>
                  <a:cubicBezTo>
                    <a:pt x="1212983" y="6150554"/>
                    <a:pt x="1371308" y="6269715"/>
                    <a:pt x="1518801" y="6215551"/>
                  </a:cubicBezTo>
                  <a:lnTo>
                    <a:pt x="1647128" y="6165554"/>
                  </a:lnTo>
                  <a:cubicBezTo>
                    <a:pt x="1775455" y="6115556"/>
                    <a:pt x="1913782" y="6200552"/>
                    <a:pt x="1932948" y="6333878"/>
                  </a:cubicBezTo>
                  <a:lnTo>
                    <a:pt x="1957946" y="6468039"/>
                  </a:lnTo>
                  <a:cubicBezTo>
                    <a:pt x="1982945" y="6626364"/>
                    <a:pt x="2165436" y="6701361"/>
                    <a:pt x="2297930" y="6607199"/>
                  </a:cubicBezTo>
                  <a:lnTo>
                    <a:pt x="2411258" y="6528036"/>
                  </a:lnTo>
                  <a:cubicBezTo>
                    <a:pt x="2519586" y="6448873"/>
                    <a:pt x="2677911" y="6488038"/>
                    <a:pt x="2732075" y="6612198"/>
                  </a:cubicBezTo>
                  <a:lnTo>
                    <a:pt x="2791239" y="6736359"/>
                  </a:lnTo>
                  <a:cubicBezTo>
                    <a:pt x="2818738" y="6798023"/>
                    <a:pt x="2871235" y="6838854"/>
                    <a:pt x="2929566" y="6855520"/>
                  </a:cubicBezTo>
                  <a:lnTo>
                    <a:pt x="3049560" y="6855520"/>
                  </a:lnTo>
                  <a:cubicBezTo>
                    <a:pt x="3089558" y="6844687"/>
                    <a:pt x="3127056" y="6822188"/>
                    <a:pt x="3157055" y="6786357"/>
                  </a:cubicBezTo>
                  <a:lnTo>
                    <a:pt x="3246217" y="6682195"/>
                  </a:lnTo>
                  <a:cubicBezTo>
                    <a:pt x="3330380" y="6578034"/>
                    <a:pt x="3492872" y="6578034"/>
                    <a:pt x="3577034" y="6682195"/>
                  </a:cubicBezTo>
                  <a:lnTo>
                    <a:pt x="3666197" y="6786357"/>
                  </a:lnTo>
                  <a:cubicBezTo>
                    <a:pt x="3695362" y="6821355"/>
                    <a:pt x="3731193" y="6843854"/>
                    <a:pt x="3769525" y="6855520"/>
                  </a:cubicBezTo>
                  <a:lnTo>
                    <a:pt x="3897019" y="6855520"/>
                  </a:lnTo>
                  <a:cubicBezTo>
                    <a:pt x="3952849" y="6838021"/>
                    <a:pt x="4002847" y="6798023"/>
                    <a:pt x="4031179" y="6736359"/>
                  </a:cubicBezTo>
                  <a:lnTo>
                    <a:pt x="4090343" y="6612198"/>
                  </a:lnTo>
                  <a:cubicBezTo>
                    <a:pt x="4144507" y="6488038"/>
                    <a:pt x="4302833" y="6448873"/>
                    <a:pt x="4411161" y="6528036"/>
                  </a:cubicBezTo>
                  <a:lnTo>
                    <a:pt x="4524488" y="6607199"/>
                  </a:lnTo>
                  <a:cubicBezTo>
                    <a:pt x="4652816" y="6701361"/>
                    <a:pt x="4835307" y="6622198"/>
                    <a:pt x="4864472" y="6468039"/>
                  </a:cubicBezTo>
                  <a:lnTo>
                    <a:pt x="4889471" y="6333878"/>
                  </a:lnTo>
                  <a:cubicBezTo>
                    <a:pt x="4914469" y="6199718"/>
                    <a:pt x="5051963" y="6120556"/>
                    <a:pt x="5175290" y="6165554"/>
                  </a:cubicBezTo>
                  <a:lnTo>
                    <a:pt x="5303617" y="6215551"/>
                  </a:lnTo>
                  <a:cubicBezTo>
                    <a:pt x="5451943" y="6269715"/>
                    <a:pt x="5609436" y="6151388"/>
                    <a:pt x="5594437" y="5992228"/>
                  </a:cubicBezTo>
                  <a:lnTo>
                    <a:pt x="5579437" y="5853069"/>
                  </a:lnTo>
                  <a:cubicBezTo>
                    <a:pt x="5564438" y="5718908"/>
                    <a:pt x="5677766" y="5604747"/>
                    <a:pt x="5816092" y="5614747"/>
                  </a:cubicBezTo>
                  <a:lnTo>
                    <a:pt x="5954419" y="5629746"/>
                  </a:lnTo>
                  <a:cubicBezTo>
                    <a:pt x="6111911" y="5644746"/>
                    <a:pt x="6230239" y="5485586"/>
                    <a:pt x="6176075" y="5337260"/>
                  </a:cubicBezTo>
                  <a:lnTo>
                    <a:pt x="6126910" y="5208100"/>
                  </a:lnTo>
                  <a:cubicBezTo>
                    <a:pt x="6077746" y="5078940"/>
                    <a:pt x="6161076" y="4940613"/>
                    <a:pt x="6294402" y="4920614"/>
                  </a:cubicBezTo>
                  <a:lnTo>
                    <a:pt x="6427729" y="4895615"/>
                  </a:lnTo>
                  <a:cubicBezTo>
                    <a:pt x="6585221" y="4870616"/>
                    <a:pt x="6659385" y="4687292"/>
                    <a:pt x="6566056" y="4553132"/>
                  </a:cubicBezTo>
                  <a:lnTo>
                    <a:pt x="6486893" y="4438971"/>
                  </a:lnTo>
                  <a:cubicBezTo>
                    <a:pt x="6407730" y="4329809"/>
                    <a:pt x="6447728" y="4171484"/>
                    <a:pt x="6571055" y="4116486"/>
                  </a:cubicBezTo>
                  <a:lnTo>
                    <a:pt x="6694383" y="4057322"/>
                  </a:lnTo>
                  <a:cubicBezTo>
                    <a:pt x="6763546" y="4019824"/>
                    <a:pt x="6804377" y="3952327"/>
                    <a:pt x="6811877" y="3879831"/>
                  </a:cubicBezTo>
                  <a:lnTo>
                    <a:pt x="6811877" y="3828167"/>
                  </a:lnTo>
                  <a:cubicBezTo>
                    <a:pt x="6806044" y="3773169"/>
                    <a:pt x="6780212" y="3719839"/>
                    <a:pt x="6733547" y="3679841"/>
                  </a:cubicBezTo>
                  <a:lnTo>
                    <a:pt x="6629386" y="3591512"/>
                  </a:lnTo>
                  <a:cubicBezTo>
                    <a:pt x="6526058" y="3502349"/>
                    <a:pt x="6526058" y="3343191"/>
                    <a:pt x="6629386" y="3259028"/>
                  </a:cubicBezTo>
                  <a:lnTo>
                    <a:pt x="6732714" y="3169866"/>
                  </a:lnTo>
                  <a:cubicBezTo>
                    <a:pt x="6782712" y="3127368"/>
                    <a:pt x="6807711" y="3070704"/>
                    <a:pt x="6811044" y="3013207"/>
                  </a:cubicBezTo>
                  <a:lnTo>
                    <a:pt x="6811044" y="2990708"/>
                  </a:lnTo>
                  <a:cubicBezTo>
                    <a:pt x="6806878" y="2914045"/>
                    <a:pt x="6763546" y="2840715"/>
                    <a:pt x="6683550" y="2803217"/>
                  </a:cubicBezTo>
                  <a:lnTo>
                    <a:pt x="6560223" y="2744053"/>
                  </a:lnTo>
                  <a:cubicBezTo>
                    <a:pt x="6436895" y="2689889"/>
                    <a:pt x="6397730" y="2530730"/>
                    <a:pt x="6476060" y="2421569"/>
                  </a:cubicBezTo>
                  <a:lnTo>
                    <a:pt x="6555223" y="2307407"/>
                  </a:lnTo>
                  <a:cubicBezTo>
                    <a:pt x="6648552" y="2178247"/>
                    <a:pt x="6570222" y="1994923"/>
                    <a:pt x="6416896" y="1964924"/>
                  </a:cubicBezTo>
                  <a:lnTo>
                    <a:pt x="6283569" y="1939925"/>
                  </a:lnTo>
                  <a:cubicBezTo>
                    <a:pt x="6150242" y="1914927"/>
                    <a:pt x="6071080" y="1776600"/>
                    <a:pt x="6116078" y="1652439"/>
                  </a:cubicBezTo>
                  <a:lnTo>
                    <a:pt x="6165242" y="1523279"/>
                  </a:lnTo>
                  <a:cubicBezTo>
                    <a:pt x="6219406" y="1374119"/>
                    <a:pt x="6101078" y="1215794"/>
                    <a:pt x="5943586" y="1230793"/>
                  </a:cubicBezTo>
                  <a:lnTo>
                    <a:pt x="5805260" y="1245792"/>
                  </a:lnTo>
                  <a:cubicBezTo>
                    <a:pt x="5671933" y="1260792"/>
                    <a:pt x="5558605" y="1146631"/>
                    <a:pt x="5568604" y="1007471"/>
                  </a:cubicBezTo>
                  <a:lnTo>
                    <a:pt x="5583603" y="868311"/>
                  </a:lnTo>
                  <a:cubicBezTo>
                    <a:pt x="5598603" y="709985"/>
                    <a:pt x="5440277" y="590824"/>
                    <a:pt x="5292784" y="644988"/>
                  </a:cubicBezTo>
                  <a:lnTo>
                    <a:pt x="5164457" y="694986"/>
                  </a:lnTo>
                  <a:cubicBezTo>
                    <a:pt x="5036130" y="744983"/>
                    <a:pt x="4897803" y="659987"/>
                    <a:pt x="4878638" y="526661"/>
                  </a:cubicBezTo>
                  <a:lnTo>
                    <a:pt x="4853639" y="392500"/>
                  </a:lnTo>
                  <a:cubicBezTo>
                    <a:pt x="4828640" y="234175"/>
                    <a:pt x="4646149" y="159178"/>
                    <a:pt x="4513656" y="253341"/>
                  </a:cubicBezTo>
                  <a:lnTo>
                    <a:pt x="4399495" y="332503"/>
                  </a:lnTo>
                  <a:cubicBezTo>
                    <a:pt x="4291166" y="411666"/>
                    <a:pt x="4132841" y="372501"/>
                    <a:pt x="4078677" y="248341"/>
                  </a:cubicBezTo>
                  <a:lnTo>
                    <a:pt x="4019513" y="124180"/>
                  </a:lnTo>
                  <a:cubicBezTo>
                    <a:pt x="3988681" y="54184"/>
                    <a:pt x="3926184" y="11686"/>
                    <a:pt x="3857854" y="20"/>
                  </a:cubicBezTo>
                  <a:lnTo>
                    <a:pt x="3784524" y="20"/>
                  </a:lnTo>
                  <a:cubicBezTo>
                    <a:pt x="3736193" y="8352"/>
                    <a:pt x="3690362" y="31685"/>
                    <a:pt x="3654531" y="74183"/>
                  </a:cubicBezTo>
                  <a:lnTo>
                    <a:pt x="3566202" y="178344"/>
                  </a:lnTo>
                  <a:cubicBezTo>
                    <a:pt x="3477039" y="282506"/>
                    <a:pt x="3319547" y="282506"/>
                    <a:pt x="3235384" y="178344"/>
                  </a:cubicBezTo>
                  <a:lnTo>
                    <a:pt x="3151222" y="79182"/>
                  </a:lnTo>
                  <a:cubicBezTo>
                    <a:pt x="3106224" y="25018"/>
                    <a:pt x="3044560" y="-814"/>
                    <a:pt x="2982897" y="20"/>
                  </a:cubicBezTo>
                  <a:lnTo>
                    <a:pt x="2982063" y="20"/>
                  </a:lnTo>
                  <a:cubicBezTo>
                    <a:pt x="2902901" y="853"/>
                    <a:pt x="2825404" y="45017"/>
                    <a:pt x="2786240" y="12918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6" name="Google Shape;1476;p36"/>
            <p:cNvSpPr/>
            <p:nvPr/>
          </p:nvSpPr>
          <p:spPr>
            <a:xfrm>
              <a:off x="7804960" y="1368293"/>
              <a:ext cx="2821808" cy="2839077"/>
            </a:xfrm>
            <a:custGeom>
              <a:rect b="b" l="l" r="r" t="t"/>
              <a:pathLst>
                <a:path extrusionOk="0" h="4345517" w="4319084">
                  <a:moveTo>
                    <a:pt x="1768155" y="81953"/>
                  </a:moveTo>
                  <a:lnTo>
                    <a:pt x="1730621" y="160723"/>
                  </a:lnTo>
                  <a:cubicBezTo>
                    <a:pt x="1696258" y="239492"/>
                    <a:pt x="1595815" y="264338"/>
                    <a:pt x="1527090" y="214116"/>
                  </a:cubicBezTo>
                  <a:lnTo>
                    <a:pt x="1455722" y="163894"/>
                  </a:lnTo>
                  <a:cubicBezTo>
                    <a:pt x="1374310" y="104157"/>
                    <a:pt x="1258535" y="154379"/>
                    <a:pt x="1240032" y="252179"/>
                  </a:cubicBezTo>
                  <a:lnTo>
                    <a:pt x="1224173" y="337292"/>
                  </a:lnTo>
                  <a:cubicBezTo>
                    <a:pt x="1208313" y="422405"/>
                    <a:pt x="1121085" y="472627"/>
                    <a:pt x="1042845" y="444080"/>
                  </a:cubicBezTo>
                  <a:lnTo>
                    <a:pt x="961433" y="412361"/>
                  </a:lnTo>
                  <a:cubicBezTo>
                    <a:pt x="867333" y="377998"/>
                    <a:pt x="767417" y="453067"/>
                    <a:pt x="776933" y="554039"/>
                  </a:cubicBezTo>
                  <a:lnTo>
                    <a:pt x="786449" y="642324"/>
                  </a:lnTo>
                  <a:cubicBezTo>
                    <a:pt x="795965" y="727437"/>
                    <a:pt x="724068" y="799863"/>
                    <a:pt x="636312" y="793519"/>
                  </a:cubicBezTo>
                  <a:lnTo>
                    <a:pt x="551727" y="787175"/>
                  </a:lnTo>
                  <a:cubicBezTo>
                    <a:pt x="450755" y="777130"/>
                    <a:pt x="375686" y="878103"/>
                    <a:pt x="410049" y="972203"/>
                  </a:cubicBezTo>
                  <a:lnTo>
                    <a:pt x="441239" y="1054144"/>
                  </a:lnTo>
                  <a:cubicBezTo>
                    <a:pt x="472430" y="1136085"/>
                    <a:pt x="419565" y="1223841"/>
                    <a:pt x="334980" y="1236529"/>
                  </a:cubicBezTo>
                  <a:lnTo>
                    <a:pt x="250396" y="1252388"/>
                  </a:lnTo>
                  <a:cubicBezTo>
                    <a:pt x="150481" y="1268248"/>
                    <a:pt x="103431" y="1384551"/>
                    <a:pt x="162640" y="1469664"/>
                  </a:cubicBezTo>
                  <a:lnTo>
                    <a:pt x="212862" y="1542090"/>
                  </a:lnTo>
                  <a:cubicBezTo>
                    <a:pt x="263084" y="1611343"/>
                    <a:pt x="237708" y="1711787"/>
                    <a:pt x="159468" y="1746678"/>
                  </a:cubicBezTo>
                  <a:lnTo>
                    <a:pt x="81227" y="1784212"/>
                  </a:lnTo>
                  <a:cubicBezTo>
                    <a:pt x="-9701" y="1824918"/>
                    <a:pt x="-28204" y="1950737"/>
                    <a:pt x="50037" y="2016819"/>
                  </a:cubicBezTo>
                  <a:lnTo>
                    <a:pt x="115590" y="2073385"/>
                  </a:lnTo>
                  <a:cubicBezTo>
                    <a:pt x="181143" y="2126778"/>
                    <a:pt x="181143" y="2230923"/>
                    <a:pt x="115590" y="2284317"/>
                  </a:cubicBezTo>
                  <a:lnTo>
                    <a:pt x="50037" y="2340882"/>
                  </a:lnTo>
                  <a:cubicBezTo>
                    <a:pt x="-28204" y="2406964"/>
                    <a:pt x="-12344" y="2529611"/>
                    <a:pt x="81227" y="2573489"/>
                  </a:cubicBezTo>
                  <a:lnTo>
                    <a:pt x="159468" y="2611023"/>
                  </a:lnTo>
                  <a:cubicBezTo>
                    <a:pt x="237708" y="2645386"/>
                    <a:pt x="262555" y="2746358"/>
                    <a:pt x="212862" y="2815612"/>
                  </a:cubicBezTo>
                  <a:lnTo>
                    <a:pt x="162640" y="2888037"/>
                  </a:lnTo>
                  <a:cubicBezTo>
                    <a:pt x="103431" y="2969978"/>
                    <a:pt x="153124" y="3086281"/>
                    <a:pt x="250396" y="3105313"/>
                  </a:cubicBezTo>
                  <a:lnTo>
                    <a:pt x="334980" y="3121173"/>
                  </a:lnTo>
                  <a:cubicBezTo>
                    <a:pt x="419565" y="3137032"/>
                    <a:pt x="469786" y="3224788"/>
                    <a:pt x="441239" y="3303557"/>
                  </a:cubicBezTo>
                  <a:lnTo>
                    <a:pt x="410049" y="3385498"/>
                  </a:lnTo>
                  <a:cubicBezTo>
                    <a:pt x="375686" y="3480127"/>
                    <a:pt x="450755" y="3580571"/>
                    <a:pt x="550670" y="3571055"/>
                  </a:cubicBezTo>
                  <a:lnTo>
                    <a:pt x="638426" y="3561539"/>
                  </a:lnTo>
                  <a:cubicBezTo>
                    <a:pt x="723011" y="3552024"/>
                    <a:pt x="794907" y="3624449"/>
                    <a:pt x="788563" y="3712734"/>
                  </a:cubicBezTo>
                  <a:lnTo>
                    <a:pt x="779048" y="3801019"/>
                  </a:lnTo>
                  <a:cubicBezTo>
                    <a:pt x="769532" y="3901462"/>
                    <a:pt x="869976" y="3977060"/>
                    <a:pt x="963547" y="3942697"/>
                  </a:cubicBezTo>
                  <a:lnTo>
                    <a:pt x="1044960" y="3910978"/>
                  </a:lnTo>
                  <a:cubicBezTo>
                    <a:pt x="1126372" y="3879259"/>
                    <a:pt x="1214128" y="3933181"/>
                    <a:pt x="1226287" y="4017766"/>
                  </a:cubicBezTo>
                  <a:lnTo>
                    <a:pt x="1242147" y="4102879"/>
                  </a:lnTo>
                  <a:cubicBezTo>
                    <a:pt x="1258006" y="4203323"/>
                    <a:pt x="1373781" y="4250901"/>
                    <a:pt x="1457837" y="4191163"/>
                  </a:cubicBezTo>
                  <a:lnTo>
                    <a:pt x="1529733" y="4140942"/>
                  </a:lnTo>
                  <a:cubicBezTo>
                    <a:pt x="1598458" y="4090720"/>
                    <a:pt x="1698902" y="4115566"/>
                    <a:pt x="1733264" y="4194336"/>
                  </a:cubicBezTo>
                  <a:lnTo>
                    <a:pt x="1770798" y="4273105"/>
                  </a:lnTo>
                  <a:cubicBezTo>
                    <a:pt x="1788244" y="4312225"/>
                    <a:pt x="1821549" y="4338129"/>
                    <a:pt x="1858555" y="4348702"/>
                  </a:cubicBezTo>
                  <a:lnTo>
                    <a:pt x="1935209" y="4348702"/>
                  </a:lnTo>
                  <a:cubicBezTo>
                    <a:pt x="1960584" y="4341829"/>
                    <a:pt x="1984374" y="4327556"/>
                    <a:pt x="2003405" y="4304824"/>
                  </a:cubicBezTo>
                  <a:lnTo>
                    <a:pt x="2059971" y="4238742"/>
                  </a:lnTo>
                  <a:cubicBezTo>
                    <a:pt x="2113365" y="4172661"/>
                    <a:pt x="2216452" y="4172661"/>
                    <a:pt x="2269846" y="4238742"/>
                  </a:cubicBezTo>
                  <a:lnTo>
                    <a:pt x="2326412" y="4304824"/>
                  </a:lnTo>
                  <a:cubicBezTo>
                    <a:pt x="2344914" y="4327027"/>
                    <a:pt x="2367646" y="4341301"/>
                    <a:pt x="2391964" y="4348702"/>
                  </a:cubicBezTo>
                  <a:lnTo>
                    <a:pt x="2472848" y="4348702"/>
                  </a:lnTo>
                  <a:cubicBezTo>
                    <a:pt x="2508268" y="4337600"/>
                    <a:pt x="2539987" y="4312225"/>
                    <a:pt x="2557961" y="4273105"/>
                  </a:cubicBezTo>
                  <a:lnTo>
                    <a:pt x="2595495" y="4194336"/>
                  </a:lnTo>
                  <a:cubicBezTo>
                    <a:pt x="2629858" y="4115566"/>
                    <a:pt x="2730302" y="4090720"/>
                    <a:pt x="2799026" y="4140942"/>
                  </a:cubicBezTo>
                  <a:lnTo>
                    <a:pt x="2870923" y="4191163"/>
                  </a:lnTo>
                  <a:cubicBezTo>
                    <a:pt x="2952335" y="4250901"/>
                    <a:pt x="3068110" y="4200679"/>
                    <a:pt x="3086613" y="4102879"/>
                  </a:cubicBezTo>
                  <a:lnTo>
                    <a:pt x="3102472" y="4017766"/>
                  </a:lnTo>
                  <a:cubicBezTo>
                    <a:pt x="3118332" y="3932653"/>
                    <a:pt x="3205559" y="3882431"/>
                    <a:pt x="3283800" y="3910978"/>
                  </a:cubicBezTo>
                  <a:lnTo>
                    <a:pt x="3365212" y="3942697"/>
                  </a:lnTo>
                  <a:cubicBezTo>
                    <a:pt x="3459312" y="3977060"/>
                    <a:pt x="3559227" y="3901991"/>
                    <a:pt x="3549712" y="3801019"/>
                  </a:cubicBezTo>
                  <a:lnTo>
                    <a:pt x="3540196" y="3712734"/>
                  </a:lnTo>
                  <a:cubicBezTo>
                    <a:pt x="3530680" y="3627621"/>
                    <a:pt x="3602577" y="3555195"/>
                    <a:pt x="3690333" y="3561539"/>
                  </a:cubicBezTo>
                  <a:lnTo>
                    <a:pt x="3778089" y="3571055"/>
                  </a:lnTo>
                  <a:cubicBezTo>
                    <a:pt x="3878004" y="3580571"/>
                    <a:pt x="3953073" y="3479598"/>
                    <a:pt x="3918711" y="3385498"/>
                  </a:cubicBezTo>
                  <a:lnTo>
                    <a:pt x="3887520" y="3303557"/>
                  </a:lnTo>
                  <a:cubicBezTo>
                    <a:pt x="3856330" y="3221616"/>
                    <a:pt x="3909195" y="3133860"/>
                    <a:pt x="3993779" y="3121173"/>
                  </a:cubicBezTo>
                  <a:lnTo>
                    <a:pt x="4078364" y="3105313"/>
                  </a:lnTo>
                  <a:cubicBezTo>
                    <a:pt x="4178279" y="3089453"/>
                    <a:pt x="4225329" y="2973150"/>
                    <a:pt x="4166120" y="2888037"/>
                  </a:cubicBezTo>
                  <a:lnTo>
                    <a:pt x="4115898" y="2815612"/>
                  </a:lnTo>
                  <a:cubicBezTo>
                    <a:pt x="4065676" y="2746358"/>
                    <a:pt x="4091051" y="2645914"/>
                    <a:pt x="4169291" y="2611023"/>
                  </a:cubicBezTo>
                  <a:lnTo>
                    <a:pt x="4247532" y="2573489"/>
                  </a:lnTo>
                  <a:cubicBezTo>
                    <a:pt x="4291410" y="2549700"/>
                    <a:pt x="4317314" y="2506879"/>
                    <a:pt x="4322072" y="2460886"/>
                  </a:cubicBezTo>
                  <a:lnTo>
                    <a:pt x="4322072" y="2428110"/>
                  </a:lnTo>
                  <a:cubicBezTo>
                    <a:pt x="4318371" y="2393219"/>
                    <a:pt x="4301983" y="2359385"/>
                    <a:pt x="4272379" y="2334010"/>
                  </a:cubicBezTo>
                  <a:lnTo>
                    <a:pt x="4206297" y="2278502"/>
                  </a:lnTo>
                  <a:cubicBezTo>
                    <a:pt x="4140744" y="2221936"/>
                    <a:pt x="4140744" y="2120963"/>
                    <a:pt x="4206297" y="2067569"/>
                  </a:cubicBezTo>
                  <a:lnTo>
                    <a:pt x="4271850" y="2011004"/>
                  </a:lnTo>
                  <a:cubicBezTo>
                    <a:pt x="4303569" y="1984042"/>
                    <a:pt x="4319429" y="1948094"/>
                    <a:pt x="4321543" y="1911617"/>
                  </a:cubicBezTo>
                  <a:lnTo>
                    <a:pt x="4321543" y="1897344"/>
                  </a:lnTo>
                  <a:cubicBezTo>
                    <a:pt x="4318900" y="1848708"/>
                    <a:pt x="4291410" y="1802186"/>
                    <a:pt x="4240660" y="1778397"/>
                  </a:cubicBezTo>
                  <a:lnTo>
                    <a:pt x="4162419" y="1740863"/>
                  </a:lnTo>
                  <a:cubicBezTo>
                    <a:pt x="4084179" y="1706500"/>
                    <a:pt x="4059332" y="1605528"/>
                    <a:pt x="4109025" y="1536274"/>
                  </a:cubicBezTo>
                  <a:lnTo>
                    <a:pt x="4159247" y="1463849"/>
                  </a:lnTo>
                  <a:cubicBezTo>
                    <a:pt x="4218456" y="1381908"/>
                    <a:pt x="4168763" y="1265605"/>
                    <a:pt x="4071491" y="1246573"/>
                  </a:cubicBezTo>
                  <a:lnTo>
                    <a:pt x="3986907" y="1230714"/>
                  </a:lnTo>
                  <a:cubicBezTo>
                    <a:pt x="3902322" y="1214854"/>
                    <a:pt x="3852100" y="1127098"/>
                    <a:pt x="3880648" y="1048329"/>
                  </a:cubicBezTo>
                  <a:lnTo>
                    <a:pt x="3911838" y="966388"/>
                  </a:lnTo>
                  <a:cubicBezTo>
                    <a:pt x="3946201" y="871759"/>
                    <a:pt x="3871132" y="771315"/>
                    <a:pt x="3771217" y="780831"/>
                  </a:cubicBezTo>
                  <a:lnTo>
                    <a:pt x="3683461" y="790347"/>
                  </a:lnTo>
                  <a:cubicBezTo>
                    <a:pt x="3598876" y="799863"/>
                    <a:pt x="3526980" y="727437"/>
                    <a:pt x="3533323" y="639152"/>
                  </a:cubicBezTo>
                  <a:lnTo>
                    <a:pt x="3542839" y="550868"/>
                  </a:lnTo>
                  <a:cubicBezTo>
                    <a:pt x="3552355" y="450424"/>
                    <a:pt x="3451911" y="374826"/>
                    <a:pt x="3358340" y="409189"/>
                  </a:cubicBezTo>
                  <a:lnTo>
                    <a:pt x="3276927" y="440908"/>
                  </a:lnTo>
                  <a:cubicBezTo>
                    <a:pt x="3195515" y="472627"/>
                    <a:pt x="3107759" y="418705"/>
                    <a:pt x="3095600" y="334120"/>
                  </a:cubicBezTo>
                  <a:lnTo>
                    <a:pt x="3079740" y="249007"/>
                  </a:lnTo>
                  <a:cubicBezTo>
                    <a:pt x="3063881" y="148564"/>
                    <a:pt x="2948106" y="100985"/>
                    <a:pt x="2864050" y="160723"/>
                  </a:cubicBezTo>
                  <a:lnTo>
                    <a:pt x="2791625" y="210944"/>
                  </a:lnTo>
                  <a:cubicBezTo>
                    <a:pt x="2722900" y="261166"/>
                    <a:pt x="2622456" y="236320"/>
                    <a:pt x="2588094" y="157551"/>
                  </a:cubicBezTo>
                  <a:lnTo>
                    <a:pt x="2550560" y="78781"/>
                  </a:lnTo>
                  <a:cubicBezTo>
                    <a:pt x="2531000" y="34375"/>
                    <a:pt x="2491351" y="7414"/>
                    <a:pt x="2448001" y="12"/>
                  </a:cubicBezTo>
                  <a:lnTo>
                    <a:pt x="2401480" y="12"/>
                  </a:lnTo>
                  <a:cubicBezTo>
                    <a:pt x="2370818" y="5299"/>
                    <a:pt x="2341742" y="20101"/>
                    <a:pt x="2319010" y="47062"/>
                  </a:cubicBezTo>
                  <a:lnTo>
                    <a:pt x="2262973" y="113144"/>
                  </a:lnTo>
                  <a:cubicBezTo>
                    <a:pt x="2206407" y="179225"/>
                    <a:pt x="2106492" y="179225"/>
                    <a:pt x="2053098" y="113144"/>
                  </a:cubicBezTo>
                  <a:lnTo>
                    <a:pt x="1999705" y="50234"/>
                  </a:lnTo>
                  <a:cubicBezTo>
                    <a:pt x="1971157" y="15872"/>
                    <a:pt x="1932037" y="-516"/>
                    <a:pt x="1892917" y="12"/>
                  </a:cubicBezTo>
                  <a:lnTo>
                    <a:pt x="1892388" y="12"/>
                  </a:lnTo>
                  <a:cubicBezTo>
                    <a:pt x="1842166" y="541"/>
                    <a:pt x="1793002" y="28560"/>
                    <a:pt x="1768155" y="81953"/>
                  </a:cubicBezTo>
                  <a:close/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7" name="Google Shape;1477;p36"/>
          <p:cNvGrpSpPr/>
          <p:nvPr/>
        </p:nvGrpSpPr>
        <p:grpSpPr>
          <a:xfrm>
            <a:off x="4728492" y="4713345"/>
            <a:ext cx="1400880" cy="1005178"/>
            <a:chOff x="10545417" y="4196355"/>
            <a:chExt cx="1400880" cy="1005178"/>
          </a:xfrm>
        </p:grpSpPr>
        <p:sp>
          <p:nvSpPr>
            <p:cNvPr id="1478" name="Google Shape;1478;p36"/>
            <p:cNvSpPr txBox="1"/>
            <p:nvPr/>
          </p:nvSpPr>
          <p:spPr>
            <a:xfrm>
              <a:off x="10545417" y="4196355"/>
              <a:ext cx="1400880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20%</a:t>
              </a:r>
              <a:endPara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9" name="Google Shape;1479;p36"/>
            <p:cNvSpPr txBox="1"/>
            <p:nvPr/>
          </p:nvSpPr>
          <p:spPr>
            <a:xfrm>
              <a:off x="10545418" y="4832201"/>
              <a:ext cx="140087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SALE OFF</a:t>
              </a:r>
              <a:endParaRPr b="1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80" name="Google Shape;1480;p36"/>
          <p:cNvSpPr/>
          <p:nvPr/>
        </p:nvSpPr>
        <p:spPr>
          <a:xfrm>
            <a:off x="8195695" y="2703668"/>
            <a:ext cx="1598179" cy="894467"/>
          </a:xfrm>
          <a:custGeom>
            <a:rect b="b" l="l" r="r" t="t"/>
            <a:pathLst>
              <a:path extrusionOk="0" h="5314950" w="9496425">
                <a:moveTo>
                  <a:pt x="9480308" y="2719136"/>
                </a:moveTo>
                <a:cubicBezTo>
                  <a:pt x="9460306" y="2663891"/>
                  <a:pt x="9381248" y="2613409"/>
                  <a:pt x="9393631" y="2567688"/>
                </a:cubicBezTo>
                <a:cubicBezTo>
                  <a:pt x="9405061" y="2524826"/>
                  <a:pt x="9499358" y="2243838"/>
                  <a:pt x="9475546" y="2126681"/>
                </a:cubicBezTo>
                <a:cubicBezTo>
                  <a:pt x="9463163" y="2065721"/>
                  <a:pt x="9429826" y="2040956"/>
                  <a:pt x="9392678" y="1995236"/>
                </a:cubicBezTo>
                <a:cubicBezTo>
                  <a:pt x="9352673" y="1946658"/>
                  <a:pt x="9362198" y="1963803"/>
                  <a:pt x="9367913" y="1915226"/>
                </a:cubicBezTo>
                <a:cubicBezTo>
                  <a:pt x="9373628" y="1868553"/>
                  <a:pt x="9406966" y="1710438"/>
                  <a:pt x="9407919" y="1699961"/>
                </a:cubicBezTo>
                <a:cubicBezTo>
                  <a:pt x="9418396" y="1611378"/>
                  <a:pt x="9405061" y="1528511"/>
                  <a:pt x="9379344" y="1444691"/>
                </a:cubicBezTo>
                <a:cubicBezTo>
                  <a:pt x="9351721" y="1355156"/>
                  <a:pt x="9173603" y="1212281"/>
                  <a:pt x="9136456" y="1194183"/>
                </a:cubicBezTo>
                <a:cubicBezTo>
                  <a:pt x="9053588" y="1153226"/>
                  <a:pt x="9065971" y="1106553"/>
                  <a:pt x="9046921" y="1020828"/>
                </a:cubicBezTo>
                <a:cubicBezTo>
                  <a:pt x="9031681" y="953201"/>
                  <a:pt x="9004058" y="910338"/>
                  <a:pt x="8970721" y="850331"/>
                </a:cubicBezTo>
                <a:cubicBezTo>
                  <a:pt x="8871661" y="669356"/>
                  <a:pt x="8738311" y="576963"/>
                  <a:pt x="8530666" y="582678"/>
                </a:cubicBezTo>
                <a:cubicBezTo>
                  <a:pt x="8434463" y="585536"/>
                  <a:pt x="8398269" y="608396"/>
                  <a:pt x="8322069" y="676976"/>
                </a:cubicBezTo>
                <a:cubicBezTo>
                  <a:pt x="8251584" y="739841"/>
                  <a:pt x="8187766" y="810326"/>
                  <a:pt x="8153476" y="899861"/>
                </a:cubicBezTo>
                <a:cubicBezTo>
                  <a:pt x="8117281" y="992253"/>
                  <a:pt x="8113471" y="1096076"/>
                  <a:pt x="8116328" y="1194183"/>
                </a:cubicBezTo>
                <a:cubicBezTo>
                  <a:pt x="8118234" y="1250381"/>
                  <a:pt x="8125853" y="1306578"/>
                  <a:pt x="8126806" y="1362776"/>
                </a:cubicBezTo>
                <a:cubicBezTo>
                  <a:pt x="8127759" y="1418974"/>
                  <a:pt x="8108709" y="1491363"/>
                  <a:pt x="8115376" y="1546608"/>
                </a:cubicBezTo>
                <a:cubicBezTo>
                  <a:pt x="8123948" y="1614236"/>
                  <a:pt x="8211578" y="1681863"/>
                  <a:pt x="8177289" y="1749491"/>
                </a:cubicBezTo>
                <a:cubicBezTo>
                  <a:pt x="8164906" y="1773303"/>
                  <a:pt x="8103946" y="1815213"/>
                  <a:pt x="8077276" y="1822833"/>
                </a:cubicBezTo>
                <a:cubicBezTo>
                  <a:pt x="8024889" y="1838074"/>
                  <a:pt x="8002981" y="1811403"/>
                  <a:pt x="7953451" y="1795211"/>
                </a:cubicBezTo>
                <a:cubicBezTo>
                  <a:pt x="7839151" y="1758063"/>
                  <a:pt x="7768666" y="1807594"/>
                  <a:pt x="7669606" y="1849503"/>
                </a:cubicBezTo>
                <a:cubicBezTo>
                  <a:pt x="7593406" y="1881888"/>
                  <a:pt x="7553401" y="1818071"/>
                  <a:pt x="7468628" y="1809499"/>
                </a:cubicBezTo>
                <a:cubicBezTo>
                  <a:pt x="7365759" y="1799974"/>
                  <a:pt x="7318134" y="1887603"/>
                  <a:pt x="7224789" y="1892366"/>
                </a:cubicBezTo>
                <a:cubicBezTo>
                  <a:pt x="7143826" y="1897128"/>
                  <a:pt x="7077151" y="1832358"/>
                  <a:pt x="6998094" y="1822833"/>
                </a:cubicBezTo>
                <a:cubicBezTo>
                  <a:pt x="6903796" y="1811403"/>
                  <a:pt x="6851409" y="1849503"/>
                  <a:pt x="6759969" y="1840931"/>
                </a:cubicBezTo>
                <a:cubicBezTo>
                  <a:pt x="6648526" y="1830453"/>
                  <a:pt x="6577089" y="1798069"/>
                  <a:pt x="6461836" y="1823786"/>
                </a:cubicBezTo>
                <a:cubicBezTo>
                  <a:pt x="6372301" y="1843788"/>
                  <a:pt x="6344678" y="1846646"/>
                  <a:pt x="6254191" y="1831406"/>
                </a:cubicBezTo>
                <a:cubicBezTo>
                  <a:pt x="6208471" y="1823786"/>
                  <a:pt x="6093219" y="1849503"/>
                  <a:pt x="6072264" y="1819024"/>
                </a:cubicBezTo>
                <a:cubicBezTo>
                  <a:pt x="6043689" y="1777113"/>
                  <a:pt x="6093219" y="1624713"/>
                  <a:pt x="6099886" y="1574231"/>
                </a:cubicBezTo>
                <a:cubicBezTo>
                  <a:pt x="6112269" y="1477076"/>
                  <a:pt x="6062739" y="1348488"/>
                  <a:pt x="6099886" y="1258953"/>
                </a:cubicBezTo>
                <a:cubicBezTo>
                  <a:pt x="6140844" y="1160846"/>
                  <a:pt x="6257048" y="1183706"/>
                  <a:pt x="6347536" y="1150368"/>
                </a:cubicBezTo>
                <a:cubicBezTo>
                  <a:pt x="6439928" y="1116078"/>
                  <a:pt x="6490411" y="1076074"/>
                  <a:pt x="6593281" y="1078931"/>
                </a:cubicBezTo>
                <a:cubicBezTo>
                  <a:pt x="6682816" y="1080836"/>
                  <a:pt x="6785686" y="1091313"/>
                  <a:pt x="6871411" y="1086551"/>
                </a:cubicBezTo>
                <a:cubicBezTo>
                  <a:pt x="6920941" y="1083693"/>
                  <a:pt x="7010476" y="1052261"/>
                  <a:pt x="7039051" y="1008446"/>
                </a:cubicBezTo>
                <a:cubicBezTo>
                  <a:pt x="7138111" y="855093"/>
                  <a:pt x="7180973" y="777941"/>
                  <a:pt x="7000951" y="775083"/>
                </a:cubicBezTo>
                <a:cubicBezTo>
                  <a:pt x="6962851" y="774131"/>
                  <a:pt x="6760921" y="843663"/>
                  <a:pt x="6744728" y="863666"/>
                </a:cubicBezTo>
                <a:cubicBezTo>
                  <a:pt x="6725678" y="887478"/>
                  <a:pt x="6650431" y="873191"/>
                  <a:pt x="6622809" y="875096"/>
                </a:cubicBezTo>
                <a:cubicBezTo>
                  <a:pt x="6574231" y="877001"/>
                  <a:pt x="6524701" y="893193"/>
                  <a:pt x="6476123" y="895098"/>
                </a:cubicBezTo>
                <a:cubicBezTo>
                  <a:pt x="6431356" y="896051"/>
                  <a:pt x="6427546" y="882716"/>
                  <a:pt x="6385636" y="872238"/>
                </a:cubicBezTo>
                <a:cubicBezTo>
                  <a:pt x="6256096" y="840806"/>
                  <a:pt x="5999873" y="955106"/>
                  <a:pt x="5916053" y="1057976"/>
                </a:cubicBezTo>
                <a:cubicBezTo>
                  <a:pt x="5780798" y="1224663"/>
                  <a:pt x="5920816" y="1580899"/>
                  <a:pt x="5852236" y="1766636"/>
                </a:cubicBezTo>
                <a:cubicBezTo>
                  <a:pt x="5776036" y="1766636"/>
                  <a:pt x="5804611" y="1458978"/>
                  <a:pt x="5782703" y="1378969"/>
                </a:cubicBezTo>
                <a:cubicBezTo>
                  <a:pt x="5756034" y="1279908"/>
                  <a:pt x="5726506" y="1181801"/>
                  <a:pt x="5703646" y="1081788"/>
                </a:cubicBezTo>
                <a:cubicBezTo>
                  <a:pt x="5681739" y="987491"/>
                  <a:pt x="5660784" y="889383"/>
                  <a:pt x="5650306" y="793181"/>
                </a:cubicBezTo>
                <a:cubicBezTo>
                  <a:pt x="5645544" y="752223"/>
                  <a:pt x="5599823" y="706503"/>
                  <a:pt x="5583631" y="682691"/>
                </a:cubicBezTo>
                <a:cubicBezTo>
                  <a:pt x="5537911" y="612206"/>
                  <a:pt x="5536959" y="517908"/>
                  <a:pt x="5497906" y="441708"/>
                </a:cubicBezTo>
                <a:cubicBezTo>
                  <a:pt x="5457901" y="365508"/>
                  <a:pt x="5451234" y="252161"/>
                  <a:pt x="5375986" y="209298"/>
                </a:cubicBezTo>
                <a:cubicBezTo>
                  <a:pt x="5302644" y="167388"/>
                  <a:pt x="5213109" y="137861"/>
                  <a:pt x="5135956" y="102618"/>
                </a:cubicBezTo>
                <a:cubicBezTo>
                  <a:pt x="5093094" y="83568"/>
                  <a:pt x="5050231" y="92141"/>
                  <a:pt x="5008321" y="76901"/>
                </a:cubicBezTo>
                <a:cubicBezTo>
                  <a:pt x="4979746" y="66423"/>
                  <a:pt x="4955934" y="36896"/>
                  <a:pt x="4927359" y="24513"/>
                </a:cubicBezTo>
                <a:cubicBezTo>
                  <a:pt x="4849253" y="-10729"/>
                  <a:pt x="4773053" y="701"/>
                  <a:pt x="4692091" y="6416"/>
                </a:cubicBezTo>
                <a:cubicBezTo>
                  <a:pt x="4622559" y="11178"/>
                  <a:pt x="4564456" y="-13587"/>
                  <a:pt x="4499686" y="26418"/>
                </a:cubicBezTo>
                <a:cubicBezTo>
                  <a:pt x="4452061" y="55946"/>
                  <a:pt x="4424439" y="93093"/>
                  <a:pt x="4464443" y="150243"/>
                </a:cubicBezTo>
                <a:cubicBezTo>
                  <a:pt x="4506353" y="209298"/>
                  <a:pt x="4585411" y="167388"/>
                  <a:pt x="4639703" y="170246"/>
                </a:cubicBezTo>
                <a:cubicBezTo>
                  <a:pt x="4711141" y="174056"/>
                  <a:pt x="4787341" y="211203"/>
                  <a:pt x="4847349" y="234063"/>
                </a:cubicBezTo>
                <a:cubicBezTo>
                  <a:pt x="4914976" y="259781"/>
                  <a:pt x="4999748" y="262638"/>
                  <a:pt x="5071186" y="283593"/>
                </a:cubicBezTo>
                <a:cubicBezTo>
                  <a:pt x="5118811" y="297881"/>
                  <a:pt x="5187391" y="389321"/>
                  <a:pt x="5218823" y="427421"/>
                </a:cubicBezTo>
                <a:cubicBezTo>
                  <a:pt x="5248351" y="463616"/>
                  <a:pt x="5234064" y="545531"/>
                  <a:pt x="5253114" y="593156"/>
                </a:cubicBezTo>
                <a:cubicBezTo>
                  <a:pt x="5290261" y="687453"/>
                  <a:pt x="5331219" y="663641"/>
                  <a:pt x="5348364" y="765558"/>
                </a:cubicBezTo>
                <a:cubicBezTo>
                  <a:pt x="5363603" y="857951"/>
                  <a:pt x="5407419" y="940818"/>
                  <a:pt x="5442661" y="1027496"/>
                </a:cubicBezTo>
                <a:cubicBezTo>
                  <a:pt x="5511241" y="1192278"/>
                  <a:pt x="5480761" y="1610426"/>
                  <a:pt x="5487428" y="1648526"/>
                </a:cubicBezTo>
                <a:cubicBezTo>
                  <a:pt x="5491239" y="1674244"/>
                  <a:pt x="5505526" y="1702819"/>
                  <a:pt x="5494096" y="1729488"/>
                </a:cubicBezTo>
                <a:cubicBezTo>
                  <a:pt x="5475998" y="1774256"/>
                  <a:pt x="5421706" y="1751396"/>
                  <a:pt x="5393131" y="1743776"/>
                </a:cubicBezTo>
                <a:cubicBezTo>
                  <a:pt x="5284546" y="1714249"/>
                  <a:pt x="5072139" y="1716153"/>
                  <a:pt x="5033086" y="1616141"/>
                </a:cubicBezTo>
                <a:cubicBezTo>
                  <a:pt x="5015941" y="1572326"/>
                  <a:pt x="5033086" y="1322771"/>
                  <a:pt x="5032134" y="1272288"/>
                </a:cubicBezTo>
                <a:cubicBezTo>
                  <a:pt x="5030228" y="1199899"/>
                  <a:pt x="4998796" y="889383"/>
                  <a:pt x="4973078" y="807468"/>
                </a:cubicBezTo>
                <a:cubicBezTo>
                  <a:pt x="4950219" y="736031"/>
                  <a:pt x="4907356" y="701741"/>
                  <a:pt x="4869256" y="636971"/>
                </a:cubicBezTo>
                <a:cubicBezTo>
                  <a:pt x="4814964" y="543626"/>
                  <a:pt x="4771149" y="504573"/>
                  <a:pt x="4667326" y="462663"/>
                </a:cubicBezTo>
                <a:cubicBezTo>
                  <a:pt x="4579696" y="428373"/>
                  <a:pt x="4503496" y="421706"/>
                  <a:pt x="4426343" y="368366"/>
                </a:cubicBezTo>
                <a:cubicBezTo>
                  <a:pt x="4313949" y="290261"/>
                  <a:pt x="4314901" y="303596"/>
                  <a:pt x="4182503" y="281688"/>
                </a:cubicBezTo>
                <a:cubicBezTo>
                  <a:pt x="4155833" y="276926"/>
                  <a:pt x="4080586" y="247398"/>
                  <a:pt x="4058678" y="251208"/>
                </a:cubicBezTo>
                <a:cubicBezTo>
                  <a:pt x="4028198" y="255971"/>
                  <a:pt x="4026293" y="274068"/>
                  <a:pt x="4000576" y="283593"/>
                </a:cubicBezTo>
                <a:cubicBezTo>
                  <a:pt x="3957714" y="299786"/>
                  <a:pt x="3886276" y="291213"/>
                  <a:pt x="3852939" y="327408"/>
                </a:cubicBezTo>
                <a:cubicBezTo>
                  <a:pt x="3801503" y="382653"/>
                  <a:pt x="3743401" y="314073"/>
                  <a:pt x="3644341" y="292166"/>
                </a:cubicBezTo>
                <a:cubicBezTo>
                  <a:pt x="3564331" y="275021"/>
                  <a:pt x="3481464" y="269306"/>
                  <a:pt x="3403358" y="249303"/>
                </a:cubicBezTo>
                <a:cubicBezTo>
                  <a:pt x="3245243" y="207393"/>
                  <a:pt x="3047123" y="234063"/>
                  <a:pt x="2898533" y="288356"/>
                </a:cubicBezTo>
                <a:cubicBezTo>
                  <a:pt x="2812808" y="319788"/>
                  <a:pt x="2790901" y="317883"/>
                  <a:pt x="2768993" y="396941"/>
                </a:cubicBezTo>
                <a:cubicBezTo>
                  <a:pt x="2741371" y="493143"/>
                  <a:pt x="2739466" y="461711"/>
                  <a:pt x="2811856" y="511241"/>
                </a:cubicBezTo>
                <a:cubicBezTo>
                  <a:pt x="2875673" y="555056"/>
                  <a:pt x="2864243" y="567438"/>
                  <a:pt x="2787091" y="546483"/>
                </a:cubicBezTo>
                <a:cubicBezTo>
                  <a:pt x="2703271" y="523623"/>
                  <a:pt x="2593733" y="406466"/>
                  <a:pt x="2518486" y="368366"/>
                </a:cubicBezTo>
                <a:cubicBezTo>
                  <a:pt x="2381326" y="297881"/>
                  <a:pt x="2199398" y="289308"/>
                  <a:pt x="2057476" y="319788"/>
                </a:cubicBezTo>
                <a:cubicBezTo>
                  <a:pt x="1891741" y="354078"/>
                  <a:pt x="1775536" y="369318"/>
                  <a:pt x="1619326" y="433136"/>
                </a:cubicBezTo>
                <a:cubicBezTo>
                  <a:pt x="1439303" y="507431"/>
                  <a:pt x="1204988" y="513146"/>
                  <a:pt x="1041158" y="619826"/>
                </a:cubicBezTo>
                <a:cubicBezTo>
                  <a:pt x="767791" y="796038"/>
                  <a:pt x="588721" y="1060833"/>
                  <a:pt x="382981" y="1311341"/>
                </a:cubicBezTo>
                <a:cubicBezTo>
                  <a:pt x="270586" y="1448501"/>
                  <a:pt x="219151" y="1616141"/>
                  <a:pt x="141046" y="1774256"/>
                </a:cubicBezTo>
                <a:cubicBezTo>
                  <a:pt x="63893" y="1932371"/>
                  <a:pt x="11506" y="2241934"/>
                  <a:pt x="35318" y="2425766"/>
                </a:cubicBezTo>
                <a:cubicBezTo>
                  <a:pt x="45796" y="2504823"/>
                  <a:pt x="68656" y="2557211"/>
                  <a:pt x="125806" y="2616266"/>
                </a:cubicBezTo>
                <a:cubicBezTo>
                  <a:pt x="144856" y="2636269"/>
                  <a:pt x="188671" y="2677226"/>
                  <a:pt x="219151" y="2679131"/>
                </a:cubicBezTo>
                <a:cubicBezTo>
                  <a:pt x="270586" y="2681036"/>
                  <a:pt x="281063" y="2643888"/>
                  <a:pt x="281063" y="2642936"/>
                </a:cubicBezTo>
                <a:cubicBezTo>
                  <a:pt x="277253" y="2606741"/>
                  <a:pt x="291541" y="2581023"/>
                  <a:pt x="302971" y="2564831"/>
                </a:cubicBezTo>
                <a:cubicBezTo>
                  <a:pt x="331546" y="2521969"/>
                  <a:pt x="354406" y="2501966"/>
                  <a:pt x="390601" y="2464819"/>
                </a:cubicBezTo>
                <a:cubicBezTo>
                  <a:pt x="459181" y="2395286"/>
                  <a:pt x="517283" y="2309561"/>
                  <a:pt x="579196" y="2229551"/>
                </a:cubicBezTo>
                <a:cubicBezTo>
                  <a:pt x="589673" y="2216216"/>
                  <a:pt x="884948" y="1743776"/>
                  <a:pt x="933526" y="1702819"/>
                </a:cubicBezTo>
                <a:cubicBezTo>
                  <a:pt x="944956" y="1693294"/>
                  <a:pt x="967816" y="1642811"/>
                  <a:pt x="978293" y="1656146"/>
                </a:cubicBezTo>
                <a:cubicBezTo>
                  <a:pt x="990676" y="1673291"/>
                  <a:pt x="971626" y="1688531"/>
                  <a:pt x="966863" y="1705676"/>
                </a:cubicBezTo>
                <a:cubicBezTo>
                  <a:pt x="949718" y="1759969"/>
                  <a:pt x="733501" y="2193356"/>
                  <a:pt x="689686" y="2226694"/>
                </a:cubicBezTo>
                <a:cubicBezTo>
                  <a:pt x="586816" y="2305751"/>
                  <a:pt x="529666" y="2410526"/>
                  <a:pt x="444893" y="2517206"/>
                </a:cubicBezTo>
                <a:cubicBezTo>
                  <a:pt x="410603" y="2560069"/>
                  <a:pt x="335356" y="2640079"/>
                  <a:pt x="367741" y="2633411"/>
                </a:cubicBezTo>
                <a:cubicBezTo>
                  <a:pt x="406793" y="2625791"/>
                  <a:pt x="472516" y="2617219"/>
                  <a:pt x="510616" y="2602931"/>
                </a:cubicBezTo>
                <a:cubicBezTo>
                  <a:pt x="597293" y="2569594"/>
                  <a:pt x="641108" y="2506729"/>
                  <a:pt x="727786" y="2472438"/>
                </a:cubicBezTo>
                <a:cubicBezTo>
                  <a:pt x="762076" y="2459104"/>
                  <a:pt x="1006868" y="2283844"/>
                  <a:pt x="1070686" y="2241934"/>
                </a:cubicBezTo>
                <a:cubicBezTo>
                  <a:pt x="1206893" y="2151446"/>
                  <a:pt x="1344053" y="2061911"/>
                  <a:pt x="1482166" y="1975233"/>
                </a:cubicBezTo>
                <a:cubicBezTo>
                  <a:pt x="1539316" y="1939991"/>
                  <a:pt x="1643138" y="1792353"/>
                  <a:pt x="1707908" y="1783781"/>
                </a:cubicBezTo>
                <a:cubicBezTo>
                  <a:pt x="1786966" y="1772351"/>
                  <a:pt x="1795538" y="1830453"/>
                  <a:pt x="1856498" y="1741871"/>
                </a:cubicBezTo>
                <a:cubicBezTo>
                  <a:pt x="1873643" y="1716153"/>
                  <a:pt x="1884121" y="1679958"/>
                  <a:pt x="1913648" y="1664719"/>
                </a:cubicBezTo>
                <a:cubicBezTo>
                  <a:pt x="1932698" y="1655194"/>
                  <a:pt x="1963178" y="1668528"/>
                  <a:pt x="1986038" y="1659003"/>
                </a:cubicBezTo>
                <a:cubicBezTo>
                  <a:pt x="2041283" y="1635191"/>
                  <a:pt x="2086051" y="1539941"/>
                  <a:pt x="2133676" y="1501841"/>
                </a:cubicBezTo>
                <a:cubicBezTo>
                  <a:pt x="2159393" y="1480886"/>
                  <a:pt x="2221306" y="1338011"/>
                  <a:pt x="2247023" y="1312294"/>
                </a:cubicBezTo>
                <a:cubicBezTo>
                  <a:pt x="2304173" y="1255144"/>
                  <a:pt x="2333701" y="1324676"/>
                  <a:pt x="2365133" y="1240856"/>
                </a:cubicBezTo>
                <a:cubicBezTo>
                  <a:pt x="2430856" y="1063691"/>
                  <a:pt x="2480386" y="953201"/>
                  <a:pt x="2555633" y="985586"/>
                </a:cubicBezTo>
                <a:cubicBezTo>
                  <a:pt x="2577541" y="995111"/>
                  <a:pt x="2595639" y="1080836"/>
                  <a:pt x="2603258" y="1099886"/>
                </a:cubicBezTo>
                <a:cubicBezTo>
                  <a:pt x="2630881" y="1168466"/>
                  <a:pt x="2651836" y="1313246"/>
                  <a:pt x="2707081" y="1363728"/>
                </a:cubicBezTo>
                <a:cubicBezTo>
                  <a:pt x="2748991" y="1401828"/>
                  <a:pt x="2880436" y="1365633"/>
                  <a:pt x="2902343" y="1428499"/>
                </a:cubicBezTo>
                <a:cubicBezTo>
                  <a:pt x="2921393" y="1482791"/>
                  <a:pt x="2981401" y="1638049"/>
                  <a:pt x="3028073" y="1648526"/>
                </a:cubicBezTo>
                <a:cubicBezTo>
                  <a:pt x="3111893" y="1668528"/>
                  <a:pt x="3370973" y="1915226"/>
                  <a:pt x="3204286" y="1981901"/>
                </a:cubicBezTo>
                <a:cubicBezTo>
                  <a:pt x="3142373" y="2006666"/>
                  <a:pt x="3078556" y="1974281"/>
                  <a:pt x="3012833" y="1984758"/>
                </a:cubicBezTo>
                <a:cubicBezTo>
                  <a:pt x="2968066" y="1992378"/>
                  <a:pt x="2959493" y="2003808"/>
                  <a:pt x="2927108" y="2029526"/>
                </a:cubicBezTo>
                <a:cubicBezTo>
                  <a:pt x="2906153" y="2046671"/>
                  <a:pt x="2949968" y="2055244"/>
                  <a:pt x="2941396" y="2069531"/>
                </a:cubicBezTo>
                <a:cubicBezTo>
                  <a:pt x="2924251" y="2097154"/>
                  <a:pt x="2824239" y="2061911"/>
                  <a:pt x="2794711" y="2105726"/>
                </a:cubicBezTo>
                <a:cubicBezTo>
                  <a:pt x="2761373" y="2155256"/>
                  <a:pt x="2815666" y="2158113"/>
                  <a:pt x="2815666" y="2193356"/>
                </a:cubicBezTo>
                <a:cubicBezTo>
                  <a:pt x="2711843" y="2217169"/>
                  <a:pt x="2659456" y="2243838"/>
                  <a:pt x="2556586" y="2213359"/>
                </a:cubicBezTo>
                <a:cubicBezTo>
                  <a:pt x="2459431" y="2184784"/>
                  <a:pt x="2243213" y="2055244"/>
                  <a:pt x="2162251" y="2026669"/>
                </a:cubicBezTo>
                <a:cubicBezTo>
                  <a:pt x="2079383" y="1997141"/>
                  <a:pt x="2006993" y="1942849"/>
                  <a:pt x="1921268" y="1920941"/>
                </a:cubicBezTo>
                <a:cubicBezTo>
                  <a:pt x="1893646" y="1914274"/>
                  <a:pt x="1676476" y="1899033"/>
                  <a:pt x="1734578" y="1991426"/>
                </a:cubicBezTo>
                <a:cubicBezTo>
                  <a:pt x="1751723" y="2019049"/>
                  <a:pt x="1884121" y="2004761"/>
                  <a:pt x="1939366" y="2033336"/>
                </a:cubicBezTo>
                <a:cubicBezTo>
                  <a:pt x="2109863" y="2120966"/>
                  <a:pt x="2322271" y="2188594"/>
                  <a:pt x="2476576" y="2303846"/>
                </a:cubicBezTo>
                <a:cubicBezTo>
                  <a:pt x="2274646" y="2258126"/>
                  <a:pt x="1777441" y="2007619"/>
                  <a:pt x="1604086" y="2166686"/>
                </a:cubicBezTo>
                <a:cubicBezTo>
                  <a:pt x="1563128" y="2203834"/>
                  <a:pt x="1530743" y="2247649"/>
                  <a:pt x="1494548" y="2288606"/>
                </a:cubicBezTo>
                <a:cubicBezTo>
                  <a:pt x="1449781" y="2340041"/>
                  <a:pt x="1429778" y="2344804"/>
                  <a:pt x="1358341" y="2367663"/>
                </a:cubicBezTo>
                <a:cubicBezTo>
                  <a:pt x="1234516" y="2407669"/>
                  <a:pt x="1113548" y="2453388"/>
                  <a:pt x="993533" y="2504823"/>
                </a:cubicBezTo>
                <a:cubicBezTo>
                  <a:pt x="875423" y="2555306"/>
                  <a:pt x="834466" y="2571498"/>
                  <a:pt x="719213" y="2628648"/>
                </a:cubicBezTo>
                <a:cubicBezTo>
                  <a:pt x="613486" y="2681036"/>
                  <a:pt x="620153" y="2658176"/>
                  <a:pt x="527761" y="2732471"/>
                </a:cubicBezTo>
                <a:cubicBezTo>
                  <a:pt x="441083" y="2802004"/>
                  <a:pt x="453466" y="2920113"/>
                  <a:pt x="578243" y="2862963"/>
                </a:cubicBezTo>
                <a:cubicBezTo>
                  <a:pt x="678256" y="2818196"/>
                  <a:pt x="648728" y="2816291"/>
                  <a:pt x="748741" y="2770571"/>
                </a:cubicBezTo>
                <a:cubicBezTo>
                  <a:pt x="955433" y="2674369"/>
                  <a:pt x="1104023" y="2581976"/>
                  <a:pt x="1328813" y="2532446"/>
                </a:cubicBezTo>
                <a:cubicBezTo>
                  <a:pt x="1376438" y="2521969"/>
                  <a:pt x="1508836" y="2474344"/>
                  <a:pt x="1545983" y="2455294"/>
                </a:cubicBezTo>
                <a:cubicBezTo>
                  <a:pt x="1654568" y="2399096"/>
                  <a:pt x="1801253" y="2400049"/>
                  <a:pt x="1919363" y="2390524"/>
                </a:cubicBezTo>
                <a:cubicBezTo>
                  <a:pt x="2163203" y="2370521"/>
                  <a:pt x="2377516" y="2374331"/>
                  <a:pt x="2616593" y="2441006"/>
                </a:cubicBezTo>
                <a:cubicBezTo>
                  <a:pt x="2656598" y="2452436"/>
                  <a:pt x="2747086" y="2465771"/>
                  <a:pt x="2708033" y="2509586"/>
                </a:cubicBezTo>
                <a:cubicBezTo>
                  <a:pt x="2693746" y="2525779"/>
                  <a:pt x="2574683" y="2528636"/>
                  <a:pt x="2555633" y="2530541"/>
                </a:cubicBezTo>
                <a:cubicBezTo>
                  <a:pt x="2427046" y="2539113"/>
                  <a:pt x="2292743" y="2531494"/>
                  <a:pt x="2164156" y="2523873"/>
                </a:cubicBezTo>
                <a:cubicBezTo>
                  <a:pt x="2034616" y="2516254"/>
                  <a:pt x="1883168" y="2521016"/>
                  <a:pt x="1760296" y="2569594"/>
                </a:cubicBezTo>
                <a:cubicBezTo>
                  <a:pt x="1724101" y="2583881"/>
                  <a:pt x="1503121" y="2735329"/>
                  <a:pt x="1585988" y="2765809"/>
                </a:cubicBezTo>
                <a:cubicBezTo>
                  <a:pt x="1627898" y="2781048"/>
                  <a:pt x="1709813" y="2652461"/>
                  <a:pt x="1835543" y="2631506"/>
                </a:cubicBezTo>
                <a:cubicBezTo>
                  <a:pt x="1942223" y="2613409"/>
                  <a:pt x="2379421" y="2581023"/>
                  <a:pt x="2390851" y="2616266"/>
                </a:cubicBezTo>
                <a:cubicBezTo>
                  <a:pt x="2393708" y="2633411"/>
                  <a:pt x="1895551" y="2721994"/>
                  <a:pt x="1825066" y="2823911"/>
                </a:cubicBezTo>
                <a:cubicBezTo>
                  <a:pt x="1783156" y="2883919"/>
                  <a:pt x="1826018" y="3080134"/>
                  <a:pt x="1850783" y="3085848"/>
                </a:cubicBezTo>
                <a:cubicBezTo>
                  <a:pt x="1906028" y="3098231"/>
                  <a:pt x="1884121" y="3023936"/>
                  <a:pt x="1876501" y="2991551"/>
                </a:cubicBezTo>
                <a:cubicBezTo>
                  <a:pt x="1867928" y="2958213"/>
                  <a:pt x="1820303" y="2860106"/>
                  <a:pt x="1927936" y="2814386"/>
                </a:cubicBezTo>
                <a:cubicBezTo>
                  <a:pt x="2042236" y="2764856"/>
                  <a:pt x="2382278" y="2692466"/>
                  <a:pt x="2423236" y="2683894"/>
                </a:cubicBezTo>
                <a:cubicBezTo>
                  <a:pt x="2477528" y="2672463"/>
                  <a:pt x="2534678" y="2678179"/>
                  <a:pt x="2589923" y="2664844"/>
                </a:cubicBezTo>
                <a:cubicBezTo>
                  <a:pt x="2649931" y="2650556"/>
                  <a:pt x="2707081" y="2625791"/>
                  <a:pt x="2768041" y="2611504"/>
                </a:cubicBezTo>
                <a:cubicBezTo>
                  <a:pt x="2849003" y="2592454"/>
                  <a:pt x="3045218" y="2648651"/>
                  <a:pt x="3074746" y="2636269"/>
                </a:cubicBezTo>
                <a:cubicBezTo>
                  <a:pt x="3071889" y="2638173"/>
                  <a:pt x="3068078" y="2641031"/>
                  <a:pt x="3064268" y="2643888"/>
                </a:cubicBezTo>
                <a:cubicBezTo>
                  <a:pt x="3037598" y="2661034"/>
                  <a:pt x="2996641" y="2655319"/>
                  <a:pt x="2966161" y="2673416"/>
                </a:cubicBezTo>
                <a:cubicBezTo>
                  <a:pt x="2937586" y="2690561"/>
                  <a:pt x="2777566" y="2781048"/>
                  <a:pt x="2722321" y="2824863"/>
                </a:cubicBezTo>
                <a:cubicBezTo>
                  <a:pt x="2638501" y="2892491"/>
                  <a:pt x="2647073" y="2928686"/>
                  <a:pt x="2649931" y="3035366"/>
                </a:cubicBezTo>
                <a:cubicBezTo>
                  <a:pt x="2652789" y="3130616"/>
                  <a:pt x="2694698" y="3095373"/>
                  <a:pt x="2762326" y="3127759"/>
                </a:cubicBezTo>
                <a:cubicBezTo>
                  <a:pt x="2792806" y="3142046"/>
                  <a:pt x="2799473" y="3173479"/>
                  <a:pt x="2827096" y="3188719"/>
                </a:cubicBezTo>
                <a:cubicBezTo>
                  <a:pt x="2856623" y="3204911"/>
                  <a:pt x="2893771" y="3207769"/>
                  <a:pt x="2926156" y="3216341"/>
                </a:cubicBezTo>
                <a:cubicBezTo>
                  <a:pt x="3012833" y="3240154"/>
                  <a:pt x="3097606" y="3268729"/>
                  <a:pt x="3186189" y="3288731"/>
                </a:cubicBezTo>
                <a:cubicBezTo>
                  <a:pt x="3206191" y="3293494"/>
                  <a:pt x="3415741" y="3302066"/>
                  <a:pt x="3417646" y="3315401"/>
                </a:cubicBezTo>
                <a:cubicBezTo>
                  <a:pt x="3418598" y="3321116"/>
                  <a:pt x="3319539" y="3403031"/>
                  <a:pt x="3311918" y="3413509"/>
                </a:cubicBezTo>
                <a:cubicBezTo>
                  <a:pt x="3269056" y="3467801"/>
                  <a:pt x="3043314" y="3624963"/>
                  <a:pt x="2976639" y="3659254"/>
                </a:cubicBezTo>
                <a:cubicBezTo>
                  <a:pt x="2894723" y="3701163"/>
                  <a:pt x="2875673" y="3723071"/>
                  <a:pt x="2821381" y="3790698"/>
                </a:cubicBezTo>
                <a:cubicBezTo>
                  <a:pt x="2776614" y="3845944"/>
                  <a:pt x="2630881" y="4022156"/>
                  <a:pt x="2594686" y="4071686"/>
                </a:cubicBezTo>
                <a:cubicBezTo>
                  <a:pt x="2557539" y="4122169"/>
                  <a:pt x="2488006" y="4135504"/>
                  <a:pt x="2430856" y="4146934"/>
                </a:cubicBezTo>
                <a:cubicBezTo>
                  <a:pt x="2329891" y="4167888"/>
                  <a:pt x="2274646" y="4165031"/>
                  <a:pt x="2249881" y="4065971"/>
                </a:cubicBezTo>
                <a:cubicBezTo>
                  <a:pt x="2236546" y="4013584"/>
                  <a:pt x="2243213" y="3938336"/>
                  <a:pt x="2214638" y="3892616"/>
                </a:cubicBezTo>
                <a:cubicBezTo>
                  <a:pt x="2189873" y="3852611"/>
                  <a:pt x="2141296" y="3826894"/>
                  <a:pt x="2115578" y="3781173"/>
                </a:cubicBezTo>
                <a:cubicBezTo>
                  <a:pt x="2102243" y="3758313"/>
                  <a:pt x="2018423" y="3703069"/>
                  <a:pt x="2004136" y="3696401"/>
                </a:cubicBezTo>
                <a:cubicBezTo>
                  <a:pt x="1952701" y="3669731"/>
                  <a:pt x="1927936" y="3574481"/>
                  <a:pt x="1906028" y="3565909"/>
                </a:cubicBezTo>
                <a:cubicBezTo>
                  <a:pt x="1876501" y="3554479"/>
                  <a:pt x="1878406" y="3544954"/>
                  <a:pt x="1852688" y="3522094"/>
                </a:cubicBezTo>
                <a:cubicBezTo>
                  <a:pt x="1797443" y="3473516"/>
                  <a:pt x="1422158" y="3331594"/>
                  <a:pt x="1346911" y="3275396"/>
                </a:cubicBezTo>
                <a:cubicBezTo>
                  <a:pt x="1122121" y="3110613"/>
                  <a:pt x="854468" y="3006791"/>
                  <a:pt x="571576" y="3048701"/>
                </a:cubicBezTo>
                <a:cubicBezTo>
                  <a:pt x="501091" y="3059179"/>
                  <a:pt x="426796" y="3073466"/>
                  <a:pt x="367741" y="3115376"/>
                </a:cubicBezTo>
                <a:cubicBezTo>
                  <a:pt x="340118" y="3135379"/>
                  <a:pt x="458228" y="3273491"/>
                  <a:pt x="530618" y="3360169"/>
                </a:cubicBezTo>
                <a:cubicBezTo>
                  <a:pt x="550621" y="3383981"/>
                  <a:pt x="625868" y="3449704"/>
                  <a:pt x="643013" y="3478279"/>
                </a:cubicBezTo>
                <a:cubicBezTo>
                  <a:pt x="651586" y="3492566"/>
                  <a:pt x="1137361" y="3811654"/>
                  <a:pt x="1239278" y="3866898"/>
                </a:cubicBezTo>
                <a:cubicBezTo>
                  <a:pt x="1332623" y="3916429"/>
                  <a:pt x="1394536" y="3985009"/>
                  <a:pt x="1444066" y="4082163"/>
                </a:cubicBezTo>
                <a:cubicBezTo>
                  <a:pt x="1384058" y="4092641"/>
                  <a:pt x="1332623" y="4065019"/>
                  <a:pt x="1309763" y="4032634"/>
                </a:cubicBezTo>
                <a:cubicBezTo>
                  <a:pt x="1220228" y="3902141"/>
                  <a:pt x="1072591" y="3899284"/>
                  <a:pt x="950671" y="3823084"/>
                </a:cubicBezTo>
                <a:cubicBezTo>
                  <a:pt x="924953" y="3806891"/>
                  <a:pt x="731596" y="3693544"/>
                  <a:pt x="654443" y="3670684"/>
                </a:cubicBezTo>
                <a:cubicBezTo>
                  <a:pt x="589673" y="3651634"/>
                  <a:pt x="399173" y="3400173"/>
                  <a:pt x="389648" y="3365884"/>
                </a:cubicBezTo>
                <a:cubicBezTo>
                  <a:pt x="364883" y="3280159"/>
                  <a:pt x="209626" y="3184909"/>
                  <a:pt x="179146" y="3206816"/>
                </a:cubicBezTo>
                <a:cubicBezTo>
                  <a:pt x="138188" y="3235391"/>
                  <a:pt x="111518" y="3290636"/>
                  <a:pt x="92468" y="3335404"/>
                </a:cubicBezTo>
                <a:cubicBezTo>
                  <a:pt x="46748" y="3441131"/>
                  <a:pt x="1981" y="3620201"/>
                  <a:pt x="76" y="3733548"/>
                </a:cubicBezTo>
                <a:cubicBezTo>
                  <a:pt x="-1829" y="3844991"/>
                  <a:pt x="32461" y="3943098"/>
                  <a:pt x="70561" y="4045969"/>
                </a:cubicBezTo>
                <a:cubicBezTo>
                  <a:pt x="169621" y="4305049"/>
                  <a:pt x="382981" y="4460306"/>
                  <a:pt x="612533" y="4597466"/>
                </a:cubicBezTo>
                <a:cubicBezTo>
                  <a:pt x="739216" y="4673666"/>
                  <a:pt x="863041" y="4764154"/>
                  <a:pt x="999248" y="4822256"/>
                </a:cubicBezTo>
                <a:cubicBezTo>
                  <a:pt x="1122121" y="4874643"/>
                  <a:pt x="1252613" y="4861309"/>
                  <a:pt x="1383106" y="4886074"/>
                </a:cubicBezTo>
                <a:cubicBezTo>
                  <a:pt x="1627898" y="4932746"/>
                  <a:pt x="1868881" y="5007993"/>
                  <a:pt x="2123198" y="4992754"/>
                </a:cubicBezTo>
                <a:cubicBezTo>
                  <a:pt x="2241308" y="4986086"/>
                  <a:pt x="2394661" y="4961321"/>
                  <a:pt x="2486101" y="4878454"/>
                </a:cubicBezTo>
                <a:cubicBezTo>
                  <a:pt x="2579446" y="4793681"/>
                  <a:pt x="2625166" y="4714624"/>
                  <a:pt x="2767089" y="4692716"/>
                </a:cubicBezTo>
                <a:cubicBezTo>
                  <a:pt x="2884246" y="4674619"/>
                  <a:pt x="2844241" y="4728911"/>
                  <a:pt x="2921393" y="4774631"/>
                </a:cubicBezTo>
                <a:cubicBezTo>
                  <a:pt x="2974733" y="4806064"/>
                  <a:pt x="2989973" y="4765106"/>
                  <a:pt x="3016643" y="4722244"/>
                </a:cubicBezTo>
                <a:cubicBezTo>
                  <a:pt x="3049028" y="4672714"/>
                  <a:pt x="3071889" y="4602229"/>
                  <a:pt x="3129991" y="4573654"/>
                </a:cubicBezTo>
                <a:cubicBezTo>
                  <a:pt x="3164281" y="4556509"/>
                  <a:pt x="3197618" y="4564129"/>
                  <a:pt x="3229051" y="4540316"/>
                </a:cubicBezTo>
                <a:cubicBezTo>
                  <a:pt x="3276676" y="4503169"/>
                  <a:pt x="3317633" y="4423159"/>
                  <a:pt x="3361448" y="4378391"/>
                </a:cubicBezTo>
                <a:cubicBezTo>
                  <a:pt x="3401453" y="4338386"/>
                  <a:pt x="3587191" y="4054541"/>
                  <a:pt x="3689108" y="3967863"/>
                </a:cubicBezTo>
                <a:cubicBezTo>
                  <a:pt x="3787216" y="3884044"/>
                  <a:pt x="3855796" y="3809748"/>
                  <a:pt x="3940568" y="3712594"/>
                </a:cubicBezTo>
                <a:cubicBezTo>
                  <a:pt x="4008196" y="3634488"/>
                  <a:pt x="4044391" y="3495423"/>
                  <a:pt x="4123448" y="3429701"/>
                </a:cubicBezTo>
                <a:cubicBezTo>
                  <a:pt x="4172978" y="3387791"/>
                  <a:pt x="4211078" y="3390648"/>
                  <a:pt x="4269181" y="3398269"/>
                </a:cubicBezTo>
                <a:cubicBezTo>
                  <a:pt x="4292993" y="3401126"/>
                  <a:pt x="4446346" y="3439226"/>
                  <a:pt x="4461586" y="3459229"/>
                </a:cubicBezTo>
                <a:cubicBezTo>
                  <a:pt x="4471111" y="3472563"/>
                  <a:pt x="4400626" y="3556384"/>
                  <a:pt x="4395864" y="3577338"/>
                </a:cubicBezTo>
                <a:cubicBezTo>
                  <a:pt x="4379671" y="3648776"/>
                  <a:pt x="4354906" y="3701163"/>
                  <a:pt x="4316806" y="3764981"/>
                </a:cubicBezTo>
                <a:cubicBezTo>
                  <a:pt x="4246321" y="3884044"/>
                  <a:pt x="4160596" y="3993581"/>
                  <a:pt x="4083443" y="4108834"/>
                </a:cubicBezTo>
                <a:cubicBezTo>
                  <a:pt x="4042486" y="4169794"/>
                  <a:pt x="4005339" y="4232659"/>
                  <a:pt x="3972001" y="4298381"/>
                </a:cubicBezTo>
                <a:cubicBezTo>
                  <a:pt x="3938664" y="4362199"/>
                  <a:pt x="3952951" y="4387916"/>
                  <a:pt x="3939616" y="4451734"/>
                </a:cubicBezTo>
                <a:cubicBezTo>
                  <a:pt x="3920566" y="4550794"/>
                  <a:pt x="3792931" y="4678429"/>
                  <a:pt x="3722446" y="4751771"/>
                </a:cubicBezTo>
                <a:cubicBezTo>
                  <a:pt x="3663391" y="4813684"/>
                  <a:pt x="3600526" y="4813684"/>
                  <a:pt x="3530993" y="4850831"/>
                </a:cubicBezTo>
                <a:cubicBezTo>
                  <a:pt x="3421456" y="4909886"/>
                  <a:pt x="3320491" y="4967989"/>
                  <a:pt x="3199523" y="5004184"/>
                </a:cubicBezTo>
                <a:cubicBezTo>
                  <a:pt x="3134753" y="5024186"/>
                  <a:pt x="3161423" y="5019424"/>
                  <a:pt x="3094748" y="5011804"/>
                </a:cubicBezTo>
                <a:cubicBezTo>
                  <a:pt x="3055696" y="5007041"/>
                  <a:pt x="2969018" y="5005136"/>
                  <a:pt x="2929014" y="5021329"/>
                </a:cubicBezTo>
                <a:cubicBezTo>
                  <a:pt x="2895676" y="5034664"/>
                  <a:pt x="2826143" y="5104196"/>
                  <a:pt x="2810903" y="5128009"/>
                </a:cubicBezTo>
                <a:cubicBezTo>
                  <a:pt x="2787091" y="5164204"/>
                  <a:pt x="2776614" y="5182301"/>
                  <a:pt x="2805189" y="5228021"/>
                </a:cubicBezTo>
                <a:cubicBezTo>
                  <a:pt x="2861386" y="5315651"/>
                  <a:pt x="3057601" y="5327081"/>
                  <a:pt x="3147136" y="5322318"/>
                </a:cubicBezTo>
                <a:cubicBezTo>
                  <a:pt x="3169996" y="5321366"/>
                  <a:pt x="3262389" y="5296601"/>
                  <a:pt x="3272866" y="5292791"/>
                </a:cubicBezTo>
                <a:cubicBezTo>
                  <a:pt x="3326206" y="5275646"/>
                  <a:pt x="3374783" y="5268979"/>
                  <a:pt x="3427171" y="5245166"/>
                </a:cubicBezTo>
                <a:cubicBezTo>
                  <a:pt x="3479558" y="5221354"/>
                  <a:pt x="3682441" y="5105149"/>
                  <a:pt x="3682441" y="5102291"/>
                </a:cubicBezTo>
                <a:cubicBezTo>
                  <a:pt x="3681489" y="5084193"/>
                  <a:pt x="3763403" y="5021329"/>
                  <a:pt x="3844366" y="4960368"/>
                </a:cubicBezTo>
                <a:cubicBezTo>
                  <a:pt x="3843414" y="4959416"/>
                  <a:pt x="3842461" y="4959416"/>
                  <a:pt x="3841508" y="4958464"/>
                </a:cubicBezTo>
                <a:cubicBezTo>
                  <a:pt x="3876751" y="4919411"/>
                  <a:pt x="3916756" y="4886074"/>
                  <a:pt x="3959618" y="4857499"/>
                </a:cubicBezTo>
                <a:cubicBezTo>
                  <a:pt x="4012006" y="4822256"/>
                  <a:pt x="4055821" y="4778441"/>
                  <a:pt x="4084396" y="4720339"/>
                </a:cubicBezTo>
                <a:cubicBezTo>
                  <a:pt x="4098683" y="4691764"/>
                  <a:pt x="4106303" y="4661284"/>
                  <a:pt x="4116781" y="4630804"/>
                </a:cubicBezTo>
                <a:cubicBezTo>
                  <a:pt x="4135831" y="4576511"/>
                  <a:pt x="4152023" y="4520314"/>
                  <a:pt x="4184408" y="4472689"/>
                </a:cubicBezTo>
                <a:cubicBezTo>
                  <a:pt x="4194886" y="4457449"/>
                  <a:pt x="4243464" y="4409824"/>
                  <a:pt x="4246321" y="4396489"/>
                </a:cubicBezTo>
                <a:cubicBezTo>
                  <a:pt x="4260609" y="4332671"/>
                  <a:pt x="4283468" y="4272664"/>
                  <a:pt x="4310139" y="4212656"/>
                </a:cubicBezTo>
                <a:cubicBezTo>
                  <a:pt x="4327284" y="4173604"/>
                  <a:pt x="4416818" y="4002154"/>
                  <a:pt x="4446346" y="3955481"/>
                </a:cubicBezTo>
                <a:cubicBezTo>
                  <a:pt x="4469206" y="3919286"/>
                  <a:pt x="4531118" y="3882138"/>
                  <a:pt x="4551121" y="3844038"/>
                </a:cubicBezTo>
                <a:cubicBezTo>
                  <a:pt x="4566361" y="3814511"/>
                  <a:pt x="4583506" y="3784984"/>
                  <a:pt x="4599699" y="3756409"/>
                </a:cubicBezTo>
                <a:cubicBezTo>
                  <a:pt x="4631131" y="3700211"/>
                  <a:pt x="4678756" y="3505901"/>
                  <a:pt x="4687328" y="3507806"/>
                </a:cubicBezTo>
                <a:cubicBezTo>
                  <a:pt x="4727334" y="3515426"/>
                  <a:pt x="4884496" y="3512569"/>
                  <a:pt x="4888306" y="3526856"/>
                </a:cubicBezTo>
                <a:cubicBezTo>
                  <a:pt x="4895926" y="3556384"/>
                  <a:pt x="4904498" y="3585911"/>
                  <a:pt x="4910214" y="3616391"/>
                </a:cubicBezTo>
                <a:cubicBezTo>
                  <a:pt x="4924501" y="3688781"/>
                  <a:pt x="4900689" y="3761171"/>
                  <a:pt x="4897831" y="3832609"/>
                </a:cubicBezTo>
                <a:cubicBezTo>
                  <a:pt x="4895926" y="3872613"/>
                  <a:pt x="4887353" y="3912619"/>
                  <a:pt x="4875923" y="3951671"/>
                </a:cubicBezTo>
                <a:cubicBezTo>
                  <a:pt x="4872114" y="3965006"/>
                  <a:pt x="4768291" y="4189796"/>
                  <a:pt x="4757814" y="4226944"/>
                </a:cubicBezTo>
                <a:cubicBezTo>
                  <a:pt x="4750193" y="4256471"/>
                  <a:pt x="4692091" y="4434589"/>
                  <a:pt x="4683518" y="4464116"/>
                </a:cubicBezTo>
                <a:cubicBezTo>
                  <a:pt x="4676851" y="4488881"/>
                  <a:pt x="4631131" y="4575559"/>
                  <a:pt x="4626368" y="4585084"/>
                </a:cubicBezTo>
                <a:cubicBezTo>
                  <a:pt x="4618749" y="4600324"/>
                  <a:pt x="4605414" y="4610801"/>
                  <a:pt x="4593031" y="4617469"/>
                </a:cubicBezTo>
                <a:cubicBezTo>
                  <a:pt x="4578743" y="4626041"/>
                  <a:pt x="4572076" y="4636519"/>
                  <a:pt x="4569218" y="4649854"/>
                </a:cubicBezTo>
                <a:cubicBezTo>
                  <a:pt x="4560646" y="4693669"/>
                  <a:pt x="4537786" y="4727006"/>
                  <a:pt x="4502543" y="4752724"/>
                </a:cubicBezTo>
                <a:cubicBezTo>
                  <a:pt x="4471111" y="4775584"/>
                  <a:pt x="4342524" y="4837496"/>
                  <a:pt x="4314901" y="4855594"/>
                </a:cubicBezTo>
                <a:cubicBezTo>
                  <a:pt x="4292993" y="4869881"/>
                  <a:pt x="4240606" y="4903218"/>
                  <a:pt x="4234891" y="4903218"/>
                </a:cubicBezTo>
                <a:cubicBezTo>
                  <a:pt x="4189171" y="4903218"/>
                  <a:pt x="4146308" y="4916554"/>
                  <a:pt x="4103446" y="4929889"/>
                </a:cubicBezTo>
                <a:cubicBezTo>
                  <a:pt x="4064393" y="4941318"/>
                  <a:pt x="4027246" y="4956559"/>
                  <a:pt x="3986289" y="4964179"/>
                </a:cubicBezTo>
                <a:cubicBezTo>
                  <a:pt x="3955808" y="4969893"/>
                  <a:pt x="3926281" y="4969893"/>
                  <a:pt x="3895801" y="4969893"/>
                </a:cubicBezTo>
                <a:cubicBezTo>
                  <a:pt x="3883418" y="4978466"/>
                  <a:pt x="3869131" y="4988943"/>
                  <a:pt x="3852939" y="5000374"/>
                </a:cubicBezTo>
                <a:cubicBezTo>
                  <a:pt x="3797693" y="5039426"/>
                  <a:pt x="3743401" y="5077526"/>
                  <a:pt x="3711968" y="5095624"/>
                </a:cubicBezTo>
                <a:cubicBezTo>
                  <a:pt x="3647198" y="5221354"/>
                  <a:pt x="3817696" y="5229926"/>
                  <a:pt x="3903421" y="5229926"/>
                </a:cubicBezTo>
                <a:cubicBezTo>
                  <a:pt x="4036771" y="5229926"/>
                  <a:pt x="4159643" y="5180396"/>
                  <a:pt x="4274896" y="5115626"/>
                </a:cubicBezTo>
                <a:cubicBezTo>
                  <a:pt x="4698759" y="4878454"/>
                  <a:pt x="4672089" y="5031806"/>
                  <a:pt x="4847349" y="4687954"/>
                </a:cubicBezTo>
                <a:cubicBezTo>
                  <a:pt x="4897831" y="4588894"/>
                  <a:pt x="4954028" y="4542221"/>
                  <a:pt x="4971173" y="4426969"/>
                </a:cubicBezTo>
                <a:cubicBezTo>
                  <a:pt x="4989271" y="4296476"/>
                  <a:pt x="5062614" y="4167888"/>
                  <a:pt x="5091189" y="4039301"/>
                </a:cubicBezTo>
                <a:cubicBezTo>
                  <a:pt x="5108334" y="3960244"/>
                  <a:pt x="5122621" y="3881186"/>
                  <a:pt x="5133098" y="3801176"/>
                </a:cubicBezTo>
                <a:cubicBezTo>
                  <a:pt x="5136909" y="3771648"/>
                  <a:pt x="5129289" y="3715451"/>
                  <a:pt x="5131194" y="3670684"/>
                </a:cubicBezTo>
                <a:cubicBezTo>
                  <a:pt x="5131194" y="3670684"/>
                  <a:pt x="5131194" y="3670684"/>
                  <a:pt x="5131194" y="3670684"/>
                </a:cubicBezTo>
                <a:cubicBezTo>
                  <a:pt x="5116906" y="3665921"/>
                  <a:pt x="5154053" y="3524951"/>
                  <a:pt x="5146434" y="3515426"/>
                </a:cubicBezTo>
                <a:cubicBezTo>
                  <a:pt x="5137861" y="3504948"/>
                  <a:pt x="5141671" y="3484946"/>
                  <a:pt x="5137861" y="3469706"/>
                </a:cubicBezTo>
                <a:cubicBezTo>
                  <a:pt x="5134051" y="3456371"/>
                  <a:pt x="5143576" y="3452561"/>
                  <a:pt x="5151196" y="3452561"/>
                </a:cubicBezTo>
                <a:cubicBezTo>
                  <a:pt x="5172151" y="3452561"/>
                  <a:pt x="5414086" y="3395411"/>
                  <a:pt x="5475998" y="3348738"/>
                </a:cubicBezTo>
                <a:cubicBezTo>
                  <a:pt x="5492191" y="3336356"/>
                  <a:pt x="5511241" y="3344929"/>
                  <a:pt x="5528386" y="3328736"/>
                </a:cubicBezTo>
                <a:cubicBezTo>
                  <a:pt x="5530291" y="3326831"/>
                  <a:pt x="5543626" y="3367788"/>
                  <a:pt x="5545531" y="3380171"/>
                </a:cubicBezTo>
                <a:cubicBezTo>
                  <a:pt x="5558866" y="3444941"/>
                  <a:pt x="5536959" y="3481136"/>
                  <a:pt x="5544578" y="3548763"/>
                </a:cubicBezTo>
                <a:cubicBezTo>
                  <a:pt x="5550294" y="3598294"/>
                  <a:pt x="5565534" y="3724976"/>
                  <a:pt x="5547436" y="3760219"/>
                </a:cubicBezTo>
                <a:cubicBezTo>
                  <a:pt x="5546484" y="3763076"/>
                  <a:pt x="5545531" y="3764981"/>
                  <a:pt x="5543626" y="3766886"/>
                </a:cubicBezTo>
                <a:cubicBezTo>
                  <a:pt x="5516003" y="3816416"/>
                  <a:pt x="5505526" y="3861184"/>
                  <a:pt x="5473141" y="3907856"/>
                </a:cubicBezTo>
                <a:cubicBezTo>
                  <a:pt x="5437898" y="3958338"/>
                  <a:pt x="5361698" y="4147886"/>
                  <a:pt x="5356936" y="4209799"/>
                </a:cubicBezTo>
                <a:cubicBezTo>
                  <a:pt x="5352173" y="4262186"/>
                  <a:pt x="5321694" y="4309811"/>
                  <a:pt x="5315978" y="4363151"/>
                </a:cubicBezTo>
                <a:cubicBezTo>
                  <a:pt x="5309311" y="4424111"/>
                  <a:pt x="5320741" y="4488881"/>
                  <a:pt x="5310264" y="4549841"/>
                </a:cubicBezTo>
                <a:cubicBezTo>
                  <a:pt x="5295976" y="4628899"/>
                  <a:pt x="5146434" y="4705099"/>
                  <a:pt x="5076901" y="4748914"/>
                </a:cubicBezTo>
                <a:cubicBezTo>
                  <a:pt x="5043564" y="4769869"/>
                  <a:pt x="5175009" y="4790824"/>
                  <a:pt x="4969269" y="4769869"/>
                </a:cubicBezTo>
                <a:cubicBezTo>
                  <a:pt x="4912119" y="4764154"/>
                  <a:pt x="4969269" y="4763201"/>
                  <a:pt x="4930216" y="4806064"/>
                </a:cubicBezTo>
                <a:cubicBezTo>
                  <a:pt x="4850206" y="4891789"/>
                  <a:pt x="4852111" y="4974656"/>
                  <a:pt x="4953076" y="5026091"/>
                </a:cubicBezTo>
                <a:cubicBezTo>
                  <a:pt x="5091189" y="5095624"/>
                  <a:pt x="5153101" y="5022281"/>
                  <a:pt x="5253114" y="4922268"/>
                </a:cubicBezTo>
                <a:cubicBezTo>
                  <a:pt x="5327409" y="4848926"/>
                  <a:pt x="5337886" y="4789871"/>
                  <a:pt x="5423611" y="4731769"/>
                </a:cubicBezTo>
                <a:cubicBezTo>
                  <a:pt x="5507431" y="4675571"/>
                  <a:pt x="5562676" y="4353626"/>
                  <a:pt x="5579821" y="4297429"/>
                </a:cubicBezTo>
                <a:cubicBezTo>
                  <a:pt x="5595061" y="4249804"/>
                  <a:pt x="5631256" y="4211704"/>
                  <a:pt x="5648401" y="4164079"/>
                </a:cubicBezTo>
                <a:cubicBezTo>
                  <a:pt x="5667451" y="4111691"/>
                  <a:pt x="5668403" y="3943098"/>
                  <a:pt x="5690311" y="3908809"/>
                </a:cubicBezTo>
                <a:cubicBezTo>
                  <a:pt x="5727459" y="3849754"/>
                  <a:pt x="5736031" y="3804986"/>
                  <a:pt x="5760796" y="3781173"/>
                </a:cubicBezTo>
                <a:cubicBezTo>
                  <a:pt x="5764606" y="3722119"/>
                  <a:pt x="5767464" y="3662111"/>
                  <a:pt x="5773178" y="3603056"/>
                </a:cubicBezTo>
                <a:cubicBezTo>
                  <a:pt x="5777941" y="3554479"/>
                  <a:pt x="5754128" y="3348738"/>
                  <a:pt x="5753176" y="3342071"/>
                </a:cubicBezTo>
                <a:cubicBezTo>
                  <a:pt x="5751271" y="3325879"/>
                  <a:pt x="5735078" y="3315401"/>
                  <a:pt x="5745556" y="3294446"/>
                </a:cubicBezTo>
                <a:cubicBezTo>
                  <a:pt x="5758891" y="3268729"/>
                  <a:pt x="5834139" y="3252536"/>
                  <a:pt x="5856998" y="3245869"/>
                </a:cubicBezTo>
                <a:cubicBezTo>
                  <a:pt x="5905576" y="3232534"/>
                  <a:pt x="5915101" y="3238248"/>
                  <a:pt x="5929389" y="3307781"/>
                </a:cubicBezTo>
                <a:cubicBezTo>
                  <a:pt x="5949391" y="3405888"/>
                  <a:pt x="5985586" y="3497329"/>
                  <a:pt x="6007494" y="3593531"/>
                </a:cubicBezTo>
                <a:cubicBezTo>
                  <a:pt x="6024639" y="3670684"/>
                  <a:pt x="6055119" y="3742121"/>
                  <a:pt x="6060834" y="3824988"/>
                </a:cubicBezTo>
                <a:cubicBezTo>
                  <a:pt x="6060834" y="3828798"/>
                  <a:pt x="6075121" y="3892616"/>
                  <a:pt x="6089409" y="3939288"/>
                </a:cubicBezTo>
                <a:cubicBezTo>
                  <a:pt x="6112269" y="4014536"/>
                  <a:pt x="6189421" y="4101213"/>
                  <a:pt x="6239903" y="4161221"/>
                </a:cubicBezTo>
                <a:cubicBezTo>
                  <a:pt x="6375159" y="4323146"/>
                  <a:pt x="6587566" y="4408871"/>
                  <a:pt x="6718059" y="4583179"/>
                </a:cubicBezTo>
                <a:cubicBezTo>
                  <a:pt x="6754253" y="4631756"/>
                  <a:pt x="6777114" y="4657474"/>
                  <a:pt x="6768541" y="4708909"/>
                </a:cubicBezTo>
                <a:cubicBezTo>
                  <a:pt x="6762826" y="4745104"/>
                  <a:pt x="6719964" y="4759391"/>
                  <a:pt x="6747586" y="4807969"/>
                </a:cubicBezTo>
                <a:cubicBezTo>
                  <a:pt x="6790448" y="4886074"/>
                  <a:pt x="6872364" y="4823209"/>
                  <a:pt x="6914273" y="4783204"/>
                </a:cubicBezTo>
                <a:cubicBezTo>
                  <a:pt x="7076198" y="4626041"/>
                  <a:pt x="6932371" y="4463164"/>
                  <a:pt x="6785686" y="4360294"/>
                </a:cubicBezTo>
                <a:cubicBezTo>
                  <a:pt x="6681864" y="4286951"/>
                  <a:pt x="6688531" y="4151696"/>
                  <a:pt x="6589471" y="4082163"/>
                </a:cubicBezTo>
                <a:cubicBezTo>
                  <a:pt x="6543751" y="4049779"/>
                  <a:pt x="6323723" y="3997391"/>
                  <a:pt x="6362776" y="3910713"/>
                </a:cubicBezTo>
                <a:cubicBezTo>
                  <a:pt x="6366586" y="3903094"/>
                  <a:pt x="6241809" y="3569719"/>
                  <a:pt x="6211328" y="3488756"/>
                </a:cubicBezTo>
                <a:cubicBezTo>
                  <a:pt x="6197041" y="3449704"/>
                  <a:pt x="6095123" y="3197291"/>
                  <a:pt x="6133223" y="3172526"/>
                </a:cubicBezTo>
                <a:cubicBezTo>
                  <a:pt x="6145606" y="3163954"/>
                  <a:pt x="6275146" y="3203006"/>
                  <a:pt x="6298959" y="3203006"/>
                </a:cubicBezTo>
                <a:cubicBezTo>
                  <a:pt x="6336106" y="3203006"/>
                  <a:pt x="6493269" y="3162048"/>
                  <a:pt x="6556134" y="3181098"/>
                </a:cubicBezTo>
                <a:cubicBezTo>
                  <a:pt x="6619951" y="3200148"/>
                  <a:pt x="6622809" y="3207769"/>
                  <a:pt x="6690436" y="3202054"/>
                </a:cubicBezTo>
                <a:cubicBezTo>
                  <a:pt x="6749491" y="3197291"/>
                  <a:pt x="6817119" y="3115376"/>
                  <a:pt x="6873316" y="3123948"/>
                </a:cubicBezTo>
                <a:cubicBezTo>
                  <a:pt x="6930466" y="3132521"/>
                  <a:pt x="6988569" y="3184909"/>
                  <a:pt x="7047623" y="3198244"/>
                </a:cubicBezTo>
                <a:cubicBezTo>
                  <a:pt x="7182878" y="3226819"/>
                  <a:pt x="7200023" y="3080134"/>
                  <a:pt x="7312419" y="3067751"/>
                </a:cubicBezTo>
                <a:cubicBezTo>
                  <a:pt x="7401953" y="3058226"/>
                  <a:pt x="7471486" y="3163001"/>
                  <a:pt x="7574356" y="3143951"/>
                </a:cubicBezTo>
                <a:cubicBezTo>
                  <a:pt x="7650556" y="3129663"/>
                  <a:pt x="7681036" y="3027746"/>
                  <a:pt x="7757236" y="3040129"/>
                </a:cubicBezTo>
                <a:cubicBezTo>
                  <a:pt x="7844866" y="3054416"/>
                  <a:pt x="7919161" y="3167763"/>
                  <a:pt x="8015364" y="3116329"/>
                </a:cubicBezTo>
                <a:cubicBezTo>
                  <a:pt x="8053464" y="3096326"/>
                  <a:pt x="8144903" y="3013459"/>
                  <a:pt x="8202053" y="3031556"/>
                </a:cubicBezTo>
                <a:cubicBezTo>
                  <a:pt x="8243011" y="3044891"/>
                  <a:pt x="8313496" y="3066798"/>
                  <a:pt x="8333498" y="3113471"/>
                </a:cubicBezTo>
                <a:cubicBezTo>
                  <a:pt x="8347786" y="3145856"/>
                  <a:pt x="8350644" y="3220151"/>
                  <a:pt x="8347786" y="3254441"/>
                </a:cubicBezTo>
                <a:cubicBezTo>
                  <a:pt x="8339214" y="3363026"/>
                  <a:pt x="8356359" y="3472563"/>
                  <a:pt x="8360169" y="3581148"/>
                </a:cubicBezTo>
                <a:cubicBezTo>
                  <a:pt x="8365884" y="3745931"/>
                  <a:pt x="8325878" y="3894521"/>
                  <a:pt x="8481136" y="4000248"/>
                </a:cubicBezTo>
                <a:cubicBezTo>
                  <a:pt x="8577338" y="4065019"/>
                  <a:pt x="8681161" y="4069781"/>
                  <a:pt x="8793556" y="4065019"/>
                </a:cubicBezTo>
                <a:cubicBezTo>
                  <a:pt x="8871661" y="4061209"/>
                  <a:pt x="8970721" y="4042159"/>
                  <a:pt x="9041206" y="4005963"/>
                </a:cubicBezTo>
                <a:cubicBezTo>
                  <a:pt x="9084069" y="3983104"/>
                  <a:pt x="9102166" y="3934526"/>
                  <a:pt x="9134551" y="3901188"/>
                </a:cubicBezTo>
                <a:cubicBezTo>
                  <a:pt x="9189796" y="3843086"/>
                  <a:pt x="9197416" y="3792604"/>
                  <a:pt x="9209798" y="3704021"/>
                </a:cubicBezTo>
                <a:cubicBezTo>
                  <a:pt x="9212656" y="3684019"/>
                  <a:pt x="9230753" y="3626869"/>
                  <a:pt x="9232658" y="3619248"/>
                </a:cubicBezTo>
                <a:cubicBezTo>
                  <a:pt x="9238373" y="3597341"/>
                  <a:pt x="9228848" y="3611629"/>
                  <a:pt x="9239326" y="3593531"/>
                </a:cubicBezTo>
                <a:cubicBezTo>
                  <a:pt x="9276473" y="3530666"/>
                  <a:pt x="9393631" y="3499234"/>
                  <a:pt x="9430778" y="3427796"/>
                </a:cubicBezTo>
                <a:cubicBezTo>
                  <a:pt x="9446971" y="3396363"/>
                  <a:pt x="9468878" y="3221104"/>
                  <a:pt x="9473641" y="3175384"/>
                </a:cubicBezTo>
                <a:cubicBezTo>
                  <a:pt x="9482213" y="3082991"/>
                  <a:pt x="9497453" y="2996313"/>
                  <a:pt x="9497453" y="2900111"/>
                </a:cubicBezTo>
                <a:cubicBezTo>
                  <a:pt x="9471736" y="2842961"/>
                  <a:pt x="9499358" y="2774381"/>
                  <a:pt x="9480308" y="2719136"/>
                </a:cubicBezTo>
                <a:close/>
                <a:moveTo>
                  <a:pt x="1665046" y="2260984"/>
                </a:moveTo>
                <a:cubicBezTo>
                  <a:pt x="1771726" y="2134301"/>
                  <a:pt x="1881263" y="2186688"/>
                  <a:pt x="2052713" y="2228599"/>
                </a:cubicBezTo>
                <a:cubicBezTo>
                  <a:pt x="1892693" y="2326706"/>
                  <a:pt x="1790776" y="2315276"/>
                  <a:pt x="1665046" y="2260984"/>
                </a:cubicBezTo>
                <a:close/>
                <a:moveTo>
                  <a:pt x="3116656" y="1268478"/>
                </a:moveTo>
                <a:cubicBezTo>
                  <a:pt x="3109989" y="1239903"/>
                  <a:pt x="3101416" y="1204661"/>
                  <a:pt x="3067126" y="1141796"/>
                </a:cubicBezTo>
                <a:cubicBezTo>
                  <a:pt x="3050933" y="1113221"/>
                  <a:pt x="2974733" y="981776"/>
                  <a:pt x="2986164" y="975108"/>
                </a:cubicBezTo>
                <a:cubicBezTo>
                  <a:pt x="2999498" y="966536"/>
                  <a:pt x="3152851" y="1089408"/>
                  <a:pt x="3167139" y="1084646"/>
                </a:cubicBezTo>
                <a:cubicBezTo>
                  <a:pt x="3189046" y="1077978"/>
                  <a:pt x="3341446" y="1443738"/>
                  <a:pt x="3361448" y="1457074"/>
                </a:cubicBezTo>
                <a:cubicBezTo>
                  <a:pt x="3382403" y="1471361"/>
                  <a:pt x="3398596" y="1488506"/>
                  <a:pt x="3416693" y="1504699"/>
                </a:cubicBezTo>
                <a:cubicBezTo>
                  <a:pt x="3468128" y="1551371"/>
                  <a:pt x="3528136" y="1589471"/>
                  <a:pt x="3562426" y="1653288"/>
                </a:cubicBezTo>
                <a:cubicBezTo>
                  <a:pt x="3570046" y="1667576"/>
                  <a:pt x="3570046" y="1681863"/>
                  <a:pt x="3570998" y="1693294"/>
                </a:cubicBezTo>
                <a:cubicBezTo>
                  <a:pt x="3570998" y="1716153"/>
                  <a:pt x="3568141" y="1734251"/>
                  <a:pt x="3559568" y="1751396"/>
                </a:cubicBezTo>
                <a:cubicBezTo>
                  <a:pt x="3553853" y="1764731"/>
                  <a:pt x="3544328" y="1764731"/>
                  <a:pt x="3536708" y="1759016"/>
                </a:cubicBezTo>
                <a:cubicBezTo>
                  <a:pt x="3511943" y="1739966"/>
                  <a:pt x="3481464" y="1735203"/>
                  <a:pt x="3452889" y="1724726"/>
                </a:cubicBezTo>
                <a:cubicBezTo>
                  <a:pt x="3398596" y="1703771"/>
                  <a:pt x="3344303" y="1684721"/>
                  <a:pt x="3300489" y="1645669"/>
                </a:cubicBezTo>
                <a:cubicBezTo>
                  <a:pt x="3281439" y="1630428"/>
                  <a:pt x="3123323" y="1295149"/>
                  <a:pt x="3116656" y="1268478"/>
                </a:cubicBezTo>
                <a:close/>
                <a:moveTo>
                  <a:pt x="3577666" y="3634488"/>
                </a:moveTo>
                <a:cubicBezTo>
                  <a:pt x="3568141" y="3657348"/>
                  <a:pt x="3570046" y="3681161"/>
                  <a:pt x="3572903" y="3704021"/>
                </a:cubicBezTo>
                <a:cubicBezTo>
                  <a:pt x="3574808" y="3716404"/>
                  <a:pt x="3567189" y="3721166"/>
                  <a:pt x="3560521" y="3724976"/>
                </a:cubicBezTo>
                <a:cubicBezTo>
                  <a:pt x="3507181" y="3753551"/>
                  <a:pt x="3465271" y="3794509"/>
                  <a:pt x="3432886" y="3844038"/>
                </a:cubicBezTo>
                <a:cubicBezTo>
                  <a:pt x="3420503" y="3862136"/>
                  <a:pt x="3406216" y="3881186"/>
                  <a:pt x="3398596" y="3903094"/>
                </a:cubicBezTo>
                <a:cubicBezTo>
                  <a:pt x="3395739" y="3911666"/>
                  <a:pt x="3390023" y="3914523"/>
                  <a:pt x="3381451" y="3913571"/>
                </a:cubicBezTo>
                <a:cubicBezTo>
                  <a:pt x="3366211" y="3912619"/>
                  <a:pt x="3217621" y="3913571"/>
                  <a:pt x="3202381" y="3913571"/>
                </a:cubicBezTo>
                <a:cubicBezTo>
                  <a:pt x="3202381" y="3914523"/>
                  <a:pt x="3202381" y="3914523"/>
                  <a:pt x="3202381" y="3915476"/>
                </a:cubicBezTo>
                <a:cubicBezTo>
                  <a:pt x="3200476" y="3915476"/>
                  <a:pt x="3198571" y="3915476"/>
                  <a:pt x="3195714" y="3915476"/>
                </a:cubicBezTo>
                <a:cubicBezTo>
                  <a:pt x="3180473" y="3915476"/>
                  <a:pt x="3161423" y="3920238"/>
                  <a:pt x="3150946" y="3913571"/>
                </a:cubicBezTo>
                <a:cubicBezTo>
                  <a:pt x="3139516" y="3905951"/>
                  <a:pt x="3151898" y="3885948"/>
                  <a:pt x="3148089" y="3870709"/>
                </a:cubicBezTo>
                <a:cubicBezTo>
                  <a:pt x="3144278" y="3851659"/>
                  <a:pt x="3140468" y="3833561"/>
                  <a:pt x="3135706" y="3814511"/>
                </a:cubicBezTo>
                <a:cubicBezTo>
                  <a:pt x="3128086" y="3783079"/>
                  <a:pt x="3257626" y="3752598"/>
                  <a:pt x="3273818" y="3722119"/>
                </a:cubicBezTo>
                <a:cubicBezTo>
                  <a:pt x="3276676" y="3716404"/>
                  <a:pt x="3280486" y="3709736"/>
                  <a:pt x="3288106" y="3709736"/>
                </a:cubicBezTo>
                <a:cubicBezTo>
                  <a:pt x="3335731" y="3707831"/>
                  <a:pt x="3363353" y="3672588"/>
                  <a:pt x="3392881" y="3642109"/>
                </a:cubicBezTo>
                <a:cubicBezTo>
                  <a:pt x="3401453" y="3632584"/>
                  <a:pt x="3405264" y="3630679"/>
                  <a:pt x="3419551" y="3635441"/>
                </a:cubicBezTo>
                <a:cubicBezTo>
                  <a:pt x="3452889" y="3646871"/>
                  <a:pt x="3488131" y="3644966"/>
                  <a:pt x="3521468" y="3633536"/>
                </a:cubicBezTo>
                <a:cubicBezTo>
                  <a:pt x="3534803" y="3628773"/>
                  <a:pt x="3548139" y="3623059"/>
                  <a:pt x="3562426" y="3620201"/>
                </a:cubicBezTo>
                <a:cubicBezTo>
                  <a:pt x="3578618" y="3617344"/>
                  <a:pt x="3581476" y="3624963"/>
                  <a:pt x="3577666" y="3634488"/>
                </a:cubicBezTo>
                <a:close/>
                <a:moveTo>
                  <a:pt x="3518611" y="3183956"/>
                </a:moveTo>
                <a:cubicBezTo>
                  <a:pt x="3500514" y="3178241"/>
                  <a:pt x="3480511" y="3174431"/>
                  <a:pt x="3460508" y="3170621"/>
                </a:cubicBezTo>
                <a:cubicBezTo>
                  <a:pt x="3392881" y="3160144"/>
                  <a:pt x="3326206" y="3153476"/>
                  <a:pt x="3257626" y="3149666"/>
                </a:cubicBezTo>
                <a:cubicBezTo>
                  <a:pt x="3221431" y="3147761"/>
                  <a:pt x="3182378" y="3142046"/>
                  <a:pt x="3157614" y="3108709"/>
                </a:cubicBezTo>
                <a:cubicBezTo>
                  <a:pt x="3151898" y="3101088"/>
                  <a:pt x="3142373" y="3097279"/>
                  <a:pt x="3130943" y="3095373"/>
                </a:cubicBezTo>
                <a:cubicBezTo>
                  <a:pt x="3074746" y="3085848"/>
                  <a:pt x="3018548" y="3075371"/>
                  <a:pt x="2963303" y="3062988"/>
                </a:cubicBezTo>
                <a:cubicBezTo>
                  <a:pt x="2936633" y="3057273"/>
                  <a:pt x="2914726" y="3041081"/>
                  <a:pt x="2896628" y="3020126"/>
                </a:cubicBezTo>
                <a:cubicBezTo>
                  <a:pt x="2884246" y="3005838"/>
                  <a:pt x="2894723" y="2979169"/>
                  <a:pt x="2905201" y="2960119"/>
                </a:cubicBezTo>
                <a:cubicBezTo>
                  <a:pt x="2924251" y="2926781"/>
                  <a:pt x="2960446" y="2920113"/>
                  <a:pt x="2989973" y="2903921"/>
                </a:cubicBezTo>
                <a:cubicBezTo>
                  <a:pt x="2993783" y="2902016"/>
                  <a:pt x="2995689" y="2898206"/>
                  <a:pt x="2999498" y="2897254"/>
                </a:cubicBezTo>
                <a:cubicBezTo>
                  <a:pt x="3001403" y="2896301"/>
                  <a:pt x="3005214" y="2896301"/>
                  <a:pt x="3008071" y="2897254"/>
                </a:cubicBezTo>
                <a:cubicBezTo>
                  <a:pt x="3012833" y="2900111"/>
                  <a:pt x="3008071" y="2902016"/>
                  <a:pt x="3008071" y="2904873"/>
                </a:cubicBezTo>
                <a:cubicBezTo>
                  <a:pt x="3004261" y="2923923"/>
                  <a:pt x="2989973" y="2937259"/>
                  <a:pt x="2983306" y="2955356"/>
                </a:cubicBezTo>
                <a:cubicBezTo>
                  <a:pt x="2968066" y="2998219"/>
                  <a:pt x="2980448" y="3016316"/>
                  <a:pt x="3028073" y="3011554"/>
                </a:cubicBezTo>
                <a:cubicBezTo>
                  <a:pt x="3063316" y="3007744"/>
                  <a:pt x="3098558" y="3000123"/>
                  <a:pt x="3128086" y="2978216"/>
                </a:cubicBezTo>
                <a:cubicBezTo>
                  <a:pt x="3151898" y="2961071"/>
                  <a:pt x="3173806" y="2971548"/>
                  <a:pt x="3193808" y="2980121"/>
                </a:cubicBezTo>
                <a:cubicBezTo>
                  <a:pt x="3219526" y="2990598"/>
                  <a:pt x="3246196" y="2995361"/>
                  <a:pt x="3270961" y="3007744"/>
                </a:cubicBezTo>
                <a:cubicBezTo>
                  <a:pt x="3306203" y="3024888"/>
                  <a:pt x="3342398" y="3038223"/>
                  <a:pt x="3376689" y="3056321"/>
                </a:cubicBezTo>
                <a:cubicBezTo>
                  <a:pt x="3412883" y="3075371"/>
                  <a:pt x="3449078" y="3092516"/>
                  <a:pt x="3485273" y="3113471"/>
                </a:cubicBezTo>
                <a:cubicBezTo>
                  <a:pt x="3516706" y="3131569"/>
                  <a:pt x="3550043" y="3146809"/>
                  <a:pt x="3582428" y="3163954"/>
                </a:cubicBezTo>
                <a:cubicBezTo>
                  <a:pt x="3609098" y="3177288"/>
                  <a:pt x="3636721" y="3190623"/>
                  <a:pt x="3664343" y="3202054"/>
                </a:cubicBezTo>
                <a:cubicBezTo>
                  <a:pt x="3612908" y="3203006"/>
                  <a:pt x="3565283" y="3199196"/>
                  <a:pt x="3518611" y="3183956"/>
                </a:cubicBezTo>
                <a:close/>
                <a:moveTo>
                  <a:pt x="4204411" y="1726631"/>
                </a:moveTo>
                <a:cubicBezTo>
                  <a:pt x="4168216" y="1727583"/>
                  <a:pt x="4113923" y="1687578"/>
                  <a:pt x="4080586" y="1702819"/>
                </a:cubicBezTo>
                <a:cubicBezTo>
                  <a:pt x="4051058" y="1716153"/>
                  <a:pt x="4027246" y="1710438"/>
                  <a:pt x="4007243" y="1685674"/>
                </a:cubicBezTo>
                <a:cubicBezTo>
                  <a:pt x="3994861" y="1671386"/>
                  <a:pt x="3838651" y="1478028"/>
                  <a:pt x="3818648" y="1459931"/>
                </a:cubicBezTo>
                <a:cubicBezTo>
                  <a:pt x="3776739" y="1423736"/>
                  <a:pt x="3740543" y="1381826"/>
                  <a:pt x="3704348" y="1339916"/>
                </a:cubicBezTo>
                <a:cubicBezTo>
                  <a:pt x="3661486" y="1290386"/>
                  <a:pt x="3620528" y="1239903"/>
                  <a:pt x="3567189" y="1201803"/>
                </a:cubicBezTo>
                <a:cubicBezTo>
                  <a:pt x="3545281" y="1186563"/>
                  <a:pt x="3481464" y="1143701"/>
                  <a:pt x="3473843" y="1135128"/>
                </a:cubicBezTo>
                <a:cubicBezTo>
                  <a:pt x="3430028" y="1078931"/>
                  <a:pt x="3388118" y="1021781"/>
                  <a:pt x="3340493" y="968441"/>
                </a:cubicBezTo>
                <a:cubicBezTo>
                  <a:pt x="3326206" y="953201"/>
                  <a:pt x="3310966" y="937961"/>
                  <a:pt x="3295726" y="923673"/>
                </a:cubicBezTo>
                <a:cubicBezTo>
                  <a:pt x="3283343" y="912243"/>
                  <a:pt x="3219526" y="763653"/>
                  <a:pt x="3204286" y="761748"/>
                </a:cubicBezTo>
                <a:cubicBezTo>
                  <a:pt x="3154756" y="755081"/>
                  <a:pt x="3114751" y="731268"/>
                  <a:pt x="3080461" y="696026"/>
                </a:cubicBezTo>
                <a:cubicBezTo>
                  <a:pt x="3037598" y="653163"/>
                  <a:pt x="3006166" y="601728"/>
                  <a:pt x="2963303" y="558866"/>
                </a:cubicBezTo>
                <a:cubicBezTo>
                  <a:pt x="2957589" y="553151"/>
                  <a:pt x="2943301" y="548388"/>
                  <a:pt x="2947111" y="539816"/>
                </a:cubicBezTo>
                <a:cubicBezTo>
                  <a:pt x="2951873" y="528386"/>
                  <a:pt x="2965208" y="529338"/>
                  <a:pt x="2976639" y="530291"/>
                </a:cubicBezTo>
                <a:cubicBezTo>
                  <a:pt x="2979496" y="530291"/>
                  <a:pt x="2982353" y="530291"/>
                  <a:pt x="2989973" y="530291"/>
                </a:cubicBezTo>
                <a:cubicBezTo>
                  <a:pt x="2997593" y="530291"/>
                  <a:pt x="3011881" y="528386"/>
                  <a:pt x="3022358" y="538863"/>
                </a:cubicBezTo>
                <a:cubicBezTo>
                  <a:pt x="3038551" y="552198"/>
                  <a:pt x="3053791" y="547436"/>
                  <a:pt x="3069031" y="537911"/>
                </a:cubicBezTo>
                <a:cubicBezTo>
                  <a:pt x="3107131" y="516003"/>
                  <a:pt x="3149993" y="509336"/>
                  <a:pt x="3191903" y="498858"/>
                </a:cubicBezTo>
                <a:cubicBezTo>
                  <a:pt x="3245243" y="486476"/>
                  <a:pt x="3296678" y="496953"/>
                  <a:pt x="3347161" y="503621"/>
                </a:cubicBezTo>
                <a:cubicBezTo>
                  <a:pt x="3436696" y="515051"/>
                  <a:pt x="3525278" y="521718"/>
                  <a:pt x="3614814" y="521718"/>
                </a:cubicBezTo>
                <a:cubicBezTo>
                  <a:pt x="3621481" y="521718"/>
                  <a:pt x="3628148" y="522671"/>
                  <a:pt x="3631958" y="530291"/>
                </a:cubicBezTo>
                <a:cubicBezTo>
                  <a:pt x="3667201" y="589346"/>
                  <a:pt x="3712921" y="639828"/>
                  <a:pt x="3762451" y="686501"/>
                </a:cubicBezTo>
                <a:cubicBezTo>
                  <a:pt x="3780548" y="703646"/>
                  <a:pt x="3798646" y="722696"/>
                  <a:pt x="3815791" y="741746"/>
                </a:cubicBezTo>
                <a:cubicBezTo>
                  <a:pt x="3822458" y="749366"/>
                  <a:pt x="3831031" y="754128"/>
                  <a:pt x="3838651" y="760796"/>
                </a:cubicBezTo>
                <a:cubicBezTo>
                  <a:pt x="3859606" y="778893"/>
                  <a:pt x="3860558" y="800801"/>
                  <a:pt x="3863416" y="825566"/>
                </a:cubicBezTo>
                <a:cubicBezTo>
                  <a:pt x="3870083" y="877001"/>
                  <a:pt x="3891991" y="921768"/>
                  <a:pt x="3927233" y="961773"/>
                </a:cubicBezTo>
                <a:cubicBezTo>
                  <a:pt x="3961523" y="1000826"/>
                  <a:pt x="3999623" y="1035116"/>
                  <a:pt x="4031056" y="1077026"/>
                </a:cubicBezTo>
                <a:cubicBezTo>
                  <a:pt x="4049153" y="1101791"/>
                  <a:pt x="4066298" y="1128461"/>
                  <a:pt x="4074871" y="1159893"/>
                </a:cubicBezTo>
                <a:cubicBezTo>
                  <a:pt x="4083443" y="1193231"/>
                  <a:pt x="4105351" y="1219901"/>
                  <a:pt x="4126306" y="1245619"/>
                </a:cubicBezTo>
                <a:cubicBezTo>
                  <a:pt x="4168216" y="1296101"/>
                  <a:pt x="4210126" y="1347536"/>
                  <a:pt x="4242511" y="1404686"/>
                </a:cubicBezTo>
                <a:cubicBezTo>
                  <a:pt x="4275849" y="1462788"/>
                  <a:pt x="4329189" y="1571374"/>
                  <a:pt x="4336809" y="1640906"/>
                </a:cubicBezTo>
                <a:cubicBezTo>
                  <a:pt x="4338714" y="1659956"/>
                  <a:pt x="4340618" y="1679958"/>
                  <a:pt x="4344428" y="1699961"/>
                </a:cubicBezTo>
                <a:cubicBezTo>
                  <a:pt x="4350143" y="1715201"/>
                  <a:pt x="4247274" y="1726631"/>
                  <a:pt x="4204411" y="1726631"/>
                </a:cubicBezTo>
                <a:close/>
                <a:moveTo>
                  <a:pt x="4774006" y="1560896"/>
                </a:moveTo>
                <a:cubicBezTo>
                  <a:pt x="4768291" y="1594233"/>
                  <a:pt x="4755909" y="1626619"/>
                  <a:pt x="4745431" y="1658051"/>
                </a:cubicBezTo>
                <a:cubicBezTo>
                  <a:pt x="4741621" y="1668528"/>
                  <a:pt x="4734001" y="1677101"/>
                  <a:pt x="4727334" y="1686626"/>
                </a:cubicBezTo>
                <a:cubicBezTo>
                  <a:pt x="4716856" y="1678053"/>
                  <a:pt x="4700664" y="1677101"/>
                  <a:pt x="4692091" y="1664719"/>
                </a:cubicBezTo>
                <a:cubicBezTo>
                  <a:pt x="4662564" y="1620903"/>
                  <a:pt x="4636846" y="1576136"/>
                  <a:pt x="4618749" y="1525653"/>
                </a:cubicBezTo>
                <a:cubicBezTo>
                  <a:pt x="4601603" y="1478028"/>
                  <a:pt x="4584459" y="1429451"/>
                  <a:pt x="4561599" y="1383731"/>
                </a:cubicBezTo>
                <a:cubicBezTo>
                  <a:pt x="4543501" y="1347536"/>
                  <a:pt x="4488256" y="1273241"/>
                  <a:pt x="4469206" y="1237046"/>
                </a:cubicBezTo>
                <a:cubicBezTo>
                  <a:pt x="4438726" y="1179896"/>
                  <a:pt x="4407293" y="1122746"/>
                  <a:pt x="4372051" y="1068453"/>
                </a:cubicBezTo>
                <a:cubicBezTo>
                  <a:pt x="4344428" y="1025591"/>
                  <a:pt x="4315853" y="982728"/>
                  <a:pt x="4287278" y="940818"/>
                </a:cubicBezTo>
                <a:cubicBezTo>
                  <a:pt x="4249178" y="884621"/>
                  <a:pt x="4208221" y="831281"/>
                  <a:pt x="4169168" y="775083"/>
                </a:cubicBezTo>
                <a:cubicBezTo>
                  <a:pt x="4148214" y="745556"/>
                  <a:pt x="4127258" y="715076"/>
                  <a:pt x="4102493" y="688406"/>
                </a:cubicBezTo>
                <a:cubicBezTo>
                  <a:pt x="4092016" y="676976"/>
                  <a:pt x="4072966" y="673166"/>
                  <a:pt x="4058678" y="665546"/>
                </a:cubicBezTo>
                <a:cubicBezTo>
                  <a:pt x="4047248" y="658878"/>
                  <a:pt x="4040581" y="652211"/>
                  <a:pt x="4040581" y="638876"/>
                </a:cubicBezTo>
                <a:cubicBezTo>
                  <a:pt x="4040581" y="620778"/>
                  <a:pt x="4032008" y="605538"/>
                  <a:pt x="4024389" y="590298"/>
                </a:cubicBezTo>
                <a:cubicBezTo>
                  <a:pt x="4012958" y="569343"/>
                  <a:pt x="4001528" y="548388"/>
                  <a:pt x="3987241" y="528386"/>
                </a:cubicBezTo>
                <a:cubicBezTo>
                  <a:pt x="3980573" y="518861"/>
                  <a:pt x="3981526" y="511241"/>
                  <a:pt x="3983431" y="499811"/>
                </a:cubicBezTo>
                <a:cubicBezTo>
                  <a:pt x="4003433" y="520766"/>
                  <a:pt x="4020578" y="500763"/>
                  <a:pt x="4036771" y="496953"/>
                </a:cubicBezTo>
                <a:cubicBezTo>
                  <a:pt x="4075823" y="488381"/>
                  <a:pt x="4112018" y="476951"/>
                  <a:pt x="4152976" y="490286"/>
                </a:cubicBezTo>
                <a:cubicBezTo>
                  <a:pt x="4190123" y="502668"/>
                  <a:pt x="4221556" y="520766"/>
                  <a:pt x="4252989" y="544578"/>
                </a:cubicBezTo>
                <a:cubicBezTo>
                  <a:pt x="4308234" y="585536"/>
                  <a:pt x="4355859" y="636971"/>
                  <a:pt x="4412056" y="676976"/>
                </a:cubicBezTo>
                <a:cubicBezTo>
                  <a:pt x="4442536" y="698883"/>
                  <a:pt x="4474921" y="719838"/>
                  <a:pt x="4512068" y="731268"/>
                </a:cubicBezTo>
                <a:cubicBezTo>
                  <a:pt x="4536834" y="738888"/>
                  <a:pt x="4560646" y="746508"/>
                  <a:pt x="4586364" y="752223"/>
                </a:cubicBezTo>
                <a:cubicBezTo>
                  <a:pt x="4617796" y="757938"/>
                  <a:pt x="4643514" y="776988"/>
                  <a:pt x="4670184" y="793181"/>
                </a:cubicBezTo>
                <a:cubicBezTo>
                  <a:pt x="4673041" y="795086"/>
                  <a:pt x="4677803" y="799848"/>
                  <a:pt x="4677803" y="806516"/>
                </a:cubicBezTo>
                <a:cubicBezTo>
                  <a:pt x="4681614" y="839853"/>
                  <a:pt x="4685424" y="874143"/>
                  <a:pt x="4690186" y="907481"/>
                </a:cubicBezTo>
                <a:cubicBezTo>
                  <a:pt x="4696853" y="947486"/>
                  <a:pt x="4703521" y="988443"/>
                  <a:pt x="4713999" y="1028448"/>
                </a:cubicBezTo>
                <a:cubicBezTo>
                  <a:pt x="4715903" y="1034163"/>
                  <a:pt x="4714951" y="1039878"/>
                  <a:pt x="4715903" y="1044641"/>
                </a:cubicBezTo>
                <a:cubicBezTo>
                  <a:pt x="4719714" y="1087503"/>
                  <a:pt x="4763528" y="1167513"/>
                  <a:pt x="4773053" y="1209424"/>
                </a:cubicBezTo>
                <a:cubicBezTo>
                  <a:pt x="4777816" y="1231331"/>
                  <a:pt x="4778768" y="1254191"/>
                  <a:pt x="4781626" y="1277051"/>
                </a:cubicBezTo>
                <a:cubicBezTo>
                  <a:pt x="4786389" y="1318008"/>
                  <a:pt x="4788293" y="1358966"/>
                  <a:pt x="4790199" y="1399924"/>
                </a:cubicBezTo>
                <a:cubicBezTo>
                  <a:pt x="4792103" y="1453263"/>
                  <a:pt x="4782578" y="1507556"/>
                  <a:pt x="4774006" y="156089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4" name="Shape 1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" name="Google Shape;1485;p37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486" name="Google Shape;1486;p37"/>
          <p:cNvSpPr/>
          <p:nvPr/>
        </p:nvSpPr>
        <p:spPr>
          <a:xfrm>
            <a:off x="2114549" y="2266060"/>
            <a:ext cx="3133726" cy="3129174"/>
          </a:xfrm>
          <a:custGeom>
            <a:rect b="b" l="l" r="r" t="t"/>
            <a:pathLst>
              <a:path extrusionOk="0" h="3129174" w="3133726">
                <a:moveTo>
                  <a:pt x="1120398" y="1546146"/>
                </a:moveTo>
                <a:cubicBezTo>
                  <a:pt x="1132575" y="1547247"/>
                  <a:pt x="1144291" y="1551476"/>
                  <a:pt x="1155395" y="1559481"/>
                </a:cubicBezTo>
                <a:cubicBezTo>
                  <a:pt x="1219433" y="1606993"/>
                  <a:pt x="1341315" y="1877611"/>
                  <a:pt x="1277275" y="1956110"/>
                </a:cubicBezTo>
                <a:cubicBezTo>
                  <a:pt x="1231828" y="2011885"/>
                  <a:pt x="928160" y="1807374"/>
                  <a:pt x="849660" y="1759860"/>
                </a:cubicBezTo>
                <a:cubicBezTo>
                  <a:pt x="927384" y="1683943"/>
                  <a:pt x="1035159" y="1538435"/>
                  <a:pt x="1120398" y="1546146"/>
                </a:cubicBezTo>
                <a:close/>
                <a:moveTo>
                  <a:pt x="2649296" y="1243816"/>
                </a:moveTo>
                <a:cubicBezTo>
                  <a:pt x="2636256" y="1243816"/>
                  <a:pt x="2625685" y="1254386"/>
                  <a:pt x="2625685" y="1267427"/>
                </a:cubicBezTo>
                <a:lnTo>
                  <a:pt x="2625685" y="1301072"/>
                </a:lnTo>
                <a:lnTo>
                  <a:pt x="2591467" y="1304521"/>
                </a:lnTo>
                <a:cubicBezTo>
                  <a:pt x="2434368" y="1336668"/>
                  <a:pt x="2316192" y="1475669"/>
                  <a:pt x="2316192" y="1642272"/>
                </a:cubicBezTo>
                <a:lnTo>
                  <a:pt x="2318639" y="1666550"/>
                </a:lnTo>
                <a:lnTo>
                  <a:pt x="3003255" y="1666550"/>
                </a:lnTo>
                <a:lnTo>
                  <a:pt x="3005702" y="1642272"/>
                </a:lnTo>
                <a:cubicBezTo>
                  <a:pt x="3005702" y="1475669"/>
                  <a:pt x="2887526" y="1336668"/>
                  <a:pt x="2730427" y="1304521"/>
                </a:cubicBezTo>
                <a:lnTo>
                  <a:pt x="2696208" y="1301072"/>
                </a:lnTo>
                <a:lnTo>
                  <a:pt x="2696208" y="1267427"/>
                </a:lnTo>
                <a:cubicBezTo>
                  <a:pt x="2696208" y="1254386"/>
                  <a:pt x="2685637" y="1243816"/>
                  <a:pt x="2672597" y="1243816"/>
                </a:cubicBezTo>
                <a:close/>
                <a:moveTo>
                  <a:pt x="1824085" y="1202701"/>
                </a:moveTo>
                <a:lnTo>
                  <a:pt x="1877675" y="1499247"/>
                </a:lnTo>
                <a:cubicBezTo>
                  <a:pt x="1891795" y="1586550"/>
                  <a:pt x="1892927" y="1788843"/>
                  <a:pt x="1879257" y="1906364"/>
                </a:cubicBezTo>
                <a:cubicBezTo>
                  <a:pt x="1892228" y="2022243"/>
                  <a:pt x="1907106" y="2134234"/>
                  <a:pt x="1921795" y="2242522"/>
                </a:cubicBezTo>
                <a:lnTo>
                  <a:pt x="1929651" y="2302086"/>
                </a:lnTo>
                <a:lnTo>
                  <a:pt x="1927996" y="2286635"/>
                </a:lnTo>
                <a:cubicBezTo>
                  <a:pt x="1911470" y="2160621"/>
                  <a:pt x="1927996" y="2102779"/>
                  <a:pt x="2049876" y="2080057"/>
                </a:cubicBezTo>
                <a:cubicBezTo>
                  <a:pt x="2283310" y="2032543"/>
                  <a:pt x="2527072" y="1943716"/>
                  <a:pt x="2741913" y="1834228"/>
                </a:cubicBezTo>
                <a:cubicBezTo>
                  <a:pt x="2787360" y="1838360"/>
                  <a:pt x="2820412" y="1834228"/>
                  <a:pt x="2849333" y="1803243"/>
                </a:cubicBezTo>
                <a:cubicBezTo>
                  <a:pt x="2923701" y="1745401"/>
                  <a:pt x="2890649" y="1782585"/>
                  <a:pt x="2971213" y="1759860"/>
                </a:cubicBezTo>
                <a:cubicBezTo>
                  <a:pt x="3060043" y="1714413"/>
                  <a:pt x="3018727" y="1691691"/>
                  <a:pt x="2958818" y="1693755"/>
                </a:cubicBezTo>
                <a:cubicBezTo>
                  <a:pt x="2843135" y="1699954"/>
                  <a:pt x="2456836" y="1702018"/>
                  <a:pt x="2299836" y="1702018"/>
                </a:cubicBezTo>
                <a:cubicBezTo>
                  <a:pt x="2349415" y="1813570"/>
                  <a:pt x="2429979" y="1743334"/>
                  <a:pt x="2465099" y="1801176"/>
                </a:cubicBezTo>
                <a:cubicBezTo>
                  <a:pt x="2398994" y="1885874"/>
                  <a:pt x="2326690" y="1859018"/>
                  <a:pt x="2246126" y="1871412"/>
                </a:cubicBezTo>
                <a:cubicBezTo>
                  <a:pt x="1958982" y="1914795"/>
                  <a:pt x="1927996" y="1945780"/>
                  <a:pt x="1946587" y="1656571"/>
                </a:cubicBezTo>
                <a:cubicBezTo>
                  <a:pt x="1955626" y="1499315"/>
                  <a:pt x="2015275" y="1310425"/>
                  <a:pt x="1888887" y="1229678"/>
                </a:cubicBezTo>
                <a:close/>
                <a:moveTo>
                  <a:pt x="1624233" y="67371"/>
                </a:moveTo>
                <a:cubicBezTo>
                  <a:pt x="1552960" y="60371"/>
                  <a:pt x="1520521" y="104915"/>
                  <a:pt x="1492116" y="255974"/>
                </a:cubicBezTo>
                <a:cubicBezTo>
                  <a:pt x="1477657" y="328277"/>
                  <a:pt x="1440473" y="377856"/>
                  <a:pt x="1430143" y="450157"/>
                </a:cubicBezTo>
                <a:cubicBezTo>
                  <a:pt x="1415683" y="569972"/>
                  <a:pt x="1314459" y="675328"/>
                  <a:pt x="1357842" y="797208"/>
                </a:cubicBezTo>
                <a:cubicBezTo>
                  <a:pt x="1380564" y="863313"/>
                  <a:pt x="1411552" y="972800"/>
                  <a:pt x="1421880" y="978996"/>
                </a:cubicBezTo>
                <a:cubicBezTo>
                  <a:pt x="1414134" y="1023928"/>
                  <a:pt x="1434275" y="1063049"/>
                  <a:pt x="1358551" y="1098974"/>
                </a:cubicBezTo>
                <a:lnTo>
                  <a:pt x="1338873" y="1106481"/>
                </a:lnTo>
                <a:lnTo>
                  <a:pt x="1492887" y="1453010"/>
                </a:lnTo>
                <a:lnTo>
                  <a:pt x="1820669" y="1453010"/>
                </a:lnTo>
                <a:lnTo>
                  <a:pt x="1772530" y="1185716"/>
                </a:lnTo>
                <a:lnTo>
                  <a:pt x="1777468" y="1187138"/>
                </a:lnTo>
                <a:lnTo>
                  <a:pt x="1743496" y="1169726"/>
                </a:lnTo>
                <a:cubicBezTo>
                  <a:pt x="1684234" y="1131865"/>
                  <a:pt x="1679586" y="1079188"/>
                  <a:pt x="1684235" y="1026510"/>
                </a:cubicBezTo>
                <a:cubicBezTo>
                  <a:pt x="1684235" y="1026510"/>
                  <a:pt x="1686299" y="1026510"/>
                  <a:pt x="1686299" y="1026510"/>
                </a:cubicBezTo>
                <a:cubicBezTo>
                  <a:pt x="1690431" y="997589"/>
                  <a:pt x="1742076" y="964537"/>
                  <a:pt x="1762734" y="925286"/>
                </a:cubicBezTo>
                <a:cubicBezTo>
                  <a:pt x="1768930" y="917023"/>
                  <a:pt x="1775129" y="906695"/>
                  <a:pt x="1781325" y="898432"/>
                </a:cubicBezTo>
                <a:cubicBezTo>
                  <a:pt x="1816444" y="852985"/>
                  <a:pt x="1814377" y="805471"/>
                  <a:pt x="1820576" y="757959"/>
                </a:cubicBezTo>
                <a:cubicBezTo>
                  <a:pt x="1878418" y="532788"/>
                  <a:pt x="1822641" y="379921"/>
                  <a:pt x="1845365" y="185738"/>
                </a:cubicBezTo>
                <a:cubicBezTo>
                  <a:pt x="1849497" y="154752"/>
                  <a:pt x="1832971" y="136159"/>
                  <a:pt x="1801983" y="123764"/>
                </a:cubicBezTo>
                <a:cubicBezTo>
                  <a:pt x="1723742" y="94327"/>
                  <a:pt x="1666997" y="71571"/>
                  <a:pt x="1624233" y="67371"/>
                </a:cubicBezTo>
                <a:close/>
                <a:moveTo>
                  <a:pt x="1566863" y="0"/>
                </a:moveTo>
                <a:cubicBezTo>
                  <a:pt x="2432218" y="0"/>
                  <a:pt x="3133726" y="701508"/>
                  <a:pt x="3133726" y="1566863"/>
                </a:cubicBezTo>
                <a:cubicBezTo>
                  <a:pt x="3133726" y="2378134"/>
                  <a:pt x="2517166" y="3045398"/>
                  <a:pt x="1727066" y="3125637"/>
                </a:cubicBezTo>
                <a:lnTo>
                  <a:pt x="1723380" y="3125823"/>
                </a:lnTo>
                <a:lnTo>
                  <a:pt x="1476719" y="3129174"/>
                </a:lnTo>
                <a:lnTo>
                  <a:pt x="1406660" y="3125637"/>
                </a:lnTo>
                <a:lnTo>
                  <a:pt x="1352458" y="3117364"/>
                </a:lnTo>
                <a:lnTo>
                  <a:pt x="1444748" y="2018158"/>
                </a:lnTo>
                <a:lnTo>
                  <a:pt x="1266605" y="2019426"/>
                </a:lnTo>
                <a:lnTo>
                  <a:pt x="1286241" y="1972711"/>
                </a:lnTo>
                <a:lnTo>
                  <a:pt x="1445381" y="1957511"/>
                </a:lnTo>
                <a:cubicBezTo>
                  <a:pt x="1445803" y="1794252"/>
                  <a:pt x="1446226" y="1630994"/>
                  <a:pt x="1446648" y="1467736"/>
                </a:cubicBezTo>
                <a:lnTo>
                  <a:pt x="1300225" y="1119801"/>
                </a:lnTo>
                <a:lnTo>
                  <a:pt x="1246290" y="1133931"/>
                </a:lnTo>
                <a:cubicBezTo>
                  <a:pt x="938487" y="1204167"/>
                  <a:pt x="798015" y="1468587"/>
                  <a:pt x="595568" y="1693755"/>
                </a:cubicBezTo>
                <a:cubicBezTo>
                  <a:pt x="537726" y="1757796"/>
                  <a:pt x="531530" y="1817702"/>
                  <a:pt x="610030" y="1867281"/>
                </a:cubicBezTo>
                <a:cubicBezTo>
                  <a:pt x="802146" y="1989163"/>
                  <a:pt x="971540" y="2020148"/>
                  <a:pt x="1149197" y="2104846"/>
                </a:cubicBezTo>
                <a:cubicBezTo>
                  <a:pt x="1314459" y="2183346"/>
                  <a:pt x="1281407" y="2137899"/>
                  <a:pt x="1219433" y="2311424"/>
                </a:cubicBezTo>
                <a:cubicBezTo>
                  <a:pt x="1188448" y="2398187"/>
                  <a:pt x="1167790" y="2484949"/>
                  <a:pt x="1159527" y="2577908"/>
                </a:cubicBezTo>
                <a:cubicBezTo>
                  <a:pt x="1146099" y="2739039"/>
                  <a:pt x="1137836" y="2885193"/>
                  <a:pt x="1128282" y="3031088"/>
                </a:cubicBezTo>
                <a:lnTo>
                  <a:pt x="1125469" y="3069594"/>
                </a:lnTo>
                <a:lnTo>
                  <a:pt x="1100926" y="3063283"/>
                </a:lnTo>
                <a:cubicBezTo>
                  <a:pt x="463105" y="2864901"/>
                  <a:pt x="0" y="2269964"/>
                  <a:pt x="0" y="1566863"/>
                </a:cubicBezTo>
                <a:cubicBezTo>
                  <a:pt x="0" y="701508"/>
                  <a:pt x="701508" y="0"/>
                  <a:pt x="15668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7" name="Google Shape;1487;p37"/>
          <p:cNvSpPr txBox="1"/>
          <p:nvPr/>
        </p:nvSpPr>
        <p:spPr>
          <a:xfrm>
            <a:off x="674308" y="1947860"/>
            <a:ext cx="3602418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Awesome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b="1" sz="32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8" name="Google Shape;1488;p37"/>
          <p:cNvSpPr/>
          <p:nvPr/>
        </p:nvSpPr>
        <p:spPr>
          <a:xfrm>
            <a:off x="5197938" y="2225189"/>
            <a:ext cx="1033576" cy="624655"/>
          </a:xfrm>
          <a:custGeom>
            <a:rect b="b" l="l" r="r" t="t"/>
            <a:pathLst>
              <a:path extrusionOk="0" h="228955" w="783081">
                <a:moveTo>
                  <a:pt x="0" y="228955"/>
                </a:moveTo>
                <a:lnTo>
                  <a:pt x="435947" y="8466"/>
                </a:lnTo>
                <a:lnTo>
                  <a:pt x="783081" y="0"/>
                </a:lnTo>
              </a:path>
            </a:pathLst>
          </a:custGeom>
          <a:noFill/>
          <a:ln cap="flat" cmpd="sng" w="9525">
            <a:solidFill>
              <a:srgbClr val="595959"/>
            </a:solidFill>
            <a:prstDash val="solid"/>
            <a:miter lim="800000"/>
            <a:headEnd len="sm" w="sm" type="none"/>
            <a:tailEnd len="med" w="med" type="triangl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9" name="Google Shape;1489;p37"/>
          <p:cNvSpPr/>
          <p:nvPr/>
        </p:nvSpPr>
        <p:spPr>
          <a:xfrm>
            <a:off x="5367226" y="3830647"/>
            <a:ext cx="890699" cy="256684"/>
          </a:xfrm>
          <a:custGeom>
            <a:rect b="b" l="l" r="r" t="t"/>
            <a:pathLst>
              <a:path extrusionOk="0" h="97475" w="311461">
                <a:moveTo>
                  <a:pt x="0" y="97475"/>
                </a:moveTo>
                <a:lnTo>
                  <a:pt x="142128" y="0"/>
                </a:lnTo>
                <a:lnTo>
                  <a:pt x="311461" y="0"/>
                </a:lnTo>
              </a:path>
            </a:pathLst>
          </a:custGeom>
          <a:noFill/>
          <a:ln cap="flat" cmpd="sng" w="9525">
            <a:solidFill>
              <a:srgbClr val="595959"/>
            </a:solidFill>
            <a:prstDash val="solid"/>
            <a:miter lim="800000"/>
            <a:headEnd len="sm" w="sm" type="none"/>
            <a:tailEnd len="med" w="med" type="triangl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90" name="Google Shape;1490;p37"/>
          <p:cNvGrpSpPr/>
          <p:nvPr/>
        </p:nvGrpSpPr>
        <p:grpSpPr>
          <a:xfrm>
            <a:off x="7600950" y="1839407"/>
            <a:ext cx="3096303" cy="853305"/>
            <a:chOff x="910640" y="3014284"/>
            <a:chExt cx="1527408" cy="2134259"/>
          </a:xfrm>
        </p:grpSpPr>
        <p:sp>
          <p:nvSpPr>
            <p:cNvPr id="1491" name="Google Shape;1491;p37"/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2" name="Google Shape;1492;p37"/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</p:grpSp>
      <p:grpSp>
        <p:nvGrpSpPr>
          <p:cNvPr id="1493" name="Google Shape;1493;p37"/>
          <p:cNvGrpSpPr/>
          <p:nvPr/>
        </p:nvGrpSpPr>
        <p:grpSpPr>
          <a:xfrm>
            <a:off x="7600950" y="3465276"/>
            <a:ext cx="3096303" cy="853305"/>
            <a:chOff x="910640" y="3014284"/>
            <a:chExt cx="1527408" cy="2134259"/>
          </a:xfrm>
        </p:grpSpPr>
        <p:sp>
          <p:nvSpPr>
            <p:cNvPr id="1494" name="Google Shape;1494;p37"/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5" name="Google Shape;1495;p37"/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</p:grpSp>
      <p:grpSp>
        <p:nvGrpSpPr>
          <p:cNvPr id="1496" name="Google Shape;1496;p37"/>
          <p:cNvGrpSpPr/>
          <p:nvPr/>
        </p:nvGrpSpPr>
        <p:grpSpPr>
          <a:xfrm>
            <a:off x="7600951" y="5091146"/>
            <a:ext cx="3096303" cy="853305"/>
            <a:chOff x="910640" y="3014284"/>
            <a:chExt cx="1527408" cy="2134259"/>
          </a:xfrm>
        </p:grpSpPr>
        <p:sp>
          <p:nvSpPr>
            <p:cNvPr id="1497" name="Google Shape;1497;p37"/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8" name="Google Shape;1498;p37"/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</p:grpSp>
      <p:sp>
        <p:nvSpPr>
          <p:cNvPr id="1499" name="Google Shape;1499;p37"/>
          <p:cNvSpPr/>
          <p:nvPr/>
        </p:nvSpPr>
        <p:spPr>
          <a:xfrm flipH="1" rot="10800000">
            <a:off x="5086350" y="5120427"/>
            <a:ext cx="1125389" cy="397372"/>
          </a:xfrm>
          <a:custGeom>
            <a:rect b="b" l="l" r="r" t="t"/>
            <a:pathLst>
              <a:path extrusionOk="0" h="330200" w="660400">
                <a:moveTo>
                  <a:pt x="0" y="330200"/>
                </a:moveTo>
                <a:lnTo>
                  <a:pt x="313266" y="8466"/>
                </a:lnTo>
                <a:lnTo>
                  <a:pt x="660400" y="0"/>
                </a:lnTo>
              </a:path>
            </a:pathLst>
          </a:custGeom>
          <a:noFill/>
          <a:ln cap="flat" cmpd="sng" w="9525">
            <a:solidFill>
              <a:srgbClr val="595959"/>
            </a:solidFill>
            <a:prstDash val="solid"/>
            <a:miter lim="800000"/>
            <a:headEnd len="sm" w="sm" type="none"/>
            <a:tailEnd len="med" w="med" type="triangl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37"/>
          <p:cNvSpPr/>
          <p:nvPr/>
        </p:nvSpPr>
        <p:spPr>
          <a:xfrm>
            <a:off x="6688516" y="1903936"/>
            <a:ext cx="724247" cy="72424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37"/>
          <p:cNvSpPr/>
          <p:nvPr/>
        </p:nvSpPr>
        <p:spPr>
          <a:xfrm>
            <a:off x="6688515" y="3529805"/>
            <a:ext cx="724247" cy="72424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2" name="Google Shape;1502;p37"/>
          <p:cNvSpPr/>
          <p:nvPr/>
        </p:nvSpPr>
        <p:spPr>
          <a:xfrm>
            <a:off x="6688515" y="5155675"/>
            <a:ext cx="724247" cy="72424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3" name="Google Shape;1503;p37"/>
          <p:cNvSpPr/>
          <p:nvPr/>
        </p:nvSpPr>
        <p:spPr>
          <a:xfrm>
            <a:off x="6912525" y="3719255"/>
            <a:ext cx="276225" cy="400050"/>
          </a:xfrm>
          <a:custGeom>
            <a:rect b="b" l="l" r="r" t="t"/>
            <a:pathLst>
              <a:path extrusionOk="0" h="400050" w="276225">
                <a:moveTo>
                  <a:pt x="137834" y="156"/>
                </a:moveTo>
                <a:cubicBezTo>
                  <a:pt x="165457" y="156"/>
                  <a:pt x="187364" y="156"/>
                  <a:pt x="214987" y="156"/>
                </a:cubicBezTo>
                <a:cubicBezTo>
                  <a:pt x="221654" y="156"/>
                  <a:pt x="228322" y="-1749"/>
                  <a:pt x="232132" y="7776"/>
                </a:cubicBezTo>
                <a:cubicBezTo>
                  <a:pt x="250229" y="48733"/>
                  <a:pt x="272137" y="93501"/>
                  <a:pt x="275947" y="139221"/>
                </a:cubicBezTo>
                <a:cubicBezTo>
                  <a:pt x="279757" y="183988"/>
                  <a:pt x="261659" y="212563"/>
                  <a:pt x="223559" y="235423"/>
                </a:cubicBezTo>
                <a:cubicBezTo>
                  <a:pt x="212129" y="242091"/>
                  <a:pt x="202604" y="247806"/>
                  <a:pt x="190222" y="253521"/>
                </a:cubicBezTo>
                <a:cubicBezTo>
                  <a:pt x="154979" y="270666"/>
                  <a:pt x="153074" y="291621"/>
                  <a:pt x="153074" y="321148"/>
                </a:cubicBezTo>
                <a:cubicBezTo>
                  <a:pt x="152122" y="349723"/>
                  <a:pt x="163552" y="364963"/>
                  <a:pt x="189269" y="373536"/>
                </a:cubicBezTo>
                <a:cubicBezTo>
                  <a:pt x="200699" y="377346"/>
                  <a:pt x="214034" y="384013"/>
                  <a:pt x="225464" y="387823"/>
                </a:cubicBezTo>
                <a:cubicBezTo>
                  <a:pt x="229274" y="388776"/>
                  <a:pt x="232132" y="391633"/>
                  <a:pt x="231179" y="395443"/>
                </a:cubicBezTo>
                <a:cubicBezTo>
                  <a:pt x="230227" y="399253"/>
                  <a:pt x="226417" y="400206"/>
                  <a:pt x="222607" y="400206"/>
                </a:cubicBezTo>
                <a:cubicBezTo>
                  <a:pt x="168314" y="400206"/>
                  <a:pt x="109259" y="400206"/>
                  <a:pt x="54014" y="400206"/>
                </a:cubicBezTo>
                <a:cubicBezTo>
                  <a:pt x="50204" y="400206"/>
                  <a:pt x="46394" y="400206"/>
                  <a:pt x="45442" y="396396"/>
                </a:cubicBezTo>
                <a:cubicBezTo>
                  <a:pt x="44489" y="391633"/>
                  <a:pt x="49252" y="388776"/>
                  <a:pt x="53062" y="387823"/>
                </a:cubicBezTo>
                <a:cubicBezTo>
                  <a:pt x="64492" y="383061"/>
                  <a:pt x="78779" y="376393"/>
                  <a:pt x="91162" y="372583"/>
                </a:cubicBezTo>
                <a:cubicBezTo>
                  <a:pt x="115927" y="364011"/>
                  <a:pt x="125452" y="348771"/>
                  <a:pt x="124499" y="322101"/>
                </a:cubicBezTo>
                <a:cubicBezTo>
                  <a:pt x="124499" y="295431"/>
                  <a:pt x="129262" y="270666"/>
                  <a:pt x="91162" y="255426"/>
                </a:cubicBezTo>
                <a:cubicBezTo>
                  <a:pt x="78779" y="249711"/>
                  <a:pt x="68302" y="244948"/>
                  <a:pt x="55919" y="237328"/>
                </a:cubicBezTo>
                <a:cubicBezTo>
                  <a:pt x="7342" y="207801"/>
                  <a:pt x="-8851" y="172558"/>
                  <a:pt x="4484" y="117313"/>
                </a:cubicBezTo>
                <a:cubicBezTo>
                  <a:pt x="13057" y="83023"/>
                  <a:pt x="26392" y="44923"/>
                  <a:pt x="40679" y="12538"/>
                </a:cubicBezTo>
                <a:cubicBezTo>
                  <a:pt x="44489" y="3013"/>
                  <a:pt x="49252" y="156"/>
                  <a:pt x="59729" y="156"/>
                </a:cubicBezTo>
                <a:cubicBezTo>
                  <a:pt x="85447" y="1108"/>
                  <a:pt x="110212" y="156"/>
                  <a:pt x="137834" y="15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04" name="Google Shape;1504;p37"/>
          <p:cNvGrpSpPr/>
          <p:nvPr/>
        </p:nvGrpSpPr>
        <p:grpSpPr>
          <a:xfrm>
            <a:off x="6780600" y="5395234"/>
            <a:ext cx="540074" cy="299230"/>
            <a:chOff x="3293429" y="2401985"/>
            <a:chExt cx="704850" cy="390525"/>
          </a:xfrm>
        </p:grpSpPr>
        <p:sp>
          <p:nvSpPr>
            <p:cNvPr id="1505" name="Google Shape;1505;p37"/>
            <p:cNvSpPr/>
            <p:nvPr/>
          </p:nvSpPr>
          <p:spPr>
            <a:xfrm>
              <a:off x="3483843" y="2401985"/>
              <a:ext cx="419100" cy="314325"/>
            </a:xfrm>
            <a:custGeom>
              <a:rect b="b" l="l" r="r" t="t"/>
              <a:pathLst>
                <a:path extrusionOk="0" h="314325" w="419100">
                  <a:moveTo>
                    <a:pt x="392516" y="78105"/>
                  </a:moveTo>
                  <a:cubicBezTo>
                    <a:pt x="377276" y="66675"/>
                    <a:pt x="353463" y="51435"/>
                    <a:pt x="323936" y="51435"/>
                  </a:cubicBezTo>
                  <a:cubicBezTo>
                    <a:pt x="321078" y="51435"/>
                    <a:pt x="317268" y="53340"/>
                    <a:pt x="316316" y="48577"/>
                  </a:cubicBezTo>
                  <a:cubicBezTo>
                    <a:pt x="311553" y="42863"/>
                    <a:pt x="318221" y="5715"/>
                    <a:pt x="311553" y="0"/>
                  </a:cubicBezTo>
                  <a:cubicBezTo>
                    <a:pt x="214398" y="0"/>
                    <a:pt x="106766" y="0"/>
                    <a:pt x="9611" y="0"/>
                  </a:cubicBezTo>
                  <a:cubicBezTo>
                    <a:pt x="86" y="0"/>
                    <a:pt x="86" y="19050"/>
                    <a:pt x="1038" y="21908"/>
                  </a:cubicBezTo>
                  <a:cubicBezTo>
                    <a:pt x="-867" y="37148"/>
                    <a:pt x="86" y="103823"/>
                    <a:pt x="1991" y="134302"/>
                  </a:cubicBezTo>
                  <a:cubicBezTo>
                    <a:pt x="8658" y="211455"/>
                    <a:pt x="31518" y="236220"/>
                    <a:pt x="61046" y="306705"/>
                  </a:cubicBezTo>
                  <a:cubicBezTo>
                    <a:pt x="61998" y="310515"/>
                    <a:pt x="63903" y="313373"/>
                    <a:pt x="67713" y="315278"/>
                  </a:cubicBezTo>
                  <a:cubicBezTo>
                    <a:pt x="124863" y="319088"/>
                    <a:pt x="181061" y="316230"/>
                    <a:pt x="238211" y="316230"/>
                  </a:cubicBezTo>
                  <a:cubicBezTo>
                    <a:pt x="244878" y="316230"/>
                    <a:pt x="251546" y="314325"/>
                    <a:pt x="253451" y="306705"/>
                  </a:cubicBezTo>
                  <a:cubicBezTo>
                    <a:pt x="275359" y="269557"/>
                    <a:pt x="280121" y="264795"/>
                    <a:pt x="292503" y="241935"/>
                  </a:cubicBezTo>
                  <a:cubicBezTo>
                    <a:pt x="297266" y="232410"/>
                    <a:pt x="302028" y="224790"/>
                    <a:pt x="311553" y="223838"/>
                  </a:cubicBezTo>
                  <a:cubicBezTo>
                    <a:pt x="347748" y="220980"/>
                    <a:pt x="378228" y="205740"/>
                    <a:pt x="402041" y="178118"/>
                  </a:cubicBezTo>
                  <a:cubicBezTo>
                    <a:pt x="430616" y="148590"/>
                    <a:pt x="424901" y="103823"/>
                    <a:pt x="392516" y="78105"/>
                  </a:cubicBezTo>
                  <a:close/>
                  <a:moveTo>
                    <a:pt x="382038" y="154305"/>
                  </a:moveTo>
                  <a:cubicBezTo>
                    <a:pt x="366798" y="178118"/>
                    <a:pt x="342034" y="187643"/>
                    <a:pt x="315363" y="192405"/>
                  </a:cubicBezTo>
                  <a:cubicBezTo>
                    <a:pt x="303934" y="194310"/>
                    <a:pt x="308696" y="186690"/>
                    <a:pt x="308696" y="181927"/>
                  </a:cubicBezTo>
                  <a:cubicBezTo>
                    <a:pt x="312506" y="152400"/>
                    <a:pt x="316316" y="122873"/>
                    <a:pt x="316316" y="93345"/>
                  </a:cubicBezTo>
                  <a:cubicBezTo>
                    <a:pt x="316316" y="86677"/>
                    <a:pt x="318221" y="84773"/>
                    <a:pt x="324888" y="85725"/>
                  </a:cubicBezTo>
                  <a:cubicBezTo>
                    <a:pt x="343938" y="87630"/>
                    <a:pt x="361084" y="92393"/>
                    <a:pt x="376323" y="105727"/>
                  </a:cubicBezTo>
                  <a:cubicBezTo>
                    <a:pt x="390611" y="118110"/>
                    <a:pt x="392516" y="138113"/>
                    <a:pt x="382038" y="15430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6" name="Google Shape;1506;p37"/>
            <p:cNvSpPr/>
            <p:nvPr/>
          </p:nvSpPr>
          <p:spPr>
            <a:xfrm>
              <a:off x="3293429" y="2725835"/>
              <a:ext cx="704850" cy="66675"/>
            </a:xfrm>
            <a:custGeom>
              <a:rect b="b" l="l" r="r" t="t"/>
              <a:pathLst>
                <a:path extrusionOk="0" h="66675" w="704850">
                  <a:moveTo>
                    <a:pt x="0" y="0"/>
                  </a:moveTo>
                  <a:cubicBezTo>
                    <a:pt x="107633" y="46672"/>
                    <a:pt x="226695" y="73342"/>
                    <a:pt x="352425" y="73342"/>
                  </a:cubicBezTo>
                  <a:cubicBezTo>
                    <a:pt x="478155" y="73342"/>
                    <a:pt x="597218" y="47625"/>
                    <a:pt x="70485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07" name="Google Shape;1507;p37"/>
          <p:cNvSpPr/>
          <p:nvPr/>
        </p:nvSpPr>
        <p:spPr>
          <a:xfrm>
            <a:off x="7200378" y="5503666"/>
            <a:ext cx="21910" cy="21910"/>
          </a:xfrm>
          <a:custGeom>
            <a:rect b="b" l="l" r="r" t="t"/>
            <a:pathLst>
              <a:path extrusionOk="0" h="120000" w="120000">
                <a:moveTo>
                  <a:pt x="0" y="5220"/>
                </a:moveTo>
                <a:cubicBezTo>
                  <a:pt x="10434" y="5220"/>
                  <a:pt x="20867" y="0"/>
                  <a:pt x="31301" y="0"/>
                </a:cubicBezTo>
                <a:cubicBezTo>
                  <a:pt x="31301" y="5220"/>
                  <a:pt x="31301" y="15653"/>
                  <a:pt x="26087" y="20867"/>
                </a:cubicBezTo>
                <a:cubicBezTo>
                  <a:pt x="20867" y="15653"/>
                  <a:pt x="15648" y="5220"/>
                  <a:pt x="0" y="5220"/>
                </a:cubicBezTo>
                <a:cubicBezTo>
                  <a:pt x="5214" y="0"/>
                  <a:pt x="0" y="5220"/>
                  <a:pt x="0" y="5220"/>
                </a:cubicBezTo>
                <a:close/>
              </a:path>
            </a:pathLst>
          </a:custGeom>
          <a:solidFill>
            <a:srgbClr val="F2EAD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08" name="Google Shape;1508;p37"/>
          <p:cNvGrpSpPr/>
          <p:nvPr/>
        </p:nvGrpSpPr>
        <p:grpSpPr>
          <a:xfrm>
            <a:off x="6912525" y="2024013"/>
            <a:ext cx="301654" cy="484094"/>
            <a:chOff x="6899592" y="1993712"/>
            <a:chExt cx="3149063" cy="5053610"/>
          </a:xfrm>
        </p:grpSpPr>
        <p:sp>
          <p:nvSpPr>
            <p:cNvPr id="1509" name="Google Shape;1509;p37"/>
            <p:cNvSpPr/>
            <p:nvPr/>
          </p:nvSpPr>
          <p:spPr>
            <a:xfrm>
              <a:off x="6899592" y="1993712"/>
              <a:ext cx="3149063" cy="5053610"/>
            </a:xfrm>
            <a:custGeom>
              <a:rect b="b" l="l" r="r" t="t"/>
              <a:pathLst>
                <a:path extrusionOk="0" h="5053610" w="3149063">
                  <a:moveTo>
                    <a:pt x="789030" y="5048021"/>
                  </a:moveTo>
                  <a:lnTo>
                    <a:pt x="791566" y="5048022"/>
                  </a:lnTo>
                  <a:cubicBezTo>
                    <a:pt x="895912" y="5048022"/>
                    <a:pt x="869929" y="5060038"/>
                    <a:pt x="793454" y="5048831"/>
                  </a:cubicBezTo>
                  <a:close/>
                  <a:moveTo>
                    <a:pt x="787934" y="5047820"/>
                  </a:moveTo>
                  <a:lnTo>
                    <a:pt x="789030" y="5048021"/>
                  </a:lnTo>
                  <a:lnTo>
                    <a:pt x="769942" y="5048015"/>
                  </a:lnTo>
                  <a:cubicBezTo>
                    <a:pt x="741211" y="5047995"/>
                    <a:pt x="748392" y="5047926"/>
                    <a:pt x="781958" y="5047834"/>
                  </a:cubicBezTo>
                  <a:close/>
                  <a:moveTo>
                    <a:pt x="2485194" y="0"/>
                  </a:moveTo>
                  <a:lnTo>
                    <a:pt x="3149063" y="0"/>
                  </a:lnTo>
                  <a:lnTo>
                    <a:pt x="3142489" y="144605"/>
                  </a:lnTo>
                  <a:cubicBezTo>
                    <a:pt x="3142489" y="144605"/>
                    <a:pt x="2724012" y="144605"/>
                    <a:pt x="2594743" y="144605"/>
                  </a:cubicBezTo>
                  <a:cubicBezTo>
                    <a:pt x="2434803" y="144605"/>
                    <a:pt x="2443567" y="223480"/>
                    <a:pt x="2415083" y="322075"/>
                  </a:cubicBezTo>
                  <a:cubicBezTo>
                    <a:pt x="2409058" y="342890"/>
                    <a:pt x="2367840" y="502557"/>
                    <a:pt x="2309403" y="730351"/>
                  </a:cubicBezTo>
                  <a:lnTo>
                    <a:pt x="2293947" y="790658"/>
                  </a:lnTo>
                  <a:lnTo>
                    <a:pt x="2330933" y="798189"/>
                  </a:lnTo>
                  <a:cubicBezTo>
                    <a:pt x="2446375" y="826548"/>
                    <a:pt x="2564894" y="860508"/>
                    <a:pt x="2686767" y="900493"/>
                  </a:cubicBezTo>
                  <a:cubicBezTo>
                    <a:pt x="2862046" y="957461"/>
                    <a:pt x="2903673" y="1058246"/>
                    <a:pt x="2903673" y="1152457"/>
                  </a:cubicBezTo>
                  <a:cubicBezTo>
                    <a:pt x="2903673" y="1246670"/>
                    <a:pt x="2583790" y="4528760"/>
                    <a:pt x="2555308" y="4616400"/>
                  </a:cubicBezTo>
                  <a:cubicBezTo>
                    <a:pt x="2526824" y="4704039"/>
                    <a:pt x="2428231" y="5048022"/>
                    <a:pt x="2106156" y="5048022"/>
                  </a:cubicBezTo>
                  <a:cubicBezTo>
                    <a:pt x="1864601" y="5046380"/>
                    <a:pt x="1089404" y="5047201"/>
                    <a:pt x="834291" y="5047714"/>
                  </a:cubicBezTo>
                  <a:lnTo>
                    <a:pt x="787934" y="5047820"/>
                  </a:lnTo>
                  <a:lnTo>
                    <a:pt x="751379" y="5041129"/>
                  </a:lnTo>
                  <a:cubicBezTo>
                    <a:pt x="614748" y="5011238"/>
                    <a:pt x="394452" y="4915879"/>
                    <a:pt x="359944" y="4636117"/>
                  </a:cubicBezTo>
                  <a:cubicBezTo>
                    <a:pt x="298596" y="4138766"/>
                    <a:pt x="623" y="1292680"/>
                    <a:pt x="623" y="1292680"/>
                  </a:cubicBezTo>
                  <a:cubicBezTo>
                    <a:pt x="623" y="1292680"/>
                    <a:pt x="-25670" y="979371"/>
                    <a:pt x="263541" y="880775"/>
                  </a:cubicBezTo>
                  <a:cubicBezTo>
                    <a:pt x="779517" y="704950"/>
                    <a:pt x="1336163" y="624020"/>
                    <a:pt x="1993560" y="729495"/>
                  </a:cubicBezTo>
                  <a:lnTo>
                    <a:pt x="2155090" y="762385"/>
                  </a:lnTo>
                  <a:lnTo>
                    <a:pt x="2316490" y="131459"/>
                  </a:lnTo>
                  <a:cubicBezTo>
                    <a:pt x="2336208" y="54776"/>
                    <a:pt x="2406319" y="0"/>
                    <a:pt x="24851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0" name="Google Shape;1510;p37"/>
            <p:cNvSpPr/>
            <p:nvPr/>
          </p:nvSpPr>
          <p:spPr>
            <a:xfrm>
              <a:off x="7098972" y="2874136"/>
              <a:ext cx="2507105" cy="4021600"/>
            </a:xfrm>
            <a:custGeom>
              <a:rect b="b" l="l" r="r" t="t"/>
              <a:pathLst>
                <a:path extrusionOk="0" h="4021600" w="2507105">
                  <a:moveTo>
                    <a:pt x="679591" y="4016421"/>
                  </a:moveTo>
                  <a:lnTo>
                    <a:pt x="682018" y="4016422"/>
                  </a:lnTo>
                  <a:cubicBezTo>
                    <a:pt x="771574" y="4016422"/>
                    <a:pt x="748979" y="4027514"/>
                    <a:pt x="682980" y="4017231"/>
                  </a:cubicBezTo>
                  <a:close/>
                  <a:moveTo>
                    <a:pt x="678758" y="4016222"/>
                  </a:moveTo>
                  <a:lnTo>
                    <a:pt x="679591" y="4016421"/>
                  </a:lnTo>
                  <a:lnTo>
                    <a:pt x="663472" y="4016416"/>
                  </a:lnTo>
                  <a:cubicBezTo>
                    <a:pt x="638859" y="4016396"/>
                    <a:pt x="645180" y="4016327"/>
                    <a:pt x="674228" y="4016234"/>
                  </a:cubicBezTo>
                  <a:close/>
                  <a:moveTo>
                    <a:pt x="809092" y="1886788"/>
                  </a:moveTo>
                  <a:cubicBezTo>
                    <a:pt x="887747" y="1886788"/>
                    <a:pt x="951507" y="1950549"/>
                    <a:pt x="951507" y="2029203"/>
                  </a:cubicBezTo>
                  <a:cubicBezTo>
                    <a:pt x="951507" y="2107856"/>
                    <a:pt x="887747" y="2171616"/>
                    <a:pt x="809092" y="2171616"/>
                  </a:cubicBezTo>
                  <a:cubicBezTo>
                    <a:pt x="730440" y="2171616"/>
                    <a:pt x="666679" y="2107856"/>
                    <a:pt x="666679" y="2029203"/>
                  </a:cubicBezTo>
                  <a:cubicBezTo>
                    <a:pt x="666679" y="1950549"/>
                    <a:pt x="730440" y="1886788"/>
                    <a:pt x="809092" y="1886788"/>
                  </a:cubicBezTo>
                  <a:close/>
                  <a:moveTo>
                    <a:pt x="548366" y="1647970"/>
                  </a:moveTo>
                  <a:cubicBezTo>
                    <a:pt x="604027" y="1647970"/>
                    <a:pt x="649151" y="1693094"/>
                    <a:pt x="649151" y="1748755"/>
                  </a:cubicBezTo>
                  <a:cubicBezTo>
                    <a:pt x="649151" y="1804416"/>
                    <a:pt x="604027" y="1849540"/>
                    <a:pt x="548366" y="1849540"/>
                  </a:cubicBezTo>
                  <a:cubicBezTo>
                    <a:pt x="492705" y="1849540"/>
                    <a:pt x="447581" y="1804416"/>
                    <a:pt x="447581" y="1748755"/>
                  </a:cubicBezTo>
                  <a:cubicBezTo>
                    <a:pt x="447581" y="1693094"/>
                    <a:pt x="492705" y="1647970"/>
                    <a:pt x="548366" y="1647970"/>
                  </a:cubicBezTo>
                  <a:close/>
                  <a:moveTo>
                    <a:pt x="1180739" y="353"/>
                  </a:moveTo>
                  <a:cubicBezTo>
                    <a:pt x="1352320" y="-2386"/>
                    <a:pt x="1531639" y="10761"/>
                    <a:pt x="1720645" y="42941"/>
                  </a:cubicBezTo>
                  <a:lnTo>
                    <a:pt x="1904365" y="82674"/>
                  </a:lnTo>
                  <a:lnTo>
                    <a:pt x="1598760" y="1277311"/>
                  </a:lnTo>
                  <a:lnTo>
                    <a:pt x="1410646" y="1258656"/>
                  </a:lnTo>
                  <a:cubicBezTo>
                    <a:pt x="1044042" y="1235997"/>
                    <a:pt x="721728" y="1284267"/>
                    <a:pt x="419099" y="1371907"/>
                  </a:cubicBezTo>
                  <a:cubicBezTo>
                    <a:pt x="213147" y="1428872"/>
                    <a:pt x="232865" y="1617297"/>
                    <a:pt x="232865" y="1617297"/>
                  </a:cubicBezTo>
                  <a:cubicBezTo>
                    <a:pt x="232865" y="1617297"/>
                    <a:pt x="443199" y="3326262"/>
                    <a:pt x="487019" y="3624238"/>
                  </a:cubicBezTo>
                  <a:cubicBezTo>
                    <a:pt x="508929" y="3773224"/>
                    <a:pt x="633815" y="3835119"/>
                    <a:pt x="728849" y="3859767"/>
                  </a:cubicBezTo>
                  <a:lnTo>
                    <a:pt x="791256" y="3871818"/>
                  </a:lnTo>
                  <a:lnTo>
                    <a:pt x="792451" y="3872049"/>
                  </a:lnTo>
                  <a:cubicBezTo>
                    <a:pt x="846306" y="3878904"/>
                    <a:pt x="864690" y="3871818"/>
                    <a:pt x="791566" y="3871818"/>
                  </a:cubicBezTo>
                  <a:lnTo>
                    <a:pt x="822034" y="3871818"/>
                  </a:lnTo>
                  <a:cubicBezTo>
                    <a:pt x="1001763" y="3871818"/>
                    <a:pt x="1546906" y="3871818"/>
                    <a:pt x="1716161" y="3871818"/>
                  </a:cubicBezTo>
                  <a:cubicBezTo>
                    <a:pt x="1941831" y="3871818"/>
                    <a:pt x="2011942" y="3665865"/>
                    <a:pt x="2031662" y="3613282"/>
                  </a:cubicBezTo>
                  <a:cubicBezTo>
                    <a:pt x="2051380" y="3560698"/>
                    <a:pt x="2277052" y="1591005"/>
                    <a:pt x="2277052" y="1534039"/>
                  </a:cubicBezTo>
                  <a:cubicBezTo>
                    <a:pt x="2277052" y="1477074"/>
                    <a:pt x="2246379" y="1417918"/>
                    <a:pt x="2123684" y="1382863"/>
                  </a:cubicBezTo>
                  <a:cubicBezTo>
                    <a:pt x="2037962" y="1359036"/>
                    <a:pt x="1954601" y="1338803"/>
                    <a:pt x="1873407" y="1321913"/>
                  </a:cubicBezTo>
                  <a:lnTo>
                    <a:pt x="1739766" y="1298879"/>
                  </a:lnTo>
                  <a:lnTo>
                    <a:pt x="1741343" y="1292695"/>
                  </a:lnTo>
                  <a:cubicBezTo>
                    <a:pt x="1820923" y="980657"/>
                    <a:pt x="1922743" y="581669"/>
                    <a:pt x="2011698" y="233872"/>
                  </a:cubicBezTo>
                  <a:lnTo>
                    <a:pt x="2042074" y="115176"/>
                  </a:lnTo>
                  <a:lnTo>
                    <a:pt x="2318680" y="199733"/>
                  </a:lnTo>
                  <a:cubicBezTo>
                    <a:pt x="2469860" y="252316"/>
                    <a:pt x="2507105" y="344337"/>
                    <a:pt x="2507105" y="431977"/>
                  </a:cubicBezTo>
                  <a:cubicBezTo>
                    <a:pt x="2507105" y="519616"/>
                    <a:pt x="2231041" y="3538788"/>
                    <a:pt x="2204750" y="3619853"/>
                  </a:cubicBezTo>
                  <a:cubicBezTo>
                    <a:pt x="2180650" y="3700921"/>
                    <a:pt x="2095200" y="4018612"/>
                    <a:pt x="1816947" y="4016422"/>
                  </a:cubicBezTo>
                  <a:cubicBezTo>
                    <a:pt x="1608255" y="4014778"/>
                    <a:pt x="939868" y="4015600"/>
                    <a:pt x="719470" y="4016114"/>
                  </a:cubicBezTo>
                  <a:lnTo>
                    <a:pt x="678758" y="4016222"/>
                  </a:lnTo>
                  <a:lnTo>
                    <a:pt x="605059" y="3998620"/>
                  </a:lnTo>
                  <a:cubicBezTo>
                    <a:pt x="488664" y="3961099"/>
                    <a:pt x="335843" y="3866339"/>
                    <a:pt x="309551" y="3637381"/>
                  </a:cubicBezTo>
                  <a:cubicBezTo>
                    <a:pt x="256967" y="3179467"/>
                    <a:pt x="621" y="561243"/>
                    <a:pt x="621" y="561243"/>
                  </a:cubicBezTo>
                  <a:cubicBezTo>
                    <a:pt x="621" y="561243"/>
                    <a:pt x="-23479" y="274226"/>
                    <a:pt x="228483" y="182205"/>
                  </a:cubicBezTo>
                  <a:cubicBezTo>
                    <a:pt x="525362" y="74847"/>
                    <a:pt x="837577" y="5831"/>
                    <a:pt x="1180739" y="3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4" name="Shape 1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" name="Google Shape;1515;p38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1516" name="Google Shape;1516;p38"/>
          <p:cNvGrpSpPr/>
          <p:nvPr/>
        </p:nvGrpSpPr>
        <p:grpSpPr>
          <a:xfrm>
            <a:off x="9300983" y="4733618"/>
            <a:ext cx="1815812" cy="1292662"/>
            <a:chOff x="3017859" y="4283314"/>
            <a:chExt cx="1890849" cy="1292662"/>
          </a:xfrm>
        </p:grpSpPr>
        <p:sp>
          <p:nvSpPr>
            <p:cNvPr id="1517" name="Google Shape;1517;p38"/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38"/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4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19" name="Google Shape;1519;p38"/>
          <p:cNvGrpSpPr/>
          <p:nvPr/>
        </p:nvGrpSpPr>
        <p:grpSpPr>
          <a:xfrm>
            <a:off x="967950" y="4733618"/>
            <a:ext cx="1815812" cy="1292662"/>
            <a:chOff x="3017859" y="4283314"/>
            <a:chExt cx="1890849" cy="1292662"/>
          </a:xfrm>
        </p:grpSpPr>
        <p:sp>
          <p:nvSpPr>
            <p:cNvPr id="1520" name="Google Shape;1520;p38"/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1" name="Google Shape;1521;p38"/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4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2" name="Google Shape;1522;p38"/>
          <p:cNvGrpSpPr/>
          <p:nvPr/>
        </p:nvGrpSpPr>
        <p:grpSpPr>
          <a:xfrm>
            <a:off x="3043819" y="3852378"/>
            <a:ext cx="1815812" cy="1292662"/>
            <a:chOff x="3017859" y="4283314"/>
            <a:chExt cx="1890849" cy="1292662"/>
          </a:xfrm>
        </p:grpSpPr>
        <p:sp>
          <p:nvSpPr>
            <p:cNvPr id="1523" name="Google Shape;1523;p38"/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38"/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5" name="Google Shape;1525;p38"/>
          <p:cNvGrpSpPr/>
          <p:nvPr/>
        </p:nvGrpSpPr>
        <p:grpSpPr>
          <a:xfrm>
            <a:off x="5119688" y="4733618"/>
            <a:ext cx="1845367" cy="1292662"/>
            <a:chOff x="3017861" y="4283314"/>
            <a:chExt cx="1921626" cy="1292662"/>
          </a:xfrm>
        </p:grpSpPr>
        <p:sp>
          <p:nvSpPr>
            <p:cNvPr id="1526" name="Google Shape;1526;p38"/>
            <p:cNvSpPr txBox="1"/>
            <p:nvPr/>
          </p:nvSpPr>
          <p:spPr>
            <a:xfrm>
              <a:off x="3021853" y="4560313"/>
              <a:ext cx="1917634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38"/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8" name="Google Shape;1528;p38"/>
          <p:cNvGrpSpPr/>
          <p:nvPr/>
        </p:nvGrpSpPr>
        <p:grpSpPr>
          <a:xfrm>
            <a:off x="7225112" y="3852378"/>
            <a:ext cx="1815812" cy="1292662"/>
            <a:chOff x="3017859" y="4283314"/>
            <a:chExt cx="1890849" cy="1292662"/>
          </a:xfrm>
        </p:grpSpPr>
        <p:sp>
          <p:nvSpPr>
            <p:cNvPr id="1529" name="Google Shape;1529;p38"/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38"/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accent3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4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1" name="Google Shape;1531;p38"/>
          <p:cNvGrpSpPr/>
          <p:nvPr/>
        </p:nvGrpSpPr>
        <p:grpSpPr>
          <a:xfrm>
            <a:off x="1059314" y="2574013"/>
            <a:ext cx="1705060" cy="1796015"/>
            <a:chOff x="1046128" y="2903197"/>
            <a:chExt cx="1705060" cy="1796015"/>
          </a:xfrm>
        </p:grpSpPr>
        <p:sp>
          <p:nvSpPr>
            <p:cNvPr id="1532" name="Google Shape;1532;p38"/>
            <p:cNvSpPr/>
            <p:nvPr/>
          </p:nvSpPr>
          <p:spPr>
            <a:xfrm>
              <a:off x="1046128" y="3066128"/>
              <a:ext cx="1633084" cy="1633084"/>
            </a:xfrm>
            <a:prstGeom prst="ellipse">
              <a:avLst/>
            </a:prstGeom>
            <a:solidFill>
              <a:schemeClr val="lt1"/>
            </a:solidFill>
            <a:ln cap="flat" cmpd="sng" w="635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38"/>
            <p:cNvSpPr/>
            <p:nvPr/>
          </p:nvSpPr>
          <p:spPr>
            <a:xfrm>
              <a:off x="1940213" y="2903197"/>
              <a:ext cx="810975" cy="81097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4" name="Google Shape;1534;p38"/>
          <p:cNvGrpSpPr/>
          <p:nvPr/>
        </p:nvGrpSpPr>
        <p:grpSpPr>
          <a:xfrm>
            <a:off x="3137848" y="1591422"/>
            <a:ext cx="1730833" cy="1879719"/>
            <a:chOff x="3124662" y="1920606"/>
            <a:chExt cx="1730833" cy="1879719"/>
          </a:xfrm>
        </p:grpSpPr>
        <p:sp>
          <p:nvSpPr>
            <p:cNvPr id="1535" name="Google Shape;1535;p38"/>
            <p:cNvSpPr/>
            <p:nvPr/>
          </p:nvSpPr>
          <p:spPr>
            <a:xfrm>
              <a:off x="3124662" y="2167242"/>
              <a:ext cx="1633083" cy="1633083"/>
            </a:xfrm>
            <a:prstGeom prst="ellipse">
              <a:avLst/>
            </a:prstGeom>
            <a:solidFill>
              <a:schemeClr val="lt1"/>
            </a:solidFill>
            <a:ln cap="flat" cmpd="sng" w="635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6" name="Google Shape;1536;p38"/>
            <p:cNvSpPr/>
            <p:nvPr/>
          </p:nvSpPr>
          <p:spPr>
            <a:xfrm>
              <a:off x="4044520" y="1920606"/>
              <a:ext cx="810975" cy="8109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7" name="Google Shape;1537;p38"/>
          <p:cNvGrpSpPr/>
          <p:nvPr/>
        </p:nvGrpSpPr>
        <p:grpSpPr>
          <a:xfrm>
            <a:off x="5218020" y="2574014"/>
            <a:ext cx="1771861" cy="1796014"/>
            <a:chOff x="5204834" y="2903198"/>
            <a:chExt cx="1771861" cy="1796014"/>
          </a:xfrm>
        </p:grpSpPr>
        <p:sp>
          <p:nvSpPr>
            <p:cNvPr id="1538" name="Google Shape;1538;p38"/>
            <p:cNvSpPr/>
            <p:nvPr/>
          </p:nvSpPr>
          <p:spPr>
            <a:xfrm>
              <a:off x="5204834" y="3066128"/>
              <a:ext cx="1633084" cy="1633084"/>
            </a:xfrm>
            <a:prstGeom prst="ellipse">
              <a:avLst/>
            </a:prstGeom>
            <a:solidFill>
              <a:schemeClr val="lt1"/>
            </a:solidFill>
            <a:ln cap="flat" cmpd="sng" w="635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9" name="Google Shape;1539;p38"/>
            <p:cNvSpPr/>
            <p:nvPr/>
          </p:nvSpPr>
          <p:spPr>
            <a:xfrm>
              <a:off x="6165720" y="2903198"/>
              <a:ext cx="810975" cy="8109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0" name="Google Shape;1540;p38"/>
          <p:cNvGrpSpPr/>
          <p:nvPr/>
        </p:nvGrpSpPr>
        <p:grpSpPr>
          <a:xfrm>
            <a:off x="9392347" y="2574014"/>
            <a:ext cx="1822908" cy="1796014"/>
            <a:chOff x="9379161" y="2903198"/>
            <a:chExt cx="1822908" cy="1796014"/>
          </a:xfrm>
        </p:grpSpPr>
        <p:sp>
          <p:nvSpPr>
            <p:cNvPr id="1541" name="Google Shape;1541;p38"/>
            <p:cNvSpPr/>
            <p:nvPr/>
          </p:nvSpPr>
          <p:spPr>
            <a:xfrm>
              <a:off x="9379161" y="3066129"/>
              <a:ext cx="1633084" cy="1633083"/>
            </a:xfrm>
            <a:prstGeom prst="ellipse">
              <a:avLst/>
            </a:prstGeom>
            <a:solidFill>
              <a:schemeClr val="lt1"/>
            </a:solidFill>
            <a:ln cap="flat" cmpd="sng" w="635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2" name="Google Shape;1542;p38"/>
            <p:cNvSpPr/>
            <p:nvPr/>
          </p:nvSpPr>
          <p:spPr>
            <a:xfrm>
              <a:off x="10391094" y="2903198"/>
              <a:ext cx="810975" cy="81097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3" name="Google Shape;1543;p38"/>
          <p:cNvGrpSpPr/>
          <p:nvPr/>
        </p:nvGrpSpPr>
        <p:grpSpPr>
          <a:xfrm>
            <a:off x="7298193" y="1591421"/>
            <a:ext cx="1747322" cy="1879720"/>
            <a:chOff x="7285007" y="1920605"/>
            <a:chExt cx="1747322" cy="1879720"/>
          </a:xfrm>
        </p:grpSpPr>
        <p:sp>
          <p:nvSpPr>
            <p:cNvPr id="1544" name="Google Shape;1544;p38"/>
            <p:cNvSpPr/>
            <p:nvPr/>
          </p:nvSpPr>
          <p:spPr>
            <a:xfrm>
              <a:off x="7285007" y="2167241"/>
              <a:ext cx="1633084" cy="1633084"/>
            </a:xfrm>
            <a:prstGeom prst="ellipse">
              <a:avLst/>
            </a:prstGeom>
            <a:solidFill>
              <a:schemeClr val="lt1"/>
            </a:solidFill>
            <a:ln cap="flat" cmpd="sng" w="635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5" name="Google Shape;1545;p38"/>
            <p:cNvSpPr/>
            <p:nvPr/>
          </p:nvSpPr>
          <p:spPr>
            <a:xfrm>
              <a:off x="8221353" y="1920605"/>
              <a:ext cx="810976" cy="81097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46" name="Google Shape;1546;p38"/>
          <p:cNvSpPr txBox="1"/>
          <p:nvPr/>
        </p:nvSpPr>
        <p:spPr>
          <a:xfrm>
            <a:off x="1368134" y="3298328"/>
            <a:ext cx="101544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42%</a:t>
            </a:r>
            <a:endParaRPr b="1" sz="32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7" name="Google Shape;1547;p38"/>
          <p:cNvSpPr txBox="1"/>
          <p:nvPr/>
        </p:nvSpPr>
        <p:spPr>
          <a:xfrm>
            <a:off x="3451392" y="2381858"/>
            <a:ext cx="101544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38%</a:t>
            </a:r>
            <a:endParaRPr b="1" sz="32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8" name="Google Shape;1548;p38"/>
          <p:cNvSpPr txBox="1"/>
          <p:nvPr/>
        </p:nvSpPr>
        <p:spPr>
          <a:xfrm>
            <a:off x="5534650" y="3298328"/>
            <a:ext cx="101544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54%</a:t>
            </a:r>
            <a:endParaRPr b="1" sz="32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9" name="Google Shape;1549;p38"/>
          <p:cNvSpPr txBox="1"/>
          <p:nvPr/>
        </p:nvSpPr>
        <p:spPr>
          <a:xfrm>
            <a:off x="7617908" y="2381858"/>
            <a:ext cx="101544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67%</a:t>
            </a:r>
            <a:endParaRPr b="1" sz="320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0" name="Google Shape;1550;p38"/>
          <p:cNvSpPr txBox="1"/>
          <p:nvPr/>
        </p:nvSpPr>
        <p:spPr>
          <a:xfrm>
            <a:off x="9701167" y="3298328"/>
            <a:ext cx="101544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75%</a:t>
            </a:r>
            <a:endParaRPr b="1" sz="32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1" name="Google Shape;1551;p38"/>
          <p:cNvSpPr/>
          <p:nvPr/>
        </p:nvSpPr>
        <p:spPr>
          <a:xfrm>
            <a:off x="2206341" y="2846373"/>
            <a:ext cx="340192" cy="249465"/>
          </a:xfrm>
          <a:custGeom>
            <a:rect b="b" l="l" r="r" t="t"/>
            <a:pathLst>
              <a:path extrusionOk="0" h="2375905" w="3240001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2" name="Google Shape;1552;p38"/>
          <p:cNvSpPr/>
          <p:nvPr/>
        </p:nvSpPr>
        <p:spPr>
          <a:xfrm>
            <a:off x="10659431" y="2806125"/>
            <a:ext cx="353425" cy="359323"/>
          </a:xfrm>
          <a:custGeom>
            <a:rect b="b" l="l" r="r" t="t"/>
            <a:pathLst>
              <a:path extrusionOk="0" h="3060919" w="3186824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3" name="Google Shape;1553;p38"/>
          <p:cNvSpPr/>
          <p:nvPr/>
        </p:nvSpPr>
        <p:spPr>
          <a:xfrm rot="9900000">
            <a:off x="6430975" y="2809812"/>
            <a:ext cx="404501" cy="343547"/>
          </a:xfrm>
          <a:custGeom>
            <a:rect b="b" l="l" r="r" t="t"/>
            <a:pathLst>
              <a:path extrusionOk="0" h="2472345" w="2911009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4" name="Google Shape;1554;p38"/>
          <p:cNvSpPr/>
          <p:nvPr/>
        </p:nvSpPr>
        <p:spPr>
          <a:xfrm>
            <a:off x="4316059" y="1855163"/>
            <a:ext cx="345390" cy="288719"/>
          </a:xfrm>
          <a:custGeom>
            <a:rect b="b" l="l" r="r" t="t"/>
            <a:pathLst>
              <a:path extrusionOk="0" h="2663936" w="3186824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5" name="Google Shape;1555;p38"/>
          <p:cNvSpPr/>
          <p:nvPr/>
        </p:nvSpPr>
        <p:spPr>
          <a:xfrm>
            <a:off x="8481914" y="1852222"/>
            <a:ext cx="353832" cy="271791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9" name="Shape 1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" name="Google Shape;1560;p39"/>
          <p:cNvSpPr/>
          <p:nvPr>
            <p:ph idx="2" type="pic"/>
          </p:nvPr>
        </p:nvSpPr>
        <p:spPr>
          <a:xfrm>
            <a:off x="4494179" y="572240"/>
            <a:ext cx="7062280" cy="393166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561" name="Google Shape;1561;p39"/>
          <p:cNvSpPr/>
          <p:nvPr/>
        </p:nvSpPr>
        <p:spPr>
          <a:xfrm>
            <a:off x="635541" y="2354094"/>
            <a:ext cx="5765259" cy="3931666"/>
          </a:xfrm>
          <a:prstGeom prst="frame">
            <a:avLst>
              <a:gd fmla="val 1079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2" name="Google Shape;1562;p39"/>
          <p:cNvSpPr txBox="1"/>
          <p:nvPr/>
        </p:nvSpPr>
        <p:spPr>
          <a:xfrm>
            <a:off x="635542" y="444875"/>
            <a:ext cx="3566808" cy="76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AWESOME</a:t>
            </a:r>
            <a:endParaRPr/>
          </a:p>
        </p:txBody>
      </p:sp>
      <p:sp>
        <p:nvSpPr>
          <p:cNvPr id="1563" name="Google Shape;1563;p39"/>
          <p:cNvSpPr txBox="1"/>
          <p:nvPr/>
        </p:nvSpPr>
        <p:spPr>
          <a:xfrm>
            <a:off x="635542" y="1092037"/>
            <a:ext cx="3566808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b="1"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4" name="Google Shape;1564;p39"/>
          <p:cNvSpPr txBox="1"/>
          <p:nvPr/>
        </p:nvSpPr>
        <p:spPr>
          <a:xfrm>
            <a:off x="635542" y="1554532"/>
            <a:ext cx="3566808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RESTAURANT</a:t>
            </a:r>
            <a:endParaRPr sz="32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65" name="Google Shape;1565;p39"/>
          <p:cNvGrpSpPr/>
          <p:nvPr/>
        </p:nvGrpSpPr>
        <p:grpSpPr>
          <a:xfrm>
            <a:off x="1943988" y="2981479"/>
            <a:ext cx="1241745" cy="1059828"/>
            <a:chOff x="1382292" y="2541472"/>
            <a:chExt cx="1979584" cy="1689573"/>
          </a:xfrm>
        </p:grpSpPr>
        <p:sp>
          <p:nvSpPr>
            <p:cNvPr id="1566" name="Google Shape;1566;p39"/>
            <p:cNvSpPr/>
            <p:nvPr/>
          </p:nvSpPr>
          <p:spPr>
            <a:xfrm>
              <a:off x="1916268" y="2541472"/>
              <a:ext cx="917610" cy="1689573"/>
            </a:xfrm>
            <a:custGeom>
              <a:rect b="b" l="l" r="r" t="t"/>
              <a:pathLst>
                <a:path extrusionOk="0" h="1689573" w="917610">
                  <a:moveTo>
                    <a:pt x="552038" y="1355777"/>
                  </a:moveTo>
                  <a:cubicBezTo>
                    <a:pt x="545733" y="1355777"/>
                    <a:pt x="540215" y="1360113"/>
                    <a:pt x="540215" y="1365630"/>
                  </a:cubicBezTo>
                  <a:lnTo>
                    <a:pt x="540215" y="1621001"/>
                  </a:lnTo>
                  <a:cubicBezTo>
                    <a:pt x="540215" y="1626518"/>
                    <a:pt x="545339" y="1630853"/>
                    <a:pt x="552038" y="1630853"/>
                  </a:cubicBezTo>
                  <a:cubicBezTo>
                    <a:pt x="558344" y="1630853"/>
                    <a:pt x="563861" y="1626518"/>
                    <a:pt x="563861" y="1621001"/>
                  </a:cubicBezTo>
                  <a:lnTo>
                    <a:pt x="563861" y="1365630"/>
                  </a:lnTo>
                  <a:cubicBezTo>
                    <a:pt x="563861" y="1360113"/>
                    <a:pt x="558738" y="1355777"/>
                    <a:pt x="552038" y="1355777"/>
                  </a:cubicBezTo>
                  <a:close/>
                  <a:moveTo>
                    <a:pt x="505930" y="1355777"/>
                  </a:moveTo>
                  <a:cubicBezTo>
                    <a:pt x="499624" y="1355777"/>
                    <a:pt x="494107" y="1360113"/>
                    <a:pt x="494107" y="1365630"/>
                  </a:cubicBezTo>
                  <a:lnTo>
                    <a:pt x="494107" y="1621001"/>
                  </a:lnTo>
                  <a:cubicBezTo>
                    <a:pt x="494107" y="1626518"/>
                    <a:pt x="499230" y="1630853"/>
                    <a:pt x="505930" y="1630853"/>
                  </a:cubicBezTo>
                  <a:cubicBezTo>
                    <a:pt x="512235" y="1630853"/>
                    <a:pt x="517752" y="1626518"/>
                    <a:pt x="517752" y="1621001"/>
                  </a:cubicBezTo>
                  <a:lnTo>
                    <a:pt x="517752" y="1365630"/>
                  </a:lnTo>
                  <a:cubicBezTo>
                    <a:pt x="517752" y="1360113"/>
                    <a:pt x="512629" y="1355777"/>
                    <a:pt x="505930" y="1355777"/>
                  </a:cubicBezTo>
                  <a:close/>
                  <a:moveTo>
                    <a:pt x="459821" y="1355777"/>
                  </a:moveTo>
                  <a:cubicBezTo>
                    <a:pt x="453515" y="1355777"/>
                    <a:pt x="447998" y="1360113"/>
                    <a:pt x="447998" y="1365630"/>
                  </a:cubicBezTo>
                  <a:lnTo>
                    <a:pt x="447998" y="1621001"/>
                  </a:lnTo>
                  <a:cubicBezTo>
                    <a:pt x="447998" y="1626518"/>
                    <a:pt x="453121" y="1630853"/>
                    <a:pt x="459821" y="1630853"/>
                  </a:cubicBezTo>
                  <a:cubicBezTo>
                    <a:pt x="466126" y="1630853"/>
                    <a:pt x="471643" y="1626518"/>
                    <a:pt x="471643" y="1621001"/>
                  </a:cubicBezTo>
                  <a:lnTo>
                    <a:pt x="471643" y="1365630"/>
                  </a:lnTo>
                  <a:cubicBezTo>
                    <a:pt x="471643" y="1360113"/>
                    <a:pt x="466521" y="1355777"/>
                    <a:pt x="459821" y="1355777"/>
                  </a:cubicBezTo>
                  <a:close/>
                  <a:moveTo>
                    <a:pt x="413712" y="1355777"/>
                  </a:moveTo>
                  <a:cubicBezTo>
                    <a:pt x="407407" y="1355777"/>
                    <a:pt x="401889" y="1360113"/>
                    <a:pt x="401889" y="1365630"/>
                  </a:cubicBezTo>
                  <a:lnTo>
                    <a:pt x="401889" y="1621001"/>
                  </a:lnTo>
                  <a:cubicBezTo>
                    <a:pt x="401889" y="1626518"/>
                    <a:pt x="407012" y="1630853"/>
                    <a:pt x="413712" y="1630853"/>
                  </a:cubicBezTo>
                  <a:cubicBezTo>
                    <a:pt x="420018" y="1630853"/>
                    <a:pt x="425535" y="1626518"/>
                    <a:pt x="425535" y="1621001"/>
                  </a:cubicBezTo>
                  <a:lnTo>
                    <a:pt x="425535" y="1365630"/>
                  </a:lnTo>
                  <a:cubicBezTo>
                    <a:pt x="425535" y="1360113"/>
                    <a:pt x="420412" y="1355777"/>
                    <a:pt x="413712" y="1355777"/>
                  </a:cubicBezTo>
                  <a:close/>
                  <a:moveTo>
                    <a:pt x="367603" y="1355777"/>
                  </a:moveTo>
                  <a:cubicBezTo>
                    <a:pt x="361298" y="1355777"/>
                    <a:pt x="355780" y="1360113"/>
                    <a:pt x="355780" y="1365630"/>
                  </a:cubicBezTo>
                  <a:lnTo>
                    <a:pt x="355780" y="1621001"/>
                  </a:lnTo>
                  <a:cubicBezTo>
                    <a:pt x="355780" y="1626518"/>
                    <a:pt x="360904" y="1630853"/>
                    <a:pt x="367603" y="1630853"/>
                  </a:cubicBezTo>
                  <a:cubicBezTo>
                    <a:pt x="373909" y="1630853"/>
                    <a:pt x="379426" y="1626518"/>
                    <a:pt x="379426" y="1621001"/>
                  </a:cubicBezTo>
                  <a:lnTo>
                    <a:pt x="379426" y="1365630"/>
                  </a:lnTo>
                  <a:cubicBezTo>
                    <a:pt x="379426" y="1360113"/>
                    <a:pt x="374303" y="1355777"/>
                    <a:pt x="367603" y="1355777"/>
                  </a:cubicBezTo>
                  <a:close/>
                  <a:moveTo>
                    <a:pt x="748720" y="1307062"/>
                  </a:moveTo>
                  <a:cubicBezTo>
                    <a:pt x="724408" y="1377261"/>
                    <a:pt x="697698" y="1463213"/>
                    <a:pt x="696670" y="1502251"/>
                  </a:cubicBezTo>
                  <a:cubicBezTo>
                    <a:pt x="695301" y="1552246"/>
                    <a:pt x="709683" y="1622445"/>
                    <a:pt x="744611" y="1657716"/>
                  </a:cubicBezTo>
                  <a:cubicBezTo>
                    <a:pt x="749748" y="1662853"/>
                    <a:pt x="755227" y="1666962"/>
                    <a:pt x="760706" y="1670386"/>
                  </a:cubicBezTo>
                  <a:cubicBezTo>
                    <a:pt x="732969" y="1637855"/>
                    <a:pt x="719614" y="1576559"/>
                    <a:pt x="725093" y="1504305"/>
                  </a:cubicBezTo>
                  <a:cubicBezTo>
                    <a:pt x="729202" y="1445748"/>
                    <a:pt x="743242" y="1369385"/>
                    <a:pt x="756254" y="1307062"/>
                  </a:cubicBezTo>
                  <a:close/>
                  <a:moveTo>
                    <a:pt x="825084" y="1306719"/>
                  </a:moveTo>
                  <a:cubicBezTo>
                    <a:pt x="840151" y="1375549"/>
                    <a:pt x="857273" y="1459104"/>
                    <a:pt x="861382" y="1502935"/>
                  </a:cubicBezTo>
                  <a:cubicBezTo>
                    <a:pt x="867888" y="1574847"/>
                    <a:pt x="846657" y="1642649"/>
                    <a:pt x="822344" y="1672441"/>
                  </a:cubicBezTo>
                  <a:cubicBezTo>
                    <a:pt x="830220" y="1668332"/>
                    <a:pt x="837754" y="1662511"/>
                    <a:pt x="844945" y="1654634"/>
                  </a:cubicBezTo>
                  <a:cubicBezTo>
                    <a:pt x="879873" y="1616281"/>
                    <a:pt x="893228" y="1542658"/>
                    <a:pt x="888435" y="1489923"/>
                  </a:cubicBezTo>
                  <a:cubicBezTo>
                    <a:pt x="885010" y="1449515"/>
                    <a:pt x="859327" y="1371782"/>
                    <a:pt x="835699" y="1306719"/>
                  </a:cubicBezTo>
                  <a:close/>
                  <a:moveTo>
                    <a:pt x="806935" y="1306719"/>
                  </a:moveTo>
                  <a:cubicBezTo>
                    <a:pt x="815496" y="1388219"/>
                    <a:pt x="825426" y="1489923"/>
                    <a:pt x="825084" y="1512866"/>
                  </a:cubicBezTo>
                  <a:cubicBezTo>
                    <a:pt x="824056" y="1603954"/>
                    <a:pt x="817892" y="1648128"/>
                    <a:pt x="811386" y="1669359"/>
                  </a:cubicBezTo>
                  <a:cubicBezTo>
                    <a:pt x="811386" y="1669359"/>
                    <a:pt x="811729" y="1669017"/>
                    <a:pt x="811729" y="1668674"/>
                  </a:cubicBezTo>
                  <a:cubicBezTo>
                    <a:pt x="835699" y="1642307"/>
                    <a:pt x="857615" y="1575532"/>
                    <a:pt x="851109" y="1503620"/>
                  </a:cubicBezTo>
                  <a:cubicBezTo>
                    <a:pt x="847000" y="1459788"/>
                    <a:pt x="829878" y="1375549"/>
                    <a:pt x="814468" y="1306719"/>
                  </a:cubicBezTo>
                  <a:close/>
                  <a:moveTo>
                    <a:pt x="796661" y="1306719"/>
                  </a:moveTo>
                  <a:lnTo>
                    <a:pt x="796661" y="1307062"/>
                  </a:lnTo>
                  <a:lnTo>
                    <a:pt x="785704" y="1307062"/>
                  </a:lnTo>
                  <a:cubicBezTo>
                    <a:pt x="778855" y="1384110"/>
                    <a:pt x="771321" y="1479992"/>
                    <a:pt x="770979" y="1513208"/>
                  </a:cubicBezTo>
                  <a:cubicBezTo>
                    <a:pt x="770637" y="1572792"/>
                    <a:pt x="777828" y="1663538"/>
                    <a:pt x="792552" y="1678263"/>
                  </a:cubicBezTo>
                  <a:cubicBezTo>
                    <a:pt x="793237" y="1678605"/>
                    <a:pt x="793922" y="1679290"/>
                    <a:pt x="794607" y="1679290"/>
                  </a:cubicBezTo>
                  <a:cubicBezTo>
                    <a:pt x="795634" y="1678947"/>
                    <a:pt x="812756" y="1672784"/>
                    <a:pt x="814811" y="1512866"/>
                  </a:cubicBezTo>
                  <a:cubicBezTo>
                    <a:pt x="815153" y="1490608"/>
                    <a:pt x="805223" y="1388219"/>
                    <a:pt x="796661" y="1306719"/>
                  </a:cubicBezTo>
                  <a:close/>
                  <a:moveTo>
                    <a:pt x="766870" y="1306719"/>
                  </a:moveTo>
                  <a:cubicBezTo>
                    <a:pt x="753857" y="1369043"/>
                    <a:pt x="739818" y="1446091"/>
                    <a:pt x="735366" y="1504990"/>
                  </a:cubicBezTo>
                  <a:cubicBezTo>
                    <a:pt x="729202" y="1588887"/>
                    <a:pt x="749405" y="1643334"/>
                    <a:pt x="770637" y="1665935"/>
                  </a:cubicBezTo>
                  <a:cubicBezTo>
                    <a:pt x="773034" y="1668674"/>
                    <a:pt x="775773" y="1670729"/>
                    <a:pt x="778170" y="1672784"/>
                  </a:cubicBezTo>
                  <a:cubicBezTo>
                    <a:pt x="763788" y="1636485"/>
                    <a:pt x="760706" y="1548479"/>
                    <a:pt x="761048" y="1512866"/>
                  </a:cubicBezTo>
                  <a:cubicBezTo>
                    <a:pt x="761391" y="1479650"/>
                    <a:pt x="768924" y="1383768"/>
                    <a:pt x="775773" y="1306719"/>
                  </a:cubicBezTo>
                  <a:close/>
                  <a:moveTo>
                    <a:pt x="768239" y="1251245"/>
                  </a:moveTo>
                  <a:cubicBezTo>
                    <a:pt x="763445" y="1264257"/>
                    <a:pt x="758309" y="1278640"/>
                    <a:pt x="752830" y="1294392"/>
                  </a:cubicBezTo>
                  <a:lnTo>
                    <a:pt x="758651" y="1294392"/>
                  </a:lnTo>
                  <a:cubicBezTo>
                    <a:pt x="762076" y="1278640"/>
                    <a:pt x="765500" y="1263915"/>
                    <a:pt x="768239" y="1251245"/>
                  </a:cubicBezTo>
                  <a:close/>
                  <a:moveTo>
                    <a:pt x="790840" y="1250903"/>
                  </a:moveTo>
                  <a:cubicBezTo>
                    <a:pt x="789813" y="1263915"/>
                    <a:pt x="788443" y="1278640"/>
                    <a:pt x="787073" y="1294392"/>
                  </a:cubicBezTo>
                  <a:lnTo>
                    <a:pt x="795292" y="1294392"/>
                  </a:lnTo>
                  <a:cubicBezTo>
                    <a:pt x="793922" y="1278640"/>
                    <a:pt x="792210" y="1263915"/>
                    <a:pt x="790840" y="1250903"/>
                  </a:cubicBezTo>
                  <a:close/>
                  <a:moveTo>
                    <a:pt x="800771" y="1245424"/>
                  </a:moveTo>
                  <a:cubicBezTo>
                    <a:pt x="802140" y="1259463"/>
                    <a:pt x="804195" y="1276243"/>
                    <a:pt x="805907" y="1294392"/>
                  </a:cubicBezTo>
                  <a:lnTo>
                    <a:pt x="812071" y="1294392"/>
                  </a:lnTo>
                  <a:cubicBezTo>
                    <a:pt x="807962" y="1276243"/>
                    <a:pt x="804195" y="1259806"/>
                    <a:pt x="800771" y="1245424"/>
                  </a:cubicBezTo>
                  <a:close/>
                  <a:moveTo>
                    <a:pt x="781594" y="1238575"/>
                  </a:moveTo>
                  <a:cubicBezTo>
                    <a:pt x="778170" y="1253984"/>
                    <a:pt x="773718" y="1273161"/>
                    <a:pt x="769267" y="1294392"/>
                  </a:cubicBezTo>
                  <a:lnTo>
                    <a:pt x="776800" y="1294392"/>
                  </a:lnTo>
                  <a:cubicBezTo>
                    <a:pt x="778513" y="1273503"/>
                    <a:pt x="780225" y="1253984"/>
                    <a:pt x="781594" y="1238575"/>
                  </a:cubicBezTo>
                  <a:close/>
                  <a:moveTo>
                    <a:pt x="808647" y="1235493"/>
                  </a:moveTo>
                  <a:cubicBezTo>
                    <a:pt x="812756" y="1251588"/>
                    <a:pt x="817208" y="1272134"/>
                    <a:pt x="822344" y="1294392"/>
                  </a:cubicBezTo>
                  <a:lnTo>
                    <a:pt x="830905" y="1294392"/>
                  </a:lnTo>
                  <a:cubicBezTo>
                    <a:pt x="822687" y="1272134"/>
                    <a:pt x="814811" y="1251588"/>
                    <a:pt x="808647" y="1235493"/>
                  </a:cubicBezTo>
                  <a:close/>
                  <a:moveTo>
                    <a:pt x="126442" y="1099588"/>
                  </a:moveTo>
                  <a:cubicBezTo>
                    <a:pt x="121370" y="1103645"/>
                    <a:pt x="120863" y="1111252"/>
                    <a:pt x="124920" y="1115817"/>
                  </a:cubicBezTo>
                  <a:cubicBezTo>
                    <a:pt x="128978" y="1120889"/>
                    <a:pt x="136078" y="1121395"/>
                    <a:pt x="141150" y="1117338"/>
                  </a:cubicBezTo>
                  <a:cubicBezTo>
                    <a:pt x="146221" y="1113281"/>
                    <a:pt x="146728" y="1106180"/>
                    <a:pt x="142671" y="1101109"/>
                  </a:cubicBezTo>
                  <a:cubicBezTo>
                    <a:pt x="138614" y="1096037"/>
                    <a:pt x="131513" y="1095530"/>
                    <a:pt x="126442" y="1099588"/>
                  </a:cubicBezTo>
                  <a:close/>
                  <a:moveTo>
                    <a:pt x="126442" y="1013369"/>
                  </a:moveTo>
                  <a:cubicBezTo>
                    <a:pt x="121370" y="1017426"/>
                    <a:pt x="120863" y="1025034"/>
                    <a:pt x="124920" y="1029598"/>
                  </a:cubicBezTo>
                  <a:cubicBezTo>
                    <a:pt x="128978" y="1034670"/>
                    <a:pt x="136078" y="1035177"/>
                    <a:pt x="141150" y="1031120"/>
                  </a:cubicBezTo>
                  <a:cubicBezTo>
                    <a:pt x="146221" y="1027062"/>
                    <a:pt x="146728" y="1019962"/>
                    <a:pt x="142671" y="1014890"/>
                  </a:cubicBezTo>
                  <a:cubicBezTo>
                    <a:pt x="138614" y="1009819"/>
                    <a:pt x="131513" y="1009312"/>
                    <a:pt x="126442" y="1013369"/>
                  </a:cubicBezTo>
                  <a:close/>
                  <a:moveTo>
                    <a:pt x="126442" y="927151"/>
                  </a:moveTo>
                  <a:cubicBezTo>
                    <a:pt x="121370" y="931208"/>
                    <a:pt x="120863" y="938815"/>
                    <a:pt x="124920" y="943380"/>
                  </a:cubicBezTo>
                  <a:cubicBezTo>
                    <a:pt x="128978" y="948452"/>
                    <a:pt x="136078" y="948959"/>
                    <a:pt x="141150" y="944901"/>
                  </a:cubicBezTo>
                  <a:cubicBezTo>
                    <a:pt x="146221" y="940844"/>
                    <a:pt x="146728" y="933744"/>
                    <a:pt x="142671" y="928672"/>
                  </a:cubicBezTo>
                  <a:cubicBezTo>
                    <a:pt x="138614" y="923600"/>
                    <a:pt x="131513" y="923093"/>
                    <a:pt x="126442" y="927151"/>
                  </a:cubicBezTo>
                  <a:close/>
                  <a:moveTo>
                    <a:pt x="757977" y="916582"/>
                  </a:moveTo>
                  <a:lnTo>
                    <a:pt x="824388" y="916582"/>
                  </a:lnTo>
                  <a:lnTo>
                    <a:pt x="830563" y="1172827"/>
                  </a:lnTo>
                  <a:cubicBezTo>
                    <a:pt x="830563" y="1185840"/>
                    <a:pt x="819262" y="1197140"/>
                    <a:pt x="806250" y="1202277"/>
                  </a:cubicBezTo>
                  <a:cubicBezTo>
                    <a:pt x="812071" y="1216659"/>
                    <a:pt x="826454" y="1252272"/>
                    <a:pt x="841863" y="1294734"/>
                  </a:cubicBezTo>
                  <a:lnTo>
                    <a:pt x="843918" y="1294734"/>
                  </a:lnTo>
                  <a:cubicBezTo>
                    <a:pt x="846315" y="1294734"/>
                    <a:pt x="848369" y="1296789"/>
                    <a:pt x="848369" y="1299186"/>
                  </a:cubicBezTo>
                  <a:lnTo>
                    <a:pt x="848369" y="1302268"/>
                  </a:lnTo>
                  <a:cubicBezTo>
                    <a:pt x="848369" y="1303980"/>
                    <a:pt x="847342" y="1305692"/>
                    <a:pt x="845973" y="1306377"/>
                  </a:cubicBezTo>
                  <a:cubicBezTo>
                    <a:pt x="869258" y="1371440"/>
                    <a:pt x="894256" y="1448146"/>
                    <a:pt x="898022" y="1489238"/>
                  </a:cubicBezTo>
                  <a:cubicBezTo>
                    <a:pt x="902816" y="1544028"/>
                    <a:pt x="888777" y="1621076"/>
                    <a:pt x="852136" y="1661483"/>
                  </a:cubicBezTo>
                  <a:cubicBezTo>
                    <a:pt x="836042" y="1679290"/>
                    <a:pt x="817208" y="1688878"/>
                    <a:pt x="795977" y="1689563"/>
                  </a:cubicBezTo>
                  <a:cubicBezTo>
                    <a:pt x="795292" y="1689563"/>
                    <a:pt x="794949" y="1689563"/>
                    <a:pt x="794265" y="1689563"/>
                  </a:cubicBezTo>
                  <a:cubicBezTo>
                    <a:pt x="772691" y="1689905"/>
                    <a:pt x="753515" y="1681687"/>
                    <a:pt x="737078" y="1664907"/>
                  </a:cubicBezTo>
                  <a:cubicBezTo>
                    <a:pt x="700437" y="1627239"/>
                    <a:pt x="685028" y="1553958"/>
                    <a:pt x="686055" y="1501908"/>
                  </a:cubicBezTo>
                  <a:cubicBezTo>
                    <a:pt x="687082" y="1461843"/>
                    <a:pt x="713450" y="1376919"/>
                    <a:pt x="737420" y="1306719"/>
                  </a:cubicBezTo>
                  <a:cubicBezTo>
                    <a:pt x="735366" y="1306377"/>
                    <a:pt x="733653" y="1304665"/>
                    <a:pt x="733653" y="1302268"/>
                  </a:cubicBezTo>
                  <a:lnTo>
                    <a:pt x="733653" y="1299186"/>
                  </a:lnTo>
                  <a:cubicBezTo>
                    <a:pt x="733653" y="1296789"/>
                    <a:pt x="735708" y="1294734"/>
                    <a:pt x="738105" y="1294734"/>
                  </a:cubicBezTo>
                  <a:lnTo>
                    <a:pt x="741530" y="1294734"/>
                  </a:lnTo>
                  <a:cubicBezTo>
                    <a:pt x="756939" y="1250560"/>
                    <a:pt x="770637" y="1214262"/>
                    <a:pt x="775430" y="1201934"/>
                  </a:cubicBezTo>
                  <a:cubicBezTo>
                    <a:pt x="762761" y="1196798"/>
                    <a:pt x="751803" y="1185497"/>
                    <a:pt x="751803" y="1172827"/>
                  </a:cubicBezTo>
                  <a:close/>
                  <a:moveTo>
                    <a:pt x="418812" y="916582"/>
                  </a:moveTo>
                  <a:lnTo>
                    <a:pt x="455816" y="916582"/>
                  </a:lnTo>
                  <a:lnTo>
                    <a:pt x="496944" y="916582"/>
                  </a:lnTo>
                  <a:lnTo>
                    <a:pt x="496944" y="1122502"/>
                  </a:lnTo>
                  <a:lnTo>
                    <a:pt x="478737" y="1122502"/>
                  </a:lnTo>
                  <a:lnTo>
                    <a:pt x="478737" y="1321885"/>
                  </a:lnTo>
                  <a:lnTo>
                    <a:pt x="552432" y="1321885"/>
                  </a:lnTo>
                  <a:cubicBezTo>
                    <a:pt x="576078" y="1321885"/>
                    <a:pt x="595782" y="1341196"/>
                    <a:pt x="595782" y="1365236"/>
                  </a:cubicBezTo>
                  <a:lnTo>
                    <a:pt x="611546" y="1594991"/>
                  </a:lnTo>
                  <a:cubicBezTo>
                    <a:pt x="617064" y="1675386"/>
                    <a:pt x="568984" y="1689573"/>
                    <a:pt x="516964" y="1689573"/>
                  </a:cubicBezTo>
                  <a:lnTo>
                    <a:pt x="405436" y="1689573"/>
                  </a:lnTo>
                  <a:cubicBezTo>
                    <a:pt x="353416" y="1689573"/>
                    <a:pt x="304549" y="1674598"/>
                    <a:pt x="311248" y="1594991"/>
                  </a:cubicBezTo>
                  <a:lnTo>
                    <a:pt x="327012" y="1365236"/>
                  </a:lnTo>
                  <a:cubicBezTo>
                    <a:pt x="327012" y="1341590"/>
                    <a:pt x="346322" y="1321885"/>
                    <a:pt x="370362" y="1321885"/>
                  </a:cubicBezTo>
                  <a:lnTo>
                    <a:pt x="441298" y="1321885"/>
                  </a:lnTo>
                  <a:lnTo>
                    <a:pt x="441298" y="1122502"/>
                  </a:lnTo>
                  <a:lnTo>
                    <a:pt x="418812" y="1122502"/>
                  </a:lnTo>
                  <a:close/>
                  <a:moveTo>
                    <a:pt x="104326" y="916582"/>
                  </a:moveTo>
                  <a:lnTo>
                    <a:pt x="167388" y="916582"/>
                  </a:lnTo>
                  <a:lnTo>
                    <a:pt x="164986" y="921571"/>
                  </a:lnTo>
                  <a:cubicBezTo>
                    <a:pt x="162450" y="971781"/>
                    <a:pt x="169551" y="1013876"/>
                    <a:pt x="162958" y="1064593"/>
                  </a:cubicBezTo>
                  <a:cubicBezTo>
                    <a:pt x="160422" y="1084879"/>
                    <a:pt x="158900" y="1105674"/>
                    <a:pt x="155350" y="1125960"/>
                  </a:cubicBezTo>
                  <a:cubicBezTo>
                    <a:pt x="150786" y="1149290"/>
                    <a:pt x="164986" y="1160955"/>
                    <a:pt x="188316" y="1166534"/>
                  </a:cubicBezTo>
                  <a:cubicBezTo>
                    <a:pt x="235990" y="1177691"/>
                    <a:pt x="235990" y="1178706"/>
                    <a:pt x="235990" y="1227901"/>
                  </a:cubicBezTo>
                  <a:cubicBezTo>
                    <a:pt x="235990" y="1373965"/>
                    <a:pt x="216718" y="1634142"/>
                    <a:pt x="199981" y="1687394"/>
                  </a:cubicBezTo>
                  <a:cubicBezTo>
                    <a:pt x="197445" y="1695509"/>
                    <a:pt x="185780" y="1678773"/>
                    <a:pt x="180201" y="1672687"/>
                  </a:cubicBezTo>
                  <a:cubicBezTo>
                    <a:pt x="145207" y="1634649"/>
                    <a:pt x="121370" y="1590018"/>
                    <a:pt x="119341" y="1537780"/>
                  </a:cubicBezTo>
                  <a:cubicBezTo>
                    <a:pt x="112748" y="1479456"/>
                    <a:pt x="114269" y="1421132"/>
                    <a:pt x="113255" y="1362300"/>
                  </a:cubicBezTo>
                  <a:cubicBezTo>
                    <a:pt x="112241" y="1284957"/>
                    <a:pt x="110719" y="1209770"/>
                    <a:pt x="109071" y="1134645"/>
                  </a:cubicBezTo>
                  <a:close/>
                  <a:moveTo>
                    <a:pt x="421443" y="0"/>
                  </a:moveTo>
                  <a:cubicBezTo>
                    <a:pt x="465530" y="0"/>
                    <a:pt x="505882" y="13450"/>
                    <a:pt x="539507" y="36614"/>
                  </a:cubicBezTo>
                  <a:cubicBezTo>
                    <a:pt x="577616" y="13450"/>
                    <a:pt x="621703" y="0"/>
                    <a:pt x="669527" y="0"/>
                  </a:cubicBezTo>
                  <a:cubicBezTo>
                    <a:pt x="806271" y="0"/>
                    <a:pt x="917610" y="111338"/>
                    <a:pt x="917610" y="248083"/>
                  </a:cubicBezTo>
                  <a:cubicBezTo>
                    <a:pt x="917610" y="378103"/>
                    <a:pt x="816732" y="484958"/>
                    <a:pt x="688955" y="496166"/>
                  </a:cubicBezTo>
                  <a:lnTo>
                    <a:pt x="700639" y="659196"/>
                  </a:lnTo>
                  <a:lnTo>
                    <a:pt x="455816" y="659196"/>
                  </a:lnTo>
                  <a:lnTo>
                    <a:pt x="176932" y="659196"/>
                  </a:lnTo>
                  <a:lnTo>
                    <a:pt x="190547" y="446102"/>
                  </a:lnTo>
                  <a:cubicBezTo>
                    <a:pt x="186810" y="446102"/>
                    <a:pt x="183821" y="446102"/>
                    <a:pt x="180084" y="446102"/>
                  </a:cubicBezTo>
                  <a:cubicBezTo>
                    <a:pt x="80702" y="446102"/>
                    <a:pt x="0" y="365400"/>
                    <a:pt x="0" y="266017"/>
                  </a:cubicBezTo>
                  <a:cubicBezTo>
                    <a:pt x="0" y="166635"/>
                    <a:pt x="80702" y="85933"/>
                    <a:pt x="180084" y="85933"/>
                  </a:cubicBezTo>
                  <a:cubicBezTo>
                    <a:pt x="202502" y="85933"/>
                    <a:pt x="224919" y="89669"/>
                    <a:pt x="245095" y="97888"/>
                  </a:cubicBezTo>
                  <a:cubicBezTo>
                    <a:pt x="282457" y="38857"/>
                    <a:pt x="347467" y="0"/>
                    <a:pt x="4214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39"/>
            <p:cNvSpPr/>
            <p:nvPr/>
          </p:nvSpPr>
          <p:spPr>
            <a:xfrm flipH="1">
              <a:off x="1382292" y="3200668"/>
              <a:ext cx="1979584" cy="257386"/>
            </a:xfrm>
            <a:custGeom>
              <a:rect b="b" l="l" r="r" t="t"/>
              <a:pathLst>
                <a:path extrusionOk="0" h="1147040" w="8822004">
                  <a:moveTo>
                    <a:pt x="6792279" y="0"/>
                  </a:moveTo>
                  <a:lnTo>
                    <a:pt x="4411002" y="0"/>
                  </a:lnTo>
                  <a:lnTo>
                    <a:pt x="2029725" y="0"/>
                  </a:lnTo>
                  <a:cubicBezTo>
                    <a:pt x="1835376" y="0"/>
                    <a:pt x="1747920" y="72883"/>
                    <a:pt x="1709050" y="262370"/>
                  </a:cubicBezTo>
                  <a:cubicBezTo>
                    <a:pt x="1704189" y="291522"/>
                    <a:pt x="1694471" y="315819"/>
                    <a:pt x="1670181" y="325531"/>
                  </a:cubicBezTo>
                  <a:cubicBezTo>
                    <a:pt x="1470971" y="383840"/>
                    <a:pt x="1276623" y="408131"/>
                    <a:pt x="1077419" y="325531"/>
                  </a:cubicBezTo>
                  <a:cubicBezTo>
                    <a:pt x="781035" y="306096"/>
                    <a:pt x="431208" y="310957"/>
                    <a:pt x="134830" y="320675"/>
                  </a:cubicBezTo>
                  <a:cubicBezTo>
                    <a:pt x="86243" y="335253"/>
                    <a:pt x="32795" y="359544"/>
                    <a:pt x="18221" y="412993"/>
                  </a:cubicBezTo>
                  <a:cubicBezTo>
                    <a:pt x="3645" y="451863"/>
                    <a:pt x="0" y="490731"/>
                    <a:pt x="0" y="529599"/>
                  </a:cubicBezTo>
                  <a:lnTo>
                    <a:pt x="1372" y="573520"/>
                  </a:lnTo>
                  <a:lnTo>
                    <a:pt x="0" y="617441"/>
                  </a:lnTo>
                  <a:cubicBezTo>
                    <a:pt x="0" y="656309"/>
                    <a:pt x="3645" y="695177"/>
                    <a:pt x="18221" y="734047"/>
                  </a:cubicBezTo>
                  <a:cubicBezTo>
                    <a:pt x="32795" y="787496"/>
                    <a:pt x="86243" y="811787"/>
                    <a:pt x="134830" y="826365"/>
                  </a:cubicBezTo>
                  <a:cubicBezTo>
                    <a:pt x="431208" y="836083"/>
                    <a:pt x="781035" y="840944"/>
                    <a:pt x="1077419" y="821509"/>
                  </a:cubicBezTo>
                  <a:cubicBezTo>
                    <a:pt x="1276623" y="738909"/>
                    <a:pt x="1470971" y="763200"/>
                    <a:pt x="1670181" y="821509"/>
                  </a:cubicBezTo>
                  <a:cubicBezTo>
                    <a:pt x="1694471" y="831221"/>
                    <a:pt x="1704189" y="855518"/>
                    <a:pt x="1709050" y="884670"/>
                  </a:cubicBezTo>
                  <a:cubicBezTo>
                    <a:pt x="1747920" y="1074157"/>
                    <a:pt x="1835376" y="1147040"/>
                    <a:pt x="2029725" y="1147040"/>
                  </a:cubicBezTo>
                  <a:lnTo>
                    <a:pt x="4411002" y="1147040"/>
                  </a:lnTo>
                  <a:lnTo>
                    <a:pt x="6792279" y="1147040"/>
                  </a:lnTo>
                  <a:cubicBezTo>
                    <a:pt x="6986628" y="1147040"/>
                    <a:pt x="7074084" y="1074157"/>
                    <a:pt x="7112954" y="884670"/>
                  </a:cubicBezTo>
                  <a:cubicBezTo>
                    <a:pt x="7117815" y="855518"/>
                    <a:pt x="7127533" y="831221"/>
                    <a:pt x="7151823" y="821509"/>
                  </a:cubicBezTo>
                  <a:cubicBezTo>
                    <a:pt x="7351033" y="763200"/>
                    <a:pt x="7545381" y="738909"/>
                    <a:pt x="7744585" y="821509"/>
                  </a:cubicBezTo>
                  <a:cubicBezTo>
                    <a:pt x="8040969" y="840944"/>
                    <a:pt x="8390796" y="836083"/>
                    <a:pt x="8687174" y="826365"/>
                  </a:cubicBezTo>
                  <a:cubicBezTo>
                    <a:pt x="8735761" y="811787"/>
                    <a:pt x="8789209" y="787496"/>
                    <a:pt x="8803783" y="734047"/>
                  </a:cubicBezTo>
                  <a:cubicBezTo>
                    <a:pt x="8818359" y="695177"/>
                    <a:pt x="8822004" y="656309"/>
                    <a:pt x="8822004" y="617441"/>
                  </a:cubicBezTo>
                  <a:lnTo>
                    <a:pt x="8820632" y="573520"/>
                  </a:lnTo>
                  <a:lnTo>
                    <a:pt x="8822004" y="529599"/>
                  </a:lnTo>
                  <a:cubicBezTo>
                    <a:pt x="8822004" y="490731"/>
                    <a:pt x="8818359" y="451863"/>
                    <a:pt x="8803783" y="412993"/>
                  </a:cubicBezTo>
                  <a:cubicBezTo>
                    <a:pt x="8789209" y="359544"/>
                    <a:pt x="8735761" y="335253"/>
                    <a:pt x="8687174" y="320675"/>
                  </a:cubicBezTo>
                  <a:cubicBezTo>
                    <a:pt x="8390796" y="310957"/>
                    <a:pt x="8040969" y="306096"/>
                    <a:pt x="7744585" y="325531"/>
                  </a:cubicBezTo>
                  <a:cubicBezTo>
                    <a:pt x="7545381" y="408131"/>
                    <a:pt x="7351033" y="383840"/>
                    <a:pt x="7151823" y="325531"/>
                  </a:cubicBezTo>
                  <a:cubicBezTo>
                    <a:pt x="7127533" y="315819"/>
                    <a:pt x="7117815" y="291522"/>
                    <a:pt x="7112954" y="262370"/>
                  </a:cubicBezTo>
                  <a:cubicBezTo>
                    <a:pt x="7074084" y="72883"/>
                    <a:pt x="6986628" y="0"/>
                    <a:pt x="6792279" y="0"/>
                  </a:cubicBezTo>
                  <a:close/>
                </a:path>
              </a:pathLst>
            </a:custGeom>
            <a:noFill/>
            <a:ln cap="flat" cmpd="sng" w="19050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68" name="Google Shape;1568;p39"/>
          <p:cNvSpPr txBox="1"/>
          <p:nvPr/>
        </p:nvSpPr>
        <p:spPr>
          <a:xfrm>
            <a:off x="4338536" y="4656169"/>
            <a:ext cx="1728280" cy="1477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ALLPPT 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Layout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Clean </a:t>
            </a:r>
            <a:r>
              <a:rPr lang="en-US" sz="1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Text </a:t>
            </a: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Slide for your </a:t>
            </a:r>
            <a:r>
              <a:rPr lang="en-US" sz="1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sz="18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9" name="Google Shape;1569;p39"/>
          <p:cNvSpPr txBox="1"/>
          <p:nvPr/>
        </p:nvSpPr>
        <p:spPr>
          <a:xfrm>
            <a:off x="1212137" y="4494178"/>
            <a:ext cx="2705446" cy="11079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Create Quality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Professional PPT Presentation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70" name="Google Shape;1570;p39"/>
          <p:cNvGrpSpPr/>
          <p:nvPr/>
        </p:nvGrpSpPr>
        <p:grpSpPr>
          <a:xfrm>
            <a:off x="6687038" y="4743634"/>
            <a:ext cx="4869421" cy="1560369"/>
            <a:chOff x="4822352" y="1916832"/>
            <a:chExt cx="3422056" cy="1560369"/>
          </a:xfrm>
        </p:grpSpPr>
        <p:sp>
          <p:nvSpPr>
            <p:cNvPr id="1571" name="Google Shape;1571;p39"/>
            <p:cNvSpPr txBox="1"/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2000"/>
                <a:buFont typeface="Arial"/>
                <a:buNone/>
              </a:pPr>
              <a:r>
                <a:rPr b="1" lang="en-US" sz="20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Portfolio  Designed</a:t>
              </a:r>
              <a:endParaRPr/>
            </a:p>
          </p:txBody>
        </p:sp>
        <p:sp>
          <p:nvSpPr>
            <p:cNvPr id="1572" name="Google Shape;1572;p39"/>
            <p:cNvSpPr txBox="1"/>
            <p:nvPr/>
          </p:nvSpPr>
          <p:spPr>
            <a:xfrm>
              <a:off x="4822352" y="2276872"/>
              <a:ext cx="3422056" cy="12003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I hope and I believe that this Template will your Time, Money and Reputation. Get a modern PowerPoint  Presentation that is beautifully designed.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      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"/>
          <p:cNvSpPr/>
          <p:nvPr>
            <p:ph idx="2" type="pic"/>
          </p:nvPr>
        </p:nvSpPr>
        <p:spPr>
          <a:xfrm>
            <a:off x="588779" y="1850343"/>
            <a:ext cx="2560320" cy="41148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83" name="Google Shape;283;p4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284" name="Google Shape;284;p4"/>
          <p:cNvSpPr txBox="1"/>
          <p:nvPr/>
        </p:nvSpPr>
        <p:spPr>
          <a:xfrm>
            <a:off x="1004717" y="6128339"/>
            <a:ext cx="1728444" cy="2320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CHIEF CHEF</a:t>
            </a:r>
            <a:endParaRPr/>
          </a:p>
        </p:txBody>
      </p:sp>
      <p:sp>
        <p:nvSpPr>
          <p:cNvPr id="285" name="Google Shape;285;p4"/>
          <p:cNvSpPr txBox="1"/>
          <p:nvPr/>
        </p:nvSpPr>
        <p:spPr>
          <a:xfrm>
            <a:off x="6656139" y="6128339"/>
            <a:ext cx="1728444" cy="2320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CHIEF CHEF</a:t>
            </a:r>
            <a:endParaRPr/>
          </a:p>
        </p:txBody>
      </p:sp>
      <p:grpSp>
        <p:nvGrpSpPr>
          <p:cNvPr id="286" name="Google Shape;286;p4"/>
          <p:cNvGrpSpPr/>
          <p:nvPr/>
        </p:nvGrpSpPr>
        <p:grpSpPr>
          <a:xfrm>
            <a:off x="3794550" y="2284945"/>
            <a:ext cx="1800201" cy="3245596"/>
            <a:chOff x="3959381" y="2234383"/>
            <a:chExt cx="1800201" cy="3245596"/>
          </a:xfrm>
        </p:grpSpPr>
        <p:sp>
          <p:nvSpPr>
            <p:cNvPr id="287" name="Google Shape;287;p4"/>
            <p:cNvSpPr/>
            <p:nvPr/>
          </p:nvSpPr>
          <p:spPr>
            <a:xfrm>
              <a:off x="3959381" y="2814516"/>
              <a:ext cx="1800201" cy="22467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400"/>
                <a:buFont typeface="Arial"/>
                <a:buNone/>
              </a:pPr>
              <a:r>
                <a:rPr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You can simply impress your audience and add a unique zing and appeal to your Presentations.</a:t>
              </a:r>
              <a:endParaRPr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4"/>
            <p:cNvSpPr txBox="1"/>
            <p:nvPr/>
          </p:nvSpPr>
          <p:spPr>
            <a:xfrm>
              <a:off x="3959381" y="2234383"/>
              <a:ext cx="1800201" cy="3163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2400"/>
                <a:buFont typeface="Arial"/>
                <a:buNone/>
              </a:pPr>
              <a:r>
                <a:rPr b="1" lang="en-US" sz="2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Name Here</a:t>
              </a:r>
              <a:endParaRPr/>
            </a:p>
          </p:txBody>
        </p:sp>
        <p:sp>
          <p:nvSpPr>
            <p:cNvPr id="289" name="Google Shape;289;p4"/>
            <p:cNvSpPr/>
            <p:nvPr/>
          </p:nvSpPr>
          <p:spPr>
            <a:xfrm>
              <a:off x="4040621" y="2605144"/>
              <a:ext cx="64008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90" name="Google Shape;290;p4"/>
            <p:cNvGrpSpPr/>
            <p:nvPr/>
          </p:nvGrpSpPr>
          <p:grpSpPr>
            <a:xfrm>
              <a:off x="4040622" y="5170854"/>
              <a:ext cx="1074300" cy="309125"/>
              <a:chOff x="3130166" y="5487343"/>
              <a:chExt cx="1254837" cy="361074"/>
            </a:xfrm>
          </p:grpSpPr>
          <p:sp>
            <p:nvSpPr>
              <p:cNvPr id="291" name="Google Shape;291;p4"/>
              <p:cNvSpPr/>
              <p:nvPr/>
            </p:nvSpPr>
            <p:spPr>
              <a:xfrm>
                <a:off x="4023929" y="5487343"/>
                <a:ext cx="361074" cy="361074"/>
              </a:xfrm>
              <a:custGeom>
                <a:rect b="b" l="l" r="r" t="t"/>
                <a:pathLst>
                  <a:path extrusionOk="0" h="3960000" w="3960000">
                    <a:moveTo>
                      <a:pt x="2841893" y="181064"/>
                    </a:moveTo>
                    <a:cubicBezTo>
                      <a:pt x="2485731" y="190239"/>
                      <a:pt x="2106781" y="339266"/>
                      <a:pt x="2105790" y="859562"/>
                    </a:cubicBezTo>
                    <a:lnTo>
                      <a:pt x="2106860" y="863292"/>
                    </a:lnTo>
                    <a:lnTo>
                      <a:pt x="2106860" y="1248172"/>
                    </a:lnTo>
                    <a:lnTo>
                      <a:pt x="1691968" y="1248172"/>
                    </a:lnTo>
                    <a:lnTo>
                      <a:pt x="1691968" y="1824236"/>
                    </a:lnTo>
                    <a:lnTo>
                      <a:pt x="2106860" y="1824236"/>
                    </a:lnTo>
                    <a:lnTo>
                      <a:pt x="2106860" y="3779396"/>
                    </a:lnTo>
                    <a:lnTo>
                      <a:pt x="2754932" y="3779396"/>
                    </a:lnTo>
                    <a:lnTo>
                      <a:pt x="2754932" y="1824236"/>
                    </a:lnTo>
                    <a:lnTo>
                      <a:pt x="3305869" y="1813665"/>
                    </a:lnTo>
                    <a:lnTo>
                      <a:pt x="3348152" y="1248172"/>
                    </a:lnTo>
                    <a:lnTo>
                      <a:pt x="2754932" y="1248172"/>
                    </a:lnTo>
                    <a:lnTo>
                      <a:pt x="2754932" y="907124"/>
                    </a:lnTo>
                    <a:cubicBezTo>
                      <a:pt x="2746287" y="682909"/>
                      <a:pt x="3148643" y="674567"/>
                      <a:pt x="3369037" y="759137"/>
                    </a:cubicBezTo>
                    <a:cubicBezTo>
                      <a:pt x="3391941" y="611142"/>
                      <a:pt x="3398988" y="447290"/>
                      <a:pt x="3443034" y="304580"/>
                    </a:cubicBezTo>
                    <a:cubicBezTo>
                      <a:pt x="3382140" y="251394"/>
                      <a:pt x="3118909" y="173928"/>
                      <a:pt x="2841893" y="181064"/>
                    </a:cubicBezTo>
                    <a:close/>
                    <a:moveTo>
                      <a:pt x="308009" y="0"/>
                    </a:moveTo>
                    <a:lnTo>
                      <a:pt x="3651991" y="0"/>
                    </a:lnTo>
                    <a:cubicBezTo>
                      <a:pt x="3822100" y="0"/>
                      <a:pt x="3960000" y="137900"/>
                      <a:pt x="3960000" y="308009"/>
                    </a:cubicBezTo>
                    <a:lnTo>
                      <a:pt x="3960000" y="3651991"/>
                    </a:lnTo>
                    <a:cubicBezTo>
                      <a:pt x="3960000" y="3822100"/>
                      <a:pt x="3822100" y="3960000"/>
                      <a:pt x="3651991" y="3960000"/>
                    </a:cubicBezTo>
                    <a:lnTo>
                      <a:pt x="308009" y="3960000"/>
                    </a:lnTo>
                    <a:cubicBezTo>
                      <a:pt x="137900" y="3960000"/>
                      <a:pt x="0" y="3822100"/>
                      <a:pt x="0" y="3651991"/>
                    </a:cubicBezTo>
                    <a:lnTo>
                      <a:pt x="0" y="308009"/>
                    </a:lnTo>
                    <a:cubicBezTo>
                      <a:pt x="0" y="137900"/>
                      <a:pt x="137900" y="0"/>
                      <a:pt x="30800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4"/>
              <p:cNvSpPr/>
              <p:nvPr/>
            </p:nvSpPr>
            <p:spPr>
              <a:xfrm>
                <a:off x="3130166" y="5487343"/>
                <a:ext cx="361074" cy="361074"/>
              </a:xfrm>
              <a:custGeom>
                <a:rect b="b" l="l" r="r" t="t"/>
                <a:pathLst>
                  <a:path extrusionOk="0" h="720000" w="720000">
                    <a:moveTo>
                      <a:pt x="432774" y="374766"/>
                    </a:moveTo>
                    <a:lnTo>
                      <a:pt x="356410" y="443079"/>
                    </a:lnTo>
                    <a:lnTo>
                      <a:pt x="284362" y="376738"/>
                    </a:lnTo>
                    <a:lnTo>
                      <a:pt x="113898" y="532449"/>
                    </a:lnTo>
                    <a:lnTo>
                      <a:pt x="607054" y="532449"/>
                    </a:lnTo>
                    <a:close/>
                    <a:moveTo>
                      <a:pt x="602842" y="222629"/>
                    </a:moveTo>
                    <a:lnTo>
                      <a:pt x="465239" y="345724"/>
                    </a:lnTo>
                    <a:lnTo>
                      <a:pt x="445928" y="363784"/>
                    </a:lnTo>
                    <a:lnTo>
                      <a:pt x="602842" y="510538"/>
                    </a:lnTo>
                    <a:close/>
                    <a:moveTo>
                      <a:pt x="112511" y="218501"/>
                    </a:moveTo>
                    <a:lnTo>
                      <a:pt x="112511" y="508421"/>
                    </a:lnTo>
                    <a:lnTo>
                      <a:pt x="268715" y="362330"/>
                    </a:lnTo>
                    <a:close/>
                    <a:moveTo>
                      <a:pt x="113462" y="187552"/>
                    </a:moveTo>
                    <a:lnTo>
                      <a:pt x="356909" y="411714"/>
                    </a:lnTo>
                    <a:lnTo>
                      <a:pt x="607490" y="187552"/>
                    </a:lnTo>
                    <a:close/>
                    <a:moveTo>
                      <a:pt x="72374" y="0"/>
                    </a:moveTo>
                    <a:lnTo>
                      <a:pt x="647626" y="0"/>
                    </a:lnTo>
                    <a:cubicBezTo>
                      <a:pt x="687597" y="0"/>
                      <a:pt x="720000" y="32403"/>
                      <a:pt x="720000" y="72374"/>
                    </a:cubicBezTo>
                    <a:lnTo>
                      <a:pt x="720000" y="647626"/>
                    </a:lnTo>
                    <a:cubicBezTo>
                      <a:pt x="720000" y="687597"/>
                      <a:pt x="687597" y="720000"/>
                      <a:pt x="647626" y="720000"/>
                    </a:cubicBezTo>
                    <a:lnTo>
                      <a:pt x="72374" y="720000"/>
                    </a:lnTo>
                    <a:cubicBezTo>
                      <a:pt x="32403" y="720000"/>
                      <a:pt x="0" y="687597"/>
                      <a:pt x="0" y="647626"/>
                    </a:cubicBezTo>
                    <a:lnTo>
                      <a:pt x="0" y="72374"/>
                    </a:lnTo>
                    <a:cubicBezTo>
                      <a:pt x="0" y="32403"/>
                      <a:pt x="32403" y="0"/>
                      <a:pt x="7237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3577047" y="5487343"/>
                <a:ext cx="361074" cy="361074"/>
              </a:xfrm>
              <a:custGeom>
                <a:rect b="b" l="l" r="r" t="t"/>
                <a:pathLst>
                  <a:path extrusionOk="0" h="3960000" w="3960000">
                    <a:moveTo>
                      <a:pt x="3160999" y="1374274"/>
                    </a:moveTo>
                    <a:cubicBezTo>
                      <a:pt x="3161390" y="1371268"/>
                      <a:pt x="3160138" y="1380887"/>
                      <a:pt x="3155132" y="1419362"/>
                    </a:cubicBezTo>
                    <a:cubicBezTo>
                      <a:pt x="3155132" y="1419362"/>
                      <a:pt x="3155131" y="1419362"/>
                      <a:pt x="3155131" y="1419362"/>
                    </a:cubicBezTo>
                    <a:cubicBezTo>
                      <a:pt x="3155133" y="1419346"/>
                      <a:pt x="3160347" y="1379282"/>
                      <a:pt x="3160999" y="1374274"/>
                    </a:cubicBezTo>
                    <a:close/>
                    <a:moveTo>
                      <a:pt x="2538382" y="802616"/>
                    </a:moveTo>
                    <a:cubicBezTo>
                      <a:pt x="2197761" y="802616"/>
                      <a:pt x="1921633" y="1078744"/>
                      <a:pt x="1921633" y="1419365"/>
                    </a:cubicBezTo>
                    <a:cubicBezTo>
                      <a:pt x="1921633" y="1471638"/>
                      <a:pt x="1928136" y="1522392"/>
                      <a:pt x="1942445" y="1570340"/>
                    </a:cubicBezTo>
                    <a:cubicBezTo>
                      <a:pt x="1547199" y="1510736"/>
                      <a:pt x="1173928" y="1425572"/>
                      <a:pt x="752016" y="931012"/>
                    </a:cubicBezTo>
                    <a:cubicBezTo>
                      <a:pt x="555558" y="1323929"/>
                      <a:pt x="701457" y="1569504"/>
                      <a:pt x="934030" y="1745738"/>
                    </a:cubicBezTo>
                    <a:cubicBezTo>
                      <a:pt x="832912" y="1726959"/>
                      <a:pt x="757794" y="1716846"/>
                      <a:pt x="665343" y="1650397"/>
                    </a:cubicBezTo>
                    <a:cubicBezTo>
                      <a:pt x="692788" y="2037537"/>
                      <a:pt x="906583" y="2177657"/>
                      <a:pt x="1111709" y="2257108"/>
                    </a:cubicBezTo>
                    <a:cubicBezTo>
                      <a:pt x="1029370" y="2275887"/>
                      <a:pt x="986032" y="2268664"/>
                      <a:pt x="856023" y="2244108"/>
                    </a:cubicBezTo>
                    <a:cubicBezTo>
                      <a:pt x="968698" y="2582132"/>
                      <a:pt x="1241718" y="2664472"/>
                      <a:pt x="1402064" y="2660137"/>
                    </a:cubicBezTo>
                    <a:cubicBezTo>
                      <a:pt x="1212828" y="2802425"/>
                      <a:pt x="1063318" y="2869598"/>
                      <a:pt x="552668" y="2902822"/>
                    </a:cubicBezTo>
                    <a:cubicBezTo>
                      <a:pt x="978087" y="3213400"/>
                      <a:pt x="1650526" y="3189564"/>
                      <a:pt x="1978439" y="3093502"/>
                    </a:cubicBezTo>
                    <a:cubicBezTo>
                      <a:pt x="2679046" y="2850818"/>
                      <a:pt x="2894283" y="2547463"/>
                      <a:pt x="3053184" y="2031759"/>
                    </a:cubicBezTo>
                    <a:cubicBezTo>
                      <a:pt x="3132291" y="1592391"/>
                      <a:pt x="3116471" y="1716445"/>
                      <a:pt x="3155131" y="1419365"/>
                    </a:cubicBezTo>
                    <a:cubicBezTo>
                      <a:pt x="3155131" y="1419364"/>
                      <a:pt x="3155132" y="1419363"/>
                      <a:pt x="3155132" y="1419362"/>
                    </a:cubicBezTo>
                    <a:cubicBezTo>
                      <a:pt x="3257477" y="1315095"/>
                      <a:pt x="3372036" y="1223751"/>
                      <a:pt x="3407333" y="1117847"/>
                    </a:cubicBezTo>
                    <a:cubicBezTo>
                      <a:pt x="3307709" y="1140260"/>
                      <a:pt x="3221086" y="1197342"/>
                      <a:pt x="3108461" y="1185086"/>
                    </a:cubicBezTo>
                    <a:cubicBezTo>
                      <a:pt x="3188365" y="1141325"/>
                      <a:pt x="3284860" y="1028153"/>
                      <a:pt x="3334650" y="883134"/>
                    </a:cubicBezTo>
                    <a:cubicBezTo>
                      <a:pt x="3225580" y="952795"/>
                      <a:pt x="3152155" y="998691"/>
                      <a:pt x="2995677" y="1008938"/>
                    </a:cubicBezTo>
                    <a:cubicBezTo>
                      <a:pt x="2884471" y="881691"/>
                      <a:pt x="2720661" y="802616"/>
                      <a:pt x="2538382" y="802616"/>
                    </a:cubicBezTo>
                    <a:close/>
                    <a:moveTo>
                      <a:pt x="308009" y="0"/>
                    </a:moveTo>
                    <a:lnTo>
                      <a:pt x="3651991" y="0"/>
                    </a:lnTo>
                    <a:cubicBezTo>
                      <a:pt x="3822100" y="0"/>
                      <a:pt x="3960000" y="137900"/>
                      <a:pt x="3960000" y="308009"/>
                    </a:cubicBezTo>
                    <a:lnTo>
                      <a:pt x="3960000" y="3651991"/>
                    </a:lnTo>
                    <a:cubicBezTo>
                      <a:pt x="3960000" y="3822100"/>
                      <a:pt x="3822100" y="3960000"/>
                      <a:pt x="3651991" y="3960000"/>
                    </a:cubicBezTo>
                    <a:lnTo>
                      <a:pt x="308009" y="3960000"/>
                    </a:lnTo>
                    <a:cubicBezTo>
                      <a:pt x="137900" y="3960000"/>
                      <a:pt x="0" y="3822100"/>
                      <a:pt x="0" y="3651991"/>
                    </a:cubicBezTo>
                    <a:lnTo>
                      <a:pt x="0" y="308009"/>
                    </a:lnTo>
                    <a:cubicBezTo>
                      <a:pt x="0" y="137900"/>
                      <a:pt x="137900" y="0"/>
                      <a:pt x="30800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94" name="Google Shape;294;p4"/>
          <p:cNvGrpSpPr/>
          <p:nvPr/>
        </p:nvGrpSpPr>
        <p:grpSpPr>
          <a:xfrm>
            <a:off x="9445972" y="2284945"/>
            <a:ext cx="1800201" cy="3245596"/>
            <a:chOff x="3959381" y="2234383"/>
            <a:chExt cx="1800201" cy="3245596"/>
          </a:xfrm>
        </p:grpSpPr>
        <p:sp>
          <p:nvSpPr>
            <p:cNvPr id="295" name="Google Shape;295;p4"/>
            <p:cNvSpPr/>
            <p:nvPr/>
          </p:nvSpPr>
          <p:spPr>
            <a:xfrm>
              <a:off x="3959381" y="2814516"/>
              <a:ext cx="1800201" cy="22467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400"/>
                <a:buFont typeface="Arial"/>
                <a:buNone/>
              </a:pPr>
              <a:r>
                <a:rPr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You can simply impress your audience and add a unique zing and appeal to your Presentations.</a:t>
              </a:r>
              <a:endParaRPr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4"/>
            <p:cNvSpPr txBox="1"/>
            <p:nvPr/>
          </p:nvSpPr>
          <p:spPr>
            <a:xfrm>
              <a:off x="3959381" y="2234383"/>
              <a:ext cx="1800201" cy="3163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2400"/>
                <a:buFont typeface="Arial"/>
                <a:buNone/>
              </a:pPr>
              <a:r>
                <a:rPr b="1" lang="en-US" sz="2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Name Here</a:t>
              </a:r>
              <a:endParaRPr/>
            </a:p>
          </p:txBody>
        </p:sp>
        <p:sp>
          <p:nvSpPr>
            <p:cNvPr id="297" name="Google Shape;297;p4"/>
            <p:cNvSpPr/>
            <p:nvPr/>
          </p:nvSpPr>
          <p:spPr>
            <a:xfrm>
              <a:off x="4040621" y="2605144"/>
              <a:ext cx="64008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98" name="Google Shape;298;p4"/>
            <p:cNvGrpSpPr/>
            <p:nvPr/>
          </p:nvGrpSpPr>
          <p:grpSpPr>
            <a:xfrm>
              <a:off x="4040622" y="5170854"/>
              <a:ext cx="1074300" cy="309125"/>
              <a:chOff x="3130166" y="5487343"/>
              <a:chExt cx="1254837" cy="361074"/>
            </a:xfrm>
          </p:grpSpPr>
          <p:sp>
            <p:nvSpPr>
              <p:cNvPr id="299" name="Google Shape;299;p4"/>
              <p:cNvSpPr/>
              <p:nvPr/>
            </p:nvSpPr>
            <p:spPr>
              <a:xfrm>
                <a:off x="4023929" y="5487343"/>
                <a:ext cx="361074" cy="361074"/>
              </a:xfrm>
              <a:custGeom>
                <a:rect b="b" l="l" r="r" t="t"/>
                <a:pathLst>
                  <a:path extrusionOk="0" h="3960000" w="3960000">
                    <a:moveTo>
                      <a:pt x="2841893" y="181064"/>
                    </a:moveTo>
                    <a:cubicBezTo>
                      <a:pt x="2485731" y="190239"/>
                      <a:pt x="2106781" y="339266"/>
                      <a:pt x="2105790" y="859562"/>
                    </a:cubicBezTo>
                    <a:lnTo>
                      <a:pt x="2106860" y="863292"/>
                    </a:lnTo>
                    <a:lnTo>
                      <a:pt x="2106860" y="1248172"/>
                    </a:lnTo>
                    <a:lnTo>
                      <a:pt x="1691968" y="1248172"/>
                    </a:lnTo>
                    <a:lnTo>
                      <a:pt x="1691968" y="1824236"/>
                    </a:lnTo>
                    <a:lnTo>
                      <a:pt x="2106860" y="1824236"/>
                    </a:lnTo>
                    <a:lnTo>
                      <a:pt x="2106860" y="3779396"/>
                    </a:lnTo>
                    <a:lnTo>
                      <a:pt x="2754932" y="3779396"/>
                    </a:lnTo>
                    <a:lnTo>
                      <a:pt x="2754932" y="1824236"/>
                    </a:lnTo>
                    <a:lnTo>
                      <a:pt x="3305869" y="1813665"/>
                    </a:lnTo>
                    <a:lnTo>
                      <a:pt x="3348152" y="1248172"/>
                    </a:lnTo>
                    <a:lnTo>
                      <a:pt x="2754932" y="1248172"/>
                    </a:lnTo>
                    <a:lnTo>
                      <a:pt x="2754932" y="907124"/>
                    </a:lnTo>
                    <a:cubicBezTo>
                      <a:pt x="2746287" y="682909"/>
                      <a:pt x="3148643" y="674567"/>
                      <a:pt x="3369037" y="759137"/>
                    </a:cubicBezTo>
                    <a:cubicBezTo>
                      <a:pt x="3391941" y="611142"/>
                      <a:pt x="3398988" y="447290"/>
                      <a:pt x="3443034" y="304580"/>
                    </a:cubicBezTo>
                    <a:cubicBezTo>
                      <a:pt x="3382140" y="251394"/>
                      <a:pt x="3118909" y="173928"/>
                      <a:pt x="2841893" y="181064"/>
                    </a:cubicBezTo>
                    <a:close/>
                    <a:moveTo>
                      <a:pt x="308009" y="0"/>
                    </a:moveTo>
                    <a:lnTo>
                      <a:pt x="3651991" y="0"/>
                    </a:lnTo>
                    <a:cubicBezTo>
                      <a:pt x="3822100" y="0"/>
                      <a:pt x="3960000" y="137900"/>
                      <a:pt x="3960000" y="308009"/>
                    </a:cubicBezTo>
                    <a:lnTo>
                      <a:pt x="3960000" y="3651991"/>
                    </a:lnTo>
                    <a:cubicBezTo>
                      <a:pt x="3960000" y="3822100"/>
                      <a:pt x="3822100" y="3960000"/>
                      <a:pt x="3651991" y="3960000"/>
                    </a:cubicBezTo>
                    <a:lnTo>
                      <a:pt x="308009" y="3960000"/>
                    </a:lnTo>
                    <a:cubicBezTo>
                      <a:pt x="137900" y="3960000"/>
                      <a:pt x="0" y="3822100"/>
                      <a:pt x="0" y="3651991"/>
                    </a:cubicBezTo>
                    <a:lnTo>
                      <a:pt x="0" y="308009"/>
                    </a:lnTo>
                    <a:cubicBezTo>
                      <a:pt x="0" y="137900"/>
                      <a:pt x="137900" y="0"/>
                      <a:pt x="30800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Google Shape;300;p4"/>
              <p:cNvSpPr/>
              <p:nvPr/>
            </p:nvSpPr>
            <p:spPr>
              <a:xfrm>
                <a:off x="3130166" y="5487343"/>
                <a:ext cx="361074" cy="361074"/>
              </a:xfrm>
              <a:custGeom>
                <a:rect b="b" l="l" r="r" t="t"/>
                <a:pathLst>
                  <a:path extrusionOk="0" h="720000" w="720000">
                    <a:moveTo>
                      <a:pt x="432774" y="374766"/>
                    </a:moveTo>
                    <a:lnTo>
                      <a:pt x="356410" y="443079"/>
                    </a:lnTo>
                    <a:lnTo>
                      <a:pt x="284362" y="376738"/>
                    </a:lnTo>
                    <a:lnTo>
                      <a:pt x="113898" y="532449"/>
                    </a:lnTo>
                    <a:lnTo>
                      <a:pt x="607054" y="532449"/>
                    </a:lnTo>
                    <a:close/>
                    <a:moveTo>
                      <a:pt x="602842" y="222629"/>
                    </a:moveTo>
                    <a:lnTo>
                      <a:pt x="465239" y="345724"/>
                    </a:lnTo>
                    <a:lnTo>
                      <a:pt x="445928" y="363784"/>
                    </a:lnTo>
                    <a:lnTo>
                      <a:pt x="602842" y="510538"/>
                    </a:lnTo>
                    <a:close/>
                    <a:moveTo>
                      <a:pt x="112511" y="218501"/>
                    </a:moveTo>
                    <a:lnTo>
                      <a:pt x="112511" y="508421"/>
                    </a:lnTo>
                    <a:lnTo>
                      <a:pt x="268715" y="362330"/>
                    </a:lnTo>
                    <a:close/>
                    <a:moveTo>
                      <a:pt x="113462" y="187552"/>
                    </a:moveTo>
                    <a:lnTo>
                      <a:pt x="356909" y="411714"/>
                    </a:lnTo>
                    <a:lnTo>
                      <a:pt x="607490" y="187552"/>
                    </a:lnTo>
                    <a:close/>
                    <a:moveTo>
                      <a:pt x="72374" y="0"/>
                    </a:moveTo>
                    <a:lnTo>
                      <a:pt x="647626" y="0"/>
                    </a:lnTo>
                    <a:cubicBezTo>
                      <a:pt x="687597" y="0"/>
                      <a:pt x="720000" y="32403"/>
                      <a:pt x="720000" y="72374"/>
                    </a:cubicBezTo>
                    <a:lnTo>
                      <a:pt x="720000" y="647626"/>
                    </a:lnTo>
                    <a:cubicBezTo>
                      <a:pt x="720000" y="687597"/>
                      <a:pt x="687597" y="720000"/>
                      <a:pt x="647626" y="720000"/>
                    </a:cubicBezTo>
                    <a:lnTo>
                      <a:pt x="72374" y="720000"/>
                    </a:lnTo>
                    <a:cubicBezTo>
                      <a:pt x="32403" y="720000"/>
                      <a:pt x="0" y="687597"/>
                      <a:pt x="0" y="647626"/>
                    </a:cubicBezTo>
                    <a:lnTo>
                      <a:pt x="0" y="72374"/>
                    </a:lnTo>
                    <a:cubicBezTo>
                      <a:pt x="0" y="32403"/>
                      <a:pt x="32403" y="0"/>
                      <a:pt x="7237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301;p4"/>
              <p:cNvSpPr/>
              <p:nvPr/>
            </p:nvSpPr>
            <p:spPr>
              <a:xfrm>
                <a:off x="3577047" y="5487343"/>
                <a:ext cx="361074" cy="361074"/>
              </a:xfrm>
              <a:custGeom>
                <a:rect b="b" l="l" r="r" t="t"/>
                <a:pathLst>
                  <a:path extrusionOk="0" h="3960000" w="3960000">
                    <a:moveTo>
                      <a:pt x="3160999" y="1374274"/>
                    </a:moveTo>
                    <a:cubicBezTo>
                      <a:pt x="3161390" y="1371268"/>
                      <a:pt x="3160138" y="1380887"/>
                      <a:pt x="3155132" y="1419362"/>
                    </a:cubicBezTo>
                    <a:cubicBezTo>
                      <a:pt x="3155132" y="1419362"/>
                      <a:pt x="3155131" y="1419362"/>
                      <a:pt x="3155131" y="1419362"/>
                    </a:cubicBezTo>
                    <a:cubicBezTo>
                      <a:pt x="3155133" y="1419346"/>
                      <a:pt x="3160347" y="1379282"/>
                      <a:pt x="3160999" y="1374274"/>
                    </a:cubicBezTo>
                    <a:close/>
                    <a:moveTo>
                      <a:pt x="2538382" y="802616"/>
                    </a:moveTo>
                    <a:cubicBezTo>
                      <a:pt x="2197761" y="802616"/>
                      <a:pt x="1921633" y="1078744"/>
                      <a:pt x="1921633" y="1419365"/>
                    </a:cubicBezTo>
                    <a:cubicBezTo>
                      <a:pt x="1921633" y="1471638"/>
                      <a:pt x="1928136" y="1522392"/>
                      <a:pt x="1942445" y="1570340"/>
                    </a:cubicBezTo>
                    <a:cubicBezTo>
                      <a:pt x="1547199" y="1510736"/>
                      <a:pt x="1173928" y="1425572"/>
                      <a:pt x="752016" y="931012"/>
                    </a:cubicBezTo>
                    <a:cubicBezTo>
                      <a:pt x="555558" y="1323929"/>
                      <a:pt x="701457" y="1569504"/>
                      <a:pt x="934030" y="1745738"/>
                    </a:cubicBezTo>
                    <a:cubicBezTo>
                      <a:pt x="832912" y="1726959"/>
                      <a:pt x="757794" y="1716846"/>
                      <a:pt x="665343" y="1650397"/>
                    </a:cubicBezTo>
                    <a:cubicBezTo>
                      <a:pt x="692788" y="2037537"/>
                      <a:pt x="906583" y="2177657"/>
                      <a:pt x="1111709" y="2257108"/>
                    </a:cubicBezTo>
                    <a:cubicBezTo>
                      <a:pt x="1029370" y="2275887"/>
                      <a:pt x="986032" y="2268664"/>
                      <a:pt x="856023" y="2244108"/>
                    </a:cubicBezTo>
                    <a:cubicBezTo>
                      <a:pt x="968698" y="2582132"/>
                      <a:pt x="1241718" y="2664472"/>
                      <a:pt x="1402064" y="2660137"/>
                    </a:cubicBezTo>
                    <a:cubicBezTo>
                      <a:pt x="1212828" y="2802425"/>
                      <a:pt x="1063318" y="2869598"/>
                      <a:pt x="552668" y="2902822"/>
                    </a:cubicBezTo>
                    <a:cubicBezTo>
                      <a:pt x="978087" y="3213400"/>
                      <a:pt x="1650526" y="3189564"/>
                      <a:pt x="1978439" y="3093502"/>
                    </a:cubicBezTo>
                    <a:cubicBezTo>
                      <a:pt x="2679046" y="2850818"/>
                      <a:pt x="2894283" y="2547463"/>
                      <a:pt x="3053184" y="2031759"/>
                    </a:cubicBezTo>
                    <a:cubicBezTo>
                      <a:pt x="3132291" y="1592391"/>
                      <a:pt x="3116471" y="1716445"/>
                      <a:pt x="3155131" y="1419365"/>
                    </a:cubicBezTo>
                    <a:cubicBezTo>
                      <a:pt x="3155131" y="1419364"/>
                      <a:pt x="3155132" y="1419363"/>
                      <a:pt x="3155132" y="1419362"/>
                    </a:cubicBezTo>
                    <a:cubicBezTo>
                      <a:pt x="3257477" y="1315095"/>
                      <a:pt x="3372036" y="1223751"/>
                      <a:pt x="3407333" y="1117847"/>
                    </a:cubicBezTo>
                    <a:cubicBezTo>
                      <a:pt x="3307709" y="1140260"/>
                      <a:pt x="3221086" y="1197342"/>
                      <a:pt x="3108461" y="1185086"/>
                    </a:cubicBezTo>
                    <a:cubicBezTo>
                      <a:pt x="3188365" y="1141325"/>
                      <a:pt x="3284860" y="1028153"/>
                      <a:pt x="3334650" y="883134"/>
                    </a:cubicBezTo>
                    <a:cubicBezTo>
                      <a:pt x="3225580" y="952795"/>
                      <a:pt x="3152155" y="998691"/>
                      <a:pt x="2995677" y="1008938"/>
                    </a:cubicBezTo>
                    <a:cubicBezTo>
                      <a:pt x="2884471" y="881691"/>
                      <a:pt x="2720661" y="802616"/>
                      <a:pt x="2538382" y="802616"/>
                    </a:cubicBezTo>
                    <a:close/>
                    <a:moveTo>
                      <a:pt x="308009" y="0"/>
                    </a:moveTo>
                    <a:lnTo>
                      <a:pt x="3651991" y="0"/>
                    </a:lnTo>
                    <a:cubicBezTo>
                      <a:pt x="3822100" y="0"/>
                      <a:pt x="3960000" y="137900"/>
                      <a:pt x="3960000" y="308009"/>
                    </a:cubicBezTo>
                    <a:lnTo>
                      <a:pt x="3960000" y="3651991"/>
                    </a:lnTo>
                    <a:cubicBezTo>
                      <a:pt x="3960000" y="3822100"/>
                      <a:pt x="3822100" y="3960000"/>
                      <a:pt x="3651991" y="3960000"/>
                    </a:cubicBezTo>
                    <a:lnTo>
                      <a:pt x="308009" y="3960000"/>
                    </a:lnTo>
                    <a:cubicBezTo>
                      <a:pt x="137900" y="3960000"/>
                      <a:pt x="0" y="3822100"/>
                      <a:pt x="0" y="3651991"/>
                    </a:cubicBezTo>
                    <a:lnTo>
                      <a:pt x="0" y="308009"/>
                    </a:lnTo>
                    <a:cubicBezTo>
                      <a:pt x="0" y="137900"/>
                      <a:pt x="137900" y="0"/>
                      <a:pt x="30800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02" name="Google Shape;302;p4"/>
          <p:cNvSpPr/>
          <p:nvPr/>
        </p:nvSpPr>
        <p:spPr>
          <a:xfrm>
            <a:off x="725939" y="1964643"/>
            <a:ext cx="2286000" cy="3886200"/>
          </a:xfrm>
          <a:prstGeom prst="frame">
            <a:avLst>
              <a:gd fmla="val 788" name="adj1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4"/>
          <p:cNvSpPr/>
          <p:nvPr/>
        </p:nvSpPr>
        <p:spPr>
          <a:xfrm>
            <a:off x="6377361" y="1964643"/>
            <a:ext cx="2286000" cy="3886200"/>
          </a:xfrm>
          <a:prstGeom prst="frame">
            <a:avLst>
              <a:gd fmla="val 788" name="adj1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4"/>
          <p:cNvSpPr/>
          <p:nvPr/>
        </p:nvSpPr>
        <p:spPr>
          <a:xfrm>
            <a:off x="3414490" y="1850343"/>
            <a:ext cx="2560320" cy="4114800"/>
          </a:xfrm>
          <a:prstGeom prst="frame">
            <a:avLst>
              <a:gd fmla="val 155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4"/>
          <p:cNvSpPr/>
          <p:nvPr/>
        </p:nvSpPr>
        <p:spPr>
          <a:xfrm>
            <a:off x="9065912" y="1850343"/>
            <a:ext cx="2560320" cy="4114800"/>
          </a:xfrm>
          <a:prstGeom prst="frame">
            <a:avLst>
              <a:gd fmla="val 155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4"/>
          <p:cNvSpPr/>
          <p:nvPr>
            <p:ph idx="3" type="pic"/>
          </p:nvPr>
        </p:nvSpPr>
        <p:spPr>
          <a:xfrm>
            <a:off x="6240201" y="1850343"/>
            <a:ext cx="2560320" cy="41148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6" name="Shape 1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" name="Google Shape;1577;p40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578" name="Google Shape;1578;p40"/>
          <p:cNvSpPr/>
          <p:nvPr/>
        </p:nvSpPr>
        <p:spPr>
          <a:xfrm flipH="1">
            <a:off x="3966178" y="1829298"/>
            <a:ext cx="5338140" cy="902054"/>
          </a:xfrm>
          <a:prstGeom prst="rect">
            <a:avLst/>
          </a:prstGeom>
          <a:noFill/>
          <a:ln cap="flat" cmpd="sng" w="381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9" name="Google Shape;1579;p40"/>
          <p:cNvSpPr/>
          <p:nvPr/>
        </p:nvSpPr>
        <p:spPr>
          <a:xfrm flipH="1">
            <a:off x="8514197" y="1938324"/>
            <a:ext cx="684000" cy="68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80" name="Google Shape;1580;p40"/>
          <p:cNvGrpSpPr/>
          <p:nvPr/>
        </p:nvGrpSpPr>
        <p:grpSpPr>
          <a:xfrm flipH="1">
            <a:off x="4065705" y="1940981"/>
            <a:ext cx="4331217" cy="678692"/>
            <a:chOff x="803640" y="3362835"/>
            <a:chExt cx="2059657" cy="678692"/>
          </a:xfrm>
        </p:grpSpPr>
        <p:sp>
          <p:nvSpPr>
            <p:cNvPr id="1581" name="Google Shape;1581;p40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4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83" name="Google Shape;1583;p40"/>
          <p:cNvSpPr txBox="1"/>
          <p:nvPr/>
        </p:nvSpPr>
        <p:spPr>
          <a:xfrm flipH="1">
            <a:off x="8621196" y="2080269"/>
            <a:ext cx="44435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4" name="Google Shape;1584;p40"/>
          <p:cNvSpPr/>
          <p:nvPr/>
        </p:nvSpPr>
        <p:spPr>
          <a:xfrm flipH="1">
            <a:off x="2869064" y="2905450"/>
            <a:ext cx="5338140" cy="902054"/>
          </a:xfrm>
          <a:prstGeom prst="rect">
            <a:avLst/>
          </a:prstGeom>
          <a:noFill/>
          <a:ln cap="flat" cmpd="sng" w="381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5" name="Google Shape;1585;p40"/>
          <p:cNvSpPr/>
          <p:nvPr/>
        </p:nvSpPr>
        <p:spPr>
          <a:xfrm flipH="1">
            <a:off x="7417084" y="3014477"/>
            <a:ext cx="684000" cy="68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86" name="Google Shape;1586;p40"/>
          <p:cNvGrpSpPr/>
          <p:nvPr/>
        </p:nvGrpSpPr>
        <p:grpSpPr>
          <a:xfrm flipH="1">
            <a:off x="2971386" y="3017134"/>
            <a:ext cx="4331217" cy="678692"/>
            <a:chOff x="803640" y="3362835"/>
            <a:chExt cx="2059657" cy="678692"/>
          </a:xfrm>
        </p:grpSpPr>
        <p:sp>
          <p:nvSpPr>
            <p:cNvPr id="1587" name="Google Shape;1587;p40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8" name="Google Shape;1588;p4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89" name="Google Shape;1589;p40"/>
          <p:cNvSpPr txBox="1"/>
          <p:nvPr/>
        </p:nvSpPr>
        <p:spPr>
          <a:xfrm flipH="1">
            <a:off x="7524083" y="3156422"/>
            <a:ext cx="44435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0" name="Google Shape;1590;p40"/>
          <p:cNvSpPr/>
          <p:nvPr/>
        </p:nvSpPr>
        <p:spPr>
          <a:xfrm flipH="1">
            <a:off x="695199" y="5057758"/>
            <a:ext cx="5326161" cy="902054"/>
          </a:xfrm>
          <a:prstGeom prst="rect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1" name="Google Shape;1591;p40"/>
          <p:cNvSpPr/>
          <p:nvPr/>
        </p:nvSpPr>
        <p:spPr>
          <a:xfrm flipH="1">
            <a:off x="5231240" y="5166784"/>
            <a:ext cx="684000" cy="68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92" name="Google Shape;1592;p40"/>
          <p:cNvGrpSpPr/>
          <p:nvPr/>
        </p:nvGrpSpPr>
        <p:grpSpPr>
          <a:xfrm flipH="1">
            <a:off x="782747" y="5169441"/>
            <a:ext cx="4331217" cy="678692"/>
            <a:chOff x="803640" y="3362835"/>
            <a:chExt cx="2059657" cy="678692"/>
          </a:xfrm>
        </p:grpSpPr>
        <p:sp>
          <p:nvSpPr>
            <p:cNvPr id="1593" name="Google Shape;1593;p40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4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95" name="Google Shape;1595;p40"/>
          <p:cNvSpPr txBox="1"/>
          <p:nvPr/>
        </p:nvSpPr>
        <p:spPr>
          <a:xfrm flipH="1">
            <a:off x="5338239" y="5308729"/>
            <a:ext cx="44435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6" name="Google Shape;1596;p40"/>
          <p:cNvSpPr/>
          <p:nvPr/>
        </p:nvSpPr>
        <p:spPr>
          <a:xfrm flipH="1">
            <a:off x="1783929" y="3981604"/>
            <a:ext cx="5326161" cy="902054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7" name="Google Shape;1597;p40"/>
          <p:cNvSpPr/>
          <p:nvPr/>
        </p:nvSpPr>
        <p:spPr>
          <a:xfrm flipH="1">
            <a:off x="6319970" y="4090630"/>
            <a:ext cx="684000" cy="68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98" name="Google Shape;1598;p40"/>
          <p:cNvGrpSpPr/>
          <p:nvPr/>
        </p:nvGrpSpPr>
        <p:grpSpPr>
          <a:xfrm flipH="1">
            <a:off x="1877067" y="4093287"/>
            <a:ext cx="4331217" cy="678692"/>
            <a:chOff x="803640" y="3362835"/>
            <a:chExt cx="2059657" cy="678692"/>
          </a:xfrm>
        </p:grpSpPr>
        <p:sp>
          <p:nvSpPr>
            <p:cNvPr id="1599" name="Google Shape;1599;p40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4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1" name="Google Shape;1601;p40"/>
          <p:cNvSpPr txBox="1"/>
          <p:nvPr/>
        </p:nvSpPr>
        <p:spPr>
          <a:xfrm flipH="1">
            <a:off x="6426969" y="4232575"/>
            <a:ext cx="44435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02" name="Google Shape;1602;p40"/>
          <p:cNvCxnSpPr/>
          <p:nvPr/>
        </p:nvCxnSpPr>
        <p:spPr>
          <a:xfrm flipH="1" rot="10800000">
            <a:off x="5824088" y="1868212"/>
            <a:ext cx="4906749" cy="4746598"/>
          </a:xfrm>
          <a:prstGeom prst="straightConnector1">
            <a:avLst/>
          </a:prstGeom>
          <a:noFill/>
          <a:ln cap="flat" cmpd="sng" w="381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</p:cxnSp>
      <p:sp>
        <p:nvSpPr>
          <p:cNvPr id="1603" name="Google Shape;1603;p40"/>
          <p:cNvSpPr/>
          <p:nvPr/>
        </p:nvSpPr>
        <p:spPr>
          <a:xfrm flipH="1" rot="2700000">
            <a:off x="10642956" y="1677956"/>
            <a:ext cx="286380" cy="246879"/>
          </a:xfrm>
          <a:prstGeom prst="triangle">
            <a:avLst>
              <a:gd fmla="val 50000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04" name="Google Shape;1604;p40"/>
          <p:cNvCxnSpPr>
            <a:stCxn id="1605" idx="2"/>
            <a:endCxn id="1606" idx="4"/>
          </p:cNvCxnSpPr>
          <p:nvPr/>
        </p:nvCxnSpPr>
        <p:spPr>
          <a:xfrm flipH="1" rot="10800000">
            <a:off x="9281612" y="2391893"/>
            <a:ext cx="1011600" cy="981000"/>
          </a:xfrm>
          <a:prstGeom prst="bentConnector2">
            <a:avLst/>
          </a:prstGeom>
          <a:noFill/>
          <a:ln cap="flat" cmpd="sng" w="25400">
            <a:solidFill>
              <a:srgbClr val="595959"/>
            </a:solidFill>
            <a:prstDash val="dot"/>
            <a:miter lim="800000"/>
            <a:headEnd len="sm" w="sm" type="none"/>
            <a:tailEnd len="sm" w="sm" type="none"/>
          </a:ln>
        </p:spPr>
      </p:cxnSp>
      <p:cxnSp>
        <p:nvCxnSpPr>
          <p:cNvPr id="1607" name="Google Shape;1607;p40"/>
          <p:cNvCxnSpPr>
            <a:stCxn id="1608" idx="2"/>
            <a:endCxn id="1605" idx="4"/>
          </p:cNvCxnSpPr>
          <p:nvPr/>
        </p:nvCxnSpPr>
        <p:spPr>
          <a:xfrm flipH="1" rot="10800000">
            <a:off x="8158536" y="3484460"/>
            <a:ext cx="1011600" cy="981000"/>
          </a:xfrm>
          <a:prstGeom prst="bentConnector2">
            <a:avLst/>
          </a:prstGeom>
          <a:noFill/>
          <a:ln cap="flat" cmpd="sng" w="25400">
            <a:solidFill>
              <a:srgbClr val="595959"/>
            </a:solidFill>
            <a:prstDash val="dot"/>
            <a:miter lim="800000"/>
            <a:headEnd len="sm" w="sm" type="none"/>
            <a:tailEnd len="sm" w="sm" type="none"/>
          </a:ln>
        </p:spPr>
      </p:cxnSp>
      <p:cxnSp>
        <p:nvCxnSpPr>
          <p:cNvPr id="1609" name="Google Shape;1609;p40"/>
          <p:cNvCxnSpPr>
            <a:stCxn id="1610" idx="2"/>
            <a:endCxn id="1608" idx="4"/>
          </p:cNvCxnSpPr>
          <p:nvPr/>
        </p:nvCxnSpPr>
        <p:spPr>
          <a:xfrm flipH="1" rot="10800000">
            <a:off x="7035460" y="4577026"/>
            <a:ext cx="1011600" cy="981000"/>
          </a:xfrm>
          <a:prstGeom prst="bentConnector2">
            <a:avLst/>
          </a:prstGeom>
          <a:noFill/>
          <a:ln cap="flat" cmpd="sng" w="25400">
            <a:solidFill>
              <a:srgbClr val="595959"/>
            </a:solidFill>
            <a:prstDash val="dot"/>
            <a:miter lim="800000"/>
            <a:headEnd len="sm" w="sm" type="none"/>
            <a:tailEnd len="sm" w="sm" type="none"/>
          </a:ln>
        </p:spPr>
      </p:cxnSp>
      <p:sp>
        <p:nvSpPr>
          <p:cNvPr id="1606" name="Google Shape;1606;p40"/>
          <p:cNvSpPr/>
          <p:nvPr/>
        </p:nvSpPr>
        <p:spPr>
          <a:xfrm flipH="1">
            <a:off x="10181513" y="2168738"/>
            <a:ext cx="223175" cy="223175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5" name="Google Shape;1605;p40"/>
          <p:cNvSpPr/>
          <p:nvPr/>
        </p:nvSpPr>
        <p:spPr>
          <a:xfrm flipH="1">
            <a:off x="9058437" y="3261305"/>
            <a:ext cx="223175" cy="223175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8" name="Google Shape;1608;p40"/>
          <p:cNvSpPr/>
          <p:nvPr/>
        </p:nvSpPr>
        <p:spPr>
          <a:xfrm flipH="1">
            <a:off x="7935361" y="4353872"/>
            <a:ext cx="223175" cy="223175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0" name="Google Shape;1610;p40"/>
          <p:cNvSpPr/>
          <p:nvPr/>
        </p:nvSpPr>
        <p:spPr>
          <a:xfrm flipH="1">
            <a:off x="6812285" y="5446438"/>
            <a:ext cx="223175" cy="223175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1" name="Google Shape;1611;p40"/>
          <p:cNvSpPr/>
          <p:nvPr/>
        </p:nvSpPr>
        <p:spPr>
          <a:xfrm flipH="1">
            <a:off x="10263653" y="3192215"/>
            <a:ext cx="667399" cy="66739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2" name="Google Shape;1612;p40"/>
          <p:cNvSpPr/>
          <p:nvPr/>
        </p:nvSpPr>
        <p:spPr>
          <a:xfrm flipH="1">
            <a:off x="9135715" y="4290074"/>
            <a:ext cx="694095" cy="66739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3" name="Google Shape;1613;p40"/>
          <p:cNvSpPr/>
          <p:nvPr/>
        </p:nvSpPr>
        <p:spPr>
          <a:xfrm flipH="1">
            <a:off x="8007778" y="5387933"/>
            <a:ext cx="694095" cy="6673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4" name="Google Shape;1614;p40"/>
          <p:cNvSpPr/>
          <p:nvPr/>
        </p:nvSpPr>
        <p:spPr>
          <a:xfrm flipH="1">
            <a:off x="10425059" y="3360588"/>
            <a:ext cx="329463" cy="308407"/>
          </a:xfrm>
          <a:custGeom>
            <a:rect b="b" l="l" r="r" t="t"/>
            <a:pathLst>
              <a:path extrusionOk="0" h="3032924" w="3239999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5" name="Google Shape;1615;p40"/>
          <p:cNvSpPr/>
          <p:nvPr/>
        </p:nvSpPr>
        <p:spPr>
          <a:xfrm flipH="1">
            <a:off x="9284999" y="4503175"/>
            <a:ext cx="394118" cy="259020"/>
          </a:xfrm>
          <a:custGeom>
            <a:rect b="b" l="l" r="r" t="t"/>
            <a:pathLst>
              <a:path extrusionOk="0" h="2129375" w="3240006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6" name="Google Shape;1616;p40"/>
          <p:cNvSpPr/>
          <p:nvPr/>
        </p:nvSpPr>
        <p:spPr>
          <a:xfrm flipH="1">
            <a:off x="8176579" y="5527937"/>
            <a:ext cx="369092" cy="387388"/>
          </a:xfrm>
          <a:custGeom>
            <a:rect b="b" l="l" r="r" t="t"/>
            <a:pathLst>
              <a:path extrusionOk="0" h="3066808" w="292196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0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21" name="Google Shape;1621;p41"/>
          <p:cNvCxnSpPr/>
          <p:nvPr/>
        </p:nvCxnSpPr>
        <p:spPr>
          <a:xfrm>
            <a:off x="2705100" y="469458"/>
            <a:ext cx="9039225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22" name="Google Shape;1622;p41"/>
          <p:cNvCxnSpPr/>
          <p:nvPr/>
        </p:nvCxnSpPr>
        <p:spPr>
          <a:xfrm rot="10800000">
            <a:off x="11744325" y="469458"/>
            <a:ext cx="0" cy="5919084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23" name="Google Shape;1623;p41"/>
          <p:cNvCxnSpPr/>
          <p:nvPr/>
        </p:nvCxnSpPr>
        <p:spPr>
          <a:xfrm flipH="1" rot="10800000">
            <a:off x="2943225" y="6376284"/>
            <a:ext cx="8801100" cy="12258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24" name="Google Shape;1624;p41"/>
          <p:cNvCxnSpPr/>
          <p:nvPr/>
        </p:nvCxnSpPr>
        <p:spPr>
          <a:xfrm>
            <a:off x="0" y="6376284"/>
            <a:ext cx="2238375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625" name="Google Shape;1625;p41"/>
          <p:cNvGrpSpPr/>
          <p:nvPr/>
        </p:nvGrpSpPr>
        <p:grpSpPr>
          <a:xfrm>
            <a:off x="4320780" y="1123439"/>
            <a:ext cx="3861193" cy="4611122"/>
            <a:chOff x="4406505" y="1014865"/>
            <a:chExt cx="3861193" cy="4611122"/>
          </a:xfrm>
        </p:grpSpPr>
        <p:sp>
          <p:nvSpPr>
            <p:cNvPr id="1626" name="Google Shape;1626;p41"/>
            <p:cNvSpPr txBox="1"/>
            <p:nvPr/>
          </p:nvSpPr>
          <p:spPr>
            <a:xfrm>
              <a:off x="4406506" y="1471003"/>
              <a:ext cx="3861192" cy="41549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You can simply impress your audience and add a unique zing and appeal to your Presentations. Get a modern PowerPoint  Presentation that is beautifully designed. Easy to change colors, photos and Text. You can simply impress your audience and add a unique zing and appeal to your Presentations. Get a modern PowerPoint  Presentation that is beautifully designed. Easy to change colors, photos and Text.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627" name="Google Shape;1627;p41"/>
            <p:cNvSpPr txBox="1"/>
            <p:nvPr/>
          </p:nvSpPr>
          <p:spPr>
            <a:xfrm>
              <a:off x="4406505" y="1014865"/>
              <a:ext cx="3861188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colors.</a:t>
              </a:r>
              <a:endParaRPr b="1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28" name="Google Shape;1628;p41"/>
          <p:cNvSpPr txBox="1"/>
          <p:nvPr/>
        </p:nvSpPr>
        <p:spPr>
          <a:xfrm>
            <a:off x="8384806" y="3980235"/>
            <a:ext cx="3013807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Column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Powerpoint </a:t>
            </a:r>
            <a:r>
              <a:rPr b="1" lang="en-US" sz="3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Presentation </a:t>
            </a:r>
            <a:endParaRPr b="1" sz="3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2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3" name="Google Shape;1633;p42"/>
          <p:cNvCxnSpPr/>
          <p:nvPr/>
        </p:nvCxnSpPr>
        <p:spPr>
          <a:xfrm>
            <a:off x="2705100" y="469458"/>
            <a:ext cx="9039225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34" name="Google Shape;1634;p42"/>
          <p:cNvSpPr txBox="1"/>
          <p:nvPr/>
        </p:nvSpPr>
        <p:spPr>
          <a:xfrm>
            <a:off x="1717306" y="2427660"/>
            <a:ext cx="3013807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Colu</a:t>
            </a:r>
            <a:r>
              <a:rPr b="1"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Pow</a:t>
            </a:r>
            <a:r>
              <a:rPr b="1"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erpoint </a:t>
            </a: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</a:t>
            </a:r>
            <a:r>
              <a:rPr b="1"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entation</a:t>
            </a:r>
            <a:r>
              <a:rPr b="1" lang="en-US" sz="3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sz="3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35" name="Google Shape;1635;p42"/>
          <p:cNvCxnSpPr/>
          <p:nvPr/>
        </p:nvCxnSpPr>
        <p:spPr>
          <a:xfrm rot="10800000">
            <a:off x="11744325" y="469458"/>
            <a:ext cx="0" cy="5919084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36" name="Google Shape;1636;p42"/>
          <p:cNvCxnSpPr/>
          <p:nvPr/>
        </p:nvCxnSpPr>
        <p:spPr>
          <a:xfrm flipH="1" rot="10800000">
            <a:off x="2943225" y="6376284"/>
            <a:ext cx="8801100" cy="12258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637" name="Google Shape;1637;p42"/>
          <p:cNvGrpSpPr/>
          <p:nvPr/>
        </p:nvGrpSpPr>
        <p:grpSpPr>
          <a:xfrm>
            <a:off x="4920857" y="1123439"/>
            <a:ext cx="2946794" cy="4795788"/>
            <a:chOff x="4406505" y="1014865"/>
            <a:chExt cx="3861193" cy="4795788"/>
          </a:xfrm>
        </p:grpSpPr>
        <p:sp>
          <p:nvSpPr>
            <p:cNvPr id="1638" name="Google Shape;1638;p42"/>
            <p:cNvSpPr txBox="1"/>
            <p:nvPr/>
          </p:nvSpPr>
          <p:spPr>
            <a:xfrm>
              <a:off x="4406506" y="1471003"/>
              <a:ext cx="3861192" cy="43396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You can simply impress your audience and add a unique zing and appeal to your Presentations. Get a modern PowerPoint  Presentation that is beautifully designed. Easy to change colors, photos and Text. You can simply impress your audience and add a unique zing and appeal to your Presentations.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/>
            </a:p>
          </p:txBody>
        </p:sp>
        <p:sp>
          <p:nvSpPr>
            <p:cNvPr id="1639" name="Google Shape;1639;p42"/>
            <p:cNvSpPr txBox="1"/>
            <p:nvPr/>
          </p:nvSpPr>
          <p:spPr>
            <a:xfrm>
              <a:off x="4406505" y="1014865"/>
              <a:ext cx="386118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colors.</a:t>
              </a:r>
              <a:endParaRPr b="1" sz="2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0" name="Google Shape;1640;p42"/>
          <p:cNvGrpSpPr/>
          <p:nvPr/>
        </p:nvGrpSpPr>
        <p:grpSpPr>
          <a:xfrm>
            <a:off x="8332587" y="1123439"/>
            <a:ext cx="2946794" cy="4795788"/>
            <a:chOff x="4406505" y="1014865"/>
            <a:chExt cx="3861193" cy="4795788"/>
          </a:xfrm>
        </p:grpSpPr>
        <p:sp>
          <p:nvSpPr>
            <p:cNvPr id="1641" name="Google Shape;1641;p42"/>
            <p:cNvSpPr txBox="1"/>
            <p:nvPr/>
          </p:nvSpPr>
          <p:spPr>
            <a:xfrm>
              <a:off x="4406506" y="1471003"/>
              <a:ext cx="3861192" cy="43396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You can simply impress your audience and add a unique zing and appeal to your Presentations. Get a modern PowerPoint  Presentation that is beautifully designed. Easy to change colors, photos and Text. You can simply impress your audience and add a unique zing and appeal to your Presentations.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/>
            </a:p>
          </p:txBody>
        </p:sp>
        <p:sp>
          <p:nvSpPr>
            <p:cNvPr id="1642" name="Google Shape;1642;p42"/>
            <p:cNvSpPr txBox="1"/>
            <p:nvPr/>
          </p:nvSpPr>
          <p:spPr>
            <a:xfrm>
              <a:off x="4406505" y="1014865"/>
              <a:ext cx="386118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colors.</a:t>
              </a:r>
              <a:endParaRPr b="1" sz="2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6" name="Shape 1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7" name="Google Shape;1647;p43"/>
          <p:cNvSpPr/>
          <p:nvPr/>
        </p:nvSpPr>
        <p:spPr>
          <a:xfrm rot="10800000">
            <a:off x="-13252" y="106401"/>
            <a:ext cx="12205252" cy="4554261"/>
          </a:xfrm>
          <a:custGeom>
            <a:rect b="b" l="l" r="r" t="t"/>
            <a:pathLst>
              <a:path extrusionOk="0" h="4554261" w="12205252">
                <a:moveTo>
                  <a:pt x="12205252" y="4554261"/>
                </a:moveTo>
                <a:lnTo>
                  <a:pt x="6108196" y="4554261"/>
                </a:lnTo>
                <a:lnTo>
                  <a:pt x="6097056" y="4554261"/>
                </a:lnTo>
                <a:lnTo>
                  <a:pt x="0" y="4554261"/>
                </a:lnTo>
                <a:lnTo>
                  <a:pt x="0" y="1970835"/>
                </a:lnTo>
                <a:lnTo>
                  <a:pt x="316931" y="1777770"/>
                </a:lnTo>
                <a:cubicBezTo>
                  <a:pt x="2052484" y="752156"/>
                  <a:pt x="3925622" y="91603"/>
                  <a:pt x="5867395" y="6099"/>
                </a:cubicBezTo>
                <a:lnTo>
                  <a:pt x="6097056" y="282"/>
                </a:lnTo>
                <a:lnTo>
                  <a:pt x="6097056" y="0"/>
                </a:lnTo>
                <a:lnTo>
                  <a:pt x="6102626" y="141"/>
                </a:lnTo>
                <a:lnTo>
                  <a:pt x="6108196" y="0"/>
                </a:lnTo>
                <a:lnTo>
                  <a:pt x="6108196" y="282"/>
                </a:lnTo>
                <a:lnTo>
                  <a:pt x="6337857" y="6099"/>
                </a:lnTo>
                <a:cubicBezTo>
                  <a:pt x="8279630" y="91603"/>
                  <a:pt x="10152768" y="752156"/>
                  <a:pt x="11888321" y="1777770"/>
                </a:cubicBezTo>
                <a:lnTo>
                  <a:pt x="12205252" y="197083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43"/>
          <p:cNvSpPr/>
          <p:nvPr/>
        </p:nvSpPr>
        <p:spPr>
          <a:xfrm rot="10800000">
            <a:off x="-13253" y="-14343"/>
            <a:ext cx="12205253" cy="4260743"/>
          </a:xfrm>
          <a:custGeom>
            <a:rect b="b" l="l" r="r" t="t"/>
            <a:pathLst>
              <a:path extrusionOk="0" h="4260743" w="12205253">
                <a:moveTo>
                  <a:pt x="12205253" y="4260743"/>
                </a:moveTo>
                <a:lnTo>
                  <a:pt x="6108197" y="4260743"/>
                </a:lnTo>
                <a:lnTo>
                  <a:pt x="6097056" y="4260743"/>
                </a:lnTo>
                <a:lnTo>
                  <a:pt x="0" y="4260743"/>
                </a:lnTo>
                <a:lnTo>
                  <a:pt x="0" y="2092572"/>
                </a:lnTo>
                <a:cubicBezTo>
                  <a:pt x="1804410" y="894751"/>
                  <a:pt x="3787342" y="102922"/>
                  <a:pt x="5853776" y="6463"/>
                </a:cubicBezTo>
                <a:lnTo>
                  <a:pt x="6097056" y="283"/>
                </a:lnTo>
                <a:lnTo>
                  <a:pt x="6097056" y="0"/>
                </a:lnTo>
                <a:lnTo>
                  <a:pt x="6102627" y="142"/>
                </a:lnTo>
                <a:lnTo>
                  <a:pt x="6108197" y="0"/>
                </a:lnTo>
                <a:lnTo>
                  <a:pt x="6108197" y="283"/>
                </a:lnTo>
                <a:lnTo>
                  <a:pt x="6351477" y="6463"/>
                </a:lnTo>
                <a:cubicBezTo>
                  <a:pt x="8417911" y="102922"/>
                  <a:pt x="10400843" y="894751"/>
                  <a:pt x="12205253" y="209257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49" name="Google Shape;1649;p43"/>
          <p:cNvGrpSpPr/>
          <p:nvPr/>
        </p:nvGrpSpPr>
        <p:grpSpPr>
          <a:xfrm>
            <a:off x="4484074" y="775337"/>
            <a:ext cx="3203975" cy="2734590"/>
            <a:chOff x="3703721" y="1693521"/>
            <a:chExt cx="4784558" cy="4083617"/>
          </a:xfrm>
        </p:grpSpPr>
        <p:sp>
          <p:nvSpPr>
            <p:cNvPr id="1650" name="Google Shape;1650;p43"/>
            <p:cNvSpPr/>
            <p:nvPr/>
          </p:nvSpPr>
          <p:spPr>
            <a:xfrm rot="10800000">
              <a:off x="5245982" y="3779082"/>
              <a:ext cx="318709" cy="1998054"/>
            </a:xfrm>
            <a:custGeom>
              <a:rect b="b" l="l" r="r" t="t"/>
              <a:pathLst>
                <a:path extrusionOk="0" h="1552575" w="247650">
                  <a:moveTo>
                    <a:pt x="247650" y="1469035"/>
                  </a:moveTo>
                  <a:cubicBezTo>
                    <a:pt x="241935" y="1179475"/>
                    <a:pt x="234315" y="905155"/>
                    <a:pt x="230505" y="614642"/>
                  </a:cubicBezTo>
                  <a:cubicBezTo>
                    <a:pt x="228600" y="504152"/>
                    <a:pt x="231458" y="394615"/>
                    <a:pt x="219075" y="285077"/>
                  </a:cubicBezTo>
                  <a:cubicBezTo>
                    <a:pt x="215265" y="186970"/>
                    <a:pt x="170498" y="103150"/>
                    <a:pt x="104775" y="31712"/>
                  </a:cubicBezTo>
                  <a:cubicBezTo>
                    <a:pt x="94298" y="20282"/>
                    <a:pt x="72390" y="-11150"/>
                    <a:pt x="67627" y="4090"/>
                  </a:cubicBezTo>
                  <a:cubicBezTo>
                    <a:pt x="36195" y="104102"/>
                    <a:pt x="0" y="592735"/>
                    <a:pt x="0" y="867055"/>
                  </a:cubicBezTo>
                  <a:cubicBezTo>
                    <a:pt x="0" y="959447"/>
                    <a:pt x="0" y="961352"/>
                    <a:pt x="89535" y="982307"/>
                  </a:cubicBezTo>
                  <a:cubicBezTo>
                    <a:pt x="133350" y="992785"/>
                    <a:pt x="160020" y="1014692"/>
                    <a:pt x="151448" y="1058507"/>
                  </a:cubicBezTo>
                  <a:cubicBezTo>
                    <a:pt x="144780" y="1096607"/>
                    <a:pt x="141923" y="1135660"/>
                    <a:pt x="137160" y="1173760"/>
                  </a:cubicBezTo>
                  <a:cubicBezTo>
                    <a:pt x="124777" y="1269010"/>
                    <a:pt x="138113" y="1348067"/>
                    <a:pt x="133350" y="1442365"/>
                  </a:cubicBezTo>
                  <a:cubicBezTo>
                    <a:pt x="118110" y="1454747"/>
                    <a:pt x="108585" y="1472845"/>
                    <a:pt x="108585" y="1493800"/>
                  </a:cubicBezTo>
                  <a:cubicBezTo>
                    <a:pt x="108585" y="1530947"/>
                    <a:pt x="138113" y="1560475"/>
                    <a:pt x="175260" y="1560475"/>
                  </a:cubicBezTo>
                  <a:cubicBezTo>
                    <a:pt x="182880" y="1560475"/>
                    <a:pt x="189548" y="1559522"/>
                    <a:pt x="196215" y="1556665"/>
                  </a:cubicBezTo>
                  <a:cubicBezTo>
                    <a:pt x="212408" y="1551902"/>
                    <a:pt x="227648" y="1542377"/>
                    <a:pt x="239077" y="1527137"/>
                  </a:cubicBezTo>
                  <a:cubicBezTo>
                    <a:pt x="240030" y="1526185"/>
                    <a:pt x="240983" y="1525232"/>
                    <a:pt x="240983" y="1524280"/>
                  </a:cubicBezTo>
                  <a:cubicBezTo>
                    <a:pt x="251460" y="1507135"/>
                    <a:pt x="247650" y="1488085"/>
                    <a:pt x="247650" y="1469035"/>
                  </a:cubicBezTo>
                  <a:close/>
                  <a:moveTo>
                    <a:pt x="205740" y="1431887"/>
                  </a:moveTo>
                  <a:cubicBezTo>
                    <a:pt x="196215" y="1439507"/>
                    <a:pt x="182880" y="1438555"/>
                    <a:pt x="175260" y="1429030"/>
                  </a:cubicBezTo>
                  <a:cubicBezTo>
                    <a:pt x="167640" y="1419505"/>
                    <a:pt x="168592" y="1406170"/>
                    <a:pt x="178117" y="1398550"/>
                  </a:cubicBezTo>
                  <a:cubicBezTo>
                    <a:pt x="187642" y="1390930"/>
                    <a:pt x="200977" y="1391882"/>
                    <a:pt x="208598" y="1401407"/>
                  </a:cubicBezTo>
                  <a:cubicBezTo>
                    <a:pt x="216217" y="1409980"/>
                    <a:pt x="215265" y="1424267"/>
                    <a:pt x="205740" y="1431887"/>
                  </a:cubicBezTo>
                  <a:close/>
                  <a:moveTo>
                    <a:pt x="205740" y="1269962"/>
                  </a:moveTo>
                  <a:cubicBezTo>
                    <a:pt x="196215" y="1277582"/>
                    <a:pt x="182880" y="1276630"/>
                    <a:pt x="175260" y="1267105"/>
                  </a:cubicBezTo>
                  <a:cubicBezTo>
                    <a:pt x="167640" y="1257580"/>
                    <a:pt x="168592" y="1244245"/>
                    <a:pt x="178117" y="1236625"/>
                  </a:cubicBezTo>
                  <a:cubicBezTo>
                    <a:pt x="187642" y="1229005"/>
                    <a:pt x="200977" y="1229957"/>
                    <a:pt x="208598" y="1239482"/>
                  </a:cubicBezTo>
                  <a:cubicBezTo>
                    <a:pt x="216217" y="1248055"/>
                    <a:pt x="215265" y="1262342"/>
                    <a:pt x="205740" y="1269962"/>
                  </a:cubicBezTo>
                  <a:close/>
                  <a:moveTo>
                    <a:pt x="205740" y="1108037"/>
                  </a:moveTo>
                  <a:cubicBezTo>
                    <a:pt x="196215" y="1115657"/>
                    <a:pt x="182880" y="1114705"/>
                    <a:pt x="175260" y="1105180"/>
                  </a:cubicBezTo>
                  <a:cubicBezTo>
                    <a:pt x="167640" y="1095655"/>
                    <a:pt x="168592" y="1082320"/>
                    <a:pt x="178117" y="1074700"/>
                  </a:cubicBezTo>
                  <a:cubicBezTo>
                    <a:pt x="187642" y="1067080"/>
                    <a:pt x="200977" y="1068032"/>
                    <a:pt x="208598" y="1077557"/>
                  </a:cubicBezTo>
                  <a:cubicBezTo>
                    <a:pt x="216217" y="1086130"/>
                    <a:pt x="215265" y="1100417"/>
                    <a:pt x="205740" y="110803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1" name="Google Shape;1651;p43"/>
            <p:cNvSpPr/>
            <p:nvPr/>
          </p:nvSpPr>
          <p:spPr>
            <a:xfrm rot="10800000">
              <a:off x="5745093" y="3765944"/>
              <a:ext cx="728346" cy="2011194"/>
            </a:xfrm>
            <a:custGeom>
              <a:rect b="b" l="l" r="r" t="t"/>
              <a:pathLst>
                <a:path extrusionOk="0" h="2011193" w="728345">
                  <a:moveTo>
                    <a:pt x="144874" y="806768"/>
                  </a:moveTo>
                  <a:cubicBezTo>
                    <a:pt x="160114" y="806768"/>
                    <a:pt x="173449" y="796290"/>
                    <a:pt x="173449" y="782955"/>
                  </a:cubicBezTo>
                  <a:lnTo>
                    <a:pt x="173449" y="165735"/>
                  </a:lnTo>
                  <a:cubicBezTo>
                    <a:pt x="173449" y="152400"/>
                    <a:pt x="161066" y="141923"/>
                    <a:pt x="144874" y="141923"/>
                  </a:cubicBezTo>
                  <a:cubicBezTo>
                    <a:pt x="129634" y="141923"/>
                    <a:pt x="116299" y="152400"/>
                    <a:pt x="116299" y="165735"/>
                  </a:cubicBezTo>
                  <a:lnTo>
                    <a:pt x="116299" y="782955"/>
                  </a:lnTo>
                  <a:cubicBezTo>
                    <a:pt x="116299" y="796290"/>
                    <a:pt x="128681" y="806768"/>
                    <a:pt x="144874" y="806768"/>
                  </a:cubicBezTo>
                  <a:close/>
                  <a:moveTo>
                    <a:pt x="256316" y="806768"/>
                  </a:moveTo>
                  <a:cubicBezTo>
                    <a:pt x="271556" y="806768"/>
                    <a:pt x="284891" y="796290"/>
                    <a:pt x="284891" y="782955"/>
                  </a:cubicBezTo>
                  <a:lnTo>
                    <a:pt x="284891" y="165735"/>
                  </a:lnTo>
                  <a:cubicBezTo>
                    <a:pt x="284891" y="152400"/>
                    <a:pt x="272509" y="141923"/>
                    <a:pt x="256316" y="141923"/>
                  </a:cubicBezTo>
                  <a:cubicBezTo>
                    <a:pt x="241077" y="141923"/>
                    <a:pt x="227741" y="152400"/>
                    <a:pt x="227741" y="165735"/>
                  </a:cubicBezTo>
                  <a:lnTo>
                    <a:pt x="227741" y="782955"/>
                  </a:lnTo>
                  <a:cubicBezTo>
                    <a:pt x="227741" y="796290"/>
                    <a:pt x="240124" y="806768"/>
                    <a:pt x="256316" y="806768"/>
                  </a:cubicBezTo>
                  <a:close/>
                  <a:moveTo>
                    <a:pt x="367759" y="806768"/>
                  </a:moveTo>
                  <a:cubicBezTo>
                    <a:pt x="382999" y="806768"/>
                    <a:pt x="396334" y="796290"/>
                    <a:pt x="396334" y="782955"/>
                  </a:cubicBezTo>
                  <a:lnTo>
                    <a:pt x="396334" y="165735"/>
                  </a:lnTo>
                  <a:cubicBezTo>
                    <a:pt x="396334" y="152400"/>
                    <a:pt x="383952" y="141923"/>
                    <a:pt x="367759" y="141923"/>
                  </a:cubicBezTo>
                  <a:cubicBezTo>
                    <a:pt x="352519" y="141923"/>
                    <a:pt x="339184" y="152400"/>
                    <a:pt x="339184" y="165735"/>
                  </a:cubicBezTo>
                  <a:lnTo>
                    <a:pt x="339184" y="782955"/>
                  </a:lnTo>
                  <a:cubicBezTo>
                    <a:pt x="339184" y="796290"/>
                    <a:pt x="351566" y="806768"/>
                    <a:pt x="367759" y="806768"/>
                  </a:cubicBezTo>
                  <a:close/>
                  <a:moveTo>
                    <a:pt x="479202" y="806768"/>
                  </a:moveTo>
                  <a:cubicBezTo>
                    <a:pt x="494441" y="806768"/>
                    <a:pt x="507777" y="796290"/>
                    <a:pt x="507777" y="782955"/>
                  </a:cubicBezTo>
                  <a:lnTo>
                    <a:pt x="507777" y="165735"/>
                  </a:lnTo>
                  <a:cubicBezTo>
                    <a:pt x="507777" y="152400"/>
                    <a:pt x="495394" y="141923"/>
                    <a:pt x="479202" y="141923"/>
                  </a:cubicBezTo>
                  <a:cubicBezTo>
                    <a:pt x="463961" y="141923"/>
                    <a:pt x="450627" y="152400"/>
                    <a:pt x="450627" y="165735"/>
                  </a:cubicBezTo>
                  <a:lnTo>
                    <a:pt x="450627" y="782955"/>
                  </a:lnTo>
                  <a:cubicBezTo>
                    <a:pt x="450627" y="796290"/>
                    <a:pt x="463009" y="806768"/>
                    <a:pt x="479202" y="806768"/>
                  </a:cubicBezTo>
                  <a:close/>
                  <a:moveTo>
                    <a:pt x="590644" y="806768"/>
                  </a:moveTo>
                  <a:cubicBezTo>
                    <a:pt x="605884" y="806768"/>
                    <a:pt x="619219" y="796290"/>
                    <a:pt x="619219" y="782955"/>
                  </a:cubicBezTo>
                  <a:lnTo>
                    <a:pt x="619219" y="165735"/>
                  </a:lnTo>
                  <a:cubicBezTo>
                    <a:pt x="619219" y="152400"/>
                    <a:pt x="606836" y="141923"/>
                    <a:pt x="590644" y="141923"/>
                  </a:cubicBezTo>
                  <a:cubicBezTo>
                    <a:pt x="575404" y="141923"/>
                    <a:pt x="562069" y="152400"/>
                    <a:pt x="562069" y="165735"/>
                  </a:cubicBezTo>
                  <a:lnTo>
                    <a:pt x="562069" y="782955"/>
                  </a:lnTo>
                  <a:cubicBezTo>
                    <a:pt x="562069" y="796290"/>
                    <a:pt x="574452" y="806768"/>
                    <a:pt x="590644" y="806768"/>
                  </a:cubicBezTo>
                  <a:close/>
                  <a:moveTo>
                    <a:pt x="466876" y="2011193"/>
                  </a:moveTo>
                  <a:lnTo>
                    <a:pt x="278033" y="2011193"/>
                  </a:lnTo>
                  <a:lnTo>
                    <a:pt x="278033" y="1370582"/>
                  </a:lnTo>
                  <a:lnTo>
                    <a:pt x="322039" y="1370582"/>
                  </a:lnTo>
                  <a:lnTo>
                    <a:pt x="322039" y="888683"/>
                  </a:lnTo>
                  <a:lnTo>
                    <a:pt x="143922" y="888683"/>
                  </a:lnTo>
                  <a:cubicBezTo>
                    <a:pt x="86772" y="888683"/>
                    <a:pt x="39147" y="842010"/>
                    <a:pt x="39147" y="783908"/>
                  </a:cubicBezTo>
                  <a:lnTo>
                    <a:pt x="1047" y="228600"/>
                  </a:lnTo>
                  <a:cubicBezTo>
                    <a:pt x="-12289" y="34290"/>
                    <a:pt x="103916" y="0"/>
                    <a:pt x="229647" y="0"/>
                  </a:cubicBezTo>
                  <a:lnTo>
                    <a:pt x="499204" y="0"/>
                  </a:lnTo>
                  <a:cubicBezTo>
                    <a:pt x="624934" y="0"/>
                    <a:pt x="743044" y="36195"/>
                    <a:pt x="726852" y="228600"/>
                  </a:cubicBezTo>
                  <a:lnTo>
                    <a:pt x="688752" y="783908"/>
                  </a:lnTo>
                  <a:cubicBezTo>
                    <a:pt x="688752" y="841058"/>
                    <a:pt x="642079" y="888683"/>
                    <a:pt x="583977" y="888683"/>
                  </a:cubicBezTo>
                  <a:lnTo>
                    <a:pt x="412527" y="888683"/>
                  </a:lnTo>
                  <a:lnTo>
                    <a:pt x="412527" y="1370582"/>
                  </a:lnTo>
                  <a:lnTo>
                    <a:pt x="466876" y="137058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2" name="Google Shape;1652;p43"/>
            <p:cNvSpPr/>
            <p:nvPr/>
          </p:nvSpPr>
          <p:spPr>
            <a:xfrm rot="10800000">
              <a:off x="6653842" y="3765946"/>
              <a:ext cx="513143" cy="2011192"/>
            </a:xfrm>
            <a:custGeom>
              <a:rect b="b" l="l" r="r" t="t"/>
              <a:pathLst>
                <a:path extrusionOk="0" h="2314575" w="590550">
                  <a:moveTo>
                    <a:pt x="450200" y="68609"/>
                  </a:moveTo>
                  <a:cubicBezTo>
                    <a:pt x="404479" y="21936"/>
                    <a:pt x="351140" y="-924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89227" y="29"/>
                    <a:pt x="288275" y="29"/>
                    <a:pt x="286370" y="29"/>
                  </a:cubicBezTo>
                  <a:cubicBezTo>
                    <a:pt x="227315" y="1934"/>
                    <a:pt x="174927" y="28604"/>
                    <a:pt x="130160" y="78134"/>
                  </a:cubicBezTo>
                  <a:cubicBezTo>
                    <a:pt x="28242" y="190529"/>
                    <a:pt x="-10810" y="404841"/>
                    <a:pt x="2525" y="557241"/>
                  </a:cubicBezTo>
                  <a:cubicBezTo>
                    <a:pt x="13002" y="671541"/>
                    <a:pt x="82535" y="884901"/>
                    <a:pt x="147304" y="1065876"/>
                  </a:cubicBezTo>
                  <a:cubicBezTo>
                    <a:pt x="143494" y="1067781"/>
                    <a:pt x="140637" y="1072544"/>
                    <a:pt x="140637" y="1077306"/>
                  </a:cubicBezTo>
                  <a:lnTo>
                    <a:pt x="140637" y="1085879"/>
                  </a:lnTo>
                  <a:cubicBezTo>
                    <a:pt x="140637" y="1092546"/>
                    <a:pt x="146352" y="1098261"/>
                    <a:pt x="153019" y="1098261"/>
                  </a:cubicBezTo>
                  <a:lnTo>
                    <a:pt x="158735" y="1098261"/>
                  </a:lnTo>
                  <a:cubicBezTo>
                    <a:pt x="201597" y="1216371"/>
                    <a:pt x="241602" y="1315431"/>
                    <a:pt x="257794" y="1355436"/>
                  </a:cubicBezTo>
                  <a:cubicBezTo>
                    <a:pt x="221600" y="1369724"/>
                    <a:pt x="190167" y="1401156"/>
                    <a:pt x="190167" y="1437351"/>
                  </a:cubicBezTo>
                  <a:lnTo>
                    <a:pt x="209217" y="2227926"/>
                  </a:lnTo>
                  <a:cubicBezTo>
                    <a:pt x="209217" y="2277456"/>
                    <a:pt x="250175" y="2318414"/>
                    <a:pt x="299704" y="2318414"/>
                  </a:cubicBezTo>
                  <a:cubicBezTo>
                    <a:pt x="349235" y="2318414"/>
                    <a:pt x="390192" y="2277456"/>
                    <a:pt x="390192" y="2227926"/>
                  </a:cubicBezTo>
                  <a:lnTo>
                    <a:pt x="409242" y="1437351"/>
                  </a:lnTo>
                  <a:cubicBezTo>
                    <a:pt x="409242" y="1402109"/>
                    <a:pt x="378762" y="1370676"/>
                    <a:pt x="343520" y="1356389"/>
                  </a:cubicBezTo>
                  <a:cubicBezTo>
                    <a:pt x="356854" y="1322099"/>
                    <a:pt x="394954" y="1221134"/>
                    <a:pt x="437817" y="1098261"/>
                  </a:cubicBezTo>
                  <a:lnTo>
                    <a:pt x="447342" y="1098261"/>
                  </a:lnTo>
                  <a:cubicBezTo>
                    <a:pt x="454010" y="1098261"/>
                    <a:pt x="459725" y="1092546"/>
                    <a:pt x="459725" y="1085879"/>
                  </a:cubicBezTo>
                  <a:lnTo>
                    <a:pt x="459725" y="1077306"/>
                  </a:lnTo>
                  <a:cubicBezTo>
                    <a:pt x="459725" y="1070639"/>
                    <a:pt x="454962" y="1065876"/>
                    <a:pt x="449247" y="1064924"/>
                  </a:cubicBezTo>
                  <a:cubicBezTo>
                    <a:pt x="515922" y="869661"/>
                    <a:pt x="589265" y="633441"/>
                    <a:pt x="592122" y="521999"/>
                  </a:cubicBezTo>
                  <a:cubicBezTo>
                    <a:pt x="594979" y="377219"/>
                    <a:pt x="552117" y="173384"/>
                    <a:pt x="450200" y="68609"/>
                  </a:cubicBezTo>
                  <a:close/>
                  <a:moveTo>
                    <a:pt x="284465" y="1064924"/>
                  </a:moveTo>
                  <a:cubicBezTo>
                    <a:pt x="260652" y="838229"/>
                    <a:pt x="233029" y="553431"/>
                    <a:pt x="233982" y="491519"/>
                  </a:cubicBezTo>
                  <a:cubicBezTo>
                    <a:pt x="239697" y="46701"/>
                    <a:pt x="287322" y="29556"/>
                    <a:pt x="290179" y="28604"/>
                  </a:cubicBezTo>
                  <a:cubicBezTo>
                    <a:pt x="290179" y="28604"/>
                    <a:pt x="290179" y="28604"/>
                    <a:pt x="290179" y="28604"/>
                  </a:cubicBezTo>
                  <a:cubicBezTo>
                    <a:pt x="292085" y="28604"/>
                    <a:pt x="293990" y="30509"/>
                    <a:pt x="295895" y="31461"/>
                  </a:cubicBezTo>
                  <a:cubicBezTo>
                    <a:pt x="336852" y="72419"/>
                    <a:pt x="356854" y="324831"/>
                    <a:pt x="355902" y="490566"/>
                  </a:cubicBezTo>
                  <a:cubicBezTo>
                    <a:pt x="354950" y="582959"/>
                    <a:pt x="333995" y="849659"/>
                    <a:pt x="314945" y="1063971"/>
                  </a:cubicBezTo>
                  <a:lnTo>
                    <a:pt x="284465" y="1063971"/>
                  </a:lnTo>
                  <a:close/>
                  <a:moveTo>
                    <a:pt x="311135" y="1099214"/>
                  </a:moveTo>
                  <a:cubicBezTo>
                    <a:pt x="307325" y="1143029"/>
                    <a:pt x="303515" y="1183986"/>
                    <a:pt x="300657" y="1220181"/>
                  </a:cubicBezTo>
                  <a:cubicBezTo>
                    <a:pt x="296847" y="1183986"/>
                    <a:pt x="292085" y="1143029"/>
                    <a:pt x="288275" y="1099214"/>
                  </a:cubicBezTo>
                  <a:lnTo>
                    <a:pt x="311135" y="1099214"/>
                  </a:lnTo>
                  <a:close/>
                  <a:moveTo>
                    <a:pt x="243507" y="56226"/>
                  </a:moveTo>
                  <a:cubicBezTo>
                    <a:pt x="225410" y="115281"/>
                    <a:pt x="208265" y="238154"/>
                    <a:pt x="205407" y="491519"/>
                  </a:cubicBezTo>
                  <a:cubicBezTo>
                    <a:pt x="204454" y="555336"/>
                    <a:pt x="232077" y="838229"/>
                    <a:pt x="255890" y="1064924"/>
                  </a:cubicBezTo>
                  <a:lnTo>
                    <a:pt x="234935" y="1064924"/>
                  </a:lnTo>
                  <a:cubicBezTo>
                    <a:pt x="192072" y="873471"/>
                    <a:pt x="144447" y="639156"/>
                    <a:pt x="133017" y="517236"/>
                  </a:cubicBezTo>
                  <a:cubicBezTo>
                    <a:pt x="114919" y="317211"/>
                    <a:pt x="175879" y="131474"/>
                    <a:pt x="242554" y="58131"/>
                  </a:cubicBezTo>
                  <a:cubicBezTo>
                    <a:pt x="242554" y="57179"/>
                    <a:pt x="243507" y="56226"/>
                    <a:pt x="243507" y="56226"/>
                  </a:cubicBezTo>
                  <a:close/>
                  <a:moveTo>
                    <a:pt x="258747" y="1099214"/>
                  </a:moveTo>
                  <a:cubicBezTo>
                    <a:pt x="263510" y="1149696"/>
                    <a:pt x="269225" y="1196369"/>
                    <a:pt x="273035" y="1235421"/>
                  </a:cubicBezTo>
                  <a:cubicBezTo>
                    <a:pt x="263510" y="1195416"/>
                    <a:pt x="253032" y="1149696"/>
                    <a:pt x="241602" y="1099214"/>
                  </a:cubicBezTo>
                  <a:lnTo>
                    <a:pt x="258747" y="1099214"/>
                  </a:lnTo>
                  <a:close/>
                  <a:moveTo>
                    <a:pt x="339710" y="1099214"/>
                  </a:moveTo>
                  <a:lnTo>
                    <a:pt x="360665" y="1099214"/>
                  </a:lnTo>
                  <a:cubicBezTo>
                    <a:pt x="348282" y="1158269"/>
                    <a:pt x="335900" y="1211609"/>
                    <a:pt x="326375" y="1254471"/>
                  </a:cubicBezTo>
                  <a:cubicBezTo>
                    <a:pt x="330185" y="1211609"/>
                    <a:pt x="334947" y="1157316"/>
                    <a:pt x="339710" y="1099214"/>
                  </a:cubicBezTo>
                  <a:close/>
                  <a:moveTo>
                    <a:pt x="342567" y="1064924"/>
                  </a:moveTo>
                  <a:cubicBezTo>
                    <a:pt x="361617" y="850611"/>
                    <a:pt x="382572" y="583911"/>
                    <a:pt x="383525" y="491519"/>
                  </a:cubicBezTo>
                  <a:cubicBezTo>
                    <a:pt x="384477" y="392459"/>
                    <a:pt x="375904" y="147666"/>
                    <a:pt x="335900" y="46701"/>
                  </a:cubicBezTo>
                  <a:cubicBezTo>
                    <a:pt x="342567" y="52416"/>
                    <a:pt x="350187" y="58131"/>
                    <a:pt x="356854" y="65751"/>
                  </a:cubicBezTo>
                  <a:cubicBezTo>
                    <a:pt x="415910" y="128616"/>
                    <a:pt x="472107" y="280064"/>
                    <a:pt x="454962" y="513426"/>
                  </a:cubicBezTo>
                  <a:cubicBezTo>
                    <a:pt x="442579" y="677256"/>
                    <a:pt x="403527" y="891569"/>
                    <a:pt x="367332" y="1064924"/>
                  </a:cubicBezTo>
                  <a:lnTo>
                    <a:pt x="342567" y="1064924"/>
                  </a:lnTo>
                  <a:close/>
                  <a:moveTo>
                    <a:pt x="150162" y="97184"/>
                  </a:moveTo>
                  <a:cubicBezTo>
                    <a:pt x="170165" y="75276"/>
                    <a:pt x="191119" y="59084"/>
                    <a:pt x="213027" y="47654"/>
                  </a:cubicBezTo>
                  <a:cubicBezTo>
                    <a:pt x="145400" y="130521"/>
                    <a:pt x="86344" y="319116"/>
                    <a:pt x="104442" y="519141"/>
                  </a:cubicBezTo>
                  <a:cubicBezTo>
                    <a:pt x="115872" y="641061"/>
                    <a:pt x="163497" y="873471"/>
                    <a:pt x="205407" y="1064924"/>
                  </a:cubicBezTo>
                  <a:lnTo>
                    <a:pt x="175879" y="1064924"/>
                  </a:lnTo>
                  <a:cubicBezTo>
                    <a:pt x="110157" y="883949"/>
                    <a:pt x="38719" y="667731"/>
                    <a:pt x="29194" y="555336"/>
                  </a:cubicBezTo>
                  <a:cubicBezTo>
                    <a:pt x="15860" y="408651"/>
                    <a:pt x="53007" y="203864"/>
                    <a:pt x="150162" y="97184"/>
                  </a:cubicBezTo>
                  <a:close/>
                  <a:moveTo>
                    <a:pt x="213027" y="1099214"/>
                  </a:moveTo>
                  <a:cubicBezTo>
                    <a:pt x="227315" y="1161126"/>
                    <a:pt x="239697" y="1218276"/>
                    <a:pt x="251127" y="1263044"/>
                  </a:cubicBezTo>
                  <a:cubicBezTo>
                    <a:pt x="233982" y="1218276"/>
                    <a:pt x="212075" y="1161126"/>
                    <a:pt x="189215" y="1099214"/>
                  </a:cubicBezTo>
                  <a:lnTo>
                    <a:pt x="213027" y="1099214"/>
                  </a:lnTo>
                  <a:close/>
                  <a:moveTo>
                    <a:pt x="312087" y="2245071"/>
                  </a:moveTo>
                  <a:cubicBezTo>
                    <a:pt x="292085" y="2252691"/>
                    <a:pt x="270177" y="2242214"/>
                    <a:pt x="263510" y="2222211"/>
                  </a:cubicBezTo>
                  <a:cubicBezTo>
                    <a:pt x="255890" y="2202209"/>
                    <a:pt x="266367" y="2180301"/>
                    <a:pt x="286370" y="2173634"/>
                  </a:cubicBezTo>
                  <a:cubicBezTo>
                    <a:pt x="306372" y="2166966"/>
                    <a:pt x="328279" y="2176491"/>
                    <a:pt x="334947" y="2196494"/>
                  </a:cubicBezTo>
                  <a:cubicBezTo>
                    <a:pt x="342567" y="2215544"/>
                    <a:pt x="332090" y="2237451"/>
                    <a:pt x="312087" y="2245071"/>
                  </a:cubicBezTo>
                  <a:close/>
                  <a:moveTo>
                    <a:pt x="363522" y="1219229"/>
                  </a:moveTo>
                  <a:cubicBezTo>
                    <a:pt x="371142" y="1183986"/>
                    <a:pt x="380667" y="1143029"/>
                    <a:pt x="390192" y="1099214"/>
                  </a:cubicBezTo>
                  <a:lnTo>
                    <a:pt x="406385" y="1099214"/>
                  </a:lnTo>
                  <a:cubicBezTo>
                    <a:pt x="391145" y="1143029"/>
                    <a:pt x="376857" y="1183034"/>
                    <a:pt x="363522" y="1219229"/>
                  </a:cubicBezTo>
                  <a:close/>
                  <a:moveTo>
                    <a:pt x="562595" y="521046"/>
                  </a:moveTo>
                  <a:cubicBezTo>
                    <a:pt x="559737" y="629631"/>
                    <a:pt x="485442" y="868709"/>
                    <a:pt x="417815" y="1063971"/>
                  </a:cubicBezTo>
                  <a:lnTo>
                    <a:pt x="396860" y="1063971"/>
                  </a:lnTo>
                  <a:cubicBezTo>
                    <a:pt x="433054" y="890616"/>
                    <a:pt x="472107" y="678209"/>
                    <a:pt x="483537" y="515331"/>
                  </a:cubicBezTo>
                  <a:cubicBezTo>
                    <a:pt x="498777" y="314354"/>
                    <a:pt x="461629" y="143856"/>
                    <a:pt x="384477" y="53369"/>
                  </a:cubicBezTo>
                  <a:cubicBezTo>
                    <a:pt x="399717" y="62894"/>
                    <a:pt x="414957" y="74324"/>
                    <a:pt x="429245" y="88611"/>
                  </a:cubicBezTo>
                  <a:cubicBezTo>
                    <a:pt x="526400" y="186719"/>
                    <a:pt x="566404" y="381981"/>
                    <a:pt x="562595" y="5210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3" name="Google Shape;1653;p43"/>
            <p:cNvSpPr/>
            <p:nvPr/>
          </p:nvSpPr>
          <p:spPr>
            <a:xfrm>
              <a:off x="4994315" y="1693521"/>
              <a:ext cx="2203369" cy="1806039"/>
            </a:xfrm>
            <a:custGeom>
              <a:rect b="b" l="l" r="r" t="t"/>
              <a:pathLst>
                <a:path extrusionOk="0" h="952500" w="1162050">
                  <a:moveTo>
                    <a:pt x="1169670" y="316230"/>
                  </a:moveTo>
                  <a:cubicBezTo>
                    <a:pt x="1169670" y="141922"/>
                    <a:pt x="1027747" y="0"/>
                    <a:pt x="853440" y="0"/>
                  </a:cubicBezTo>
                  <a:cubicBezTo>
                    <a:pt x="792480" y="0"/>
                    <a:pt x="736282" y="17145"/>
                    <a:pt x="687705" y="46672"/>
                  </a:cubicBezTo>
                  <a:cubicBezTo>
                    <a:pt x="644843" y="17145"/>
                    <a:pt x="593407" y="0"/>
                    <a:pt x="537210" y="0"/>
                  </a:cubicBezTo>
                  <a:cubicBezTo>
                    <a:pt x="442913" y="0"/>
                    <a:pt x="360045" y="49530"/>
                    <a:pt x="312420" y="124777"/>
                  </a:cubicBezTo>
                  <a:cubicBezTo>
                    <a:pt x="286702" y="114300"/>
                    <a:pt x="258127" y="109538"/>
                    <a:pt x="229552" y="109538"/>
                  </a:cubicBezTo>
                  <a:cubicBezTo>
                    <a:pt x="102870" y="109538"/>
                    <a:pt x="0" y="212408"/>
                    <a:pt x="0" y="339090"/>
                  </a:cubicBezTo>
                  <a:cubicBezTo>
                    <a:pt x="0" y="465773"/>
                    <a:pt x="102870" y="568643"/>
                    <a:pt x="229552" y="568643"/>
                  </a:cubicBezTo>
                  <a:cubicBezTo>
                    <a:pt x="234315" y="568643"/>
                    <a:pt x="238125" y="568643"/>
                    <a:pt x="242888" y="568643"/>
                  </a:cubicBezTo>
                  <a:cubicBezTo>
                    <a:pt x="234315" y="682943"/>
                    <a:pt x="227647" y="797243"/>
                    <a:pt x="220980" y="911543"/>
                  </a:cubicBezTo>
                  <a:cubicBezTo>
                    <a:pt x="218122" y="958215"/>
                    <a:pt x="226695" y="965835"/>
                    <a:pt x="270510" y="958215"/>
                  </a:cubicBezTo>
                  <a:cubicBezTo>
                    <a:pt x="412432" y="933450"/>
                    <a:pt x="555307" y="915353"/>
                    <a:pt x="699135" y="934403"/>
                  </a:cubicBezTo>
                  <a:cubicBezTo>
                    <a:pt x="713422" y="933450"/>
                    <a:pt x="727710" y="934403"/>
                    <a:pt x="741997" y="937260"/>
                  </a:cubicBezTo>
                  <a:cubicBezTo>
                    <a:pt x="750570" y="939165"/>
                    <a:pt x="759142" y="941070"/>
                    <a:pt x="765810" y="943928"/>
                  </a:cubicBezTo>
                  <a:cubicBezTo>
                    <a:pt x="767715" y="943928"/>
                    <a:pt x="769620" y="943928"/>
                    <a:pt x="771525" y="943928"/>
                  </a:cubicBezTo>
                  <a:cubicBezTo>
                    <a:pt x="797242" y="950595"/>
                    <a:pt x="822960" y="957262"/>
                    <a:pt x="849630" y="959168"/>
                  </a:cubicBezTo>
                  <a:cubicBezTo>
                    <a:pt x="893445" y="962025"/>
                    <a:pt x="901065" y="958215"/>
                    <a:pt x="898207" y="911543"/>
                  </a:cubicBezTo>
                  <a:cubicBezTo>
                    <a:pt x="891540" y="818198"/>
                    <a:pt x="885825" y="725805"/>
                    <a:pt x="878205" y="632460"/>
                  </a:cubicBezTo>
                  <a:cubicBezTo>
                    <a:pt x="1041082" y="618173"/>
                    <a:pt x="1169670" y="481965"/>
                    <a:pt x="1169670" y="31623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4" name="Google Shape;1654;p43"/>
            <p:cNvSpPr/>
            <p:nvPr/>
          </p:nvSpPr>
          <p:spPr>
            <a:xfrm flipH="1">
              <a:off x="3703721" y="3286765"/>
              <a:ext cx="4784558" cy="622090"/>
            </a:xfrm>
            <a:custGeom>
              <a:rect b="b" l="l" r="r" t="t"/>
              <a:pathLst>
                <a:path extrusionOk="0" h="1147040" w="8822004">
                  <a:moveTo>
                    <a:pt x="6792279" y="0"/>
                  </a:moveTo>
                  <a:lnTo>
                    <a:pt x="4411002" y="0"/>
                  </a:lnTo>
                  <a:lnTo>
                    <a:pt x="2029725" y="0"/>
                  </a:lnTo>
                  <a:cubicBezTo>
                    <a:pt x="1835376" y="0"/>
                    <a:pt x="1747920" y="72883"/>
                    <a:pt x="1709050" y="262370"/>
                  </a:cubicBezTo>
                  <a:cubicBezTo>
                    <a:pt x="1704189" y="291522"/>
                    <a:pt x="1694471" y="315819"/>
                    <a:pt x="1670181" y="325531"/>
                  </a:cubicBezTo>
                  <a:cubicBezTo>
                    <a:pt x="1470971" y="383840"/>
                    <a:pt x="1276623" y="408131"/>
                    <a:pt x="1077419" y="325531"/>
                  </a:cubicBezTo>
                  <a:cubicBezTo>
                    <a:pt x="781035" y="306096"/>
                    <a:pt x="431208" y="310957"/>
                    <a:pt x="134830" y="320675"/>
                  </a:cubicBezTo>
                  <a:cubicBezTo>
                    <a:pt x="86243" y="335253"/>
                    <a:pt x="32795" y="359544"/>
                    <a:pt x="18221" y="412993"/>
                  </a:cubicBezTo>
                  <a:cubicBezTo>
                    <a:pt x="3645" y="451863"/>
                    <a:pt x="0" y="490731"/>
                    <a:pt x="0" y="529599"/>
                  </a:cubicBezTo>
                  <a:lnTo>
                    <a:pt x="1372" y="573520"/>
                  </a:lnTo>
                  <a:lnTo>
                    <a:pt x="0" y="617441"/>
                  </a:lnTo>
                  <a:cubicBezTo>
                    <a:pt x="0" y="656309"/>
                    <a:pt x="3645" y="695177"/>
                    <a:pt x="18221" y="734047"/>
                  </a:cubicBezTo>
                  <a:cubicBezTo>
                    <a:pt x="32795" y="787496"/>
                    <a:pt x="86243" y="811787"/>
                    <a:pt x="134830" y="826365"/>
                  </a:cubicBezTo>
                  <a:cubicBezTo>
                    <a:pt x="431208" y="836083"/>
                    <a:pt x="781035" y="840944"/>
                    <a:pt x="1077419" y="821509"/>
                  </a:cubicBezTo>
                  <a:cubicBezTo>
                    <a:pt x="1276623" y="738909"/>
                    <a:pt x="1470971" y="763200"/>
                    <a:pt x="1670181" y="821509"/>
                  </a:cubicBezTo>
                  <a:cubicBezTo>
                    <a:pt x="1694471" y="831221"/>
                    <a:pt x="1704189" y="855518"/>
                    <a:pt x="1709050" y="884670"/>
                  </a:cubicBezTo>
                  <a:cubicBezTo>
                    <a:pt x="1747920" y="1074157"/>
                    <a:pt x="1835376" y="1147040"/>
                    <a:pt x="2029725" y="1147040"/>
                  </a:cubicBezTo>
                  <a:lnTo>
                    <a:pt x="4411002" y="1147040"/>
                  </a:lnTo>
                  <a:lnTo>
                    <a:pt x="6792279" y="1147040"/>
                  </a:lnTo>
                  <a:cubicBezTo>
                    <a:pt x="6986628" y="1147040"/>
                    <a:pt x="7074084" y="1074157"/>
                    <a:pt x="7112954" y="884670"/>
                  </a:cubicBezTo>
                  <a:cubicBezTo>
                    <a:pt x="7117815" y="855518"/>
                    <a:pt x="7127533" y="831221"/>
                    <a:pt x="7151823" y="821509"/>
                  </a:cubicBezTo>
                  <a:cubicBezTo>
                    <a:pt x="7351033" y="763200"/>
                    <a:pt x="7545381" y="738909"/>
                    <a:pt x="7744585" y="821509"/>
                  </a:cubicBezTo>
                  <a:cubicBezTo>
                    <a:pt x="8040969" y="840944"/>
                    <a:pt x="8390796" y="836083"/>
                    <a:pt x="8687174" y="826365"/>
                  </a:cubicBezTo>
                  <a:cubicBezTo>
                    <a:pt x="8735761" y="811787"/>
                    <a:pt x="8789209" y="787496"/>
                    <a:pt x="8803783" y="734047"/>
                  </a:cubicBezTo>
                  <a:cubicBezTo>
                    <a:pt x="8818359" y="695177"/>
                    <a:pt x="8822004" y="656309"/>
                    <a:pt x="8822004" y="617441"/>
                  </a:cubicBezTo>
                  <a:lnTo>
                    <a:pt x="8820632" y="573520"/>
                  </a:lnTo>
                  <a:lnTo>
                    <a:pt x="8822004" y="529599"/>
                  </a:lnTo>
                  <a:cubicBezTo>
                    <a:pt x="8822004" y="490731"/>
                    <a:pt x="8818359" y="451863"/>
                    <a:pt x="8803783" y="412993"/>
                  </a:cubicBezTo>
                  <a:cubicBezTo>
                    <a:pt x="8789209" y="359544"/>
                    <a:pt x="8735761" y="335253"/>
                    <a:pt x="8687174" y="320675"/>
                  </a:cubicBezTo>
                  <a:cubicBezTo>
                    <a:pt x="8390796" y="310957"/>
                    <a:pt x="8040969" y="306096"/>
                    <a:pt x="7744585" y="325531"/>
                  </a:cubicBezTo>
                  <a:cubicBezTo>
                    <a:pt x="7545381" y="408131"/>
                    <a:pt x="7351033" y="383840"/>
                    <a:pt x="7151823" y="325531"/>
                  </a:cubicBezTo>
                  <a:cubicBezTo>
                    <a:pt x="7127533" y="315819"/>
                    <a:pt x="7117815" y="291522"/>
                    <a:pt x="7112954" y="262370"/>
                  </a:cubicBezTo>
                  <a:cubicBezTo>
                    <a:pt x="7074084" y="72883"/>
                    <a:pt x="6986628" y="0"/>
                    <a:pt x="6792279" y="0"/>
                  </a:cubicBezTo>
                  <a:close/>
                </a:path>
              </a:pathLst>
            </a:custGeom>
            <a:solidFill>
              <a:schemeClr val="accent4"/>
            </a:solidFill>
            <a:ln cap="flat" cmpd="sng" w="38100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55" name="Google Shape;1655;p43"/>
          <p:cNvSpPr txBox="1"/>
          <p:nvPr/>
        </p:nvSpPr>
        <p:spPr>
          <a:xfrm>
            <a:off x="-9938" y="5036524"/>
            <a:ext cx="12192000" cy="857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/>
          </a:p>
        </p:txBody>
      </p:sp>
      <p:sp>
        <p:nvSpPr>
          <p:cNvPr id="1656" name="Google Shape;1656;p43"/>
          <p:cNvSpPr/>
          <p:nvPr/>
        </p:nvSpPr>
        <p:spPr>
          <a:xfrm>
            <a:off x="4517334" y="5968157"/>
            <a:ext cx="3157332" cy="301523"/>
          </a:xfrm>
          <a:prstGeom prst="roundRect">
            <a:avLst>
              <a:gd fmla="val 29852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Insert your subtitle here</a:t>
            </a:r>
            <a:endParaRPr/>
          </a:p>
        </p:txBody>
      </p:sp>
      <p:sp>
        <p:nvSpPr>
          <p:cNvPr id="1657" name="Google Shape;1657;p43"/>
          <p:cNvSpPr/>
          <p:nvPr/>
        </p:nvSpPr>
        <p:spPr>
          <a:xfrm>
            <a:off x="5145226" y="1862439"/>
            <a:ext cx="188166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SPECIAL FOOD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1" name="Shape 1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2" name="Google Shape;1662;p44"/>
          <p:cNvSpPr txBox="1"/>
          <p:nvPr>
            <p:ph idx="1" type="body"/>
          </p:nvPr>
        </p:nvSpPr>
        <p:spPr>
          <a:xfrm>
            <a:off x="323529" y="501545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None/>
            </a:pPr>
            <a:r>
              <a:rPr lang="en-US"/>
              <a:t>Fully Editable Shapes</a:t>
            </a:r>
            <a:endParaRPr/>
          </a:p>
        </p:txBody>
      </p:sp>
      <p:cxnSp>
        <p:nvCxnSpPr>
          <p:cNvPr id="1663" name="Google Shape;1663;p44"/>
          <p:cNvCxnSpPr/>
          <p:nvPr/>
        </p:nvCxnSpPr>
        <p:spPr>
          <a:xfrm>
            <a:off x="-8792" y="1417566"/>
            <a:ext cx="12192000" cy="0"/>
          </a:xfrm>
          <a:prstGeom prst="straightConnector1">
            <a:avLst/>
          </a:prstGeom>
          <a:noFill/>
          <a:ln cap="flat" cmpd="sng" w="254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664" name="Google Shape;1664;p44"/>
          <p:cNvGrpSpPr/>
          <p:nvPr/>
        </p:nvGrpSpPr>
        <p:grpSpPr>
          <a:xfrm rot="10800000">
            <a:off x="628961" y="1328114"/>
            <a:ext cx="493544" cy="1996674"/>
            <a:chOff x="6144030" y="3967463"/>
            <a:chExt cx="647700" cy="2620327"/>
          </a:xfrm>
        </p:grpSpPr>
        <p:sp>
          <p:nvSpPr>
            <p:cNvPr id="1665" name="Google Shape;1665;p44"/>
            <p:cNvSpPr/>
            <p:nvPr/>
          </p:nvSpPr>
          <p:spPr>
            <a:xfrm>
              <a:off x="6380250" y="5425740"/>
              <a:ext cx="180975" cy="1162050"/>
            </a:xfrm>
            <a:custGeom>
              <a:rect b="b" l="l" r="r" t="t"/>
              <a:pathLst>
                <a:path extrusionOk="0" h="1162050" w="180975">
                  <a:moveTo>
                    <a:pt x="90488" y="0"/>
                  </a:moveTo>
                  <a:cubicBezTo>
                    <a:pt x="40958" y="0"/>
                    <a:pt x="0" y="40958"/>
                    <a:pt x="0" y="90488"/>
                  </a:cubicBezTo>
                  <a:lnTo>
                    <a:pt x="0" y="1071563"/>
                  </a:lnTo>
                  <a:cubicBezTo>
                    <a:pt x="0" y="1121093"/>
                    <a:pt x="40958" y="1162050"/>
                    <a:pt x="90488" y="1162050"/>
                  </a:cubicBezTo>
                  <a:cubicBezTo>
                    <a:pt x="140018" y="1162050"/>
                    <a:pt x="180975" y="1121093"/>
                    <a:pt x="180975" y="1071563"/>
                  </a:cubicBezTo>
                  <a:lnTo>
                    <a:pt x="180975" y="90488"/>
                  </a:lnTo>
                  <a:cubicBezTo>
                    <a:pt x="180975" y="40958"/>
                    <a:pt x="140018" y="0"/>
                    <a:pt x="90488" y="0"/>
                  </a:cubicBezTo>
                  <a:close/>
                  <a:moveTo>
                    <a:pt x="102870" y="1087755"/>
                  </a:moveTo>
                  <a:cubicBezTo>
                    <a:pt x="82868" y="1095375"/>
                    <a:pt x="60960" y="1084898"/>
                    <a:pt x="54293" y="1064895"/>
                  </a:cubicBezTo>
                  <a:cubicBezTo>
                    <a:pt x="46673" y="1044893"/>
                    <a:pt x="57150" y="1022985"/>
                    <a:pt x="77153" y="1016318"/>
                  </a:cubicBezTo>
                  <a:cubicBezTo>
                    <a:pt x="97155" y="1009650"/>
                    <a:pt x="119063" y="1019175"/>
                    <a:pt x="125730" y="1039178"/>
                  </a:cubicBezTo>
                  <a:cubicBezTo>
                    <a:pt x="133350" y="1058228"/>
                    <a:pt x="122873" y="1080135"/>
                    <a:pt x="102870" y="108775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6" name="Google Shape;1666;p44"/>
            <p:cNvSpPr/>
            <p:nvPr/>
          </p:nvSpPr>
          <p:spPr>
            <a:xfrm>
              <a:off x="6425018" y="4879958"/>
              <a:ext cx="85725" cy="647700"/>
            </a:xfrm>
            <a:custGeom>
              <a:rect b="b" l="l" r="r" t="t"/>
              <a:pathLst>
                <a:path extrusionOk="0" h="647700" w="85725">
                  <a:moveTo>
                    <a:pt x="0" y="0"/>
                  </a:moveTo>
                  <a:lnTo>
                    <a:pt x="90488" y="0"/>
                  </a:lnTo>
                  <a:lnTo>
                    <a:pt x="90488" y="656273"/>
                  </a:lnTo>
                  <a:lnTo>
                    <a:pt x="0" y="65627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7" name="Google Shape;1667;p44"/>
            <p:cNvSpPr/>
            <p:nvPr/>
          </p:nvSpPr>
          <p:spPr>
            <a:xfrm>
              <a:off x="6144030" y="3967463"/>
              <a:ext cx="647700" cy="962025"/>
            </a:xfrm>
            <a:custGeom>
              <a:rect b="b" l="l" r="r" t="t"/>
              <a:pathLst>
                <a:path extrusionOk="0" h="962025" w="647700">
                  <a:moveTo>
                    <a:pt x="326708" y="0"/>
                  </a:moveTo>
                  <a:cubicBezTo>
                    <a:pt x="145733" y="0"/>
                    <a:pt x="0" y="217170"/>
                    <a:pt x="0" y="484823"/>
                  </a:cubicBezTo>
                  <a:cubicBezTo>
                    <a:pt x="0" y="752475"/>
                    <a:pt x="145733" y="970598"/>
                    <a:pt x="326708" y="970598"/>
                  </a:cubicBezTo>
                  <a:cubicBezTo>
                    <a:pt x="507683" y="970598"/>
                    <a:pt x="653415" y="753428"/>
                    <a:pt x="653415" y="484823"/>
                  </a:cubicBezTo>
                  <a:cubicBezTo>
                    <a:pt x="652463" y="217170"/>
                    <a:pt x="506730" y="0"/>
                    <a:pt x="326708" y="0"/>
                  </a:cubicBezTo>
                  <a:close/>
                  <a:moveTo>
                    <a:pt x="172403" y="785813"/>
                  </a:moveTo>
                  <a:cubicBezTo>
                    <a:pt x="172403" y="797243"/>
                    <a:pt x="162878" y="807720"/>
                    <a:pt x="150495" y="807720"/>
                  </a:cubicBezTo>
                  <a:cubicBezTo>
                    <a:pt x="138113" y="807720"/>
                    <a:pt x="128588" y="798195"/>
                    <a:pt x="128588" y="785813"/>
                  </a:cubicBezTo>
                  <a:lnTo>
                    <a:pt x="128588" y="230505"/>
                  </a:lnTo>
                  <a:cubicBezTo>
                    <a:pt x="128588" y="219075"/>
                    <a:pt x="138113" y="208598"/>
                    <a:pt x="150495" y="208598"/>
                  </a:cubicBezTo>
                  <a:cubicBezTo>
                    <a:pt x="162878" y="208598"/>
                    <a:pt x="172403" y="218123"/>
                    <a:pt x="172403" y="230505"/>
                  </a:cubicBezTo>
                  <a:lnTo>
                    <a:pt x="172403" y="785813"/>
                  </a:lnTo>
                  <a:close/>
                  <a:moveTo>
                    <a:pt x="255270" y="785813"/>
                  </a:moveTo>
                  <a:cubicBezTo>
                    <a:pt x="255270" y="797243"/>
                    <a:pt x="245745" y="807720"/>
                    <a:pt x="233363" y="807720"/>
                  </a:cubicBezTo>
                  <a:cubicBezTo>
                    <a:pt x="221933" y="807720"/>
                    <a:pt x="211455" y="798195"/>
                    <a:pt x="211455" y="785813"/>
                  </a:cubicBezTo>
                  <a:lnTo>
                    <a:pt x="211455" y="230505"/>
                  </a:lnTo>
                  <a:cubicBezTo>
                    <a:pt x="211455" y="219075"/>
                    <a:pt x="220980" y="208598"/>
                    <a:pt x="233363" y="208598"/>
                  </a:cubicBezTo>
                  <a:cubicBezTo>
                    <a:pt x="244793" y="208598"/>
                    <a:pt x="255270" y="218123"/>
                    <a:pt x="255270" y="230505"/>
                  </a:cubicBezTo>
                  <a:lnTo>
                    <a:pt x="255270" y="785813"/>
                  </a:lnTo>
                  <a:close/>
                  <a:moveTo>
                    <a:pt x="338138" y="785813"/>
                  </a:moveTo>
                  <a:cubicBezTo>
                    <a:pt x="338138" y="797243"/>
                    <a:pt x="328613" y="807720"/>
                    <a:pt x="316230" y="807720"/>
                  </a:cubicBezTo>
                  <a:cubicBezTo>
                    <a:pt x="304800" y="806768"/>
                    <a:pt x="295275" y="797243"/>
                    <a:pt x="295275" y="785813"/>
                  </a:cubicBezTo>
                  <a:lnTo>
                    <a:pt x="295275" y="230505"/>
                  </a:lnTo>
                  <a:cubicBezTo>
                    <a:pt x="295275" y="219075"/>
                    <a:pt x="304800" y="208598"/>
                    <a:pt x="317183" y="208598"/>
                  </a:cubicBezTo>
                  <a:cubicBezTo>
                    <a:pt x="328613" y="208598"/>
                    <a:pt x="339090" y="218123"/>
                    <a:pt x="339090" y="230505"/>
                  </a:cubicBezTo>
                  <a:lnTo>
                    <a:pt x="339090" y="785813"/>
                  </a:lnTo>
                  <a:close/>
                  <a:moveTo>
                    <a:pt x="421005" y="785813"/>
                  </a:moveTo>
                  <a:cubicBezTo>
                    <a:pt x="421005" y="797243"/>
                    <a:pt x="411480" y="807720"/>
                    <a:pt x="400050" y="807720"/>
                  </a:cubicBezTo>
                  <a:lnTo>
                    <a:pt x="400050" y="807720"/>
                  </a:lnTo>
                  <a:cubicBezTo>
                    <a:pt x="388620" y="807720"/>
                    <a:pt x="378143" y="798195"/>
                    <a:pt x="378143" y="785813"/>
                  </a:cubicBezTo>
                  <a:lnTo>
                    <a:pt x="378143" y="230505"/>
                  </a:lnTo>
                  <a:cubicBezTo>
                    <a:pt x="378143" y="219075"/>
                    <a:pt x="387668" y="208598"/>
                    <a:pt x="400050" y="208598"/>
                  </a:cubicBezTo>
                  <a:lnTo>
                    <a:pt x="400050" y="208598"/>
                  </a:lnTo>
                  <a:cubicBezTo>
                    <a:pt x="411480" y="208598"/>
                    <a:pt x="421005" y="218123"/>
                    <a:pt x="421005" y="230505"/>
                  </a:cubicBezTo>
                  <a:lnTo>
                    <a:pt x="421005" y="785813"/>
                  </a:lnTo>
                  <a:close/>
                  <a:moveTo>
                    <a:pt x="503873" y="785813"/>
                  </a:moveTo>
                  <a:cubicBezTo>
                    <a:pt x="503873" y="797243"/>
                    <a:pt x="494348" y="807720"/>
                    <a:pt x="481965" y="807720"/>
                  </a:cubicBezTo>
                  <a:cubicBezTo>
                    <a:pt x="470535" y="807720"/>
                    <a:pt x="460058" y="798195"/>
                    <a:pt x="460058" y="785813"/>
                  </a:cubicBezTo>
                  <a:lnTo>
                    <a:pt x="460058" y="230505"/>
                  </a:lnTo>
                  <a:cubicBezTo>
                    <a:pt x="460058" y="219075"/>
                    <a:pt x="469583" y="208598"/>
                    <a:pt x="481965" y="208598"/>
                  </a:cubicBezTo>
                  <a:cubicBezTo>
                    <a:pt x="493395" y="208598"/>
                    <a:pt x="503873" y="218123"/>
                    <a:pt x="503873" y="230505"/>
                  </a:cubicBezTo>
                  <a:lnTo>
                    <a:pt x="503873" y="78581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68" name="Google Shape;1668;p44"/>
          <p:cNvGrpSpPr/>
          <p:nvPr/>
        </p:nvGrpSpPr>
        <p:grpSpPr>
          <a:xfrm rot="10800000">
            <a:off x="1942319" y="1328114"/>
            <a:ext cx="551608" cy="2044577"/>
            <a:chOff x="7734611" y="3897930"/>
            <a:chExt cx="723900" cy="2683192"/>
          </a:xfrm>
        </p:grpSpPr>
        <p:sp>
          <p:nvSpPr>
            <p:cNvPr id="1669" name="Google Shape;1669;p44"/>
            <p:cNvSpPr/>
            <p:nvPr/>
          </p:nvSpPr>
          <p:spPr>
            <a:xfrm>
              <a:off x="8010930" y="5419072"/>
              <a:ext cx="180975" cy="1162050"/>
            </a:xfrm>
            <a:custGeom>
              <a:rect b="b" l="l" r="r" t="t"/>
              <a:pathLst>
                <a:path extrusionOk="0" h="1162050" w="180975">
                  <a:moveTo>
                    <a:pt x="90488" y="0"/>
                  </a:moveTo>
                  <a:cubicBezTo>
                    <a:pt x="40958" y="0"/>
                    <a:pt x="0" y="40958"/>
                    <a:pt x="0" y="90488"/>
                  </a:cubicBezTo>
                  <a:lnTo>
                    <a:pt x="0" y="1071563"/>
                  </a:lnTo>
                  <a:cubicBezTo>
                    <a:pt x="0" y="1121093"/>
                    <a:pt x="40958" y="1162050"/>
                    <a:pt x="90488" y="1162050"/>
                  </a:cubicBezTo>
                  <a:cubicBezTo>
                    <a:pt x="140017" y="1162050"/>
                    <a:pt x="180975" y="1121093"/>
                    <a:pt x="180975" y="1071563"/>
                  </a:cubicBezTo>
                  <a:lnTo>
                    <a:pt x="180975" y="90488"/>
                  </a:lnTo>
                  <a:cubicBezTo>
                    <a:pt x="180975" y="40005"/>
                    <a:pt x="140970" y="0"/>
                    <a:pt x="90488" y="0"/>
                  </a:cubicBezTo>
                  <a:close/>
                  <a:moveTo>
                    <a:pt x="103822" y="1086802"/>
                  </a:moveTo>
                  <a:cubicBezTo>
                    <a:pt x="83820" y="1094423"/>
                    <a:pt x="61913" y="1083945"/>
                    <a:pt x="55245" y="1063943"/>
                  </a:cubicBezTo>
                  <a:cubicBezTo>
                    <a:pt x="47625" y="1043940"/>
                    <a:pt x="58103" y="1022033"/>
                    <a:pt x="78105" y="1015365"/>
                  </a:cubicBezTo>
                  <a:cubicBezTo>
                    <a:pt x="98108" y="1008698"/>
                    <a:pt x="120015" y="1018223"/>
                    <a:pt x="126683" y="1038225"/>
                  </a:cubicBezTo>
                  <a:cubicBezTo>
                    <a:pt x="134303" y="1058227"/>
                    <a:pt x="123825" y="1080135"/>
                    <a:pt x="103822" y="108680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0" name="Google Shape;1670;p44"/>
            <p:cNvSpPr/>
            <p:nvPr/>
          </p:nvSpPr>
          <p:spPr>
            <a:xfrm>
              <a:off x="8056650" y="4774230"/>
              <a:ext cx="85725" cy="752475"/>
            </a:xfrm>
            <a:custGeom>
              <a:rect b="b" l="l" r="r" t="t"/>
              <a:pathLst>
                <a:path extrusionOk="0" h="752475" w="85725">
                  <a:moveTo>
                    <a:pt x="0" y="0"/>
                  </a:moveTo>
                  <a:lnTo>
                    <a:pt x="90488" y="0"/>
                  </a:lnTo>
                  <a:lnTo>
                    <a:pt x="90488" y="755333"/>
                  </a:lnTo>
                  <a:lnTo>
                    <a:pt x="0" y="75533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1" name="Google Shape;1671;p44"/>
            <p:cNvSpPr/>
            <p:nvPr/>
          </p:nvSpPr>
          <p:spPr>
            <a:xfrm>
              <a:off x="7734611" y="3897930"/>
              <a:ext cx="723900" cy="885825"/>
            </a:xfrm>
            <a:custGeom>
              <a:rect b="b" l="l" r="r" t="t"/>
              <a:pathLst>
                <a:path extrusionOk="0" h="885825" w="723900">
                  <a:moveTo>
                    <a:pt x="499204" y="0"/>
                  </a:moveTo>
                  <a:lnTo>
                    <a:pt x="229647" y="0"/>
                  </a:lnTo>
                  <a:cubicBezTo>
                    <a:pt x="103916" y="0"/>
                    <a:pt x="-12289" y="34290"/>
                    <a:pt x="1047" y="228600"/>
                  </a:cubicBezTo>
                  <a:lnTo>
                    <a:pt x="39147" y="783908"/>
                  </a:lnTo>
                  <a:cubicBezTo>
                    <a:pt x="39147" y="842010"/>
                    <a:pt x="86772" y="888683"/>
                    <a:pt x="143922" y="888683"/>
                  </a:cubicBezTo>
                  <a:lnTo>
                    <a:pt x="583977" y="888683"/>
                  </a:lnTo>
                  <a:cubicBezTo>
                    <a:pt x="642079" y="888683"/>
                    <a:pt x="688752" y="841058"/>
                    <a:pt x="688752" y="783908"/>
                  </a:cubicBezTo>
                  <a:lnTo>
                    <a:pt x="726852" y="228600"/>
                  </a:lnTo>
                  <a:cubicBezTo>
                    <a:pt x="743044" y="36195"/>
                    <a:pt x="624934" y="0"/>
                    <a:pt x="499204" y="0"/>
                  </a:cubicBezTo>
                  <a:close/>
                  <a:moveTo>
                    <a:pt x="173449" y="782955"/>
                  </a:moveTo>
                  <a:cubicBezTo>
                    <a:pt x="173449" y="796290"/>
                    <a:pt x="160114" y="806768"/>
                    <a:pt x="144874" y="806768"/>
                  </a:cubicBezTo>
                  <a:cubicBezTo>
                    <a:pt x="128681" y="806768"/>
                    <a:pt x="116299" y="796290"/>
                    <a:pt x="116299" y="782955"/>
                  </a:cubicBezTo>
                  <a:lnTo>
                    <a:pt x="116299" y="165735"/>
                  </a:lnTo>
                  <a:cubicBezTo>
                    <a:pt x="116299" y="152400"/>
                    <a:pt x="129634" y="141923"/>
                    <a:pt x="144874" y="141923"/>
                  </a:cubicBezTo>
                  <a:cubicBezTo>
                    <a:pt x="161066" y="141923"/>
                    <a:pt x="173449" y="152400"/>
                    <a:pt x="173449" y="165735"/>
                  </a:cubicBezTo>
                  <a:lnTo>
                    <a:pt x="173449" y="782955"/>
                  </a:lnTo>
                  <a:close/>
                  <a:moveTo>
                    <a:pt x="284891" y="782955"/>
                  </a:moveTo>
                  <a:cubicBezTo>
                    <a:pt x="284891" y="796290"/>
                    <a:pt x="271556" y="806768"/>
                    <a:pt x="256316" y="806768"/>
                  </a:cubicBezTo>
                  <a:cubicBezTo>
                    <a:pt x="240124" y="806768"/>
                    <a:pt x="227741" y="796290"/>
                    <a:pt x="227741" y="782955"/>
                  </a:cubicBezTo>
                  <a:lnTo>
                    <a:pt x="227741" y="165735"/>
                  </a:lnTo>
                  <a:cubicBezTo>
                    <a:pt x="227741" y="152400"/>
                    <a:pt x="241077" y="141923"/>
                    <a:pt x="256316" y="141923"/>
                  </a:cubicBezTo>
                  <a:cubicBezTo>
                    <a:pt x="272509" y="141923"/>
                    <a:pt x="284891" y="152400"/>
                    <a:pt x="284891" y="165735"/>
                  </a:cubicBezTo>
                  <a:lnTo>
                    <a:pt x="284891" y="782955"/>
                  </a:lnTo>
                  <a:close/>
                  <a:moveTo>
                    <a:pt x="396334" y="782955"/>
                  </a:moveTo>
                  <a:cubicBezTo>
                    <a:pt x="396334" y="796290"/>
                    <a:pt x="382999" y="806768"/>
                    <a:pt x="367759" y="806768"/>
                  </a:cubicBezTo>
                  <a:cubicBezTo>
                    <a:pt x="351566" y="806768"/>
                    <a:pt x="339184" y="796290"/>
                    <a:pt x="339184" y="782955"/>
                  </a:cubicBezTo>
                  <a:lnTo>
                    <a:pt x="339184" y="165735"/>
                  </a:lnTo>
                  <a:cubicBezTo>
                    <a:pt x="339184" y="152400"/>
                    <a:pt x="352519" y="141923"/>
                    <a:pt x="367759" y="141923"/>
                  </a:cubicBezTo>
                  <a:cubicBezTo>
                    <a:pt x="383952" y="141923"/>
                    <a:pt x="396334" y="152400"/>
                    <a:pt x="396334" y="165735"/>
                  </a:cubicBezTo>
                  <a:lnTo>
                    <a:pt x="396334" y="782955"/>
                  </a:lnTo>
                  <a:close/>
                  <a:moveTo>
                    <a:pt x="507777" y="782955"/>
                  </a:moveTo>
                  <a:cubicBezTo>
                    <a:pt x="507777" y="796290"/>
                    <a:pt x="494441" y="806768"/>
                    <a:pt x="479202" y="806768"/>
                  </a:cubicBezTo>
                  <a:lnTo>
                    <a:pt x="479202" y="806768"/>
                  </a:lnTo>
                  <a:cubicBezTo>
                    <a:pt x="463009" y="806768"/>
                    <a:pt x="450627" y="796290"/>
                    <a:pt x="450627" y="782955"/>
                  </a:cubicBezTo>
                  <a:lnTo>
                    <a:pt x="450627" y="165735"/>
                  </a:lnTo>
                  <a:cubicBezTo>
                    <a:pt x="450627" y="152400"/>
                    <a:pt x="463961" y="141923"/>
                    <a:pt x="479202" y="141923"/>
                  </a:cubicBezTo>
                  <a:lnTo>
                    <a:pt x="479202" y="141923"/>
                  </a:lnTo>
                  <a:cubicBezTo>
                    <a:pt x="495394" y="141923"/>
                    <a:pt x="507777" y="152400"/>
                    <a:pt x="507777" y="165735"/>
                  </a:cubicBezTo>
                  <a:lnTo>
                    <a:pt x="507777" y="782955"/>
                  </a:lnTo>
                  <a:close/>
                  <a:moveTo>
                    <a:pt x="619219" y="782955"/>
                  </a:moveTo>
                  <a:cubicBezTo>
                    <a:pt x="619219" y="796290"/>
                    <a:pt x="605884" y="806768"/>
                    <a:pt x="590644" y="806768"/>
                  </a:cubicBezTo>
                  <a:cubicBezTo>
                    <a:pt x="574452" y="806768"/>
                    <a:pt x="562069" y="796290"/>
                    <a:pt x="562069" y="782955"/>
                  </a:cubicBezTo>
                  <a:lnTo>
                    <a:pt x="562069" y="165735"/>
                  </a:lnTo>
                  <a:cubicBezTo>
                    <a:pt x="562069" y="152400"/>
                    <a:pt x="575404" y="141923"/>
                    <a:pt x="590644" y="141923"/>
                  </a:cubicBezTo>
                  <a:cubicBezTo>
                    <a:pt x="606836" y="141923"/>
                    <a:pt x="619219" y="152400"/>
                    <a:pt x="619219" y="165735"/>
                  </a:cubicBezTo>
                  <a:lnTo>
                    <a:pt x="619219" y="78295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72" name="Google Shape;1672;p44"/>
          <p:cNvGrpSpPr/>
          <p:nvPr/>
        </p:nvGrpSpPr>
        <p:grpSpPr>
          <a:xfrm rot="10800000">
            <a:off x="1329188" y="1328114"/>
            <a:ext cx="406448" cy="2010465"/>
            <a:chOff x="6983182" y="3979845"/>
            <a:chExt cx="533400" cy="2638425"/>
          </a:xfrm>
        </p:grpSpPr>
        <p:sp>
          <p:nvSpPr>
            <p:cNvPr id="1673" name="Google Shape;1673;p44"/>
            <p:cNvSpPr/>
            <p:nvPr/>
          </p:nvSpPr>
          <p:spPr>
            <a:xfrm>
              <a:off x="7151775" y="5456220"/>
              <a:ext cx="180975" cy="1162050"/>
            </a:xfrm>
            <a:custGeom>
              <a:rect b="b" l="l" r="r" t="t"/>
              <a:pathLst>
                <a:path extrusionOk="0" h="1162050" w="180975">
                  <a:moveTo>
                    <a:pt x="90488" y="0"/>
                  </a:moveTo>
                  <a:cubicBezTo>
                    <a:pt x="40957" y="0"/>
                    <a:pt x="0" y="40957"/>
                    <a:pt x="0" y="90488"/>
                  </a:cubicBezTo>
                  <a:lnTo>
                    <a:pt x="0" y="1071563"/>
                  </a:lnTo>
                  <a:cubicBezTo>
                    <a:pt x="0" y="1121092"/>
                    <a:pt x="40957" y="1162050"/>
                    <a:pt x="90488" y="1162050"/>
                  </a:cubicBezTo>
                  <a:cubicBezTo>
                    <a:pt x="140017" y="1162050"/>
                    <a:pt x="180975" y="1121092"/>
                    <a:pt x="180975" y="1071563"/>
                  </a:cubicBezTo>
                  <a:lnTo>
                    <a:pt x="180975" y="90488"/>
                  </a:lnTo>
                  <a:cubicBezTo>
                    <a:pt x="180975" y="40957"/>
                    <a:pt x="140970" y="0"/>
                    <a:pt x="90488" y="0"/>
                  </a:cubicBezTo>
                  <a:close/>
                  <a:moveTo>
                    <a:pt x="103822" y="1087755"/>
                  </a:moveTo>
                  <a:cubicBezTo>
                    <a:pt x="83820" y="1095375"/>
                    <a:pt x="61913" y="1084898"/>
                    <a:pt x="55245" y="1064895"/>
                  </a:cubicBezTo>
                  <a:cubicBezTo>
                    <a:pt x="47625" y="1044892"/>
                    <a:pt x="58102" y="1022985"/>
                    <a:pt x="78105" y="1016317"/>
                  </a:cubicBezTo>
                  <a:cubicBezTo>
                    <a:pt x="98107" y="1009650"/>
                    <a:pt x="120015" y="1019175"/>
                    <a:pt x="126682" y="1039178"/>
                  </a:cubicBezTo>
                  <a:cubicBezTo>
                    <a:pt x="134302" y="1058228"/>
                    <a:pt x="123825" y="1080135"/>
                    <a:pt x="103822" y="108775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4" name="Google Shape;1674;p44"/>
            <p:cNvSpPr/>
            <p:nvPr/>
          </p:nvSpPr>
          <p:spPr>
            <a:xfrm>
              <a:off x="7197495" y="4812330"/>
              <a:ext cx="85725" cy="752475"/>
            </a:xfrm>
            <a:custGeom>
              <a:rect b="b" l="l" r="r" t="t"/>
              <a:pathLst>
                <a:path extrusionOk="0" h="752475" w="85725">
                  <a:moveTo>
                    <a:pt x="0" y="0"/>
                  </a:moveTo>
                  <a:lnTo>
                    <a:pt x="90487" y="0"/>
                  </a:lnTo>
                  <a:lnTo>
                    <a:pt x="90487" y="755333"/>
                  </a:lnTo>
                  <a:lnTo>
                    <a:pt x="0" y="75533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5" name="Google Shape;1675;p44"/>
            <p:cNvSpPr/>
            <p:nvPr/>
          </p:nvSpPr>
          <p:spPr>
            <a:xfrm>
              <a:off x="6983182" y="3979845"/>
              <a:ext cx="533400" cy="847725"/>
            </a:xfrm>
            <a:custGeom>
              <a:rect b="b" l="l" r="r" t="t"/>
              <a:pathLst>
                <a:path extrusionOk="0" h="847725" w="533400">
                  <a:moveTo>
                    <a:pt x="452438" y="857250"/>
                  </a:moveTo>
                  <a:lnTo>
                    <a:pt x="81915" y="857250"/>
                  </a:lnTo>
                  <a:cubicBezTo>
                    <a:pt x="37148" y="857250"/>
                    <a:pt x="0" y="820102"/>
                    <a:pt x="0" y="775335"/>
                  </a:cubicBezTo>
                  <a:lnTo>
                    <a:pt x="0" y="324803"/>
                  </a:lnTo>
                  <a:cubicBezTo>
                    <a:pt x="0" y="146685"/>
                    <a:pt x="145733" y="0"/>
                    <a:pt x="324803" y="0"/>
                  </a:cubicBezTo>
                  <a:lnTo>
                    <a:pt x="474345" y="0"/>
                  </a:lnTo>
                  <a:cubicBezTo>
                    <a:pt x="506730" y="0"/>
                    <a:pt x="533400" y="26670"/>
                    <a:pt x="533400" y="59055"/>
                  </a:cubicBezTo>
                  <a:lnTo>
                    <a:pt x="533400" y="776288"/>
                  </a:lnTo>
                  <a:cubicBezTo>
                    <a:pt x="533400" y="821055"/>
                    <a:pt x="497205" y="857250"/>
                    <a:pt x="452438" y="85725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76" name="Google Shape;1676;p44"/>
          <p:cNvSpPr/>
          <p:nvPr/>
        </p:nvSpPr>
        <p:spPr>
          <a:xfrm rot="10800000">
            <a:off x="2700610" y="1328114"/>
            <a:ext cx="518467" cy="2032055"/>
          </a:xfrm>
          <a:custGeom>
            <a:rect b="b" l="l" r="r" t="t"/>
            <a:pathLst>
              <a:path extrusionOk="0" h="2314575" w="590550">
                <a:moveTo>
                  <a:pt x="450200" y="68609"/>
                </a:moveTo>
                <a:cubicBezTo>
                  <a:pt x="404479" y="21936"/>
                  <a:pt x="351140" y="-924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89227" y="29"/>
                  <a:pt x="288275" y="29"/>
                  <a:pt x="286370" y="29"/>
                </a:cubicBezTo>
                <a:cubicBezTo>
                  <a:pt x="227315" y="1934"/>
                  <a:pt x="174927" y="28604"/>
                  <a:pt x="130160" y="78134"/>
                </a:cubicBezTo>
                <a:cubicBezTo>
                  <a:pt x="28242" y="190529"/>
                  <a:pt x="-10810" y="404841"/>
                  <a:pt x="2525" y="557241"/>
                </a:cubicBezTo>
                <a:cubicBezTo>
                  <a:pt x="13002" y="671541"/>
                  <a:pt x="82535" y="884901"/>
                  <a:pt x="147304" y="1065876"/>
                </a:cubicBezTo>
                <a:cubicBezTo>
                  <a:pt x="143494" y="1067781"/>
                  <a:pt x="140637" y="1072544"/>
                  <a:pt x="140637" y="1077306"/>
                </a:cubicBezTo>
                <a:lnTo>
                  <a:pt x="140637" y="1085879"/>
                </a:lnTo>
                <a:cubicBezTo>
                  <a:pt x="140637" y="1092546"/>
                  <a:pt x="146352" y="1098261"/>
                  <a:pt x="153019" y="1098261"/>
                </a:cubicBezTo>
                <a:lnTo>
                  <a:pt x="158735" y="1098261"/>
                </a:lnTo>
                <a:cubicBezTo>
                  <a:pt x="201597" y="1216371"/>
                  <a:pt x="241602" y="1315431"/>
                  <a:pt x="257794" y="1355436"/>
                </a:cubicBezTo>
                <a:cubicBezTo>
                  <a:pt x="221600" y="1369724"/>
                  <a:pt x="190167" y="1401156"/>
                  <a:pt x="190167" y="1437351"/>
                </a:cubicBezTo>
                <a:lnTo>
                  <a:pt x="209217" y="2227926"/>
                </a:lnTo>
                <a:cubicBezTo>
                  <a:pt x="209217" y="2277456"/>
                  <a:pt x="250175" y="2318414"/>
                  <a:pt x="299704" y="2318414"/>
                </a:cubicBezTo>
                <a:cubicBezTo>
                  <a:pt x="349235" y="2318414"/>
                  <a:pt x="390192" y="2277456"/>
                  <a:pt x="390192" y="2227926"/>
                </a:cubicBezTo>
                <a:lnTo>
                  <a:pt x="409242" y="1437351"/>
                </a:lnTo>
                <a:cubicBezTo>
                  <a:pt x="409242" y="1402109"/>
                  <a:pt x="378762" y="1370676"/>
                  <a:pt x="343520" y="1356389"/>
                </a:cubicBezTo>
                <a:cubicBezTo>
                  <a:pt x="356854" y="1322099"/>
                  <a:pt x="394954" y="1221134"/>
                  <a:pt x="437817" y="1098261"/>
                </a:cubicBezTo>
                <a:lnTo>
                  <a:pt x="447342" y="1098261"/>
                </a:lnTo>
                <a:cubicBezTo>
                  <a:pt x="454010" y="1098261"/>
                  <a:pt x="459725" y="1092546"/>
                  <a:pt x="459725" y="1085879"/>
                </a:cubicBezTo>
                <a:lnTo>
                  <a:pt x="459725" y="1077306"/>
                </a:lnTo>
                <a:cubicBezTo>
                  <a:pt x="459725" y="1070639"/>
                  <a:pt x="454962" y="1065876"/>
                  <a:pt x="449247" y="1064924"/>
                </a:cubicBezTo>
                <a:cubicBezTo>
                  <a:pt x="515922" y="869661"/>
                  <a:pt x="589265" y="633441"/>
                  <a:pt x="592122" y="521999"/>
                </a:cubicBezTo>
                <a:cubicBezTo>
                  <a:pt x="594979" y="377219"/>
                  <a:pt x="552117" y="173384"/>
                  <a:pt x="450200" y="68609"/>
                </a:cubicBezTo>
                <a:close/>
                <a:moveTo>
                  <a:pt x="284465" y="1064924"/>
                </a:moveTo>
                <a:cubicBezTo>
                  <a:pt x="260652" y="838229"/>
                  <a:pt x="233029" y="553431"/>
                  <a:pt x="233982" y="491519"/>
                </a:cubicBezTo>
                <a:cubicBezTo>
                  <a:pt x="239697" y="46701"/>
                  <a:pt x="287322" y="29556"/>
                  <a:pt x="290179" y="28604"/>
                </a:cubicBezTo>
                <a:cubicBezTo>
                  <a:pt x="290179" y="28604"/>
                  <a:pt x="290179" y="28604"/>
                  <a:pt x="290179" y="28604"/>
                </a:cubicBezTo>
                <a:cubicBezTo>
                  <a:pt x="292085" y="28604"/>
                  <a:pt x="293990" y="30509"/>
                  <a:pt x="295895" y="31461"/>
                </a:cubicBezTo>
                <a:cubicBezTo>
                  <a:pt x="336852" y="72419"/>
                  <a:pt x="356854" y="324831"/>
                  <a:pt x="355902" y="490566"/>
                </a:cubicBezTo>
                <a:cubicBezTo>
                  <a:pt x="354950" y="582959"/>
                  <a:pt x="333995" y="849659"/>
                  <a:pt x="314945" y="1063971"/>
                </a:cubicBezTo>
                <a:lnTo>
                  <a:pt x="284465" y="1063971"/>
                </a:lnTo>
                <a:close/>
                <a:moveTo>
                  <a:pt x="311135" y="1099214"/>
                </a:moveTo>
                <a:cubicBezTo>
                  <a:pt x="307325" y="1143029"/>
                  <a:pt x="303515" y="1183986"/>
                  <a:pt x="300657" y="1220181"/>
                </a:cubicBezTo>
                <a:cubicBezTo>
                  <a:pt x="296847" y="1183986"/>
                  <a:pt x="292085" y="1143029"/>
                  <a:pt x="288275" y="1099214"/>
                </a:cubicBezTo>
                <a:lnTo>
                  <a:pt x="311135" y="1099214"/>
                </a:lnTo>
                <a:close/>
                <a:moveTo>
                  <a:pt x="243507" y="56226"/>
                </a:moveTo>
                <a:cubicBezTo>
                  <a:pt x="225410" y="115281"/>
                  <a:pt x="208265" y="238154"/>
                  <a:pt x="205407" y="491519"/>
                </a:cubicBezTo>
                <a:cubicBezTo>
                  <a:pt x="204454" y="555336"/>
                  <a:pt x="232077" y="838229"/>
                  <a:pt x="255890" y="1064924"/>
                </a:cubicBezTo>
                <a:lnTo>
                  <a:pt x="234935" y="1064924"/>
                </a:lnTo>
                <a:cubicBezTo>
                  <a:pt x="192072" y="873471"/>
                  <a:pt x="144447" y="639156"/>
                  <a:pt x="133017" y="517236"/>
                </a:cubicBezTo>
                <a:cubicBezTo>
                  <a:pt x="114919" y="317211"/>
                  <a:pt x="175879" y="131474"/>
                  <a:pt x="242554" y="58131"/>
                </a:cubicBezTo>
                <a:cubicBezTo>
                  <a:pt x="242554" y="57179"/>
                  <a:pt x="243507" y="56226"/>
                  <a:pt x="243507" y="56226"/>
                </a:cubicBezTo>
                <a:close/>
                <a:moveTo>
                  <a:pt x="258747" y="1099214"/>
                </a:moveTo>
                <a:cubicBezTo>
                  <a:pt x="263510" y="1149696"/>
                  <a:pt x="269225" y="1196369"/>
                  <a:pt x="273035" y="1235421"/>
                </a:cubicBezTo>
                <a:cubicBezTo>
                  <a:pt x="263510" y="1195416"/>
                  <a:pt x="253032" y="1149696"/>
                  <a:pt x="241602" y="1099214"/>
                </a:cubicBezTo>
                <a:lnTo>
                  <a:pt x="258747" y="1099214"/>
                </a:lnTo>
                <a:close/>
                <a:moveTo>
                  <a:pt x="339710" y="1099214"/>
                </a:moveTo>
                <a:lnTo>
                  <a:pt x="360665" y="1099214"/>
                </a:lnTo>
                <a:cubicBezTo>
                  <a:pt x="348282" y="1158269"/>
                  <a:pt x="335900" y="1211609"/>
                  <a:pt x="326375" y="1254471"/>
                </a:cubicBezTo>
                <a:cubicBezTo>
                  <a:pt x="330185" y="1211609"/>
                  <a:pt x="334947" y="1157316"/>
                  <a:pt x="339710" y="1099214"/>
                </a:cubicBezTo>
                <a:close/>
                <a:moveTo>
                  <a:pt x="342567" y="1064924"/>
                </a:moveTo>
                <a:cubicBezTo>
                  <a:pt x="361617" y="850611"/>
                  <a:pt x="382572" y="583911"/>
                  <a:pt x="383525" y="491519"/>
                </a:cubicBezTo>
                <a:cubicBezTo>
                  <a:pt x="384477" y="392459"/>
                  <a:pt x="375904" y="147666"/>
                  <a:pt x="335900" y="46701"/>
                </a:cubicBezTo>
                <a:cubicBezTo>
                  <a:pt x="342567" y="52416"/>
                  <a:pt x="350187" y="58131"/>
                  <a:pt x="356854" y="65751"/>
                </a:cubicBezTo>
                <a:cubicBezTo>
                  <a:pt x="415910" y="128616"/>
                  <a:pt x="472107" y="280064"/>
                  <a:pt x="454962" y="513426"/>
                </a:cubicBezTo>
                <a:cubicBezTo>
                  <a:pt x="442579" y="677256"/>
                  <a:pt x="403527" y="891569"/>
                  <a:pt x="367332" y="1064924"/>
                </a:cubicBezTo>
                <a:lnTo>
                  <a:pt x="342567" y="1064924"/>
                </a:lnTo>
                <a:close/>
                <a:moveTo>
                  <a:pt x="150162" y="97184"/>
                </a:moveTo>
                <a:cubicBezTo>
                  <a:pt x="170165" y="75276"/>
                  <a:pt x="191119" y="59084"/>
                  <a:pt x="213027" y="47654"/>
                </a:cubicBezTo>
                <a:cubicBezTo>
                  <a:pt x="145400" y="130521"/>
                  <a:pt x="86344" y="319116"/>
                  <a:pt x="104442" y="519141"/>
                </a:cubicBezTo>
                <a:cubicBezTo>
                  <a:pt x="115872" y="641061"/>
                  <a:pt x="163497" y="873471"/>
                  <a:pt x="205407" y="1064924"/>
                </a:cubicBezTo>
                <a:lnTo>
                  <a:pt x="175879" y="1064924"/>
                </a:lnTo>
                <a:cubicBezTo>
                  <a:pt x="110157" y="883949"/>
                  <a:pt x="38719" y="667731"/>
                  <a:pt x="29194" y="555336"/>
                </a:cubicBezTo>
                <a:cubicBezTo>
                  <a:pt x="15860" y="408651"/>
                  <a:pt x="53007" y="203864"/>
                  <a:pt x="150162" y="97184"/>
                </a:cubicBezTo>
                <a:close/>
                <a:moveTo>
                  <a:pt x="213027" y="1099214"/>
                </a:moveTo>
                <a:cubicBezTo>
                  <a:pt x="227315" y="1161126"/>
                  <a:pt x="239697" y="1218276"/>
                  <a:pt x="251127" y="1263044"/>
                </a:cubicBezTo>
                <a:cubicBezTo>
                  <a:pt x="233982" y="1218276"/>
                  <a:pt x="212075" y="1161126"/>
                  <a:pt x="189215" y="1099214"/>
                </a:cubicBezTo>
                <a:lnTo>
                  <a:pt x="213027" y="1099214"/>
                </a:lnTo>
                <a:close/>
                <a:moveTo>
                  <a:pt x="312087" y="2245071"/>
                </a:moveTo>
                <a:cubicBezTo>
                  <a:pt x="292085" y="2252691"/>
                  <a:pt x="270177" y="2242214"/>
                  <a:pt x="263510" y="2222211"/>
                </a:cubicBezTo>
                <a:cubicBezTo>
                  <a:pt x="255890" y="2202209"/>
                  <a:pt x="266367" y="2180301"/>
                  <a:pt x="286370" y="2173634"/>
                </a:cubicBezTo>
                <a:cubicBezTo>
                  <a:pt x="306372" y="2166966"/>
                  <a:pt x="328279" y="2176491"/>
                  <a:pt x="334947" y="2196494"/>
                </a:cubicBezTo>
                <a:cubicBezTo>
                  <a:pt x="342567" y="2215544"/>
                  <a:pt x="332090" y="2237451"/>
                  <a:pt x="312087" y="2245071"/>
                </a:cubicBezTo>
                <a:close/>
                <a:moveTo>
                  <a:pt x="363522" y="1219229"/>
                </a:moveTo>
                <a:cubicBezTo>
                  <a:pt x="371142" y="1183986"/>
                  <a:pt x="380667" y="1143029"/>
                  <a:pt x="390192" y="1099214"/>
                </a:cubicBezTo>
                <a:lnTo>
                  <a:pt x="406385" y="1099214"/>
                </a:lnTo>
                <a:cubicBezTo>
                  <a:pt x="391145" y="1143029"/>
                  <a:pt x="376857" y="1183034"/>
                  <a:pt x="363522" y="1219229"/>
                </a:cubicBezTo>
                <a:close/>
                <a:moveTo>
                  <a:pt x="562595" y="521046"/>
                </a:moveTo>
                <a:cubicBezTo>
                  <a:pt x="559737" y="629631"/>
                  <a:pt x="485442" y="868709"/>
                  <a:pt x="417815" y="1063971"/>
                </a:cubicBezTo>
                <a:lnTo>
                  <a:pt x="396860" y="1063971"/>
                </a:lnTo>
                <a:cubicBezTo>
                  <a:pt x="433054" y="890616"/>
                  <a:pt x="472107" y="678209"/>
                  <a:pt x="483537" y="515331"/>
                </a:cubicBezTo>
                <a:cubicBezTo>
                  <a:pt x="498777" y="314354"/>
                  <a:pt x="461629" y="143856"/>
                  <a:pt x="384477" y="53369"/>
                </a:cubicBezTo>
                <a:cubicBezTo>
                  <a:pt x="399717" y="62894"/>
                  <a:pt x="414957" y="74324"/>
                  <a:pt x="429245" y="88611"/>
                </a:cubicBezTo>
                <a:cubicBezTo>
                  <a:pt x="526400" y="186719"/>
                  <a:pt x="566404" y="381981"/>
                  <a:pt x="562595" y="5210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7" name="Google Shape;1677;p44"/>
          <p:cNvSpPr/>
          <p:nvPr/>
        </p:nvSpPr>
        <p:spPr>
          <a:xfrm rot="10800000">
            <a:off x="4674459" y="1328114"/>
            <a:ext cx="457200" cy="1628775"/>
          </a:xfrm>
          <a:custGeom>
            <a:rect b="b" l="l" r="r" t="t"/>
            <a:pathLst>
              <a:path extrusionOk="0" h="1628775" w="457200">
                <a:moveTo>
                  <a:pt x="321985" y="1555869"/>
                </a:moveTo>
                <a:cubicBezTo>
                  <a:pt x="341035" y="1428234"/>
                  <a:pt x="342940" y="1304409"/>
                  <a:pt x="348655" y="1175821"/>
                </a:cubicBezTo>
                <a:cubicBezTo>
                  <a:pt x="353417" y="1053901"/>
                  <a:pt x="360085" y="927219"/>
                  <a:pt x="368657" y="805299"/>
                </a:cubicBezTo>
                <a:cubicBezTo>
                  <a:pt x="382945" y="606226"/>
                  <a:pt x="433427" y="417631"/>
                  <a:pt x="461050" y="206176"/>
                </a:cubicBezTo>
                <a:cubicBezTo>
                  <a:pt x="470575" y="168076"/>
                  <a:pt x="467717" y="136644"/>
                  <a:pt x="426760" y="120451"/>
                </a:cubicBezTo>
                <a:cubicBezTo>
                  <a:pt x="328652" y="82351"/>
                  <a:pt x="240070" y="45204"/>
                  <a:pt x="141962" y="6151"/>
                </a:cubicBezTo>
                <a:cubicBezTo>
                  <a:pt x="102910" y="-9089"/>
                  <a:pt x="89575" y="4246"/>
                  <a:pt x="82907" y="43299"/>
                </a:cubicBezTo>
                <a:cubicBezTo>
                  <a:pt x="71477" y="127119"/>
                  <a:pt x="4802" y="683379"/>
                  <a:pt x="40" y="893881"/>
                </a:cubicBezTo>
                <a:cubicBezTo>
                  <a:pt x="-913" y="935791"/>
                  <a:pt x="15280" y="951031"/>
                  <a:pt x="55285" y="945316"/>
                </a:cubicBezTo>
                <a:cubicBezTo>
                  <a:pt x="108625" y="938649"/>
                  <a:pt x="146725" y="942459"/>
                  <a:pt x="200065" y="937696"/>
                </a:cubicBezTo>
                <a:cubicBezTo>
                  <a:pt x="257215" y="932934"/>
                  <a:pt x="273407" y="947221"/>
                  <a:pt x="254357" y="1000561"/>
                </a:cubicBezTo>
                <a:cubicBezTo>
                  <a:pt x="206732" y="1139626"/>
                  <a:pt x="212447" y="1248211"/>
                  <a:pt x="211495" y="1392991"/>
                </a:cubicBezTo>
                <a:cubicBezTo>
                  <a:pt x="211495" y="1411089"/>
                  <a:pt x="216257" y="1478716"/>
                  <a:pt x="201970" y="1490146"/>
                </a:cubicBezTo>
                <a:cubicBezTo>
                  <a:pt x="158155" y="1528246"/>
                  <a:pt x="175300" y="1551106"/>
                  <a:pt x="198160" y="1595874"/>
                </a:cubicBezTo>
                <a:cubicBezTo>
                  <a:pt x="211495" y="1618734"/>
                  <a:pt x="223877" y="1640641"/>
                  <a:pt x="263882" y="1632069"/>
                </a:cubicBezTo>
                <a:cubicBezTo>
                  <a:pt x="305792" y="1624449"/>
                  <a:pt x="316270" y="1594921"/>
                  <a:pt x="321985" y="1555869"/>
                </a:cubicBezTo>
                <a:close/>
                <a:moveTo>
                  <a:pt x="398185" y="216654"/>
                </a:moveTo>
                <a:cubicBezTo>
                  <a:pt x="382945" y="225226"/>
                  <a:pt x="368657" y="219511"/>
                  <a:pt x="358180" y="206176"/>
                </a:cubicBezTo>
                <a:cubicBezTo>
                  <a:pt x="350560" y="189984"/>
                  <a:pt x="353417" y="175696"/>
                  <a:pt x="367705" y="166171"/>
                </a:cubicBezTo>
                <a:cubicBezTo>
                  <a:pt x="381992" y="157599"/>
                  <a:pt x="398185" y="159504"/>
                  <a:pt x="407710" y="174744"/>
                </a:cubicBezTo>
                <a:cubicBezTo>
                  <a:pt x="419140" y="190936"/>
                  <a:pt x="415330" y="207129"/>
                  <a:pt x="398185" y="216654"/>
                </a:cubicBezTo>
                <a:close/>
                <a:moveTo>
                  <a:pt x="269597" y="1156771"/>
                </a:moveTo>
                <a:cubicBezTo>
                  <a:pt x="261977" y="1145341"/>
                  <a:pt x="262930" y="1133911"/>
                  <a:pt x="274360" y="1126291"/>
                </a:cubicBezTo>
                <a:cubicBezTo>
                  <a:pt x="285790" y="1118671"/>
                  <a:pt x="296267" y="1121529"/>
                  <a:pt x="304840" y="1131054"/>
                </a:cubicBezTo>
                <a:cubicBezTo>
                  <a:pt x="312460" y="1144389"/>
                  <a:pt x="310555" y="1155819"/>
                  <a:pt x="300077" y="1163439"/>
                </a:cubicBezTo>
                <a:cubicBezTo>
                  <a:pt x="289600" y="1170106"/>
                  <a:pt x="277217" y="1168201"/>
                  <a:pt x="269597" y="1156771"/>
                </a:cubicBezTo>
                <a:close/>
                <a:moveTo>
                  <a:pt x="263882" y="1314886"/>
                </a:moveTo>
                <a:cubicBezTo>
                  <a:pt x="256262" y="1303456"/>
                  <a:pt x="258167" y="1291074"/>
                  <a:pt x="269597" y="1283454"/>
                </a:cubicBezTo>
                <a:cubicBezTo>
                  <a:pt x="281027" y="1275834"/>
                  <a:pt x="292457" y="1279644"/>
                  <a:pt x="301030" y="1289169"/>
                </a:cubicBezTo>
                <a:cubicBezTo>
                  <a:pt x="308650" y="1301551"/>
                  <a:pt x="306745" y="1312029"/>
                  <a:pt x="295315" y="1320601"/>
                </a:cubicBezTo>
                <a:cubicBezTo>
                  <a:pt x="283885" y="1328221"/>
                  <a:pt x="271502" y="1326316"/>
                  <a:pt x="263882" y="1314886"/>
                </a:cubicBezTo>
                <a:close/>
                <a:moveTo>
                  <a:pt x="261025" y="1455856"/>
                </a:moveTo>
                <a:cubicBezTo>
                  <a:pt x="253405" y="1443474"/>
                  <a:pt x="255310" y="1432044"/>
                  <a:pt x="266740" y="1424424"/>
                </a:cubicBezTo>
                <a:cubicBezTo>
                  <a:pt x="278170" y="1416804"/>
                  <a:pt x="289600" y="1418709"/>
                  <a:pt x="297220" y="1431091"/>
                </a:cubicBezTo>
                <a:cubicBezTo>
                  <a:pt x="304840" y="1443474"/>
                  <a:pt x="301030" y="1453951"/>
                  <a:pt x="292457" y="1462524"/>
                </a:cubicBezTo>
                <a:cubicBezTo>
                  <a:pt x="279122" y="1469191"/>
                  <a:pt x="268645" y="1467286"/>
                  <a:pt x="261025" y="14558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8" name="Google Shape;1678;p44"/>
          <p:cNvSpPr/>
          <p:nvPr/>
        </p:nvSpPr>
        <p:spPr>
          <a:xfrm rot="10800000">
            <a:off x="4220126" y="1328114"/>
            <a:ext cx="247650" cy="1552575"/>
          </a:xfrm>
          <a:custGeom>
            <a:rect b="b" l="l" r="r" t="t"/>
            <a:pathLst>
              <a:path extrusionOk="0" h="1552575" w="247650">
                <a:moveTo>
                  <a:pt x="247650" y="1469035"/>
                </a:moveTo>
                <a:cubicBezTo>
                  <a:pt x="241935" y="1179475"/>
                  <a:pt x="234315" y="905155"/>
                  <a:pt x="230505" y="614642"/>
                </a:cubicBezTo>
                <a:cubicBezTo>
                  <a:pt x="228600" y="504152"/>
                  <a:pt x="231458" y="394615"/>
                  <a:pt x="219075" y="285077"/>
                </a:cubicBezTo>
                <a:cubicBezTo>
                  <a:pt x="215265" y="186970"/>
                  <a:pt x="170498" y="103150"/>
                  <a:pt x="104775" y="31712"/>
                </a:cubicBezTo>
                <a:cubicBezTo>
                  <a:pt x="94298" y="20282"/>
                  <a:pt x="72390" y="-11150"/>
                  <a:pt x="67627" y="4090"/>
                </a:cubicBezTo>
                <a:cubicBezTo>
                  <a:pt x="36195" y="104102"/>
                  <a:pt x="0" y="592735"/>
                  <a:pt x="0" y="867055"/>
                </a:cubicBezTo>
                <a:cubicBezTo>
                  <a:pt x="0" y="959447"/>
                  <a:pt x="0" y="961352"/>
                  <a:pt x="89535" y="982307"/>
                </a:cubicBezTo>
                <a:cubicBezTo>
                  <a:pt x="133350" y="992785"/>
                  <a:pt x="160020" y="1014692"/>
                  <a:pt x="151448" y="1058507"/>
                </a:cubicBezTo>
                <a:cubicBezTo>
                  <a:pt x="144780" y="1096607"/>
                  <a:pt x="141923" y="1135660"/>
                  <a:pt x="137160" y="1173760"/>
                </a:cubicBezTo>
                <a:cubicBezTo>
                  <a:pt x="124777" y="1269010"/>
                  <a:pt x="138113" y="1348067"/>
                  <a:pt x="133350" y="1442365"/>
                </a:cubicBezTo>
                <a:cubicBezTo>
                  <a:pt x="118110" y="1454747"/>
                  <a:pt x="108585" y="1472845"/>
                  <a:pt x="108585" y="1493800"/>
                </a:cubicBezTo>
                <a:cubicBezTo>
                  <a:pt x="108585" y="1530947"/>
                  <a:pt x="138113" y="1560475"/>
                  <a:pt x="175260" y="1560475"/>
                </a:cubicBezTo>
                <a:cubicBezTo>
                  <a:pt x="182880" y="1560475"/>
                  <a:pt x="189548" y="1559522"/>
                  <a:pt x="196215" y="1556665"/>
                </a:cubicBezTo>
                <a:cubicBezTo>
                  <a:pt x="212408" y="1551902"/>
                  <a:pt x="227648" y="1542377"/>
                  <a:pt x="239077" y="1527137"/>
                </a:cubicBezTo>
                <a:cubicBezTo>
                  <a:pt x="240030" y="1526185"/>
                  <a:pt x="240983" y="1525232"/>
                  <a:pt x="240983" y="1524280"/>
                </a:cubicBezTo>
                <a:cubicBezTo>
                  <a:pt x="251460" y="1507135"/>
                  <a:pt x="247650" y="1488085"/>
                  <a:pt x="247650" y="1469035"/>
                </a:cubicBezTo>
                <a:close/>
                <a:moveTo>
                  <a:pt x="205740" y="1431887"/>
                </a:moveTo>
                <a:cubicBezTo>
                  <a:pt x="196215" y="1439507"/>
                  <a:pt x="182880" y="1438555"/>
                  <a:pt x="175260" y="1429030"/>
                </a:cubicBezTo>
                <a:cubicBezTo>
                  <a:pt x="167640" y="1419505"/>
                  <a:pt x="168592" y="1406170"/>
                  <a:pt x="178117" y="1398550"/>
                </a:cubicBezTo>
                <a:cubicBezTo>
                  <a:pt x="187642" y="1390930"/>
                  <a:pt x="200977" y="1391882"/>
                  <a:pt x="208598" y="1401407"/>
                </a:cubicBezTo>
                <a:cubicBezTo>
                  <a:pt x="216217" y="1409980"/>
                  <a:pt x="215265" y="1424267"/>
                  <a:pt x="205740" y="1431887"/>
                </a:cubicBezTo>
                <a:close/>
                <a:moveTo>
                  <a:pt x="205740" y="1269962"/>
                </a:moveTo>
                <a:cubicBezTo>
                  <a:pt x="196215" y="1277582"/>
                  <a:pt x="182880" y="1276630"/>
                  <a:pt x="175260" y="1267105"/>
                </a:cubicBezTo>
                <a:cubicBezTo>
                  <a:pt x="167640" y="1257580"/>
                  <a:pt x="168592" y="1244245"/>
                  <a:pt x="178117" y="1236625"/>
                </a:cubicBezTo>
                <a:cubicBezTo>
                  <a:pt x="187642" y="1229005"/>
                  <a:pt x="200977" y="1229957"/>
                  <a:pt x="208598" y="1239482"/>
                </a:cubicBezTo>
                <a:cubicBezTo>
                  <a:pt x="216217" y="1248055"/>
                  <a:pt x="215265" y="1262342"/>
                  <a:pt x="205740" y="1269962"/>
                </a:cubicBezTo>
                <a:close/>
                <a:moveTo>
                  <a:pt x="205740" y="1108037"/>
                </a:moveTo>
                <a:cubicBezTo>
                  <a:pt x="196215" y="1115657"/>
                  <a:pt x="182880" y="1114705"/>
                  <a:pt x="175260" y="1105180"/>
                </a:cubicBezTo>
                <a:cubicBezTo>
                  <a:pt x="167640" y="1095655"/>
                  <a:pt x="168592" y="1082320"/>
                  <a:pt x="178117" y="1074700"/>
                </a:cubicBezTo>
                <a:cubicBezTo>
                  <a:pt x="187642" y="1067080"/>
                  <a:pt x="200977" y="1068032"/>
                  <a:pt x="208598" y="1077557"/>
                </a:cubicBezTo>
                <a:cubicBezTo>
                  <a:pt x="216217" y="1086130"/>
                  <a:pt x="215265" y="1100417"/>
                  <a:pt x="205740" y="110803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9" name="Google Shape;1679;p44"/>
          <p:cNvSpPr/>
          <p:nvPr/>
        </p:nvSpPr>
        <p:spPr>
          <a:xfrm rot="10800000">
            <a:off x="3794368" y="1328114"/>
            <a:ext cx="219075" cy="1609725"/>
          </a:xfrm>
          <a:custGeom>
            <a:rect b="b" l="l" r="r" t="t"/>
            <a:pathLst>
              <a:path extrusionOk="0" h="1609725" w="219075">
                <a:moveTo>
                  <a:pt x="227120" y="420053"/>
                </a:moveTo>
                <a:cubicBezTo>
                  <a:pt x="230930" y="278130"/>
                  <a:pt x="217595" y="139065"/>
                  <a:pt x="189020" y="0"/>
                </a:cubicBezTo>
                <a:cubicBezTo>
                  <a:pt x="138537" y="65723"/>
                  <a:pt x="112820" y="140017"/>
                  <a:pt x="92817" y="216217"/>
                </a:cubicBezTo>
                <a:cubicBezTo>
                  <a:pt x="29000" y="464820"/>
                  <a:pt x="22332" y="705802"/>
                  <a:pt x="425" y="960120"/>
                </a:cubicBezTo>
                <a:cubicBezTo>
                  <a:pt x="-2433" y="990600"/>
                  <a:pt x="8997" y="1002030"/>
                  <a:pt x="38525" y="1005840"/>
                </a:cubicBezTo>
                <a:cubicBezTo>
                  <a:pt x="89960" y="1012508"/>
                  <a:pt x="111867" y="1014413"/>
                  <a:pt x="116630" y="1044893"/>
                </a:cubicBezTo>
                <a:lnTo>
                  <a:pt x="121392" y="1044893"/>
                </a:lnTo>
                <a:cubicBezTo>
                  <a:pt x="122345" y="1052513"/>
                  <a:pt x="122345" y="1061085"/>
                  <a:pt x="120440" y="1071563"/>
                </a:cubicBezTo>
                <a:cubicBezTo>
                  <a:pt x="112820" y="1112520"/>
                  <a:pt x="109962" y="1154430"/>
                  <a:pt x="105200" y="1196340"/>
                </a:cubicBezTo>
                <a:cubicBezTo>
                  <a:pt x="90912" y="1299210"/>
                  <a:pt x="106152" y="1384935"/>
                  <a:pt x="101390" y="1486853"/>
                </a:cubicBezTo>
                <a:cubicBezTo>
                  <a:pt x="85197" y="1500188"/>
                  <a:pt x="74720" y="1520190"/>
                  <a:pt x="74720" y="1542098"/>
                </a:cubicBezTo>
                <a:cubicBezTo>
                  <a:pt x="74720" y="1582103"/>
                  <a:pt x="107105" y="1613535"/>
                  <a:pt x="146157" y="1613535"/>
                </a:cubicBezTo>
                <a:cubicBezTo>
                  <a:pt x="153777" y="1613535"/>
                  <a:pt x="161397" y="1612583"/>
                  <a:pt x="169017" y="1609725"/>
                </a:cubicBezTo>
                <a:cubicBezTo>
                  <a:pt x="186162" y="1604963"/>
                  <a:pt x="202355" y="1594485"/>
                  <a:pt x="214737" y="1577340"/>
                </a:cubicBezTo>
                <a:cubicBezTo>
                  <a:pt x="215690" y="1576388"/>
                  <a:pt x="216642" y="1575435"/>
                  <a:pt x="216642" y="1573530"/>
                </a:cubicBezTo>
                <a:cubicBezTo>
                  <a:pt x="226167" y="1554480"/>
                  <a:pt x="222357" y="1533525"/>
                  <a:pt x="222357" y="1513523"/>
                </a:cubicBezTo>
                <a:cubicBezTo>
                  <a:pt x="219500" y="1353503"/>
                  <a:pt x="215690" y="1199198"/>
                  <a:pt x="211880" y="1043940"/>
                </a:cubicBezTo>
                <a:lnTo>
                  <a:pt x="212832" y="1043940"/>
                </a:lnTo>
                <a:cubicBezTo>
                  <a:pt x="218547" y="828675"/>
                  <a:pt x="222357" y="635318"/>
                  <a:pt x="227120" y="420053"/>
                </a:cubicBezTo>
                <a:close/>
                <a:moveTo>
                  <a:pt x="178542" y="1473518"/>
                </a:moveTo>
                <a:cubicBezTo>
                  <a:pt x="169017" y="1482090"/>
                  <a:pt x="153777" y="1480185"/>
                  <a:pt x="146157" y="1470660"/>
                </a:cubicBezTo>
                <a:cubicBezTo>
                  <a:pt x="137585" y="1461135"/>
                  <a:pt x="139490" y="1445895"/>
                  <a:pt x="149015" y="1438275"/>
                </a:cubicBezTo>
                <a:cubicBezTo>
                  <a:pt x="158540" y="1429703"/>
                  <a:pt x="173780" y="1431608"/>
                  <a:pt x="181400" y="1441133"/>
                </a:cubicBezTo>
                <a:cubicBezTo>
                  <a:pt x="189972" y="1450658"/>
                  <a:pt x="188067" y="1464945"/>
                  <a:pt x="178542" y="1473518"/>
                </a:cubicBezTo>
                <a:close/>
                <a:moveTo>
                  <a:pt x="178542" y="1298258"/>
                </a:moveTo>
                <a:cubicBezTo>
                  <a:pt x="169017" y="1306830"/>
                  <a:pt x="153777" y="1304925"/>
                  <a:pt x="146157" y="1295400"/>
                </a:cubicBezTo>
                <a:cubicBezTo>
                  <a:pt x="137585" y="1285875"/>
                  <a:pt x="139490" y="1270635"/>
                  <a:pt x="149015" y="1263015"/>
                </a:cubicBezTo>
                <a:cubicBezTo>
                  <a:pt x="158540" y="1254443"/>
                  <a:pt x="173780" y="1256348"/>
                  <a:pt x="181400" y="1265873"/>
                </a:cubicBezTo>
                <a:cubicBezTo>
                  <a:pt x="189972" y="1275398"/>
                  <a:pt x="188067" y="1290638"/>
                  <a:pt x="178542" y="1298258"/>
                </a:cubicBezTo>
                <a:close/>
                <a:moveTo>
                  <a:pt x="178542" y="1123950"/>
                </a:moveTo>
                <a:cubicBezTo>
                  <a:pt x="169017" y="1132523"/>
                  <a:pt x="153777" y="1130618"/>
                  <a:pt x="146157" y="1121093"/>
                </a:cubicBezTo>
                <a:cubicBezTo>
                  <a:pt x="137585" y="1111568"/>
                  <a:pt x="139490" y="1096328"/>
                  <a:pt x="149015" y="1088708"/>
                </a:cubicBezTo>
                <a:cubicBezTo>
                  <a:pt x="158540" y="1080135"/>
                  <a:pt x="173780" y="1082040"/>
                  <a:pt x="181400" y="1091565"/>
                </a:cubicBezTo>
                <a:cubicBezTo>
                  <a:pt x="189972" y="1101090"/>
                  <a:pt x="188067" y="1115378"/>
                  <a:pt x="178542" y="112395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0" name="Google Shape;1680;p44"/>
          <p:cNvSpPr/>
          <p:nvPr/>
        </p:nvSpPr>
        <p:spPr>
          <a:xfrm rot="10800000">
            <a:off x="3425760" y="1328114"/>
            <a:ext cx="161925" cy="2133600"/>
          </a:xfrm>
          <a:custGeom>
            <a:rect b="b" l="l" r="r" t="t"/>
            <a:pathLst>
              <a:path extrusionOk="0" h="2133600" w="161925">
                <a:moveTo>
                  <a:pt x="169545" y="2023602"/>
                </a:moveTo>
                <a:cubicBezTo>
                  <a:pt x="165735" y="1839769"/>
                  <a:pt x="161925" y="1632124"/>
                  <a:pt x="158115" y="1453054"/>
                </a:cubicBezTo>
                <a:cubicBezTo>
                  <a:pt x="158115" y="1453054"/>
                  <a:pt x="158115" y="1453054"/>
                  <a:pt x="157163" y="1453054"/>
                </a:cubicBezTo>
                <a:cubicBezTo>
                  <a:pt x="155258" y="972042"/>
                  <a:pt x="152400" y="640572"/>
                  <a:pt x="150495" y="173847"/>
                </a:cubicBezTo>
                <a:cubicBezTo>
                  <a:pt x="150495" y="150987"/>
                  <a:pt x="154305" y="17637"/>
                  <a:pt x="138113" y="12874"/>
                </a:cubicBezTo>
                <a:cubicBezTo>
                  <a:pt x="102870" y="492"/>
                  <a:pt x="40958" y="-8081"/>
                  <a:pt x="35243" y="11922"/>
                </a:cubicBezTo>
                <a:cubicBezTo>
                  <a:pt x="20955" y="121459"/>
                  <a:pt x="6668" y="1412097"/>
                  <a:pt x="11430" y="1436862"/>
                </a:cubicBezTo>
                <a:cubicBezTo>
                  <a:pt x="14288" y="1452102"/>
                  <a:pt x="45720" y="1449244"/>
                  <a:pt x="50483" y="1457817"/>
                </a:cubicBezTo>
                <a:cubicBezTo>
                  <a:pt x="50483" y="1457817"/>
                  <a:pt x="50483" y="1457817"/>
                  <a:pt x="50483" y="1457817"/>
                </a:cubicBezTo>
                <a:cubicBezTo>
                  <a:pt x="54293" y="1469247"/>
                  <a:pt x="56198" y="1469247"/>
                  <a:pt x="52388" y="1486392"/>
                </a:cubicBezTo>
                <a:cubicBezTo>
                  <a:pt x="43815" y="1534017"/>
                  <a:pt x="40958" y="1610217"/>
                  <a:pt x="35243" y="1657842"/>
                </a:cubicBezTo>
                <a:cubicBezTo>
                  <a:pt x="19050" y="1775952"/>
                  <a:pt x="36195" y="1874059"/>
                  <a:pt x="30480" y="1991217"/>
                </a:cubicBezTo>
                <a:cubicBezTo>
                  <a:pt x="12383" y="2006457"/>
                  <a:pt x="0" y="2029317"/>
                  <a:pt x="0" y="2055034"/>
                </a:cubicBezTo>
                <a:cubicBezTo>
                  <a:pt x="0" y="2100754"/>
                  <a:pt x="37148" y="2137902"/>
                  <a:pt x="82868" y="2137902"/>
                </a:cubicBezTo>
                <a:cubicBezTo>
                  <a:pt x="92393" y="2137902"/>
                  <a:pt x="100965" y="2135997"/>
                  <a:pt x="108585" y="2134092"/>
                </a:cubicBezTo>
                <a:cubicBezTo>
                  <a:pt x="128588" y="2128377"/>
                  <a:pt x="146685" y="2115994"/>
                  <a:pt x="161925" y="2096944"/>
                </a:cubicBezTo>
                <a:cubicBezTo>
                  <a:pt x="162878" y="2095992"/>
                  <a:pt x="163830" y="2094087"/>
                  <a:pt x="164783" y="2093134"/>
                </a:cubicBezTo>
                <a:cubicBezTo>
                  <a:pt x="174308" y="2070274"/>
                  <a:pt x="170498" y="2046462"/>
                  <a:pt x="169545" y="2023602"/>
                </a:cubicBezTo>
                <a:close/>
                <a:moveTo>
                  <a:pt x="118110" y="1976929"/>
                </a:moveTo>
                <a:cubicBezTo>
                  <a:pt x="106680" y="1986454"/>
                  <a:pt x="89535" y="1984549"/>
                  <a:pt x="80963" y="1973119"/>
                </a:cubicBezTo>
                <a:cubicBezTo>
                  <a:pt x="71438" y="1961689"/>
                  <a:pt x="73343" y="1944544"/>
                  <a:pt x="84773" y="1935972"/>
                </a:cubicBezTo>
                <a:cubicBezTo>
                  <a:pt x="96203" y="1926447"/>
                  <a:pt x="113348" y="1928352"/>
                  <a:pt x="121920" y="1939782"/>
                </a:cubicBezTo>
                <a:cubicBezTo>
                  <a:pt x="131445" y="1950259"/>
                  <a:pt x="129540" y="1967404"/>
                  <a:pt x="118110" y="1976929"/>
                </a:cubicBezTo>
                <a:close/>
                <a:moveTo>
                  <a:pt x="118110" y="1775952"/>
                </a:moveTo>
                <a:cubicBezTo>
                  <a:pt x="106680" y="1785477"/>
                  <a:pt x="89535" y="1783572"/>
                  <a:pt x="80963" y="1772142"/>
                </a:cubicBezTo>
                <a:cubicBezTo>
                  <a:pt x="71438" y="1760712"/>
                  <a:pt x="73343" y="1743567"/>
                  <a:pt x="84773" y="1734994"/>
                </a:cubicBezTo>
                <a:cubicBezTo>
                  <a:pt x="96203" y="1725469"/>
                  <a:pt x="113348" y="1727374"/>
                  <a:pt x="121920" y="1738804"/>
                </a:cubicBezTo>
                <a:cubicBezTo>
                  <a:pt x="131445" y="1750234"/>
                  <a:pt x="129540" y="1766427"/>
                  <a:pt x="118110" y="1775952"/>
                </a:cubicBezTo>
                <a:close/>
                <a:moveTo>
                  <a:pt x="118110" y="1575927"/>
                </a:moveTo>
                <a:cubicBezTo>
                  <a:pt x="106680" y="1585452"/>
                  <a:pt x="89535" y="1583547"/>
                  <a:pt x="80963" y="1572117"/>
                </a:cubicBezTo>
                <a:cubicBezTo>
                  <a:pt x="71438" y="1560687"/>
                  <a:pt x="73343" y="1543542"/>
                  <a:pt x="84773" y="1534969"/>
                </a:cubicBezTo>
                <a:cubicBezTo>
                  <a:pt x="96203" y="1525444"/>
                  <a:pt x="113348" y="1527349"/>
                  <a:pt x="121920" y="1538779"/>
                </a:cubicBezTo>
                <a:cubicBezTo>
                  <a:pt x="131445" y="1549257"/>
                  <a:pt x="129540" y="1566402"/>
                  <a:pt x="118110" y="15759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1" name="Google Shape;1681;p44"/>
          <p:cNvGrpSpPr/>
          <p:nvPr/>
        </p:nvGrpSpPr>
        <p:grpSpPr>
          <a:xfrm rot="10800000">
            <a:off x="6367744" y="1328114"/>
            <a:ext cx="283914" cy="1814359"/>
            <a:chOff x="1055023" y="2447148"/>
            <a:chExt cx="489227" cy="3126415"/>
          </a:xfrm>
        </p:grpSpPr>
        <p:grpSp>
          <p:nvGrpSpPr>
            <p:cNvPr id="1682" name="Google Shape;1682;p44"/>
            <p:cNvGrpSpPr/>
            <p:nvPr/>
          </p:nvGrpSpPr>
          <p:grpSpPr>
            <a:xfrm>
              <a:off x="1195228" y="3663994"/>
              <a:ext cx="208870" cy="1909569"/>
              <a:chOff x="4360431" y="3515651"/>
              <a:chExt cx="208870" cy="1909569"/>
            </a:xfrm>
          </p:grpSpPr>
          <p:sp>
            <p:nvSpPr>
              <p:cNvPr id="1683" name="Google Shape;1683;p44"/>
              <p:cNvSpPr/>
              <p:nvPr/>
            </p:nvSpPr>
            <p:spPr>
              <a:xfrm>
                <a:off x="4360431" y="3515651"/>
                <a:ext cx="208870" cy="1803164"/>
              </a:xfrm>
              <a:prstGeom prst="trapezoid">
                <a:avLst>
                  <a:gd fmla="val 17206" name="adj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4" name="Google Shape;1684;p44"/>
              <p:cNvSpPr/>
              <p:nvPr/>
            </p:nvSpPr>
            <p:spPr>
              <a:xfrm>
                <a:off x="4360431" y="5216350"/>
                <a:ext cx="208870" cy="20887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85" name="Google Shape;1685;p44"/>
            <p:cNvSpPr/>
            <p:nvPr/>
          </p:nvSpPr>
          <p:spPr>
            <a:xfrm>
              <a:off x="1055023" y="2447148"/>
              <a:ext cx="489227" cy="1216846"/>
            </a:xfrm>
            <a:custGeom>
              <a:rect b="b" l="l" r="r" t="t"/>
              <a:pathLst>
                <a:path extrusionOk="0" h="1397222" w="489227">
                  <a:moveTo>
                    <a:pt x="72993" y="0"/>
                  </a:moveTo>
                  <a:cubicBezTo>
                    <a:pt x="80946" y="0"/>
                    <a:pt x="88146" y="3224"/>
                    <a:pt x="93358" y="8435"/>
                  </a:cubicBezTo>
                  <a:lnTo>
                    <a:pt x="100861" y="26550"/>
                  </a:lnTo>
                  <a:cubicBezTo>
                    <a:pt x="100861" y="272898"/>
                    <a:pt x="100860" y="519246"/>
                    <a:pt x="100860" y="765594"/>
                  </a:cubicBezTo>
                  <a:cubicBezTo>
                    <a:pt x="100860" y="782369"/>
                    <a:pt x="114459" y="795968"/>
                    <a:pt x="131234" y="795968"/>
                  </a:cubicBezTo>
                  <a:cubicBezTo>
                    <a:pt x="148009" y="795968"/>
                    <a:pt x="161608" y="782369"/>
                    <a:pt x="161608" y="765594"/>
                  </a:cubicBezTo>
                  <a:lnTo>
                    <a:pt x="161608" y="28704"/>
                  </a:lnTo>
                  <a:lnTo>
                    <a:pt x="170003" y="8435"/>
                  </a:lnTo>
                  <a:cubicBezTo>
                    <a:pt x="175215" y="3224"/>
                    <a:pt x="182415" y="0"/>
                    <a:pt x="190368" y="0"/>
                  </a:cubicBezTo>
                  <a:cubicBezTo>
                    <a:pt x="198321" y="0"/>
                    <a:pt x="205521" y="3224"/>
                    <a:pt x="210733" y="8435"/>
                  </a:cubicBezTo>
                  <a:lnTo>
                    <a:pt x="217165" y="23964"/>
                  </a:lnTo>
                  <a:cubicBezTo>
                    <a:pt x="217165" y="271073"/>
                    <a:pt x="217164" y="518183"/>
                    <a:pt x="217164" y="765292"/>
                  </a:cubicBezTo>
                  <a:cubicBezTo>
                    <a:pt x="217164" y="782067"/>
                    <a:pt x="230763" y="795666"/>
                    <a:pt x="247538" y="795666"/>
                  </a:cubicBezTo>
                  <a:cubicBezTo>
                    <a:pt x="264313" y="795666"/>
                    <a:pt x="277912" y="782067"/>
                    <a:pt x="277912" y="765292"/>
                  </a:cubicBezTo>
                  <a:lnTo>
                    <a:pt x="277912" y="25070"/>
                  </a:lnTo>
                  <a:lnTo>
                    <a:pt x="284802" y="8435"/>
                  </a:lnTo>
                  <a:cubicBezTo>
                    <a:pt x="290014" y="3224"/>
                    <a:pt x="297214" y="0"/>
                    <a:pt x="305167" y="0"/>
                  </a:cubicBezTo>
                  <a:cubicBezTo>
                    <a:pt x="313120" y="0"/>
                    <a:pt x="320320" y="3224"/>
                    <a:pt x="325532" y="8435"/>
                  </a:cubicBezTo>
                  <a:lnTo>
                    <a:pt x="333470" y="27600"/>
                  </a:lnTo>
                  <a:cubicBezTo>
                    <a:pt x="333470" y="271196"/>
                    <a:pt x="333469" y="514792"/>
                    <a:pt x="333469" y="758388"/>
                  </a:cubicBezTo>
                  <a:cubicBezTo>
                    <a:pt x="333469" y="775163"/>
                    <a:pt x="347068" y="788762"/>
                    <a:pt x="363843" y="788762"/>
                  </a:cubicBezTo>
                  <a:cubicBezTo>
                    <a:pt x="380618" y="788762"/>
                    <a:pt x="394217" y="775163"/>
                    <a:pt x="394217" y="758388"/>
                  </a:cubicBezTo>
                  <a:lnTo>
                    <a:pt x="394217" y="27653"/>
                  </a:lnTo>
                  <a:lnTo>
                    <a:pt x="402177" y="8435"/>
                  </a:lnTo>
                  <a:cubicBezTo>
                    <a:pt x="407389" y="3224"/>
                    <a:pt x="414589" y="0"/>
                    <a:pt x="422542" y="0"/>
                  </a:cubicBezTo>
                  <a:cubicBezTo>
                    <a:pt x="438448" y="0"/>
                    <a:pt x="451342" y="12894"/>
                    <a:pt x="451342" y="28800"/>
                  </a:cubicBezTo>
                  <a:lnTo>
                    <a:pt x="489226" y="1094702"/>
                  </a:lnTo>
                  <a:cubicBezTo>
                    <a:pt x="489647" y="1154329"/>
                    <a:pt x="371582" y="1296382"/>
                    <a:pt x="312760" y="1397222"/>
                  </a:cubicBezTo>
                  <a:lnTo>
                    <a:pt x="176520" y="1397222"/>
                  </a:lnTo>
                  <a:cubicBezTo>
                    <a:pt x="117698" y="1296382"/>
                    <a:pt x="-2942" y="1149177"/>
                    <a:pt x="54" y="1094702"/>
                  </a:cubicBezTo>
                  <a:lnTo>
                    <a:pt x="44193" y="28800"/>
                  </a:lnTo>
                  <a:cubicBezTo>
                    <a:pt x="44193" y="12894"/>
                    <a:pt x="57087" y="0"/>
                    <a:pt x="729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86" name="Google Shape;1686;p44"/>
          <p:cNvGrpSpPr/>
          <p:nvPr/>
        </p:nvGrpSpPr>
        <p:grpSpPr>
          <a:xfrm rot="10800000">
            <a:off x="5338342" y="1328114"/>
            <a:ext cx="206038" cy="1968491"/>
            <a:chOff x="10476289" y="295274"/>
            <a:chExt cx="567208" cy="6132431"/>
          </a:xfrm>
        </p:grpSpPr>
        <p:grpSp>
          <p:nvGrpSpPr>
            <p:cNvPr id="1687" name="Google Shape;1687;p44"/>
            <p:cNvGrpSpPr/>
            <p:nvPr/>
          </p:nvGrpSpPr>
          <p:grpSpPr>
            <a:xfrm>
              <a:off x="10690849" y="3203663"/>
              <a:ext cx="352648" cy="3224042"/>
              <a:chOff x="3737748" y="3214934"/>
              <a:chExt cx="352648" cy="3224042"/>
            </a:xfrm>
          </p:grpSpPr>
          <p:sp>
            <p:nvSpPr>
              <p:cNvPr id="1688" name="Google Shape;1688;p44"/>
              <p:cNvSpPr/>
              <p:nvPr/>
            </p:nvSpPr>
            <p:spPr>
              <a:xfrm>
                <a:off x="3737748" y="3214934"/>
                <a:ext cx="352648" cy="3044392"/>
              </a:xfrm>
              <a:prstGeom prst="trapezoid">
                <a:avLst>
                  <a:gd fmla="val 17206" name="adj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9" name="Google Shape;1689;p44"/>
              <p:cNvSpPr/>
              <p:nvPr/>
            </p:nvSpPr>
            <p:spPr>
              <a:xfrm>
                <a:off x="3737748" y="6086328"/>
                <a:ext cx="352648" cy="35264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90" name="Google Shape;1690;p44"/>
            <p:cNvSpPr/>
            <p:nvPr/>
          </p:nvSpPr>
          <p:spPr>
            <a:xfrm>
              <a:off x="10476289" y="295274"/>
              <a:ext cx="533238" cy="2908390"/>
            </a:xfrm>
            <a:custGeom>
              <a:rect b="b" l="l" r="r" t="t"/>
              <a:pathLst>
                <a:path extrusionOk="0" h="3088655" w="533238">
                  <a:moveTo>
                    <a:pt x="506034" y="3086100"/>
                  </a:moveTo>
                  <a:cubicBezTo>
                    <a:pt x="347284" y="3082925"/>
                    <a:pt x="159959" y="3098800"/>
                    <a:pt x="10734" y="3076575"/>
                  </a:cubicBezTo>
                  <a:cubicBezTo>
                    <a:pt x="-46416" y="1736725"/>
                    <a:pt x="125034" y="15875"/>
                    <a:pt x="515559" y="0"/>
                  </a:cubicBezTo>
                  <a:cubicBezTo>
                    <a:pt x="547309" y="9525"/>
                    <a:pt x="531434" y="1943100"/>
                    <a:pt x="506034" y="30861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91" name="Google Shape;1691;p44"/>
          <p:cNvGrpSpPr/>
          <p:nvPr/>
        </p:nvGrpSpPr>
        <p:grpSpPr>
          <a:xfrm rot="10800000">
            <a:off x="5751063" y="1328114"/>
            <a:ext cx="409995" cy="1836722"/>
            <a:chOff x="4241914" y="2176670"/>
            <a:chExt cx="1118390" cy="5010230"/>
          </a:xfrm>
        </p:grpSpPr>
        <p:sp>
          <p:nvSpPr>
            <p:cNvPr id="1692" name="Google Shape;1692;p44"/>
            <p:cNvSpPr/>
            <p:nvPr/>
          </p:nvSpPr>
          <p:spPr>
            <a:xfrm>
              <a:off x="4241914" y="2176670"/>
              <a:ext cx="1118390" cy="1811875"/>
            </a:xfrm>
            <a:custGeom>
              <a:rect b="b" l="l" r="r" t="t"/>
              <a:pathLst>
                <a:path extrusionOk="0" h="1872094" w="1155560">
                  <a:moveTo>
                    <a:pt x="184" y="933863"/>
                  </a:moveTo>
                  <a:cubicBezTo>
                    <a:pt x="-7861" y="453961"/>
                    <a:pt x="248634" y="6457"/>
                    <a:pt x="599192" y="58"/>
                  </a:cubicBezTo>
                  <a:cubicBezTo>
                    <a:pt x="949750" y="-6341"/>
                    <a:pt x="1147347" y="524204"/>
                    <a:pt x="1155393" y="954723"/>
                  </a:cubicBezTo>
                  <a:cubicBezTo>
                    <a:pt x="1163439" y="1385242"/>
                    <a:pt x="879509" y="1875552"/>
                    <a:pt x="588208" y="1872076"/>
                  </a:cubicBezTo>
                  <a:cubicBezTo>
                    <a:pt x="296907" y="1868600"/>
                    <a:pt x="8229" y="1413765"/>
                    <a:pt x="184" y="9338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44"/>
            <p:cNvSpPr/>
            <p:nvPr/>
          </p:nvSpPr>
          <p:spPr>
            <a:xfrm>
              <a:off x="4624785" y="3962858"/>
              <a:ext cx="352648" cy="3044392"/>
            </a:xfrm>
            <a:prstGeom prst="trapezoid">
              <a:avLst>
                <a:gd fmla="val 17206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44"/>
            <p:cNvSpPr/>
            <p:nvPr/>
          </p:nvSpPr>
          <p:spPr>
            <a:xfrm>
              <a:off x="4624785" y="6834252"/>
              <a:ext cx="352648" cy="35264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95" name="Google Shape;1695;p44"/>
          <p:cNvGrpSpPr/>
          <p:nvPr/>
        </p:nvGrpSpPr>
        <p:grpSpPr>
          <a:xfrm>
            <a:off x="5710024" y="5246071"/>
            <a:ext cx="6146260" cy="1131783"/>
            <a:chOff x="6959274" y="5476110"/>
            <a:chExt cx="4897010" cy="901744"/>
          </a:xfrm>
        </p:grpSpPr>
        <p:sp>
          <p:nvSpPr>
            <p:cNvPr id="1696" name="Google Shape;1696;p44"/>
            <p:cNvSpPr/>
            <p:nvPr/>
          </p:nvSpPr>
          <p:spPr>
            <a:xfrm>
              <a:off x="8499397" y="5632935"/>
              <a:ext cx="378994" cy="744919"/>
            </a:xfrm>
            <a:custGeom>
              <a:rect b="b" l="l" r="r" t="t"/>
              <a:pathLst>
                <a:path extrusionOk="0" h="542925" w="276225">
                  <a:moveTo>
                    <a:pt x="137834" y="156"/>
                  </a:moveTo>
                  <a:cubicBezTo>
                    <a:pt x="165457" y="156"/>
                    <a:pt x="187364" y="156"/>
                    <a:pt x="214987" y="156"/>
                  </a:cubicBezTo>
                  <a:cubicBezTo>
                    <a:pt x="221654" y="156"/>
                    <a:pt x="228322" y="-1749"/>
                    <a:pt x="232132" y="7776"/>
                  </a:cubicBezTo>
                  <a:cubicBezTo>
                    <a:pt x="250229" y="48733"/>
                    <a:pt x="272137" y="93501"/>
                    <a:pt x="275947" y="139221"/>
                  </a:cubicBezTo>
                  <a:cubicBezTo>
                    <a:pt x="279757" y="183988"/>
                    <a:pt x="261659" y="212563"/>
                    <a:pt x="223559" y="235423"/>
                  </a:cubicBezTo>
                  <a:cubicBezTo>
                    <a:pt x="212129" y="242091"/>
                    <a:pt x="203557" y="248758"/>
                    <a:pt x="190222" y="253521"/>
                  </a:cubicBezTo>
                  <a:cubicBezTo>
                    <a:pt x="142597" y="269713"/>
                    <a:pt x="153074" y="437353"/>
                    <a:pt x="153074" y="467833"/>
                  </a:cubicBezTo>
                  <a:cubicBezTo>
                    <a:pt x="152122" y="496408"/>
                    <a:pt x="163552" y="511648"/>
                    <a:pt x="189269" y="520221"/>
                  </a:cubicBezTo>
                  <a:cubicBezTo>
                    <a:pt x="200699" y="524031"/>
                    <a:pt x="214034" y="530698"/>
                    <a:pt x="225464" y="534508"/>
                  </a:cubicBezTo>
                  <a:cubicBezTo>
                    <a:pt x="229274" y="535461"/>
                    <a:pt x="232132" y="538318"/>
                    <a:pt x="231179" y="542128"/>
                  </a:cubicBezTo>
                  <a:cubicBezTo>
                    <a:pt x="230227" y="545938"/>
                    <a:pt x="226417" y="546891"/>
                    <a:pt x="222607" y="546891"/>
                  </a:cubicBezTo>
                  <a:cubicBezTo>
                    <a:pt x="168314" y="546891"/>
                    <a:pt x="109259" y="546891"/>
                    <a:pt x="54014" y="546891"/>
                  </a:cubicBezTo>
                  <a:cubicBezTo>
                    <a:pt x="50204" y="546891"/>
                    <a:pt x="46394" y="546891"/>
                    <a:pt x="45442" y="543081"/>
                  </a:cubicBezTo>
                  <a:cubicBezTo>
                    <a:pt x="44489" y="538318"/>
                    <a:pt x="49252" y="535461"/>
                    <a:pt x="53062" y="534508"/>
                  </a:cubicBezTo>
                  <a:cubicBezTo>
                    <a:pt x="64492" y="529746"/>
                    <a:pt x="78779" y="523078"/>
                    <a:pt x="91162" y="519268"/>
                  </a:cubicBezTo>
                  <a:cubicBezTo>
                    <a:pt x="115927" y="510696"/>
                    <a:pt x="125452" y="495456"/>
                    <a:pt x="124499" y="468786"/>
                  </a:cubicBezTo>
                  <a:cubicBezTo>
                    <a:pt x="124499" y="442116"/>
                    <a:pt x="134977" y="270666"/>
                    <a:pt x="91162" y="255426"/>
                  </a:cubicBezTo>
                  <a:cubicBezTo>
                    <a:pt x="77827" y="250663"/>
                    <a:pt x="68302" y="244948"/>
                    <a:pt x="55919" y="237328"/>
                  </a:cubicBezTo>
                  <a:cubicBezTo>
                    <a:pt x="7342" y="207801"/>
                    <a:pt x="-8851" y="172558"/>
                    <a:pt x="4484" y="117313"/>
                  </a:cubicBezTo>
                  <a:cubicBezTo>
                    <a:pt x="13057" y="83023"/>
                    <a:pt x="26392" y="44923"/>
                    <a:pt x="40679" y="12538"/>
                  </a:cubicBezTo>
                  <a:cubicBezTo>
                    <a:pt x="44489" y="3013"/>
                    <a:pt x="49252" y="156"/>
                    <a:pt x="59729" y="156"/>
                  </a:cubicBezTo>
                  <a:cubicBezTo>
                    <a:pt x="86399" y="156"/>
                    <a:pt x="111164" y="156"/>
                    <a:pt x="137834" y="15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44"/>
            <p:cNvSpPr/>
            <p:nvPr/>
          </p:nvSpPr>
          <p:spPr>
            <a:xfrm>
              <a:off x="9400146" y="5489179"/>
              <a:ext cx="209100" cy="888675"/>
            </a:xfrm>
            <a:custGeom>
              <a:rect b="b" l="l" r="r" t="t"/>
              <a:pathLst>
                <a:path extrusionOk="0" h="647700" w="152400">
                  <a:moveTo>
                    <a:pt x="142121" y="516255"/>
                  </a:moveTo>
                  <a:cubicBezTo>
                    <a:pt x="144026" y="476250"/>
                    <a:pt x="156409" y="300038"/>
                    <a:pt x="154504" y="254318"/>
                  </a:cubicBezTo>
                  <a:cubicBezTo>
                    <a:pt x="153551" y="218123"/>
                    <a:pt x="137359" y="208598"/>
                    <a:pt x="119261" y="180023"/>
                  </a:cubicBezTo>
                  <a:cubicBezTo>
                    <a:pt x="97354" y="145733"/>
                    <a:pt x="101164" y="93345"/>
                    <a:pt x="101164" y="54293"/>
                  </a:cubicBezTo>
                  <a:cubicBezTo>
                    <a:pt x="101164" y="27623"/>
                    <a:pt x="114499" y="952"/>
                    <a:pt x="78304" y="0"/>
                  </a:cubicBezTo>
                  <a:cubicBezTo>
                    <a:pt x="78304" y="0"/>
                    <a:pt x="78304" y="0"/>
                    <a:pt x="78304" y="0"/>
                  </a:cubicBezTo>
                  <a:cubicBezTo>
                    <a:pt x="78304" y="0"/>
                    <a:pt x="78304" y="0"/>
                    <a:pt x="77351" y="0"/>
                  </a:cubicBezTo>
                  <a:cubicBezTo>
                    <a:pt x="77351" y="0"/>
                    <a:pt x="77351" y="0"/>
                    <a:pt x="76399" y="0"/>
                  </a:cubicBezTo>
                  <a:cubicBezTo>
                    <a:pt x="76399" y="0"/>
                    <a:pt x="76399" y="0"/>
                    <a:pt x="76399" y="0"/>
                  </a:cubicBezTo>
                  <a:cubicBezTo>
                    <a:pt x="39251" y="952"/>
                    <a:pt x="52586" y="26670"/>
                    <a:pt x="53539" y="54293"/>
                  </a:cubicBezTo>
                  <a:cubicBezTo>
                    <a:pt x="53539" y="93345"/>
                    <a:pt x="57349" y="145733"/>
                    <a:pt x="35441" y="180023"/>
                  </a:cubicBezTo>
                  <a:cubicBezTo>
                    <a:pt x="17344" y="208598"/>
                    <a:pt x="1151" y="218123"/>
                    <a:pt x="199" y="254318"/>
                  </a:cubicBezTo>
                  <a:cubicBezTo>
                    <a:pt x="-1706" y="300038"/>
                    <a:pt x="10676" y="476250"/>
                    <a:pt x="12581" y="516255"/>
                  </a:cubicBezTo>
                  <a:cubicBezTo>
                    <a:pt x="13534" y="536258"/>
                    <a:pt x="14486" y="555308"/>
                    <a:pt x="12581" y="575310"/>
                  </a:cubicBezTo>
                  <a:cubicBezTo>
                    <a:pt x="11629" y="591503"/>
                    <a:pt x="-3611" y="623888"/>
                    <a:pt x="2104" y="638175"/>
                  </a:cubicBezTo>
                  <a:cubicBezTo>
                    <a:pt x="8771" y="655320"/>
                    <a:pt x="144026" y="655320"/>
                    <a:pt x="150694" y="638175"/>
                  </a:cubicBezTo>
                  <a:cubicBezTo>
                    <a:pt x="156409" y="623888"/>
                    <a:pt x="141169" y="590550"/>
                    <a:pt x="140216" y="575310"/>
                  </a:cubicBezTo>
                  <a:cubicBezTo>
                    <a:pt x="140216" y="555308"/>
                    <a:pt x="141169" y="535305"/>
                    <a:pt x="142121" y="5162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44"/>
            <p:cNvSpPr/>
            <p:nvPr/>
          </p:nvSpPr>
          <p:spPr>
            <a:xfrm>
              <a:off x="9680627" y="5502248"/>
              <a:ext cx="222169" cy="875606"/>
            </a:xfrm>
            <a:custGeom>
              <a:rect b="b" l="l" r="r" t="t"/>
              <a:pathLst>
                <a:path extrusionOk="0" h="638175" w="161925">
                  <a:moveTo>
                    <a:pt x="170773" y="273368"/>
                  </a:moveTo>
                  <a:cubicBezTo>
                    <a:pt x="171725" y="233363"/>
                    <a:pt x="160295" y="209550"/>
                    <a:pt x="127910" y="185738"/>
                  </a:cubicBezTo>
                  <a:cubicBezTo>
                    <a:pt x="116480" y="177165"/>
                    <a:pt x="108860" y="165735"/>
                    <a:pt x="108860" y="150495"/>
                  </a:cubicBezTo>
                  <a:cubicBezTo>
                    <a:pt x="109812" y="118110"/>
                    <a:pt x="109812" y="82867"/>
                    <a:pt x="108860" y="50483"/>
                  </a:cubicBezTo>
                  <a:cubicBezTo>
                    <a:pt x="108860" y="37148"/>
                    <a:pt x="124100" y="25718"/>
                    <a:pt x="113623" y="10477"/>
                  </a:cubicBezTo>
                  <a:cubicBezTo>
                    <a:pt x="108860" y="3810"/>
                    <a:pt x="106002" y="0"/>
                    <a:pt x="98382" y="0"/>
                  </a:cubicBezTo>
                  <a:cubicBezTo>
                    <a:pt x="93620" y="0"/>
                    <a:pt x="76475" y="0"/>
                    <a:pt x="72665" y="0"/>
                  </a:cubicBezTo>
                  <a:cubicBezTo>
                    <a:pt x="65045" y="0"/>
                    <a:pt x="62187" y="3810"/>
                    <a:pt x="57425" y="10477"/>
                  </a:cubicBezTo>
                  <a:cubicBezTo>
                    <a:pt x="46948" y="25718"/>
                    <a:pt x="62187" y="37148"/>
                    <a:pt x="62187" y="50483"/>
                  </a:cubicBezTo>
                  <a:cubicBezTo>
                    <a:pt x="61235" y="82867"/>
                    <a:pt x="61235" y="118110"/>
                    <a:pt x="62187" y="150495"/>
                  </a:cubicBezTo>
                  <a:cubicBezTo>
                    <a:pt x="62187" y="165735"/>
                    <a:pt x="54567" y="177165"/>
                    <a:pt x="43137" y="185738"/>
                  </a:cubicBezTo>
                  <a:cubicBezTo>
                    <a:pt x="11705" y="209550"/>
                    <a:pt x="275" y="232410"/>
                    <a:pt x="275" y="273368"/>
                  </a:cubicBezTo>
                  <a:cubicBezTo>
                    <a:pt x="1227" y="321945"/>
                    <a:pt x="-677" y="504825"/>
                    <a:pt x="275" y="618173"/>
                  </a:cubicBezTo>
                  <a:cubicBezTo>
                    <a:pt x="275" y="637223"/>
                    <a:pt x="6942" y="643890"/>
                    <a:pt x="26945" y="643890"/>
                  </a:cubicBezTo>
                  <a:cubicBezTo>
                    <a:pt x="44090" y="643890"/>
                    <a:pt x="125052" y="643890"/>
                    <a:pt x="142198" y="643890"/>
                  </a:cubicBezTo>
                  <a:cubicBezTo>
                    <a:pt x="162200" y="643890"/>
                    <a:pt x="168867" y="637223"/>
                    <a:pt x="168867" y="618173"/>
                  </a:cubicBezTo>
                  <a:cubicBezTo>
                    <a:pt x="171725" y="504825"/>
                    <a:pt x="170773" y="321945"/>
                    <a:pt x="170773" y="2733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44"/>
            <p:cNvSpPr/>
            <p:nvPr/>
          </p:nvSpPr>
          <p:spPr>
            <a:xfrm>
              <a:off x="10058626" y="5476110"/>
              <a:ext cx="261375" cy="901744"/>
            </a:xfrm>
            <a:custGeom>
              <a:rect b="b" l="l" r="r" t="t"/>
              <a:pathLst>
                <a:path extrusionOk="0" h="657225" w="190500">
                  <a:moveTo>
                    <a:pt x="183763" y="350044"/>
                  </a:moveTo>
                  <a:cubicBezTo>
                    <a:pt x="170428" y="302419"/>
                    <a:pt x="147568" y="258604"/>
                    <a:pt x="137090" y="210026"/>
                  </a:cubicBezTo>
                  <a:cubicBezTo>
                    <a:pt x="124708" y="151924"/>
                    <a:pt x="127565" y="96679"/>
                    <a:pt x="134233" y="38576"/>
                  </a:cubicBezTo>
                  <a:cubicBezTo>
                    <a:pt x="136138" y="26194"/>
                    <a:pt x="133280" y="9049"/>
                    <a:pt x="121850" y="1429"/>
                  </a:cubicBezTo>
                  <a:cubicBezTo>
                    <a:pt x="118993" y="-476"/>
                    <a:pt x="78035" y="-476"/>
                    <a:pt x="75178" y="1429"/>
                  </a:cubicBezTo>
                  <a:cubicBezTo>
                    <a:pt x="63748" y="10001"/>
                    <a:pt x="60890" y="26194"/>
                    <a:pt x="62795" y="38576"/>
                  </a:cubicBezTo>
                  <a:cubicBezTo>
                    <a:pt x="69463" y="97631"/>
                    <a:pt x="72320" y="151924"/>
                    <a:pt x="59938" y="210026"/>
                  </a:cubicBezTo>
                  <a:cubicBezTo>
                    <a:pt x="49460" y="258604"/>
                    <a:pt x="26600" y="302419"/>
                    <a:pt x="13265" y="350044"/>
                  </a:cubicBezTo>
                  <a:cubicBezTo>
                    <a:pt x="-1022" y="401479"/>
                    <a:pt x="-1022" y="462439"/>
                    <a:pt x="883" y="514826"/>
                  </a:cubicBezTo>
                  <a:cubicBezTo>
                    <a:pt x="1835" y="552926"/>
                    <a:pt x="6598" y="597694"/>
                    <a:pt x="8503" y="635794"/>
                  </a:cubicBezTo>
                  <a:cubicBezTo>
                    <a:pt x="9455" y="653891"/>
                    <a:pt x="15170" y="659606"/>
                    <a:pt x="33268" y="659606"/>
                  </a:cubicBezTo>
                  <a:cubicBezTo>
                    <a:pt x="55175" y="659606"/>
                    <a:pt x="142805" y="659606"/>
                    <a:pt x="164713" y="659606"/>
                  </a:cubicBezTo>
                  <a:cubicBezTo>
                    <a:pt x="182810" y="659606"/>
                    <a:pt x="188525" y="653891"/>
                    <a:pt x="189478" y="635794"/>
                  </a:cubicBezTo>
                  <a:cubicBezTo>
                    <a:pt x="190430" y="597694"/>
                    <a:pt x="196145" y="552926"/>
                    <a:pt x="197098" y="514826"/>
                  </a:cubicBezTo>
                  <a:cubicBezTo>
                    <a:pt x="198050" y="462439"/>
                    <a:pt x="199003" y="402431"/>
                    <a:pt x="183763" y="35004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44"/>
            <p:cNvSpPr/>
            <p:nvPr/>
          </p:nvSpPr>
          <p:spPr>
            <a:xfrm>
              <a:off x="10391381" y="5515316"/>
              <a:ext cx="261375" cy="862538"/>
            </a:xfrm>
            <a:custGeom>
              <a:rect b="b" l="l" r="r" t="t"/>
              <a:pathLst>
                <a:path extrusionOk="0" h="628650" w="190500">
                  <a:moveTo>
                    <a:pt x="148648" y="316331"/>
                  </a:moveTo>
                  <a:cubicBezTo>
                    <a:pt x="137218" y="310616"/>
                    <a:pt x="133408" y="300139"/>
                    <a:pt x="133408" y="286804"/>
                  </a:cubicBezTo>
                  <a:cubicBezTo>
                    <a:pt x="133408" y="195364"/>
                    <a:pt x="128646" y="140119"/>
                    <a:pt x="130551" y="19151"/>
                  </a:cubicBezTo>
                  <a:cubicBezTo>
                    <a:pt x="130551" y="4864"/>
                    <a:pt x="125788" y="-851"/>
                    <a:pt x="111501" y="101"/>
                  </a:cubicBezTo>
                  <a:cubicBezTo>
                    <a:pt x="106738" y="101"/>
                    <a:pt x="88641" y="101"/>
                    <a:pt x="83878" y="101"/>
                  </a:cubicBezTo>
                  <a:cubicBezTo>
                    <a:pt x="69591" y="-851"/>
                    <a:pt x="64828" y="4864"/>
                    <a:pt x="64828" y="19151"/>
                  </a:cubicBezTo>
                  <a:cubicBezTo>
                    <a:pt x="66733" y="140119"/>
                    <a:pt x="61971" y="195364"/>
                    <a:pt x="61971" y="286804"/>
                  </a:cubicBezTo>
                  <a:cubicBezTo>
                    <a:pt x="61971" y="300139"/>
                    <a:pt x="58161" y="309664"/>
                    <a:pt x="46731" y="316331"/>
                  </a:cubicBezTo>
                  <a:cubicBezTo>
                    <a:pt x="9583" y="336334"/>
                    <a:pt x="-894" y="375386"/>
                    <a:pt x="58" y="415391"/>
                  </a:cubicBezTo>
                  <a:cubicBezTo>
                    <a:pt x="2916" y="481114"/>
                    <a:pt x="13393" y="553504"/>
                    <a:pt x="22918" y="619226"/>
                  </a:cubicBezTo>
                  <a:cubicBezTo>
                    <a:pt x="24823" y="629704"/>
                    <a:pt x="29586" y="634466"/>
                    <a:pt x="40063" y="634466"/>
                  </a:cubicBezTo>
                  <a:cubicBezTo>
                    <a:pt x="60066" y="634466"/>
                    <a:pt x="134361" y="634466"/>
                    <a:pt x="155316" y="634466"/>
                  </a:cubicBezTo>
                  <a:cubicBezTo>
                    <a:pt x="165793" y="634466"/>
                    <a:pt x="170556" y="629704"/>
                    <a:pt x="172461" y="619226"/>
                  </a:cubicBezTo>
                  <a:cubicBezTo>
                    <a:pt x="181986" y="553504"/>
                    <a:pt x="192463" y="481114"/>
                    <a:pt x="195321" y="415391"/>
                  </a:cubicBezTo>
                  <a:cubicBezTo>
                    <a:pt x="196273" y="375386"/>
                    <a:pt x="185796" y="336334"/>
                    <a:pt x="148648" y="3163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44"/>
            <p:cNvSpPr/>
            <p:nvPr/>
          </p:nvSpPr>
          <p:spPr>
            <a:xfrm>
              <a:off x="8949771" y="5828966"/>
              <a:ext cx="378994" cy="548888"/>
            </a:xfrm>
            <a:custGeom>
              <a:rect b="b" l="l" r="r" t="t"/>
              <a:pathLst>
                <a:path extrusionOk="0" h="400050" w="276225">
                  <a:moveTo>
                    <a:pt x="137834" y="156"/>
                  </a:moveTo>
                  <a:cubicBezTo>
                    <a:pt x="165457" y="156"/>
                    <a:pt x="187364" y="156"/>
                    <a:pt x="214987" y="156"/>
                  </a:cubicBezTo>
                  <a:cubicBezTo>
                    <a:pt x="221654" y="156"/>
                    <a:pt x="228322" y="-1749"/>
                    <a:pt x="232132" y="7776"/>
                  </a:cubicBezTo>
                  <a:cubicBezTo>
                    <a:pt x="250229" y="48733"/>
                    <a:pt x="272137" y="93501"/>
                    <a:pt x="275947" y="139221"/>
                  </a:cubicBezTo>
                  <a:cubicBezTo>
                    <a:pt x="279757" y="183988"/>
                    <a:pt x="261659" y="212563"/>
                    <a:pt x="223559" y="235423"/>
                  </a:cubicBezTo>
                  <a:cubicBezTo>
                    <a:pt x="212129" y="242091"/>
                    <a:pt x="202604" y="247806"/>
                    <a:pt x="190222" y="253521"/>
                  </a:cubicBezTo>
                  <a:cubicBezTo>
                    <a:pt x="154979" y="270666"/>
                    <a:pt x="153074" y="291621"/>
                    <a:pt x="153074" y="321148"/>
                  </a:cubicBezTo>
                  <a:cubicBezTo>
                    <a:pt x="152122" y="349723"/>
                    <a:pt x="163552" y="364963"/>
                    <a:pt x="189269" y="373536"/>
                  </a:cubicBezTo>
                  <a:cubicBezTo>
                    <a:pt x="200699" y="377346"/>
                    <a:pt x="214034" y="384013"/>
                    <a:pt x="225464" y="387823"/>
                  </a:cubicBezTo>
                  <a:cubicBezTo>
                    <a:pt x="229274" y="388776"/>
                    <a:pt x="232132" y="391633"/>
                    <a:pt x="231179" y="395443"/>
                  </a:cubicBezTo>
                  <a:cubicBezTo>
                    <a:pt x="230227" y="399253"/>
                    <a:pt x="226417" y="400206"/>
                    <a:pt x="222607" y="400206"/>
                  </a:cubicBezTo>
                  <a:cubicBezTo>
                    <a:pt x="168314" y="400206"/>
                    <a:pt x="109259" y="400206"/>
                    <a:pt x="54014" y="400206"/>
                  </a:cubicBezTo>
                  <a:cubicBezTo>
                    <a:pt x="50204" y="400206"/>
                    <a:pt x="46394" y="400206"/>
                    <a:pt x="45442" y="396396"/>
                  </a:cubicBezTo>
                  <a:cubicBezTo>
                    <a:pt x="44489" y="391633"/>
                    <a:pt x="49252" y="388776"/>
                    <a:pt x="53062" y="387823"/>
                  </a:cubicBezTo>
                  <a:cubicBezTo>
                    <a:pt x="64492" y="383061"/>
                    <a:pt x="78779" y="376393"/>
                    <a:pt x="91162" y="372583"/>
                  </a:cubicBezTo>
                  <a:cubicBezTo>
                    <a:pt x="115927" y="364011"/>
                    <a:pt x="125452" y="348771"/>
                    <a:pt x="124499" y="322101"/>
                  </a:cubicBezTo>
                  <a:cubicBezTo>
                    <a:pt x="124499" y="295431"/>
                    <a:pt x="129262" y="270666"/>
                    <a:pt x="91162" y="255426"/>
                  </a:cubicBezTo>
                  <a:cubicBezTo>
                    <a:pt x="78779" y="249711"/>
                    <a:pt x="68302" y="244948"/>
                    <a:pt x="55919" y="237328"/>
                  </a:cubicBezTo>
                  <a:cubicBezTo>
                    <a:pt x="7342" y="207801"/>
                    <a:pt x="-8851" y="172558"/>
                    <a:pt x="4484" y="117313"/>
                  </a:cubicBezTo>
                  <a:cubicBezTo>
                    <a:pt x="13057" y="83023"/>
                    <a:pt x="26392" y="44923"/>
                    <a:pt x="40679" y="12538"/>
                  </a:cubicBezTo>
                  <a:cubicBezTo>
                    <a:pt x="44489" y="3013"/>
                    <a:pt x="49252" y="156"/>
                    <a:pt x="59729" y="156"/>
                  </a:cubicBezTo>
                  <a:cubicBezTo>
                    <a:pt x="85447" y="1108"/>
                    <a:pt x="110212" y="156"/>
                    <a:pt x="137834" y="15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44"/>
            <p:cNvSpPr/>
            <p:nvPr/>
          </p:nvSpPr>
          <p:spPr>
            <a:xfrm>
              <a:off x="8231985" y="5737485"/>
              <a:ext cx="196031" cy="640369"/>
            </a:xfrm>
            <a:custGeom>
              <a:rect b="b" l="l" r="r" t="t"/>
              <a:pathLst>
                <a:path extrusionOk="0" h="466725" w="142875">
                  <a:moveTo>
                    <a:pt x="144952" y="466725"/>
                  </a:moveTo>
                  <a:cubicBezTo>
                    <a:pt x="140189" y="463868"/>
                    <a:pt x="134474" y="463868"/>
                    <a:pt x="129712" y="461963"/>
                  </a:cubicBezTo>
                  <a:cubicBezTo>
                    <a:pt x="104947" y="451485"/>
                    <a:pt x="84944" y="431483"/>
                    <a:pt x="84944" y="406718"/>
                  </a:cubicBezTo>
                  <a:cubicBezTo>
                    <a:pt x="85897" y="381000"/>
                    <a:pt x="83992" y="337185"/>
                    <a:pt x="83992" y="310515"/>
                  </a:cubicBezTo>
                  <a:cubicBezTo>
                    <a:pt x="83992" y="270510"/>
                    <a:pt x="87802" y="245745"/>
                    <a:pt x="105899" y="207645"/>
                  </a:cubicBezTo>
                  <a:cubicBezTo>
                    <a:pt x="137332" y="141923"/>
                    <a:pt x="141142" y="81915"/>
                    <a:pt x="133522" y="9525"/>
                  </a:cubicBezTo>
                  <a:cubicBezTo>
                    <a:pt x="132569" y="1905"/>
                    <a:pt x="128759" y="0"/>
                    <a:pt x="123044" y="0"/>
                  </a:cubicBezTo>
                  <a:cubicBezTo>
                    <a:pt x="107804" y="0"/>
                    <a:pt x="91612" y="0"/>
                    <a:pt x="74467" y="0"/>
                  </a:cubicBezTo>
                  <a:lnTo>
                    <a:pt x="74467" y="0"/>
                  </a:lnTo>
                  <a:cubicBezTo>
                    <a:pt x="74467" y="0"/>
                    <a:pt x="74467" y="0"/>
                    <a:pt x="73514" y="0"/>
                  </a:cubicBezTo>
                  <a:cubicBezTo>
                    <a:pt x="73514" y="0"/>
                    <a:pt x="73514" y="0"/>
                    <a:pt x="72562" y="0"/>
                  </a:cubicBezTo>
                  <a:lnTo>
                    <a:pt x="72562" y="0"/>
                  </a:lnTo>
                  <a:cubicBezTo>
                    <a:pt x="56369" y="0"/>
                    <a:pt x="39224" y="0"/>
                    <a:pt x="23984" y="0"/>
                  </a:cubicBezTo>
                  <a:cubicBezTo>
                    <a:pt x="17317" y="0"/>
                    <a:pt x="13507" y="1905"/>
                    <a:pt x="13507" y="9525"/>
                  </a:cubicBezTo>
                  <a:cubicBezTo>
                    <a:pt x="5887" y="80963"/>
                    <a:pt x="9697" y="140970"/>
                    <a:pt x="41129" y="207645"/>
                  </a:cubicBezTo>
                  <a:cubicBezTo>
                    <a:pt x="59227" y="245745"/>
                    <a:pt x="63037" y="270510"/>
                    <a:pt x="63037" y="310515"/>
                  </a:cubicBezTo>
                  <a:cubicBezTo>
                    <a:pt x="63037" y="336233"/>
                    <a:pt x="61132" y="381000"/>
                    <a:pt x="62084" y="406718"/>
                  </a:cubicBezTo>
                  <a:cubicBezTo>
                    <a:pt x="62084" y="431483"/>
                    <a:pt x="41129" y="451485"/>
                    <a:pt x="17317" y="461963"/>
                  </a:cubicBezTo>
                  <a:cubicBezTo>
                    <a:pt x="12554" y="463868"/>
                    <a:pt x="6839" y="463868"/>
                    <a:pt x="2077" y="466725"/>
                  </a:cubicBezTo>
                  <a:cubicBezTo>
                    <a:pt x="-1733" y="468630"/>
                    <a:pt x="172" y="474345"/>
                    <a:pt x="3982" y="474345"/>
                  </a:cubicBezTo>
                  <a:lnTo>
                    <a:pt x="73514" y="474345"/>
                  </a:lnTo>
                  <a:lnTo>
                    <a:pt x="73514" y="474345"/>
                  </a:lnTo>
                  <a:lnTo>
                    <a:pt x="142094" y="474345"/>
                  </a:lnTo>
                  <a:cubicBezTo>
                    <a:pt x="146857" y="474345"/>
                    <a:pt x="148762" y="468630"/>
                    <a:pt x="144952" y="4667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44"/>
            <p:cNvSpPr/>
            <p:nvPr/>
          </p:nvSpPr>
          <p:spPr>
            <a:xfrm>
              <a:off x="7768541" y="5842035"/>
              <a:ext cx="392062" cy="535819"/>
            </a:xfrm>
            <a:custGeom>
              <a:rect b="b" l="l" r="r" t="t"/>
              <a:pathLst>
                <a:path extrusionOk="0" h="390525" w="285750">
                  <a:moveTo>
                    <a:pt x="278353" y="0"/>
                  </a:moveTo>
                  <a:cubicBezTo>
                    <a:pt x="234538" y="0"/>
                    <a:pt x="186913" y="0"/>
                    <a:pt x="144050" y="0"/>
                  </a:cubicBezTo>
                  <a:cubicBezTo>
                    <a:pt x="144050" y="0"/>
                    <a:pt x="143098" y="0"/>
                    <a:pt x="143098" y="0"/>
                  </a:cubicBezTo>
                  <a:cubicBezTo>
                    <a:pt x="143098" y="0"/>
                    <a:pt x="142145" y="0"/>
                    <a:pt x="142145" y="0"/>
                  </a:cubicBezTo>
                  <a:cubicBezTo>
                    <a:pt x="99283" y="0"/>
                    <a:pt x="51658" y="0"/>
                    <a:pt x="7843" y="0"/>
                  </a:cubicBezTo>
                  <a:cubicBezTo>
                    <a:pt x="1175" y="0"/>
                    <a:pt x="-2635" y="7620"/>
                    <a:pt x="2128" y="13335"/>
                  </a:cubicBezTo>
                  <a:cubicBezTo>
                    <a:pt x="3080" y="14288"/>
                    <a:pt x="4033" y="15240"/>
                    <a:pt x="4985" y="16193"/>
                  </a:cubicBezTo>
                  <a:cubicBezTo>
                    <a:pt x="32608" y="49530"/>
                    <a:pt x="65945" y="82867"/>
                    <a:pt x="93568" y="116205"/>
                  </a:cubicBezTo>
                  <a:cubicBezTo>
                    <a:pt x="134525" y="165735"/>
                    <a:pt x="128810" y="155258"/>
                    <a:pt x="132620" y="213360"/>
                  </a:cubicBezTo>
                  <a:cubicBezTo>
                    <a:pt x="134525" y="245745"/>
                    <a:pt x="133573" y="281940"/>
                    <a:pt x="135478" y="315278"/>
                  </a:cubicBezTo>
                  <a:cubicBezTo>
                    <a:pt x="131668" y="366713"/>
                    <a:pt x="79280" y="369570"/>
                    <a:pt x="60230" y="380048"/>
                  </a:cubicBezTo>
                  <a:cubicBezTo>
                    <a:pt x="57373" y="381953"/>
                    <a:pt x="44038" y="385763"/>
                    <a:pt x="46895" y="395288"/>
                  </a:cubicBezTo>
                  <a:cubicBezTo>
                    <a:pt x="48800" y="401003"/>
                    <a:pt x="55468" y="399098"/>
                    <a:pt x="59278" y="399098"/>
                  </a:cubicBezTo>
                  <a:cubicBezTo>
                    <a:pt x="85948" y="399098"/>
                    <a:pt x="114523" y="399098"/>
                    <a:pt x="143098" y="399098"/>
                  </a:cubicBezTo>
                  <a:cubicBezTo>
                    <a:pt x="171673" y="399098"/>
                    <a:pt x="200248" y="399098"/>
                    <a:pt x="226918" y="399098"/>
                  </a:cubicBezTo>
                  <a:cubicBezTo>
                    <a:pt x="231680" y="399098"/>
                    <a:pt x="237395" y="401955"/>
                    <a:pt x="239300" y="395288"/>
                  </a:cubicBezTo>
                  <a:cubicBezTo>
                    <a:pt x="242158" y="385763"/>
                    <a:pt x="228823" y="381953"/>
                    <a:pt x="225965" y="380048"/>
                  </a:cubicBezTo>
                  <a:cubicBezTo>
                    <a:pt x="205963" y="368618"/>
                    <a:pt x="154528" y="365760"/>
                    <a:pt x="150718" y="315278"/>
                  </a:cubicBezTo>
                  <a:cubicBezTo>
                    <a:pt x="152623" y="282893"/>
                    <a:pt x="151670" y="246698"/>
                    <a:pt x="153575" y="213360"/>
                  </a:cubicBezTo>
                  <a:cubicBezTo>
                    <a:pt x="157385" y="155258"/>
                    <a:pt x="151670" y="165735"/>
                    <a:pt x="192628" y="116205"/>
                  </a:cubicBezTo>
                  <a:cubicBezTo>
                    <a:pt x="220250" y="82867"/>
                    <a:pt x="253588" y="49530"/>
                    <a:pt x="281210" y="16193"/>
                  </a:cubicBezTo>
                  <a:cubicBezTo>
                    <a:pt x="282163" y="15240"/>
                    <a:pt x="283115" y="14288"/>
                    <a:pt x="284068" y="13335"/>
                  </a:cubicBezTo>
                  <a:cubicBezTo>
                    <a:pt x="288830" y="7620"/>
                    <a:pt x="285020" y="0"/>
                    <a:pt x="2783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44"/>
            <p:cNvSpPr/>
            <p:nvPr/>
          </p:nvSpPr>
          <p:spPr>
            <a:xfrm>
              <a:off x="7422717" y="5763623"/>
              <a:ext cx="274444" cy="614231"/>
            </a:xfrm>
            <a:custGeom>
              <a:rect b="b" l="l" r="r" t="t"/>
              <a:pathLst>
                <a:path extrusionOk="0" h="447675" w="200025">
                  <a:moveTo>
                    <a:pt x="178362" y="436245"/>
                  </a:moveTo>
                  <a:cubicBezTo>
                    <a:pt x="119307" y="413385"/>
                    <a:pt x="109782" y="407670"/>
                    <a:pt x="119307" y="326708"/>
                  </a:cubicBezTo>
                  <a:cubicBezTo>
                    <a:pt x="120260" y="316230"/>
                    <a:pt x="125975" y="306705"/>
                    <a:pt x="133595" y="299085"/>
                  </a:cubicBezTo>
                  <a:cubicBezTo>
                    <a:pt x="140262" y="292418"/>
                    <a:pt x="146930" y="286703"/>
                    <a:pt x="153597" y="280988"/>
                  </a:cubicBezTo>
                  <a:cubicBezTo>
                    <a:pt x="214557" y="233363"/>
                    <a:pt x="214557" y="207645"/>
                    <a:pt x="193602" y="133350"/>
                  </a:cubicBezTo>
                  <a:cubicBezTo>
                    <a:pt x="191697" y="125730"/>
                    <a:pt x="189792" y="118110"/>
                    <a:pt x="186935" y="111443"/>
                  </a:cubicBezTo>
                  <a:cubicBezTo>
                    <a:pt x="174552" y="80963"/>
                    <a:pt x="179315" y="44768"/>
                    <a:pt x="196460" y="14288"/>
                  </a:cubicBezTo>
                  <a:cubicBezTo>
                    <a:pt x="201222" y="5715"/>
                    <a:pt x="202175" y="0"/>
                    <a:pt x="189792" y="0"/>
                  </a:cubicBezTo>
                  <a:cubicBezTo>
                    <a:pt x="157407" y="0"/>
                    <a:pt x="129785" y="0"/>
                    <a:pt x="103115" y="0"/>
                  </a:cubicBezTo>
                  <a:cubicBezTo>
                    <a:pt x="76445" y="0"/>
                    <a:pt x="47870" y="0"/>
                    <a:pt x="16437" y="0"/>
                  </a:cubicBezTo>
                  <a:cubicBezTo>
                    <a:pt x="3102" y="0"/>
                    <a:pt x="4055" y="5715"/>
                    <a:pt x="9770" y="14288"/>
                  </a:cubicBezTo>
                  <a:cubicBezTo>
                    <a:pt x="26915" y="43815"/>
                    <a:pt x="31677" y="80010"/>
                    <a:pt x="19295" y="111443"/>
                  </a:cubicBezTo>
                  <a:cubicBezTo>
                    <a:pt x="16437" y="118110"/>
                    <a:pt x="14532" y="125730"/>
                    <a:pt x="12627" y="133350"/>
                  </a:cubicBezTo>
                  <a:cubicBezTo>
                    <a:pt x="-8328" y="207645"/>
                    <a:pt x="-8328" y="233363"/>
                    <a:pt x="52632" y="280988"/>
                  </a:cubicBezTo>
                  <a:cubicBezTo>
                    <a:pt x="57395" y="285750"/>
                    <a:pt x="64062" y="292418"/>
                    <a:pt x="70730" y="299085"/>
                  </a:cubicBezTo>
                  <a:cubicBezTo>
                    <a:pt x="78350" y="306705"/>
                    <a:pt x="84065" y="316230"/>
                    <a:pt x="85017" y="326708"/>
                  </a:cubicBezTo>
                  <a:cubicBezTo>
                    <a:pt x="93590" y="407670"/>
                    <a:pt x="85017" y="413385"/>
                    <a:pt x="25962" y="436245"/>
                  </a:cubicBezTo>
                  <a:cubicBezTo>
                    <a:pt x="22152" y="437198"/>
                    <a:pt x="3102" y="441960"/>
                    <a:pt x="5007" y="450533"/>
                  </a:cubicBezTo>
                  <a:cubicBezTo>
                    <a:pt x="6912" y="458153"/>
                    <a:pt x="27867" y="455295"/>
                    <a:pt x="33582" y="455295"/>
                  </a:cubicBezTo>
                  <a:cubicBezTo>
                    <a:pt x="57395" y="455295"/>
                    <a:pt x="79302" y="455295"/>
                    <a:pt x="102162" y="455295"/>
                  </a:cubicBezTo>
                  <a:cubicBezTo>
                    <a:pt x="125022" y="455295"/>
                    <a:pt x="146930" y="456248"/>
                    <a:pt x="170742" y="455295"/>
                  </a:cubicBezTo>
                  <a:cubicBezTo>
                    <a:pt x="177410" y="455295"/>
                    <a:pt x="197412" y="458153"/>
                    <a:pt x="199317" y="450533"/>
                  </a:cubicBezTo>
                  <a:cubicBezTo>
                    <a:pt x="201222" y="441960"/>
                    <a:pt x="182172" y="437198"/>
                    <a:pt x="178362" y="4362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44"/>
            <p:cNvSpPr/>
            <p:nvPr/>
          </p:nvSpPr>
          <p:spPr>
            <a:xfrm>
              <a:off x="6959274" y="5593729"/>
              <a:ext cx="392062" cy="784125"/>
            </a:xfrm>
            <a:custGeom>
              <a:rect b="b" l="l" r="r" t="t"/>
              <a:pathLst>
                <a:path extrusionOk="0" h="571500" w="285750">
                  <a:moveTo>
                    <a:pt x="269557" y="17145"/>
                  </a:moveTo>
                  <a:cubicBezTo>
                    <a:pt x="245745" y="17145"/>
                    <a:pt x="189547" y="21908"/>
                    <a:pt x="174307" y="20955"/>
                  </a:cubicBezTo>
                  <a:cubicBezTo>
                    <a:pt x="170497" y="10477"/>
                    <a:pt x="160972" y="2858"/>
                    <a:pt x="150495" y="952"/>
                  </a:cubicBezTo>
                  <a:lnTo>
                    <a:pt x="150495" y="0"/>
                  </a:lnTo>
                  <a:cubicBezTo>
                    <a:pt x="149543" y="0"/>
                    <a:pt x="148590" y="0"/>
                    <a:pt x="147638" y="0"/>
                  </a:cubicBezTo>
                  <a:cubicBezTo>
                    <a:pt x="146685" y="0"/>
                    <a:pt x="145732" y="0"/>
                    <a:pt x="144780" y="0"/>
                  </a:cubicBezTo>
                  <a:lnTo>
                    <a:pt x="144780" y="952"/>
                  </a:lnTo>
                  <a:cubicBezTo>
                    <a:pt x="133350" y="2858"/>
                    <a:pt x="124778" y="10477"/>
                    <a:pt x="120968" y="20955"/>
                  </a:cubicBezTo>
                  <a:cubicBezTo>
                    <a:pt x="105728" y="20955"/>
                    <a:pt x="50482" y="17145"/>
                    <a:pt x="25718" y="17145"/>
                  </a:cubicBezTo>
                  <a:cubicBezTo>
                    <a:pt x="4763" y="17145"/>
                    <a:pt x="0" y="26670"/>
                    <a:pt x="0" y="40958"/>
                  </a:cubicBezTo>
                  <a:cubicBezTo>
                    <a:pt x="0" y="56197"/>
                    <a:pt x="8572" y="63818"/>
                    <a:pt x="26670" y="62865"/>
                  </a:cubicBezTo>
                  <a:cubicBezTo>
                    <a:pt x="56197" y="60008"/>
                    <a:pt x="84772" y="59055"/>
                    <a:pt x="114300" y="57150"/>
                  </a:cubicBezTo>
                  <a:cubicBezTo>
                    <a:pt x="118110" y="57150"/>
                    <a:pt x="124778" y="57150"/>
                    <a:pt x="125730" y="60960"/>
                  </a:cubicBezTo>
                  <a:cubicBezTo>
                    <a:pt x="127635" y="64770"/>
                    <a:pt x="128588" y="68580"/>
                    <a:pt x="126682" y="73343"/>
                  </a:cubicBezTo>
                  <a:lnTo>
                    <a:pt x="121920" y="73343"/>
                  </a:lnTo>
                  <a:cubicBezTo>
                    <a:pt x="116205" y="73343"/>
                    <a:pt x="112395" y="78105"/>
                    <a:pt x="112395" y="82868"/>
                  </a:cubicBezTo>
                  <a:cubicBezTo>
                    <a:pt x="112395" y="87630"/>
                    <a:pt x="116205" y="92393"/>
                    <a:pt x="120968" y="92393"/>
                  </a:cubicBezTo>
                  <a:cubicBezTo>
                    <a:pt x="128588" y="92393"/>
                    <a:pt x="125730" y="113348"/>
                    <a:pt x="125730" y="126683"/>
                  </a:cubicBezTo>
                  <a:cubicBezTo>
                    <a:pt x="126682" y="130493"/>
                    <a:pt x="124778" y="131445"/>
                    <a:pt x="120968" y="130493"/>
                  </a:cubicBezTo>
                  <a:cubicBezTo>
                    <a:pt x="104775" y="130493"/>
                    <a:pt x="100013" y="144780"/>
                    <a:pt x="100965" y="160020"/>
                  </a:cubicBezTo>
                  <a:cubicBezTo>
                    <a:pt x="101918" y="214312"/>
                    <a:pt x="100965" y="298132"/>
                    <a:pt x="100965" y="377190"/>
                  </a:cubicBezTo>
                  <a:cubicBezTo>
                    <a:pt x="100965" y="375285"/>
                    <a:pt x="100013" y="396240"/>
                    <a:pt x="88582" y="398145"/>
                  </a:cubicBezTo>
                  <a:cubicBezTo>
                    <a:pt x="79057" y="399098"/>
                    <a:pt x="76200" y="402907"/>
                    <a:pt x="76200" y="411480"/>
                  </a:cubicBezTo>
                  <a:cubicBezTo>
                    <a:pt x="76200" y="420053"/>
                    <a:pt x="78105" y="428625"/>
                    <a:pt x="75247" y="436245"/>
                  </a:cubicBezTo>
                  <a:cubicBezTo>
                    <a:pt x="71438" y="445770"/>
                    <a:pt x="73343" y="449580"/>
                    <a:pt x="77153" y="450532"/>
                  </a:cubicBezTo>
                  <a:lnTo>
                    <a:pt x="143828" y="450532"/>
                  </a:lnTo>
                  <a:lnTo>
                    <a:pt x="149543" y="450532"/>
                  </a:lnTo>
                  <a:lnTo>
                    <a:pt x="150495" y="450532"/>
                  </a:lnTo>
                  <a:cubicBezTo>
                    <a:pt x="150495" y="453390"/>
                    <a:pt x="147638" y="455295"/>
                    <a:pt x="141922" y="458153"/>
                  </a:cubicBezTo>
                  <a:cubicBezTo>
                    <a:pt x="136207" y="461010"/>
                    <a:pt x="127635" y="462915"/>
                    <a:pt x="127635" y="471488"/>
                  </a:cubicBezTo>
                  <a:cubicBezTo>
                    <a:pt x="127635" y="480060"/>
                    <a:pt x="136207" y="481965"/>
                    <a:pt x="140018" y="481965"/>
                  </a:cubicBezTo>
                  <a:cubicBezTo>
                    <a:pt x="142875" y="481965"/>
                    <a:pt x="149543" y="483870"/>
                    <a:pt x="146685" y="489585"/>
                  </a:cubicBezTo>
                  <a:cubicBezTo>
                    <a:pt x="140970" y="495300"/>
                    <a:pt x="127635" y="494348"/>
                    <a:pt x="126682" y="504825"/>
                  </a:cubicBezTo>
                  <a:cubicBezTo>
                    <a:pt x="125730" y="516255"/>
                    <a:pt x="138113" y="515303"/>
                    <a:pt x="145732" y="521018"/>
                  </a:cubicBezTo>
                  <a:cubicBezTo>
                    <a:pt x="147638" y="521970"/>
                    <a:pt x="147638" y="524828"/>
                    <a:pt x="145732" y="525780"/>
                  </a:cubicBezTo>
                  <a:cubicBezTo>
                    <a:pt x="130493" y="534353"/>
                    <a:pt x="130493" y="547688"/>
                    <a:pt x="146685" y="555308"/>
                  </a:cubicBezTo>
                  <a:cubicBezTo>
                    <a:pt x="154305" y="559118"/>
                    <a:pt x="143828" y="565785"/>
                    <a:pt x="142875" y="571500"/>
                  </a:cubicBezTo>
                  <a:cubicBezTo>
                    <a:pt x="141922" y="574358"/>
                    <a:pt x="145732" y="576263"/>
                    <a:pt x="147638" y="574358"/>
                  </a:cubicBezTo>
                  <a:cubicBezTo>
                    <a:pt x="158115" y="566738"/>
                    <a:pt x="163830" y="557213"/>
                    <a:pt x="149543" y="547688"/>
                  </a:cubicBezTo>
                  <a:cubicBezTo>
                    <a:pt x="146685" y="545783"/>
                    <a:pt x="143828" y="541973"/>
                    <a:pt x="147638" y="539115"/>
                  </a:cubicBezTo>
                  <a:cubicBezTo>
                    <a:pt x="168593" y="524828"/>
                    <a:pt x="160972" y="513398"/>
                    <a:pt x="142875" y="508635"/>
                  </a:cubicBezTo>
                  <a:cubicBezTo>
                    <a:pt x="140970" y="507682"/>
                    <a:pt x="140018" y="503873"/>
                    <a:pt x="142875" y="502920"/>
                  </a:cubicBezTo>
                  <a:cubicBezTo>
                    <a:pt x="165735" y="493395"/>
                    <a:pt x="169545" y="481965"/>
                    <a:pt x="149543" y="472440"/>
                  </a:cubicBezTo>
                  <a:cubicBezTo>
                    <a:pt x="147638" y="471488"/>
                    <a:pt x="147638" y="468630"/>
                    <a:pt x="149543" y="466725"/>
                  </a:cubicBezTo>
                  <a:cubicBezTo>
                    <a:pt x="162878" y="460057"/>
                    <a:pt x="167640" y="457200"/>
                    <a:pt x="164782" y="449580"/>
                  </a:cubicBezTo>
                  <a:lnTo>
                    <a:pt x="217170" y="449580"/>
                  </a:lnTo>
                  <a:cubicBezTo>
                    <a:pt x="220980" y="448628"/>
                    <a:pt x="222885" y="444818"/>
                    <a:pt x="219075" y="435293"/>
                  </a:cubicBezTo>
                  <a:cubicBezTo>
                    <a:pt x="216218" y="428625"/>
                    <a:pt x="218122" y="419100"/>
                    <a:pt x="218122" y="410528"/>
                  </a:cubicBezTo>
                  <a:cubicBezTo>
                    <a:pt x="218122" y="401955"/>
                    <a:pt x="215265" y="398145"/>
                    <a:pt x="205740" y="397193"/>
                  </a:cubicBezTo>
                  <a:cubicBezTo>
                    <a:pt x="194310" y="395288"/>
                    <a:pt x="193357" y="374332"/>
                    <a:pt x="193357" y="376238"/>
                  </a:cubicBezTo>
                  <a:cubicBezTo>
                    <a:pt x="193357" y="298132"/>
                    <a:pt x="193357" y="213360"/>
                    <a:pt x="193357" y="159068"/>
                  </a:cubicBezTo>
                  <a:cubicBezTo>
                    <a:pt x="193357" y="143828"/>
                    <a:pt x="188595" y="129540"/>
                    <a:pt x="173355" y="129540"/>
                  </a:cubicBezTo>
                  <a:cubicBezTo>
                    <a:pt x="170497" y="130493"/>
                    <a:pt x="168593" y="129540"/>
                    <a:pt x="168593" y="125730"/>
                  </a:cubicBezTo>
                  <a:cubicBezTo>
                    <a:pt x="168593" y="112395"/>
                    <a:pt x="165735" y="91440"/>
                    <a:pt x="173355" y="91440"/>
                  </a:cubicBezTo>
                  <a:cubicBezTo>
                    <a:pt x="178118" y="90487"/>
                    <a:pt x="181928" y="86677"/>
                    <a:pt x="181928" y="81915"/>
                  </a:cubicBezTo>
                  <a:cubicBezTo>
                    <a:pt x="181928" y="76200"/>
                    <a:pt x="177165" y="72390"/>
                    <a:pt x="172403" y="72390"/>
                  </a:cubicBezTo>
                  <a:lnTo>
                    <a:pt x="167640" y="72390"/>
                  </a:lnTo>
                  <a:cubicBezTo>
                    <a:pt x="165735" y="67627"/>
                    <a:pt x="167640" y="63818"/>
                    <a:pt x="168593" y="60008"/>
                  </a:cubicBezTo>
                  <a:cubicBezTo>
                    <a:pt x="169545" y="57150"/>
                    <a:pt x="176213" y="56197"/>
                    <a:pt x="180022" y="56197"/>
                  </a:cubicBezTo>
                  <a:cubicBezTo>
                    <a:pt x="209550" y="58102"/>
                    <a:pt x="238125" y="59055"/>
                    <a:pt x="267653" y="61913"/>
                  </a:cubicBezTo>
                  <a:cubicBezTo>
                    <a:pt x="284797" y="63818"/>
                    <a:pt x="294322" y="55245"/>
                    <a:pt x="294322" y="40005"/>
                  </a:cubicBezTo>
                  <a:cubicBezTo>
                    <a:pt x="295275" y="25717"/>
                    <a:pt x="290513" y="16192"/>
                    <a:pt x="269557" y="17145"/>
                  </a:cubicBezTo>
                  <a:close/>
                  <a:moveTo>
                    <a:pt x="134303" y="374332"/>
                  </a:moveTo>
                  <a:cubicBezTo>
                    <a:pt x="134303" y="379095"/>
                    <a:pt x="130493" y="381953"/>
                    <a:pt x="126682" y="381953"/>
                  </a:cubicBezTo>
                  <a:lnTo>
                    <a:pt x="117157" y="381953"/>
                  </a:lnTo>
                  <a:cubicBezTo>
                    <a:pt x="115253" y="381953"/>
                    <a:pt x="114300" y="381000"/>
                    <a:pt x="113347" y="381000"/>
                  </a:cubicBezTo>
                  <a:cubicBezTo>
                    <a:pt x="113347" y="381000"/>
                    <a:pt x="112395" y="381000"/>
                    <a:pt x="112395" y="380048"/>
                  </a:cubicBezTo>
                  <a:cubicBezTo>
                    <a:pt x="112395" y="380048"/>
                    <a:pt x="112395" y="380048"/>
                    <a:pt x="112395" y="380048"/>
                  </a:cubicBezTo>
                  <a:cubicBezTo>
                    <a:pt x="112395" y="380048"/>
                    <a:pt x="111443" y="379095"/>
                    <a:pt x="111443" y="379095"/>
                  </a:cubicBezTo>
                  <a:cubicBezTo>
                    <a:pt x="110490" y="378143"/>
                    <a:pt x="110490" y="376238"/>
                    <a:pt x="110490" y="375285"/>
                  </a:cubicBezTo>
                  <a:lnTo>
                    <a:pt x="110490" y="199073"/>
                  </a:lnTo>
                  <a:cubicBezTo>
                    <a:pt x="110490" y="194310"/>
                    <a:pt x="114300" y="191453"/>
                    <a:pt x="118110" y="191453"/>
                  </a:cubicBezTo>
                  <a:lnTo>
                    <a:pt x="127635" y="191453"/>
                  </a:lnTo>
                  <a:cubicBezTo>
                    <a:pt x="132397" y="191453"/>
                    <a:pt x="135255" y="195262"/>
                    <a:pt x="135255" y="199073"/>
                  </a:cubicBezTo>
                  <a:lnTo>
                    <a:pt x="135255" y="374332"/>
                  </a:lnTo>
                  <a:close/>
                  <a:moveTo>
                    <a:pt x="168593" y="191453"/>
                  </a:moveTo>
                  <a:lnTo>
                    <a:pt x="178118" y="191453"/>
                  </a:lnTo>
                  <a:cubicBezTo>
                    <a:pt x="182880" y="191453"/>
                    <a:pt x="185738" y="195262"/>
                    <a:pt x="185738" y="199073"/>
                  </a:cubicBezTo>
                  <a:lnTo>
                    <a:pt x="185738" y="374332"/>
                  </a:lnTo>
                  <a:cubicBezTo>
                    <a:pt x="185738" y="376238"/>
                    <a:pt x="184785" y="377190"/>
                    <a:pt x="184785" y="378143"/>
                  </a:cubicBezTo>
                  <a:cubicBezTo>
                    <a:pt x="184785" y="379095"/>
                    <a:pt x="183832" y="379095"/>
                    <a:pt x="183832" y="379095"/>
                  </a:cubicBezTo>
                  <a:cubicBezTo>
                    <a:pt x="183832" y="379095"/>
                    <a:pt x="183832" y="379095"/>
                    <a:pt x="183832" y="379095"/>
                  </a:cubicBezTo>
                  <a:cubicBezTo>
                    <a:pt x="183832" y="379095"/>
                    <a:pt x="182880" y="379095"/>
                    <a:pt x="182880" y="380048"/>
                  </a:cubicBezTo>
                  <a:cubicBezTo>
                    <a:pt x="181928" y="381000"/>
                    <a:pt x="180022" y="381000"/>
                    <a:pt x="179070" y="381000"/>
                  </a:cubicBezTo>
                  <a:lnTo>
                    <a:pt x="169545" y="381000"/>
                  </a:lnTo>
                  <a:cubicBezTo>
                    <a:pt x="164782" y="381000"/>
                    <a:pt x="161925" y="377190"/>
                    <a:pt x="161925" y="373380"/>
                  </a:cubicBezTo>
                  <a:lnTo>
                    <a:pt x="161925" y="199073"/>
                  </a:lnTo>
                  <a:cubicBezTo>
                    <a:pt x="160972" y="195262"/>
                    <a:pt x="164782" y="191453"/>
                    <a:pt x="168593" y="1914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44"/>
            <p:cNvSpPr/>
            <p:nvPr/>
          </p:nvSpPr>
          <p:spPr>
            <a:xfrm>
              <a:off x="10724140" y="5619866"/>
              <a:ext cx="561956" cy="757988"/>
            </a:xfrm>
            <a:custGeom>
              <a:rect b="b" l="l" r="r" t="t"/>
              <a:pathLst>
                <a:path extrusionOk="0" h="552450" w="409575">
                  <a:moveTo>
                    <a:pt x="398633" y="415290"/>
                  </a:moveTo>
                  <a:cubicBezTo>
                    <a:pt x="391966" y="409575"/>
                    <a:pt x="384345" y="404812"/>
                    <a:pt x="377678" y="399098"/>
                  </a:cubicBezTo>
                  <a:cubicBezTo>
                    <a:pt x="301478" y="336233"/>
                    <a:pt x="240518" y="252412"/>
                    <a:pt x="242423" y="150495"/>
                  </a:cubicBezTo>
                  <a:cubicBezTo>
                    <a:pt x="243375" y="107632"/>
                    <a:pt x="266235" y="60960"/>
                    <a:pt x="284333" y="21907"/>
                  </a:cubicBezTo>
                  <a:cubicBezTo>
                    <a:pt x="294810" y="0"/>
                    <a:pt x="294810" y="0"/>
                    <a:pt x="270045" y="0"/>
                  </a:cubicBezTo>
                  <a:cubicBezTo>
                    <a:pt x="251948" y="0"/>
                    <a:pt x="166223" y="0"/>
                    <a:pt x="147173" y="0"/>
                  </a:cubicBezTo>
                  <a:cubicBezTo>
                    <a:pt x="122408" y="0"/>
                    <a:pt x="122408" y="0"/>
                    <a:pt x="132885" y="21907"/>
                  </a:cubicBezTo>
                  <a:cubicBezTo>
                    <a:pt x="150983" y="60960"/>
                    <a:pt x="174795" y="107632"/>
                    <a:pt x="174795" y="150495"/>
                  </a:cubicBezTo>
                  <a:cubicBezTo>
                    <a:pt x="176700" y="253365"/>
                    <a:pt x="116693" y="336233"/>
                    <a:pt x="39541" y="399098"/>
                  </a:cubicBezTo>
                  <a:cubicBezTo>
                    <a:pt x="32873" y="404812"/>
                    <a:pt x="25253" y="409575"/>
                    <a:pt x="18585" y="415290"/>
                  </a:cubicBezTo>
                  <a:cubicBezTo>
                    <a:pt x="-2370" y="434340"/>
                    <a:pt x="-5227" y="449580"/>
                    <a:pt x="8108" y="475298"/>
                  </a:cubicBezTo>
                  <a:cubicBezTo>
                    <a:pt x="21443" y="500062"/>
                    <a:pt x="48113" y="516255"/>
                    <a:pt x="71925" y="528638"/>
                  </a:cubicBezTo>
                  <a:cubicBezTo>
                    <a:pt x="115741" y="549593"/>
                    <a:pt x="160508" y="556260"/>
                    <a:pt x="207181" y="555308"/>
                  </a:cubicBezTo>
                  <a:lnTo>
                    <a:pt x="207181" y="555308"/>
                  </a:lnTo>
                  <a:cubicBezTo>
                    <a:pt x="253853" y="557213"/>
                    <a:pt x="298620" y="550545"/>
                    <a:pt x="342435" y="528638"/>
                  </a:cubicBezTo>
                  <a:cubicBezTo>
                    <a:pt x="367200" y="516255"/>
                    <a:pt x="393870" y="500062"/>
                    <a:pt x="406253" y="475298"/>
                  </a:cubicBezTo>
                  <a:cubicBezTo>
                    <a:pt x="422445" y="449580"/>
                    <a:pt x="419588" y="434340"/>
                    <a:pt x="398633" y="4152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44"/>
            <p:cNvSpPr/>
            <p:nvPr/>
          </p:nvSpPr>
          <p:spPr>
            <a:xfrm>
              <a:off x="11385809" y="5730950"/>
              <a:ext cx="470475" cy="640369"/>
            </a:xfrm>
            <a:custGeom>
              <a:rect b="b" l="l" r="r" t="t"/>
              <a:pathLst>
                <a:path extrusionOk="0" h="466725" w="342900">
                  <a:moveTo>
                    <a:pt x="284826" y="174308"/>
                  </a:moveTo>
                  <a:cubicBezTo>
                    <a:pt x="266729" y="163830"/>
                    <a:pt x="247679" y="156210"/>
                    <a:pt x="228629" y="150495"/>
                  </a:cubicBezTo>
                  <a:cubicBezTo>
                    <a:pt x="216246" y="146685"/>
                    <a:pt x="210531" y="140018"/>
                    <a:pt x="211484" y="126682"/>
                  </a:cubicBezTo>
                  <a:cubicBezTo>
                    <a:pt x="213389" y="89535"/>
                    <a:pt x="212436" y="36195"/>
                    <a:pt x="227676" y="21907"/>
                  </a:cubicBezTo>
                  <a:cubicBezTo>
                    <a:pt x="235296" y="15240"/>
                    <a:pt x="225771" y="0"/>
                    <a:pt x="214341" y="0"/>
                  </a:cubicBezTo>
                  <a:cubicBezTo>
                    <a:pt x="201959" y="0"/>
                    <a:pt x="188624" y="0"/>
                    <a:pt x="174336" y="0"/>
                  </a:cubicBezTo>
                  <a:cubicBezTo>
                    <a:pt x="160049" y="0"/>
                    <a:pt x="146714" y="0"/>
                    <a:pt x="134331" y="0"/>
                  </a:cubicBezTo>
                  <a:cubicBezTo>
                    <a:pt x="123854" y="0"/>
                    <a:pt x="114329" y="15240"/>
                    <a:pt x="120996" y="21907"/>
                  </a:cubicBezTo>
                  <a:cubicBezTo>
                    <a:pt x="137189" y="36195"/>
                    <a:pt x="135284" y="89535"/>
                    <a:pt x="137189" y="126682"/>
                  </a:cubicBezTo>
                  <a:cubicBezTo>
                    <a:pt x="138141" y="140018"/>
                    <a:pt x="132426" y="146685"/>
                    <a:pt x="120044" y="150495"/>
                  </a:cubicBezTo>
                  <a:cubicBezTo>
                    <a:pt x="100041" y="156210"/>
                    <a:pt x="80991" y="163830"/>
                    <a:pt x="63846" y="174308"/>
                  </a:cubicBezTo>
                  <a:cubicBezTo>
                    <a:pt x="23841" y="197168"/>
                    <a:pt x="981" y="230505"/>
                    <a:pt x="29" y="277178"/>
                  </a:cubicBezTo>
                  <a:cubicBezTo>
                    <a:pt x="-924" y="342900"/>
                    <a:pt x="21936" y="411480"/>
                    <a:pt x="64798" y="461010"/>
                  </a:cubicBezTo>
                  <a:cubicBezTo>
                    <a:pt x="71466" y="468630"/>
                    <a:pt x="78134" y="468630"/>
                    <a:pt x="86706" y="468630"/>
                  </a:cubicBezTo>
                  <a:cubicBezTo>
                    <a:pt x="116234" y="468630"/>
                    <a:pt x="144809" y="467678"/>
                    <a:pt x="174336" y="467678"/>
                  </a:cubicBezTo>
                  <a:cubicBezTo>
                    <a:pt x="203864" y="467678"/>
                    <a:pt x="232439" y="468630"/>
                    <a:pt x="261966" y="468630"/>
                  </a:cubicBezTo>
                  <a:cubicBezTo>
                    <a:pt x="270539" y="468630"/>
                    <a:pt x="278159" y="468630"/>
                    <a:pt x="283874" y="461010"/>
                  </a:cubicBezTo>
                  <a:cubicBezTo>
                    <a:pt x="326736" y="411480"/>
                    <a:pt x="349596" y="342900"/>
                    <a:pt x="348644" y="277178"/>
                  </a:cubicBezTo>
                  <a:cubicBezTo>
                    <a:pt x="348644" y="230505"/>
                    <a:pt x="324831" y="197168"/>
                    <a:pt x="284826" y="1743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08" name="Google Shape;1708;p44"/>
          <p:cNvGrpSpPr/>
          <p:nvPr/>
        </p:nvGrpSpPr>
        <p:grpSpPr>
          <a:xfrm>
            <a:off x="9162755" y="1858235"/>
            <a:ext cx="1016651" cy="858876"/>
            <a:chOff x="1960454" y="5041163"/>
            <a:chExt cx="1743075" cy="1472566"/>
          </a:xfrm>
        </p:grpSpPr>
        <p:sp>
          <p:nvSpPr>
            <p:cNvPr id="1709" name="Google Shape;1709;p44"/>
            <p:cNvSpPr/>
            <p:nvPr/>
          </p:nvSpPr>
          <p:spPr>
            <a:xfrm>
              <a:off x="1960454" y="5646954"/>
              <a:ext cx="1743075" cy="866775"/>
            </a:xfrm>
            <a:custGeom>
              <a:rect b="b" l="l" r="r" t="t"/>
              <a:pathLst>
                <a:path extrusionOk="0" h="866775" w="1743075">
                  <a:moveTo>
                    <a:pt x="1677443" y="330518"/>
                  </a:moveTo>
                  <a:cubicBezTo>
                    <a:pt x="1617435" y="242888"/>
                    <a:pt x="1528853" y="193357"/>
                    <a:pt x="1438365" y="142875"/>
                  </a:cubicBezTo>
                  <a:cubicBezTo>
                    <a:pt x="1335495" y="220028"/>
                    <a:pt x="1230720" y="311468"/>
                    <a:pt x="1195478" y="384810"/>
                  </a:cubicBezTo>
                  <a:cubicBezTo>
                    <a:pt x="1193573" y="389572"/>
                    <a:pt x="1185953" y="387668"/>
                    <a:pt x="1186905" y="381953"/>
                  </a:cubicBezTo>
                  <a:cubicBezTo>
                    <a:pt x="1198335" y="310515"/>
                    <a:pt x="1270725" y="200025"/>
                    <a:pt x="1350735" y="97155"/>
                  </a:cubicBezTo>
                  <a:cubicBezTo>
                    <a:pt x="1316445" y="80963"/>
                    <a:pt x="1279298" y="66675"/>
                    <a:pt x="1239293" y="55245"/>
                  </a:cubicBezTo>
                  <a:cubicBezTo>
                    <a:pt x="1119278" y="140018"/>
                    <a:pt x="965925" y="260032"/>
                    <a:pt x="922110" y="351472"/>
                  </a:cubicBezTo>
                  <a:cubicBezTo>
                    <a:pt x="920205" y="356235"/>
                    <a:pt x="912585" y="354330"/>
                    <a:pt x="913538" y="348615"/>
                  </a:cubicBezTo>
                  <a:cubicBezTo>
                    <a:pt x="926873" y="267653"/>
                    <a:pt x="1018313" y="137160"/>
                    <a:pt x="1108800" y="23813"/>
                  </a:cubicBezTo>
                  <a:cubicBezTo>
                    <a:pt x="1072605" y="17145"/>
                    <a:pt x="1035458" y="12382"/>
                    <a:pt x="997358" y="8572"/>
                  </a:cubicBezTo>
                  <a:cubicBezTo>
                    <a:pt x="875438" y="89535"/>
                    <a:pt x="664935" y="240982"/>
                    <a:pt x="612548" y="350520"/>
                  </a:cubicBezTo>
                  <a:cubicBezTo>
                    <a:pt x="610643" y="355282"/>
                    <a:pt x="603023" y="353378"/>
                    <a:pt x="603975" y="347663"/>
                  </a:cubicBezTo>
                  <a:cubicBezTo>
                    <a:pt x="618263" y="260985"/>
                    <a:pt x="721133" y="118110"/>
                    <a:pt x="818288" y="0"/>
                  </a:cubicBezTo>
                  <a:cubicBezTo>
                    <a:pt x="794475" y="953"/>
                    <a:pt x="772568" y="3810"/>
                    <a:pt x="746850" y="7620"/>
                  </a:cubicBezTo>
                  <a:cubicBezTo>
                    <a:pt x="729705" y="9525"/>
                    <a:pt x="712560" y="11430"/>
                    <a:pt x="696368" y="13335"/>
                  </a:cubicBezTo>
                  <a:cubicBezTo>
                    <a:pt x="573495" y="95250"/>
                    <a:pt x="370613" y="242888"/>
                    <a:pt x="319178" y="350520"/>
                  </a:cubicBezTo>
                  <a:cubicBezTo>
                    <a:pt x="317273" y="355282"/>
                    <a:pt x="309653" y="353378"/>
                    <a:pt x="310605" y="347663"/>
                  </a:cubicBezTo>
                  <a:cubicBezTo>
                    <a:pt x="322035" y="276225"/>
                    <a:pt x="395378" y="165735"/>
                    <a:pt x="474435" y="62865"/>
                  </a:cubicBezTo>
                  <a:cubicBezTo>
                    <a:pt x="421095" y="80963"/>
                    <a:pt x="372518" y="102870"/>
                    <a:pt x="329655" y="126682"/>
                  </a:cubicBezTo>
                  <a:cubicBezTo>
                    <a:pt x="292508" y="145732"/>
                    <a:pt x="256313" y="167640"/>
                    <a:pt x="222975" y="192405"/>
                  </a:cubicBezTo>
                  <a:cubicBezTo>
                    <a:pt x="135345" y="258128"/>
                    <a:pt x="60098" y="316230"/>
                    <a:pt x="21045" y="421957"/>
                  </a:cubicBezTo>
                  <a:cubicBezTo>
                    <a:pt x="-29437" y="559118"/>
                    <a:pt x="11520" y="674370"/>
                    <a:pt x="137250" y="749618"/>
                  </a:cubicBezTo>
                  <a:cubicBezTo>
                    <a:pt x="189638" y="781050"/>
                    <a:pt x="246788" y="802005"/>
                    <a:pt x="305843" y="816293"/>
                  </a:cubicBezTo>
                  <a:cubicBezTo>
                    <a:pt x="576353" y="881063"/>
                    <a:pt x="860198" y="876300"/>
                    <a:pt x="1135470" y="860107"/>
                  </a:cubicBezTo>
                  <a:cubicBezTo>
                    <a:pt x="1271678" y="852488"/>
                    <a:pt x="1416458" y="834390"/>
                    <a:pt x="1544093" y="781050"/>
                  </a:cubicBezTo>
                  <a:cubicBezTo>
                    <a:pt x="1753643" y="695325"/>
                    <a:pt x="1805078" y="516255"/>
                    <a:pt x="1677443" y="33051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44"/>
            <p:cNvSpPr/>
            <p:nvPr/>
          </p:nvSpPr>
          <p:spPr>
            <a:xfrm>
              <a:off x="3229274" y="5527891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2006"/>
                  </a:moveTo>
                  <a:cubicBezTo>
                    <a:pt x="24000" y="12006"/>
                    <a:pt x="12006" y="0"/>
                    <a:pt x="0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44"/>
            <p:cNvSpPr/>
            <p:nvPr/>
          </p:nvSpPr>
          <p:spPr>
            <a:xfrm>
              <a:off x="3120559" y="5041163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8"/>
                    <a:pt x="151577" y="47625"/>
                    <a:pt x="52517" y="0"/>
                  </a:cubicBezTo>
                  <a:cubicBezTo>
                    <a:pt x="116335" y="124778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7"/>
                    <a:pt x="107762" y="485775"/>
                  </a:cubicBezTo>
                  <a:cubicBezTo>
                    <a:pt x="56327" y="400050"/>
                    <a:pt x="67757" y="313372"/>
                    <a:pt x="141100" y="242888"/>
                  </a:cubicBezTo>
                  <a:cubicBezTo>
                    <a:pt x="142052" y="242888"/>
                    <a:pt x="142052" y="242888"/>
                    <a:pt x="141100" y="2428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44"/>
            <p:cNvSpPr/>
            <p:nvPr/>
          </p:nvSpPr>
          <p:spPr>
            <a:xfrm>
              <a:off x="2908282" y="5540273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2006"/>
                  </a:moveTo>
                  <a:cubicBezTo>
                    <a:pt x="24000" y="12006"/>
                    <a:pt x="12006" y="0"/>
                    <a:pt x="0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44"/>
            <p:cNvSpPr/>
            <p:nvPr/>
          </p:nvSpPr>
          <p:spPr>
            <a:xfrm>
              <a:off x="2800519" y="5053546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7"/>
                    <a:pt x="151577" y="47625"/>
                    <a:pt x="52517" y="0"/>
                  </a:cubicBezTo>
                  <a:cubicBezTo>
                    <a:pt x="116335" y="124777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8"/>
                    <a:pt x="107762" y="485775"/>
                  </a:cubicBezTo>
                  <a:cubicBezTo>
                    <a:pt x="55375" y="400050"/>
                    <a:pt x="66805" y="313373"/>
                    <a:pt x="141100" y="242888"/>
                  </a:cubicBezTo>
                  <a:cubicBezTo>
                    <a:pt x="141100" y="242888"/>
                    <a:pt x="141100" y="242888"/>
                    <a:pt x="141100" y="2428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44"/>
            <p:cNvSpPr/>
            <p:nvPr/>
          </p:nvSpPr>
          <p:spPr>
            <a:xfrm>
              <a:off x="2589194" y="5539321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36006" y="11994"/>
                  </a:moveTo>
                  <a:cubicBezTo>
                    <a:pt x="24000" y="11994"/>
                    <a:pt x="12006" y="0"/>
                    <a:pt x="0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44"/>
            <p:cNvSpPr/>
            <p:nvPr/>
          </p:nvSpPr>
          <p:spPr>
            <a:xfrm>
              <a:off x="2481432" y="5052594"/>
              <a:ext cx="161925" cy="485775"/>
            </a:xfrm>
            <a:custGeom>
              <a:rect b="b" l="l" r="r" t="t"/>
              <a:pathLst>
                <a:path extrusionOk="0" h="485775" w="161925">
                  <a:moveTo>
                    <a:pt x="141100" y="242888"/>
                  </a:moveTo>
                  <a:cubicBezTo>
                    <a:pt x="197297" y="178117"/>
                    <a:pt x="151577" y="47625"/>
                    <a:pt x="52517" y="0"/>
                  </a:cubicBezTo>
                  <a:cubicBezTo>
                    <a:pt x="116335" y="124778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7"/>
                    <a:pt x="107762" y="485775"/>
                  </a:cubicBezTo>
                  <a:cubicBezTo>
                    <a:pt x="56327" y="401003"/>
                    <a:pt x="67757" y="313372"/>
                    <a:pt x="141100" y="242888"/>
                  </a:cubicBezTo>
                  <a:cubicBezTo>
                    <a:pt x="141100" y="242888"/>
                    <a:pt x="141100" y="242888"/>
                    <a:pt x="141100" y="2428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16" name="Google Shape;1716;p44"/>
          <p:cNvGrpSpPr/>
          <p:nvPr/>
        </p:nvGrpSpPr>
        <p:grpSpPr>
          <a:xfrm>
            <a:off x="7553158" y="1775073"/>
            <a:ext cx="986953" cy="995483"/>
            <a:chOff x="8286282" y="3158475"/>
            <a:chExt cx="1247775" cy="1258559"/>
          </a:xfrm>
        </p:grpSpPr>
        <p:sp>
          <p:nvSpPr>
            <p:cNvPr id="1717" name="Google Shape;1717;p44"/>
            <p:cNvSpPr/>
            <p:nvPr/>
          </p:nvSpPr>
          <p:spPr>
            <a:xfrm>
              <a:off x="8297699" y="3331184"/>
              <a:ext cx="1228725" cy="1085850"/>
            </a:xfrm>
            <a:custGeom>
              <a:rect b="b" l="l" r="r" t="t"/>
              <a:pathLst>
                <a:path extrusionOk="0" h="1085850" w="1228725">
                  <a:moveTo>
                    <a:pt x="1232284" y="840126"/>
                  </a:moveTo>
                  <a:cubicBezTo>
                    <a:pt x="1228474" y="828696"/>
                    <a:pt x="1138939" y="249576"/>
                    <a:pt x="1132271" y="181949"/>
                  </a:cubicBezTo>
                  <a:cubicBezTo>
                    <a:pt x="1127509" y="129561"/>
                    <a:pt x="1099886" y="95271"/>
                    <a:pt x="1054166" y="76221"/>
                  </a:cubicBezTo>
                  <a:cubicBezTo>
                    <a:pt x="802706" y="-30459"/>
                    <a:pt x="462664" y="4784"/>
                    <a:pt x="428374" y="8594"/>
                  </a:cubicBezTo>
                  <a:cubicBezTo>
                    <a:pt x="345506" y="17166"/>
                    <a:pt x="266449" y="36216"/>
                    <a:pt x="191201" y="72411"/>
                  </a:cubicBezTo>
                  <a:cubicBezTo>
                    <a:pt x="139766" y="97176"/>
                    <a:pt x="108334" y="132419"/>
                    <a:pt x="103571" y="191474"/>
                  </a:cubicBezTo>
                  <a:cubicBezTo>
                    <a:pt x="98809" y="242909"/>
                    <a:pt x="7369" y="838221"/>
                    <a:pt x="7369" y="850604"/>
                  </a:cubicBezTo>
                  <a:cubicBezTo>
                    <a:pt x="-7871" y="968714"/>
                    <a:pt x="-9776" y="962046"/>
                    <a:pt x="106429" y="1001099"/>
                  </a:cubicBezTo>
                  <a:cubicBezTo>
                    <a:pt x="443614" y="1116351"/>
                    <a:pt x="782704" y="1116351"/>
                    <a:pt x="1120841" y="1004909"/>
                  </a:cubicBezTo>
                  <a:cubicBezTo>
                    <a:pt x="1243714" y="962999"/>
                    <a:pt x="1242761" y="960141"/>
                    <a:pt x="1232284" y="84012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44"/>
            <p:cNvSpPr/>
            <p:nvPr/>
          </p:nvSpPr>
          <p:spPr>
            <a:xfrm>
              <a:off x="8286282" y="4063678"/>
              <a:ext cx="1247775" cy="161925"/>
            </a:xfrm>
            <a:custGeom>
              <a:rect b="b" l="l" r="r" t="t"/>
              <a:pathLst>
                <a:path extrusionOk="0" h="161925" w="1247775">
                  <a:moveTo>
                    <a:pt x="34026" y="0"/>
                  </a:moveTo>
                  <a:cubicBezTo>
                    <a:pt x="22596" y="60960"/>
                    <a:pt x="47361" y="68580"/>
                    <a:pt x="109274" y="80963"/>
                  </a:cubicBezTo>
                  <a:cubicBezTo>
                    <a:pt x="465509" y="150495"/>
                    <a:pt x="819839" y="150495"/>
                    <a:pt x="1175122" y="74295"/>
                  </a:cubicBezTo>
                  <a:cubicBezTo>
                    <a:pt x="1234177" y="68580"/>
                    <a:pt x="1272277" y="81915"/>
                    <a:pt x="1247512" y="150495"/>
                  </a:cubicBezTo>
                  <a:cubicBezTo>
                    <a:pt x="1242749" y="103823"/>
                    <a:pt x="1223699" y="93345"/>
                    <a:pt x="1175122" y="103823"/>
                  </a:cubicBezTo>
                  <a:cubicBezTo>
                    <a:pt x="792216" y="184785"/>
                    <a:pt x="408359" y="182880"/>
                    <a:pt x="27359" y="89535"/>
                  </a:cubicBezTo>
                  <a:cubicBezTo>
                    <a:pt x="-25981" y="53340"/>
                    <a:pt x="11166" y="29528"/>
                    <a:pt x="34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44"/>
            <p:cNvSpPr/>
            <p:nvPr/>
          </p:nvSpPr>
          <p:spPr>
            <a:xfrm>
              <a:off x="8490806" y="3393118"/>
              <a:ext cx="847725" cy="180975"/>
            </a:xfrm>
            <a:custGeom>
              <a:rect b="b" l="l" r="r" t="t"/>
              <a:pathLst>
                <a:path extrusionOk="0" h="180975" w="847725">
                  <a:moveTo>
                    <a:pt x="849630" y="91440"/>
                  </a:moveTo>
                  <a:cubicBezTo>
                    <a:pt x="849630" y="141941"/>
                    <a:pt x="659434" y="182880"/>
                    <a:pt x="424815" y="182880"/>
                  </a:cubicBezTo>
                  <a:cubicBezTo>
                    <a:pt x="190196" y="182880"/>
                    <a:pt x="0" y="141941"/>
                    <a:pt x="0" y="91440"/>
                  </a:cubicBezTo>
                  <a:cubicBezTo>
                    <a:pt x="0" y="40939"/>
                    <a:pt x="190196" y="0"/>
                    <a:pt x="424815" y="0"/>
                  </a:cubicBezTo>
                  <a:cubicBezTo>
                    <a:pt x="659434" y="0"/>
                    <a:pt x="849630" y="40939"/>
                    <a:pt x="849630" y="9144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44"/>
            <p:cNvSpPr/>
            <p:nvPr/>
          </p:nvSpPr>
          <p:spPr>
            <a:xfrm>
              <a:off x="8318988" y="3863653"/>
              <a:ext cx="1190625" cy="161925"/>
            </a:xfrm>
            <a:custGeom>
              <a:rect b="b" l="l" r="r" t="t"/>
              <a:pathLst>
                <a:path extrusionOk="0" h="161925" w="1190625">
                  <a:moveTo>
                    <a:pt x="32752" y="0"/>
                  </a:moveTo>
                  <a:cubicBezTo>
                    <a:pt x="22275" y="60960"/>
                    <a:pt x="45135" y="68580"/>
                    <a:pt x="104190" y="80963"/>
                  </a:cubicBezTo>
                  <a:cubicBezTo>
                    <a:pt x="443280" y="150495"/>
                    <a:pt x="780465" y="150495"/>
                    <a:pt x="1117650" y="74295"/>
                  </a:cubicBezTo>
                  <a:cubicBezTo>
                    <a:pt x="1173848" y="68580"/>
                    <a:pt x="1210043" y="81915"/>
                    <a:pt x="1186230" y="150495"/>
                  </a:cubicBezTo>
                  <a:cubicBezTo>
                    <a:pt x="1181468" y="103823"/>
                    <a:pt x="1163370" y="93345"/>
                    <a:pt x="1116698" y="103823"/>
                  </a:cubicBezTo>
                  <a:cubicBezTo>
                    <a:pt x="751890" y="184785"/>
                    <a:pt x="388035" y="182880"/>
                    <a:pt x="25132" y="89535"/>
                  </a:cubicBezTo>
                  <a:cubicBezTo>
                    <a:pt x="-24398" y="53340"/>
                    <a:pt x="10845" y="30480"/>
                    <a:pt x="3275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44"/>
            <p:cNvSpPr/>
            <p:nvPr/>
          </p:nvSpPr>
          <p:spPr>
            <a:xfrm>
              <a:off x="8347164" y="3664581"/>
              <a:ext cx="1133475" cy="161925"/>
            </a:xfrm>
            <a:custGeom>
              <a:rect b="b" l="l" r="r" t="t"/>
              <a:pathLst>
                <a:path extrusionOk="0" h="161925" w="1133475">
                  <a:moveTo>
                    <a:pt x="31247" y="0"/>
                  </a:moveTo>
                  <a:cubicBezTo>
                    <a:pt x="21722" y="60960"/>
                    <a:pt x="42677" y="68580"/>
                    <a:pt x="98874" y="80963"/>
                  </a:cubicBezTo>
                  <a:cubicBezTo>
                    <a:pt x="420819" y="150495"/>
                    <a:pt x="740859" y="150495"/>
                    <a:pt x="1061852" y="74295"/>
                  </a:cubicBezTo>
                  <a:cubicBezTo>
                    <a:pt x="1115192" y="68580"/>
                    <a:pt x="1149482" y="81915"/>
                    <a:pt x="1126622" y="150495"/>
                  </a:cubicBezTo>
                  <a:cubicBezTo>
                    <a:pt x="1121859" y="103822"/>
                    <a:pt x="1104714" y="93345"/>
                    <a:pt x="1060899" y="103822"/>
                  </a:cubicBezTo>
                  <a:cubicBezTo>
                    <a:pt x="714189" y="184785"/>
                    <a:pt x="368432" y="182880"/>
                    <a:pt x="23627" y="89535"/>
                  </a:cubicBezTo>
                  <a:cubicBezTo>
                    <a:pt x="-23046" y="53340"/>
                    <a:pt x="10292" y="29528"/>
                    <a:pt x="312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44"/>
            <p:cNvSpPr/>
            <p:nvPr/>
          </p:nvSpPr>
          <p:spPr>
            <a:xfrm>
              <a:off x="8793689" y="3158475"/>
              <a:ext cx="342900" cy="342900"/>
            </a:xfrm>
            <a:custGeom>
              <a:rect b="b" l="l" r="r" t="t"/>
              <a:pathLst>
                <a:path extrusionOk="0" h="342900" w="342900">
                  <a:moveTo>
                    <a:pt x="273379" y="208925"/>
                  </a:moveTo>
                  <a:cubicBezTo>
                    <a:pt x="277189" y="165110"/>
                    <a:pt x="267664" y="145108"/>
                    <a:pt x="248614" y="128915"/>
                  </a:cubicBezTo>
                  <a:cubicBezTo>
                    <a:pt x="213371" y="105103"/>
                    <a:pt x="200036" y="116533"/>
                    <a:pt x="176224" y="117485"/>
                  </a:cubicBezTo>
                  <a:cubicBezTo>
                    <a:pt x="187654" y="88910"/>
                    <a:pt x="205751" y="58430"/>
                    <a:pt x="220991" y="46048"/>
                  </a:cubicBezTo>
                  <a:cubicBezTo>
                    <a:pt x="242899" y="27950"/>
                    <a:pt x="288619" y="15568"/>
                    <a:pt x="334339" y="28903"/>
                  </a:cubicBezTo>
                  <a:cubicBezTo>
                    <a:pt x="350531" y="32713"/>
                    <a:pt x="361961" y="15568"/>
                    <a:pt x="334339" y="4138"/>
                  </a:cubicBezTo>
                  <a:cubicBezTo>
                    <a:pt x="295286" y="-7292"/>
                    <a:pt x="239089" y="6043"/>
                    <a:pt x="209561" y="30808"/>
                  </a:cubicBezTo>
                  <a:cubicBezTo>
                    <a:pt x="186701" y="48905"/>
                    <a:pt x="169556" y="81290"/>
                    <a:pt x="160031" y="116533"/>
                  </a:cubicBezTo>
                  <a:cubicBezTo>
                    <a:pt x="158126" y="116533"/>
                    <a:pt x="157174" y="115580"/>
                    <a:pt x="155269" y="115580"/>
                  </a:cubicBezTo>
                  <a:cubicBezTo>
                    <a:pt x="116216" y="106055"/>
                    <a:pt x="125741" y="74623"/>
                    <a:pt x="69544" y="93673"/>
                  </a:cubicBezTo>
                  <a:cubicBezTo>
                    <a:pt x="22871" y="115580"/>
                    <a:pt x="964" y="157490"/>
                    <a:pt x="11" y="205115"/>
                  </a:cubicBezTo>
                  <a:cubicBezTo>
                    <a:pt x="-941" y="280363"/>
                    <a:pt x="59066" y="342275"/>
                    <a:pt x="134314" y="344180"/>
                  </a:cubicBezTo>
                  <a:cubicBezTo>
                    <a:pt x="210514" y="345133"/>
                    <a:pt x="267664" y="289888"/>
                    <a:pt x="273379" y="2089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23" name="Google Shape;1723;p44"/>
          <p:cNvGrpSpPr/>
          <p:nvPr/>
        </p:nvGrpSpPr>
        <p:grpSpPr>
          <a:xfrm>
            <a:off x="7560756" y="3900126"/>
            <a:ext cx="4249909" cy="1211601"/>
            <a:chOff x="7549869" y="4274950"/>
            <a:chExt cx="4249909" cy="1211601"/>
          </a:xfrm>
        </p:grpSpPr>
        <p:grpSp>
          <p:nvGrpSpPr>
            <p:cNvPr id="1724" name="Google Shape;1724;p44"/>
            <p:cNvGrpSpPr/>
            <p:nvPr/>
          </p:nvGrpSpPr>
          <p:grpSpPr>
            <a:xfrm>
              <a:off x="10979949" y="4457021"/>
              <a:ext cx="819829" cy="893993"/>
              <a:chOff x="7220418" y="1428865"/>
              <a:chExt cx="2654769" cy="2894924"/>
            </a:xfrm>
          </p:grpSpPr>
          <p:sp>
            <p:nvSpPr>
              <p:cNvPr id="1725" name="Google Shape;1725;p44"/>
              <p:cNvSpPr/>
              <p:nvPr/>
            </p:nvSpPr>
            <p:spPr>
              <a:xfrm rot="1023001">
                <a:off x="7882224" y="2424122"/>
                <a:ext cx="876262" cy="72065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6" name="Google Shape;1726;p44"/>
              <p:cNvSpPr/>
              <p:nvPr/>
            </p:nvSpPr>
            <p:spPr>
              <a:xfrm rot="1023001">
                <a:off x="8340738" y="2465286"/>
                <a:ext cx="876262" cy="72065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7" name="Google Shape;1727;p44"/>
              <p:cNvSpPr/>
              <p:nvPr/>
            </p:nvSpPr>
            <p:spPr>
              <a:xfrm>
                <a:off x="7870936" y="2805575"/>
                <a:ext cx="1345565" cy="1518214"/>
              </a:xfrm>
              <a:custGeom>
                <a:rect b="b" l="l" r="r" t="t"/>
                <a:pathLst>
                  <a:path extrusionOk="0" h="1518214" w="1345565">
                    <a:moveTo>
                      <a:pt x="838124" y="40651"/>
                    </a:moveTo>
                    <a:cubicBezTo>
                      <a:pt x="836145" y="190615"/>
                      <a:pt x="834165" y="340578"/>
                      <a:pt x="832186" y="490542"/>
                    </a:cubicBezTo>
                    <a:cubicBezTo>
                      <a:pt x="940130" y="410003"/>
                      <a:pt x="1009707" y="358239"/>
                      <a:pt x="1156017" y="335250"/>
                    </a:cubicBezTo>
                    <a:cubicBezTo>
                      <a:pt x="1219200" y="385796"/>
                      <a:pt x="1269593" y="404371"/>
                      <a:pt x="1345565" y="486889"/>
                    </a:cubicBezTo>
                    <a:cubicBezTo>
                      <a:pt x="1037262" y="530888"/>
                      <a:pt x="904808" y="696382"/>
                      <a:pt x="823508" y="765960"/>
                    </a:cubicBezTo>
                    <a:cubicBezTo>
                      <a:pt x="837514" y="773572"/>
                      <a:pt x="854719" y="765197"/>
                      <a:pt x="910288" y="785598"/>
                    </a:cubicBezTo>
                    <a:cubicBezTo>
                      <a:pt x="837665" y="810110"/>
                      <a:pt x="848171" y="834622"/>
                      <a:pt x="813915" y="833556"/>
                    </a:cubicBezTo>
                    <a:lnTo>
                      <a:pt x="784228" y="1209456"/>
                    </a:lnTo>
                    <a:cubicBezTo>
                      <a:pt x="805847" y="1210979"/>
                      <a:pt x="814677" y="1209304"/>
                      <a:pt x="849085" y="1214024"/>
                    </a:cubicBezTo>
                    <a:cubicBezTo>
                      <a:pt x="768394" y="1328210"/>
                      <a:pt x="754844" y="1442395"/>
                      <a:pt x="741293" y="1518214"/>
                    </a:cubicBezTo>
                    <a:lnTo>
                      <a:pt x="208731" y="1505425"/>
                    </a:lnTo>
                    <a:cubicBezTo>
                      <a:pt x="209340" y="1346631"/>
                      <a:pt x="203554" y="1293344"/>
                      <a:pt x="146613" y="1166522"/>
                    </a:cubicBezTo>
                    <a:cubicBezTo>
                      <a:pt x="190002" y="1187227"/>
                      <a:pt x="191832" y="1182356"/>
                      <a:pt x="209645" y="1196667"/>
                    </a:cubicBezTo>
                    <a:cubicBezTo>
                      <a:pt x="223647" y="1048124"/>
                      <a:pt x="263228" y="800468"/>
                      <a:pt x="178117" y="715869"/>
                    </a:cubicBezTo>
                    <a:lnTo>
                      <a:pt x="261713" y="747232"/>
                    </a:lnTo>
                    <a:cubicBezTo>
                      <a:pt x="273589" y="660298"/>
                      <a:pt x="218324" y="506223"/>
                      <a:pt x="0" y="278613"/>
                    </a:cubicBezTo>
                    <a:lnTo>
                      <a:pt x="256689" y="154379"/>
                    </a:lnTo>
                    <a:cubicBezTo>
                      <a:pt x="357021" y="234918"/>
                      <a:pt x="380619" y="337838"/>
                      <a:pt x="442584" y="421574"/>
                    </a:cubicBezTo>
                    <a:lnTo>
                      <a:pt x="548091" y="0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8" name="Google Shape;1728;p44"/>
              <p:cNvSpPr/>
              <p:nvPr/>
            </p:nvSpPr>
            <p:spPr>
              <a:xfrm rot="1023001">
                <a:off x="8872391" y="2752794"/>
                <a:ext cx="876262" cy="72065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9" name="Google Shape;1729;p44"/>
              <p:cNvSpPr/>
              <p:nvPr/>
            </p:nvSpPr>
            <p:spPr>
              <a:xfrm rot="1023001">
                <a:off x="8739631" y="2136731"/>
                <a:ext cx="1017624" cy="95697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0" name="Google Shape;1730;p44"/>
              <p:cNvSpPr/>
              <p:nvPr/>
            </p:nvSpPr>
            <p:spPr>
              <a:xfrm rot="1023001">
                <a:off x="8781329" y="1841640"/>
                <a:ext cx="650363" cy="61159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1" name="Google Shape;1731;p44"/>
              <p:cNvSpPr/>
              <p:nvPr/>
            </p:nvSpPr>
            <p:spPr>
              <a:xfrm rot="1023001">
                <a:off x="8227747" y="1544656"/>
                <a:ext cx="942587" cy="101912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2" name="Google Shape;1732;p44"/>
              <p:cNvSpPr/>
              <p:nvPr/>
            </p:nvSpPr>
            <p:spPr>
              <a:xfrm rot="1023001">
                <a:off x="7793056" y="1695490"/>
                <a:ext cx="942587" cy="88640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3" name="Google Shape;1733;p44"/>
              <p:cNvSpPr/>
              <p:nvPr/>
            </p:nvSpPr>
            <p:spPr>
              <a:xfrm rot="1023001">
                <a:off x="7329654" y="1926595"/>
                <a:ext cx="942587" cy="88640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4" name="Google Shape;1734;p44"/>
              <p:cNvSpPr/>
              <p:nvPr/>
            </p:nvSpPr>
            <p:spPr>
              <a:xfrm rot="1023001">
                <a:off x="7322818" y="2549785"/>
                <a:ext cx="782358" cy="735726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5" name="Google Shape;1735;p44"/>
              <p:cNvSpPr/>
              <p:nvPr/>
            </p:nvSpPr>
            <p:spPr>
              <a:xfrm rot="1023001">
                <a:off x="8073501" y="2415555"/>
                <a:ext cx="797355" cy="65576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36" name="Google Shape;1736;p44"/>
            <p:cNvGrpSpPr/>
            <p:nvPr/>
          </p:nvGrpSpPr>
          <p:grpSpPr>
            <a:xfrm>
              <a:off x="8445636" y="4584861"/>
              <a:ext cx="653877" cy="844955"/>
              <a:chOff x="8486169" y="3185232"/>
              <a:chExt cx="1293157" cy="1671049"/>
            </a:xfrm>
          </p:grpSpPr>
          <p:sp>
            <p:nvSpPr>
              <p:cNvPr id="1737" name="Google Shape;1737;p44"/>
              <p:cNvSpPr/>
              <p:nvPr/>
            </p:nvSpPr>
            <p:spPr>
              <a:xfrm rot="8100000">
                <a:off x="8675547" y="3752503"/>
                <a:ext cx="914400" cy="914400"/>
              </a:xfrm>
              <a:prstGeom prst="teardrop">
                <a:avLst>
                  <a:gd fmla="val 10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8" name="Google Shape;1738;p44"/>
              <p:cNvSpPr/>
              <p:nvPr/>
            </p:nvSpPr>
            <p:spPr>
              <a:xfrm>
                <a:off x="9014972" y="3185232"/>
                <a:ext cx="216234" cy="563148"/>
              </a:xfrm>
              <a:custGeom>
                <a:rect b="b" l="l" r="r" t="t"/>
                <a:pathLst>
                  <a:path extrusionOk="0" h="2546757" w="977890">
                    <a:moveTo>
                      <a:pt x="104544" y="193975"/>
                    </a:moveTo>
                    <a:cubicBezTo>
                      <a:pt x="364823" y="-66304"/>
                      <a:pt x="666198" y="-69729"/>
                      <a:pt x="885380" y="214523"/>
                    </a:cubicBezTo>
                    <a:cubicBezTo>
                      <a:pt x="1179906" y="632340"/>
                      <a:pt x="693596" y="2539908"/>
                      <a:pt x="505236" y="2546757"/>
                    </a:cubicBezTo>
                    <a:cubicBezTo>
                      <a:pt x="310027" y="2543332"/>
                      <a:pt x="-224230" y="639190"/>
                      <a:pt x="104544" y="19397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9" name="Google Shape;1739;p44"/>
              <p:cNvSpPr/>
              <p:nvPr/>
            </p:nvSpPr>
            <p:spPr>
              <a:xfrm rot="3314848">
                <a:off x="9297740" y="3340683"/>
                <a:ext cx="190927" cy="497240"/>
              </a:xfrm>
              <a:custGeom>
                <a:rect b="b" l="l" r="r" t="t"/>
                <a:pathLst>
                  <a:path extrusionOk="0" h="2546757" w="977890">
                    <a:moveTo>
                      <a:pt x="104544" y="193975"/>
                    </a:moveTo>
                    <a:cubicBezTo>
                      <a:pt x="364823" y="-66304"/>
                      <a:pt x="666198" y="-69729"/>
                      <a:pt x="885380" y="214523"/>
                    </a:cubicBezTo>
                    <a:cubicBezTo>
                      <a:pt x="1179906" y="632340"/>
                      <a:pt x="693596" y="2539908"/>
                      <a:pt x="505236" y="2546757"/>
                    </a:cubicBezTo>
                    <a:cubicBezTo>
                      <a:pt x="310027" y="2543332"/>
                      <a:pt x="-224230" y="639190"/>
                      <a:pt x="104544" y="19397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0" name="Google Shape;1740;p44"/>
              <p:cNvSpPr/>
              <p:nvPr/>
            </p:nvSpPr>
            <p:spPr>
              <a:xfrm flipH="1" rot="-3314848">
                <a:off x="8768936" y="3335788"/>
                <a:ext cx="190927" cy="497240"/>
              </a:xfrm>
              <a:custGeom>
                <a:rect b="b" l="l" r="r" t="t"/>
                <a:pathLst>
                  <a:path extrusionOk="0" h="2546757" w="977890">
                    <a:moveTo>
                      <a:pt x="104544" y="193975"/>
                    </a:moveTo>
                    <a:cubicBezTo>
                      <a:pt x="364823" y="-66304"/>
                      <a:pt x="666198" y="-69729"/>
                      <a:pt x="885380" y="214523"/>
                    </a:cubicBezTo>
                    <a:cubicBezTo>
                      <a:pt x="1179906" y="632340"/>
                      <a:pt x="693596" y="2539908"/>
                      <a:pt x="505236" y="2546757"/>
                    </a:cubicBezTo>
                    <a:cubicBezTo>
                      <a:pt x="310027" y="2543332"/>
                      <a:pt x="-224230" y="639190"/>
                      <a:pt x="104544" y="19397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41" name="Google Shape;1741;p44"/>
            <p:cNvGrpSpPr/>
            <p:nvPr/>
          </p:nvGrpSpPr>
          <p:grpSpPr>
            <a:xfrm>
              <a:off x="9299122" y="4599450"/>
              <a:ext cx="614468" cy="742273"/>
              <a:chOff x="810583" y="3002376"/>
              <a:chExt cx="2962062" cy="3578146"/>
            </a:xfrm>
          </p:grpSpPr>
          <p:sp>
            <p:nvSpPr>
              <p:cNvPr id="1742" name="Google Shape;1742;p44"/>
              <p:cNvSpPr/>
              <p:nvPr/>
            </p:nvSpPr>
            <p:spPr>
              <a:xfrm>
                <a:off x="1719599" y="3938796"/>
                <a:ext cx="1084494" cy="2604776"/>
              </a:xfrm>
              <a:custGeom>
                <a:rect b="b" l="l" r="r" t="t"/>
                <a:pathLst>
                  <a:path extrusionOk="0" h="1209124" w="626166">
                    <a:moveTo>
                      <a:pt x="0" y="303142"/>
                    </a:moveTo>
                    <a:cubicBezTo>
                      <a:pt x="0" y="141211"/>
                      <a:pt x="71636" y="1"/>
                      <a:pt x="233567" y="1"/>
                    </a:cubicBezTo>
                    <a:lnTo>
                      <a:pt x="412478" y="0"/>
                    </a:lnTo>
                    <a:cubicBezTo>
                      <a:pt x="574409" y="0"/>
                      <a:pt x="626166" y="141211"/>
                      <a:pt x="626166" y="303142"/>
                    </a:cubicBezTo>
                    <a:lnTo>
                      <a:pt x="626166" y="892466"/>
                    </a:lnTo>
                    <a:cubicBezTo>
                      <a:pt x="626166" y="1054397"/>
                      <a:pt x="507603" y="1208656"/>
                      <a:pt x="345672" y="1208656"/>
                    </a:cubicBezTo>
                    <a:cubicBezTo>
                      <a:pt x="345670" y="1205343"/>
                      <a:pt x="313900" y="1211412"/>
                      <a:pt x="313898" y="1208099"/>
                    </a:cubicBezTo>
                    <a:cubicBezTo>
                      <a:pt x="151967" y="1208099"/>
                      <a:pt x="0" y="1054397"/>
                      <a:pt x="0" y="892466"/>
                    </a:cubicBezTo>
                    <a:lnTo>
                      <a:pt x="0" y="30314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3" name="Google Shape;1743;p44"/>
              <p:cNvSpPr/>
              <p:nvPr/>
            </p:nvSpPr>
            <p:spPr>
              <a:xfrm>
                <a:off x="2103734" y="3002376"/>
                <a:ext cx="861381" cy="963974"/>
              </a:xfrm>
              <a:custGeom>
                <a:rect b="b" l="l" r="r" t="t"/>
                <a:pathLst>
                  <a:path extrusionOk="0" h="683767" w="610997">
                    <a:moveTo>
                      <a:pt x="6425" y="681464"/>
                    </a:moveTo>
                    <a:cubicBezTo>
                      <a:pt x="-19339" y="507616"/>
                      <a:pt x="33160" y="331280"/>
                      <a:pt x="149815" y="199833"/>
                    </a:cubicBezTo>
                    <a:cubicBezTo>
                      <a:pt x="266470" y="68386"/>
                      <a:pt x="435320" y="-4692"/>
                      <a:pt x="610997" y="233"/>
                    </a:cubicBezTo>
                    <a:lnTo>
                      <a:pt x="595567" y="154969"/>
                    </a:lnTo>
                    <a:cubicBezTo>
                      <a:pt x="480028" y="151730"/>
                      <a:pt x="378707" y="248430"/>
                      <a:pt x="301985" y="334880"/>
                    </a:cubicBezTo>
                    <a:cubicBezTo>
                      <a:pt x="225263" y="421330"/>
                      <a:pt x="258829" y="566486"/>
                      <a:pt x="275773" y="680822"/>
                    </a:cubicBezTo>
                    <a:cubicBezTo>
                      <a:pt x="208688" y="690764"/>
                      <a:pt x="73510" y="671522"/>
                      <a:pt x="6425" y="68146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4" name="Google Shape;1744;p44"/>
              <p:cNvSpPr/>
              <p:nvPr/>
            </p:nvSpPr>
            <p:spPr>
              <a:xfrm rot="-600000">
                <a:off x="1019786" y="4024649"/>
                <a:ext cx="948277" cy="2492473"/>
              </a:xfrm>
              <a:custGeom>
                <a:rect b="b" l="l" r="r" t="t"/>
                <a:pathLst>
                  <a:path extrusionOk="0" h="2492471" w="948279">
                    <a:moveTo>
                      <a:pt x="810820" y="13176"/>
                    </a:moveTo>
                    <a:cubicBezTo>
                      <a:pt x="840111" y="21799"/>
                      <a:pt x="866619" y="34490"/>
                      <a:pt x="890541" y="50763"/>
                    </a:cubicBezTo>
                    <a:lnTo>
                      <a:pt x="948279" y="103894"/>
                    </a:lnTo>
                    <a:lnTo>
                      <a:pt x="938298" y="110009"/>
                    </a:lnTo>
                    <a:cubicBezTo>
                      <a:pt x="814270" y="209770"/>
                      <a:pt x="731709" y="398896"/>
                      <a:pt x="693849" y="613610"/>
                    </a:cubicBezTo>
                    <a:lnTo>
                      <a:pt x="473392" y="1863884"/>
                    </a:lnTo>
                    <a:cubicBezTo>
                      <a:pt x="435532" y="2078599"/>
                      <a:pt x="500125" y="2304347"/>
                      <a:pt x="621326" y="2455353"/>
                    </a:cubicBezTo>
                    <a:lnTo>
                      <a:pt x="654526" y="2489310"/>
                    </a:lnTo>
                    <a:lnTo>
                      <a:pt x="632338" y="2492471"/>
                    </a:lnTo>
                    <a:cubicBezTo>
                      <a:pt x="632335" y="2485633"/>
                      <a:pt x="576677" y="2495068"/>
                      <a:pt x="576673" y="2488230"/>
                    </a:cubicBezTo>
                    <a:cubicBezTo>
                      <a:pt x="296215" y="2488230"/>
                      <a:pt x="0" y="2176260"/>
                      <a:pt x="0" y="1842037"/>
                    </a:cubicBezTo>
                    <a:lnTo>
                      <a:pt x="0" y="625681"/>
                    </a:lnTo>
                    <a:cubicBezTo>
                      <a:pt x="0" y="291458"/>
                      <a:pt x="124071" y="2"/>
                      <a:pt x="404528" y="2"/>
                    </a:cubicBezTo>
                    <a:lnTo>
                      <a:pt x="714395" y="0"/>
                    </a:lnTo>
                    <a:cubicBezTo>
                      <a:pt x="749452" y="0"/>
                      <a:pt x="781528" y="4554"/>
                      <a:pt x="810820" y="1317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5" name="Google Shape;1745;p44"/>
              <p:cNvSpPr/>
              <p:nvPr/>
            </p:nvSpPr>
            <p:spPr>
              <a:xfrm flipH="1" rot="638553">
                <a:off x="2580804" y="4025901"/>
                <a:ext cx="970595" cy="2486379"/>
              </a:xfrm>
              <a:custGeom>
                <a:rect b="b" l="l" r="r" t="t"/>
                <a:pathLst>
                  <a:path extrusionOk="0" h="2486380" w="970595">
                    <a:moveTo>
                      <a:pt x="810820" y="13176"/>
                    </a:moveTo>
                    <a:cubicBezTo>
                      <a:pt x="781528" y="4554"/>
                      <a:pt x="749452" y="0"/>
                      <a:pt x="714395" y="0"/>
                    </a:cubicBezTo>
                    <a:lnTo>
                      <a:pt x="404528" y="2"/>
                    </a:lnTo>
                    <a:cubicBezTo>
                      <a:pt x="124071" y="2"/>
                      <a:pt x="0" y="291457"/>
                      <a:pt x="0" y="625681"/>
                    </a:cubicBezTo>
                    <a:lnTo>
                      <a:pt x="0" y="1842037"/>
                    </a:lnTo>
                    <a:cubicBezTo>
                      <a:pt x="0" y="2176260"/>
                      <a:pt x="279992" y="2485181"/>
                      <a:pt x="560449" y="2485181"/>
                    </a:cubicBezTo>
                    <a:cubicBezTo>
                      <a:pt x="560454" y="2492019"/>
                      <a:pt x="599653" y="2467075"/>
                      <a:pt x="599656" y="2473913"/>
                    </a:cubicBezTo>
                    <a:lnTo>
                      <a:pt x="663413" y="2465457"/>
                    </a:lnTo>
                    <a:lnTo>
                      <a:pt x="641917" y="2440471"/>
                    </a:lnTo>
                    <a:cubicBezTo>
                      <a:pt x="539141" y="2290899"/>
                      <a:pt x="499381" y="2068154"/>
                      <a:pt x="539647" y="1853878"/>
                    </a:cubicBezTo>
                    <a:lnTo>
                      <a:pt x="774111" y="606155"/>
                    </a:lnTo>
                    <a:cubicBezTo>
                      <a:pt x="806323" y="434734"/>
                      <a:pt x="858499" y="278419"/>
                      <a:pt x="937077" y="171433"/>
                    </a:cubicBezTo>
                    <a:lnTo>
                      <a:pt x="970595" y="134526"/>
                    </a:lnTo>
                    <a:lnTo>
                      <a:pt x="954745" y="109844"/>
                    </a:lnTo>
                    <a:cubicBezTo>
                      <a:pt x="916851" y="63939"/>
                      <a:pt x="869403" y="30421"/>
                      <a:pt x="810820" y="1317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46" name="Google Shape;1746;p44"/>
            <p:cNvGrpSpPr/>
            <p:nvPr/>
          </p:nvGrpSpPr>
          <p:grpSpPr>
            <a:xfrm rot="1945561">
              <a:off x="10175135" y="4331073"/>
              <a:ext cx="528996" cy="1099354"/>
              <a:chOff x="-302912" y="4952296"/>
              <a:chExt cx="1641015" cy="3410347"/>
            </a:xfrm>
          </p:grpSpPr>
          <p:sp>
            <p:nvSpPr>
              <p:cNvPr id="1747" name="Google Shape;1747;p44"/>
              <p:cNvSpPr/>
              <p:nvPr/>
            </p:nvSpPr>
            <p:spPr>
              <a:xfrm>
                <a:off x="-16779" y="5815886"/>
                <a:ext cx="976601" cy="2546757"/>
              </a:xfrm>
              <a:custGeom>
                <a:rect b="b" l="l" r="r" t="t"/>
                <a:pathLst>
                  <a:path extrusionOk="0" h="2546757" w="976601">
                    <a:moveTo>
                      <a:pt x="245997" y="1541896"/>
                    </a:moveTo>
                    <a:cubicBezTo>
                      <a:pt x="216174" y="1541896"/>
                      <a:pt x="191997" y="1566073"/>
                      <a:pt x="191997" y="1595896"/>
                    </a:cubicBezTo>
                    <a:cubicBezTo>
                      <a:pt x="191997" y="1625719"/>
                      <a:pt x="216174" y="1649896"/>
                      <a:pt x="245997" y="1649896"/>
                    </a:cubicBezTo>
                    <a:lnTo>
                      <a:pt x="353997" y="1649896"/>
                    </a:lnTo>
                    <a:cubicBezTo>
                      <a:pt x="383820" y="1649896"/>
                      <a:pt x="407997" y="1625719"/>
                      <a:pt x="407997" y="1595896"/>
                    </a:cubicBezTo>
                    <a:cubicBezTo>
                      <a:pt x="407997" y="1566073"/>
                      <a:pt x="383820" y="1541896"/>
                      <a:pt x="353997" y="1541896"/>
                    </a:cubicBezTo>
                    <a:close/>
                    <a:moveTo>
                      <a:pt x="510373" y="50"/>
                    </a:moveTo>
                    <a:cubicBezTo>
                      <a:pt x="645650" y="2191"/>
                      <a:pt x="775789" y="72397"/>
                      <a:pt x="885380" y="214523"/>
                    </a:cubicBezTo>
                    <a:cubicBezTo>
                      <a:pt x="940604" y="292864"/>
                      <a:pt x="968376" y="423579"/>
                      <a:pt x="975808" y="584318"/>
                    </a:cubicBezTo>
                    <a:lnTo>
                      <a:pt x="976601" y="731372"/>
                    </a:lnTo>
                    <a:lnTo>
                      <a:pt x="948804" y="719858"/>
                    </a:lnTo>
                    <a:lnTo>
                      <a:pt x="696804" y="719858"/>
                    </a:lnTo>
                    <a:cubicBezTo>
                      <a:pt x="666981" y="719858"/>
                      <a:pt x="642804" y="744035"/>
                      <a:pt x="642804" y="773858"/>
                    </a:cubicBezTo>
                    <a:cubicBezTo>
                      <a:pt x="642804" y="803681"/>
                      <a:pt x="666981" y="827858"/>
                      <a:pt x="696804" y="827858"/>
                    </a:cubicBezTo>
                    <a:lnTo>
                      <a:pt x="948804" y="827858"/>
                    </a:lnTo>
                    <a:lnTo>
                      <a:pt x="972918" y="817870"/>
                    </a:lnTo>
                    <a:lnTo>
                      <a:pt x="966749" y="921008"/>
                    </a:lnTo>
                    <a:lnTo>
                      <a:pt x="806380" y="921008"/>
                    </a:lnTo>
                    <a:cubicBezTo>
                      <a:pt x="776557" y="921008"/>
                      <a:pt x="752380" y="945185"/>
                      <a:pt x="752380" y="975008"/>
                    </a:cubicBezTo>
                    <a:cubicBezTo>
                      <a:pt x="752380" y="1004831"/>
                      <a:pt x="776557" y="1029008"/>
                      <a:pt x="806380" y="1029008"/>
                    </a:cubicBezTo>
                    <a:lnTo>
                      <a:pt x="955051" y="1029008"/>
                    </a:lnTo>
                    <a:lnTo>
                      <a:pt x="933789" y="1208993"/>
                    </a:lnTo>
                    <a:cubicBezTo>
                      <a:pt x="910261" y="1369418"/>
                      <a:pt x="878795" y="1532982"/>
                      <a:pt x="843059" y="1688156"/>
                    </a:cubicBezTo>
                    <a:lnTo>
                      <a:pt x="810682" y="1817456"/>
                    </a:lnTo>
                    <a:lnTo>
                      <a:pt x="806987" y="1811976"/>
                    </a:lnTo>
                    <a:cubicBezTo>
                      <a:pt x="797215" y="1802204"/>
                      <a:pt x="783715" y="1796159"/>
                      <a:pt x="768803" y="1796159"/>
                    </a:cubicBezTo>
                    <a:lnTo>
                      <a:pt x="660803" y="1796159"/>
                    </a:lnTo>
                    <a:cubicBezTo>
                      <a:pt x="630980" y="1796159"/>
                      <a:pt x="606803" y="1820336"/>
                      <a:pt x="606803" y="1850159"/>
                    </a:cubicBezTo>
                    <a:cubicBezTo>
                      <a:pt x="606803" y="1879982"/>
                      <a:pt x="630980" y="1904159"/>
                      <a:pt x="660803" y="1904159"/>
                    </a:cubicBezTo>
                    <a:lnTo>
                      <a:pt x="768803" y="1904159"/>
                    </a:lnTo>
                    <a:lnTo>
                      <a:pt x="791304" y="1894839"/>
                    </a:lnTo>
                    <a:lnTo>
                      <a:pt x="786712" y="1913180"/>
                    </a:lnTo>
                    <a:cubicBezTo>
                      <a:pt x="688992" y="2272925"/>
                      <a:pt x="576055" y="2544183"/>
                      <a:pt x="505236" y="2546757"/>
                    </a:cubicBezTo>
                    <a:cubicBezTo>
                      <a:pt x="310027" y="2543332"/>
                      <a:pt x="-224230" y="639190"/>
                      <a:pt x="104544" y="193975"/>
                    </a:cubicBezTo>
                    <a:cubicBezTo>
                      <a:pt x="234684" y="63836"/>
                      <a:pt x="375097" y="-2091"/>
                      <a:pt x="510373" y="5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8" name="Google Shape;1748;p44"/>
              <p:cNvSpPr/>
              <p:nvPr/>
            </p:nvSpPr>
            <p:spPr>
              <a:xfrm>
                <a:off x="339044" y="4952296"/>
                <a:ext cx="339180" cy="883340"/>
              </a:xfrm>
              <a:custGeom>
                <a:rect b="b" l="l" r="r" t="t"/>
                <a:pathLst>
                  <a:path extrusionOk="0" h="2546757" w="977890">
                    <a:moveTo>
                      <a:pt x="104544" y="193975"/>
                    </a:moveTo>
                    <a:cubicBezTo>
                      <a:pt x="364823" y="-66304"/>
                      <a:pt x="666198" y="-69729"/>
                      <a:pt x="885380" y="214523"/>
                    </a:cubicBezTo>
                    <a:cubicBezTo>
                      <a:pt x="1179906" y="632340"/>
                      <a:pt x="693596" y="2539908"/>
                      <a:pt x="505236" y="2546757"/>
                    </a:cubicBezTo>
                    <a:cubicBezTo>
                      <a:pt x="310027" y="2543332"/>
                      <a:pt x="-224230" y="639190"/>
                      <a:pt x="104544" y="19397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9" name="Google Shape;1749;p44"/>
              <p:cNvSpPr/>
              <p:nvPr/>
            </p:nvSpPr>
            <p:spPr>
              <a:xfrm rot="3314848">
                <a:off x="782588" y="5196133"/>
                <a:ext cx="299484" cy="779958"/>
              </a:xfrm>
              <a:custGeom>
                <a:rect b="b" l="l" r="r" t="t"/>
                <a:pathLst>
                  <a:path extrusionOk="0" h="2546757" w="977890">
                    <a:moveTo>
                      <a:pt x="104544" y="193975"/>
                    </a:moveTo>
                    <a:cubicBezTo>
                      <a:pt x="364823" y="-66304"/>
                      <a:pt x="666198" y="-69729"/>
                      <a:pt x="885380" y="214523"/>
                    </a:cubicBezTo>
                    <a:cubicBezTo>
                      <a:pt x="1179906" y="632340"/>
                      <a:pt x="693596" y="2539908"/>
                      <a:pt x="505236" y="2546757"/>
                    </a:cubicBezTo>
                    <a:cubicBezTo>
                      <a:pt x="310027" y="2543332"/>
                      <a:pt x="-224230" y="639190"/>
                      <a:pt x="104544" y="19397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0" name="Google Shape;1750;p44"/>
              <p:cNvSpPr/>
              <p:nvPr/>
            </p:nvSpPr>
            <p:spPr>
              <a:xfrm flipH="1" rot="-3314848">
                <a:off x="-46881" y="5188454"/>
                <a:ext cx="299484" cy="779958"/>
              </a:xfrm>
              <a:custGeom>
                <a:rect b="b" l="l" r="r" t="t"/>
                <a:pathLst>
                  <a:path extrusionOk="0" h="2546757" w="977890">
                    <a:moveTo>
                      <a:pt x="104544" y="193975"/>
                    </a:moveTo>
                    <a:cubicBezTo>
                      <a:pt x="364823" y="-66304"/>
                      <a:pt x="666198" y="-69729"/>
                      <a:pt x="885380" y="214523"/>
                    </a:cubicBezTo>
                    <a:cubicBezTo>
                      <a:pt x="1179906" y="632340"/>
                      <a:pt x="693596" y="2539908"/>
                      <a:pt x="505236" y="2546757"/>
                    </a:cubicBezTo>
                    <a:cubicBezTo>
                      <a:pt x="310027" y="2543332"/>
                      <a:pt x="-224230" y="639190"/>
                      <a:pt x="104544" y="19397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51" name="Google Shape;1751;p44"/>
            <p:cNvGrpSpPr/>
            <p:nvPr/>
          </p:nvGrpSpPr>
          <p:grpSpPr>
            <a:xfrm>
              <a:off x="7549869" y="4566709"/>
              <a:ext cx="703702" cy="806391"/>
              <a:chOff x="3434152" y="230276"/>
              <a:chExt cx="5117562" cy="5864346"/>
            </a:xfrm>
          </p:grpSpPr>
          <p:sp>
            <p:nvSpPr>
              <p:cNvPr id="1752" name="Google Shape;1752;p44"/>
              <p:cNvSpPr/>
              <p:nvPr/>
            </p:nvSpPr>
            <p:spPr>
              <a:xfrm>
                <a:off x="3434152" y="3168165"/>
                <a:ext cx="2828668" cy="2642531"/>
              </a:xfrm>
              <a:custGeom>
                <a:rect b="b" l="l" r="r" t="t"/>
                <a:pathLst>
                  <a:path extrusionOk="0" h="2642531" w="2828668">
                    <a:moveTo>
                      <a:pt x="700429" y="69115"/>
                    </a:moveTo>
                    <a:cubicBezTo>
                      <a:pt x="1280281" y="-139827"/>
                      <a:pt x="1186329" y="182560"/>
                      <a:pt x="1591949" y="278273"/>
                    </a:cubicBezTo>
                    <a:cubicBezTo>
                      <a:pt x="1997569" y="373986"/>
                      <a:pt x="2085689" y="113438"/>
                      <a:pt x="2550488" y="409929"/>
                    </a:cubicBezTo>
                    <a:cubicBezTo>
                      <a:pt x="2752640" y="570233"/>
                      <a:pt x="2851209" y="775394"/>
                      <a:pt x="2824318" y="1230372"/>
                    </a:cubicBezTo>
                    <a:cubicBezTo>
                      <a:pt x="2775199" y="2061427"/>
                      <a:pt x="2192073" y="2642531"/>
                      <a:pt x="1412159" y="2642531"/>
                    </a:cubicBezTo>
                    <a:cubicBezTo>
                      <a:pt x="632245" y="2642531"/>
                      <a:pt x="0" y="2010286"/>
                      <a:pt x="0" y="1230372"/>
                    </a:cubicBezTo>
                    <a:cubicBezTo>
                      <a:pt x="0" y="742926"/>
                      <a:pt x="217788" y="303435"/>
                      <a:pt x="700429" y="6911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3" name="Google Shape;1753;p44"/>
              <p:cNvSpPr/>
              <p:nvPr/>
            </p:nvSpPr>
            <p:spPr>
              <a:xfrm flipH="1" rot="-6300000">
                <a:off x="4697268" y="953004"/>
                <a:ext cx="2262873" cy="2437350"/>
              </a:xfrm>
              <a:custGeom>
                <a:rect b="b" l="l" r="r" t="t"/>
                <a:pathLst>
                  <a:path extrusionOk="0" h="2318514" w="2152544">
                    <a:moveTo>
                      <a:pt x="18398" y="2085292"/>
                    </a:moveTo>
                    <a:cubicBezTo>
                      <a:pt x="132841" y="2454215"/>
                      <a:pt x="372442" y="2323705"/>
                      <a:pt x="346522" y="2116479"/>
                    </a:cubicBezTo>
                    <a:cubicBezTo>
                      <a:pt x="242056" y="1512450"/>
                      <a:pt x="474156" y="950854"/>
                      <a:pt x="746650" y="695365"/>
                    </a:cubicBezTo>
                    <a:cubicBezTo>
                      <a:pt x="985082" y="471813"/>
                      <a:pt x="1665240" y="214502"/>
                      <a:pt x="2106464" y="160079"/>
                    </a:cubicBezTo>
                    <a:lnTo>
                      <a:pt x="2152544" y="155773"/>
                    </a:lnTo>
                    <a:lnTo>
                      <a:pt x="2110805" y="0"/>
                    </a:lnTo>
                    <a:lnTo>
                      <a:pt x="2000422" y="2084"/>
                    </a:lnTo>
                    <a:cubicBezTo>
                      <a:pt x="1446152" y="35321"/>
                      <a:pt x="880854" y="226300"/>
                      <a:pt x="557372" y="530750"/>
                    </a:cubicBezTo>
                    <a:cubicBezTo>
                      <a:pt x="187679" y="878694"/>
                      <a:pt x="-73108" y="1571513"/>
                      <a:pt x="18398" y="208529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4" name="Google Shape;1754;p44"/>
              <p:cNvSpPr/>
              <p:nvPr/>
            </p:nvSpPr>
            <p:spPr>
              <a:xfrm rot="-1318505">
                <a:off x="5538768" y="3059101"/>
                <a:ext cx="2613462" cy="2642532"/>
              </a:xfrm>
              <a:custGeom>
                <a:rect b="b" l="l" r="r" t="t"/>
                <a:pathLst>
                  <a:path extrusionOk="0" h="2642532" w="2613462">
                    <a:moveTo>
                      <a:pt x="2177283" y="323073"/>
                    </a:moveTo>
                    <a:cubicBezTo>
                      <a:pt x="2224968" y="344511"/>
                      <a:pt x="2277182" y="372869"/>
                      <a:pt x="2335282" y="409930"/>
                    </a:cubicBezTo>
                    <a:cubicBezTo>
                      <a:pt x="2537434" y="570234"/>
                      <a:pt x="2636003" y="775395"/>
                      <a:pt x="2609112" y="1230373"/>
                    </a:cubicBezTo>
                    <a:cubicBezTo>
                      <a:pt x="2559993" y="2061428"/>
                      <a:pt x="1976867" y="2642532"/>
                      <a:pt x="1196953" y="2642532"/>
                    </a:cubicBezTo>
                    <a:cubicBezTo>
                      <a:pt x="709507" y="2642532"/>
                      <a:pt x="279744" y="2395561"/>
                      <a:pt x="25969" y="2019925"/>
                    </a:cubicBezTo>
                    <a:lnTo>
                      <a:pt x="0" y="1977178"/>
                    </a:lnTo>
                    <a:lnTo>
                      <a:pt x="52970" y="1957707"/>
                    </a:lnTo>
                    <a:cubicBezTo>
                      <a:pt x="395707" y="1812253"/>
                      <a:pt x="690033" y="1528956"/>
                      <a:pt x="878304" y="1131700"/>
                    </a:cubicBezTo>
                    <a:cubicBezTo>
                      <a:pt x="1084449" y="696728"/>
                      <a:pt x="1068992" y="456841"/>
                      <a:pt x="934359" y="219950"/>
                    </a:cubicBezTo>
                    <a:cubicBezTo>
                      <a:pt x="870975" y="131062"/>
                      <a:pt x="812823" y="66588"/>
                      <a:pt x="757798" y="18822"/>
                    </a:cubicBezTo>
                    <a:lnTo>
                      <a:pt x="738979" y="4034"/>
                    </a:lnTo>
                    <a:lnTo>
                      <a:pt x="748059" y="2628"/>
                    </a:lnTo>
                    <a:cubicBezTo>
                      <a:pt x="1047406" y="-26900"/>
                      <a:pt x="1047177" y="200507"/>
                      <a:pt x="1376743" y="278274"/>
                    </a:cubicBezTo>
                    <a:cubicBezTo>
                      <a:pt x="1731660" y="362023"/>
                      <a:pt x="1843492" y="173009"/>
                      <a:pt x="2177283" y="32307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5" name="Google Shape;1755;p44"/>
              <p:cNvSpPr/>
              <p:nvPr/>
            </p:nvSpPr>
            <p:spPr>
              <a:xfrm flipH="1" rot="-9000000">
                <a:off x="5404406" y="1307417"/>
                <a:ext cx="1728031" cy="1861269"/>
              </a:xfrm>
              <a:custGeom>
                <a:rect b="b" l="l" r="r" t="t"/>
                <a:pathLst>
                  <a:path extrusionOk="0" h="2318514" w="2152544">
                    <a:moveTo>
                      <a:pt x="18398" y="2085292"/>
                    </a:moveTo>
                    <a:cubicBezTo>
                      <a:pt x="132841" y="2454215"/>
                      <a:pt x="372442" y="2323705"/>
                      <a:pt x="346522" y="2116479"/>
                    </a:cubicBezTo>
                    <a:cubicBezTo>
                      <a:pt x="242056" y="1512450"/>
                      <a:pt x="474156" y="950854"/>
                      <a:pt x="746650" y="695365"/>
                    </a:cubicBezTo>
                    <a:cubicBezTo>
                      <a:pt x="985082" y="471813"/>
                      <a:pt x="1665240" y="214502"/>
                      <a:pt x="2106464" y="160079"/>
                    </a:cubicBezTo>
                    <a:lnTo>
                      <a:pt x="2152544" y="155773"/>
                    </a:lnTo>
                    <a:lnTo>
                      <a:pt x="2110805" y="0"/>
                    </a:lnTo>
                    <a:lnTo>
                      <a:pt x="2000422" y="2084"/>
                    </a:lnTo>
                    <a:cubicBezTo>
                      <a:pt x="1446152" y="35321"/>
                      <a:pt x="880854" y="226300"/>
                      <a:pt x="557372" y="530750"/>
                    </a:cubicBezTo>
                    <a:cubicBezTo>
                      <a:pt x="187679" y="878694"/>
                      <a:pt x="-73108" y="1571513"/>
                      <a:pt x="18398" y="208529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6" name="Google Shape;1756;p44"/>
              <p:cNvSpPr/>
              <p:nvPr/>
            </p:nvSpPr>
            <p:spPr>
              <a:xfrm flipH="1" rot="-789805">
                <a:off x="3922253" y="428041"/>
                <a:ext cx="1852466" cy="1002062"/>
              </a:xfrm>
              <a:custGeom>
                <a:rect b="b" l="l" r="r" t="t"/>
                <a:pathLst>
                  <a:path extrusionOk="0" h="1490465" w="1490464">
                    <a:moveTo>
                      <a:pt x="745232" y="0"/>
                    </a:moveTo>
                    <a:lnTo>
                      <a:pt x="1490464" y="0"/>
                    </a:lnTo>
                    <a:lnTo>
                      <a:pt x="1490464" y="745232"/>
                    </a:lnTo>
                    <a:lnTo>
                      <a:pt x="1490464" y="745233"/>
                    </a:lnTo>
                    <a:lnTo>
                      <a:pt x="1490464" y="745233"/>
                    </a:lnTo>
                    <a:cubicBezTo>
                      <a:pt x="1490464" y="1156813"/>
                      <a:pt x="1156812" y="1490465"/>
                      <a:pt x="745232" y="1490465"/>
                    </a:cubicBezTo>
                    <a:lnTo>
                      <a:pt x="0" y="1490465"/>
                    </a:lnTo>
                    <a:lnTo>
                      <a:pt x="0" y="745233"/>
                    </a:lnTo>
                    <a:lnTo>
                      <a:pt x="0" y="745233"/>
                    </a:lnTo>
                    <a:cubicBezTo>
                      <a:pt x="0" y="333652"/>
                      <a:pt x="333652" y="0"/>
                      <a:pt x="7452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757" name="Google Shape;1757;p44"/>
          <p:cNvGrpSpPr/>
          <p:nvPr/>
        </p:nvGrpSpPr>
        <p:grpSpPr>
          <a:xfrm>
            <a:off x="7486679" y="2917177"/>
            <a:ext cx="4023802" cy="1009902"/>
            <a:chOff x="7549869" y="5539892"/>
            <a:chExt cx="4023802" cy="1009902"/>
          </a:xfrm>
        </p:grpSpPr>
        <p:grpSp>
          <p:nvGrpSpPr>
            <p:cNvPr id="1758" name="Google Shape;1758;p44"/>
            <p:cNvGrpSpPr/>
            <p:nvPr/>
          </p:nvGrpSpPr>
          <p:grpSpPr>
            <a:xfrm>
              <a:off x="8545863" y="5563344"/>
              <a:ext cx="920421" cy="964429"/>
              <a:chOff x="-2765399" y="4679237"/>
              <a:chExt cx="2840668" cy="2976493"/>
            </a:xfrm>
          </p:grpSpPr>
          <p:sp>
            <p:nvSpPr>
              <p:cNvPr id="1759" name="Google Shape;1759;p44"/>
              <p:cNvSpPr/>
              <p:nvPr/>
            </p:nvSpPr>
            <p:spPr>
              <a:xfrm rot="2641289">
                <a:off x="-1645446" y="4983810"/>
                <a:ext cx="1439231" cy="1391912"/>
              </a:xfrm>
              <a:custGeom>
                <a:rect b="b" l="l" r="r" t="t"/>
                <a:pathLst>
                  <a:path extrusionOk="0" h="4413028" w="4563041">
                    <a:moveTo>
                      <a:pt x="1658854" y="700255"/>
                    </a:moveTo>
                    <a:cubicBezTo>
                      <a:pt x="1197696" y="1371211"/>
                      <a:pt x="1496559" y="2059981"/>
                      <a:pt x="1623229" y="2469679"/>
                    </a:cubicBezTo>
                    <a:cubicBezTo>
                      <a:pt x="1245198" y="2398427"/>
                      <a:pt x="843415" y="2327174"/>
                      <a:pt x="465384" y="1964977"/>
                    </a:cubicBezTo>
                    <a:cubicBezTo>
                      <a:pt x="774143" y="2501345"/>
                      <a:pt x="1255093" y="2515201"/>
                      <a:pt x="1587603" y="2594369"/>
                    </a:cubicBezTo>
                    <a:cubicBezTo>
                      <a:pt x="1409473" y="3039693"/>
                      <a:pt x="1563852" y="3455330"/>
                      <a:pt x="1730106" y="3859091"/>
                    </a:cubicBezTo>
                    <a:cubicBezTo>
                      <a:pt x="1595519" y="3465226"/>
                      <a:pt x="1544059" y="2970421"/>
                      <a:pt x="1736043" y="2600307"/>
                    </a:cubicBezTo>
                    <a:cubicBezTo>
                      <a:pt x="2044802" y="3130738"/>
                      <a:pt x="2810761" y="3298972"/>
                      <a:pt x="3339213" y="3354390"/>
                    </a:cubicBezTo>
                    <a:cubicBezTo>
                      <a:pt x="2751385" y="3245533"/>
                      <a:pt x="2092304" y="2952608"/>
                      <a:pt x="1825109" y="2511242"/>
                    </a:cubicBezTo>
                    <a:lnTo>
                      <a:pt x="3612345" y="1383086"/>
                    </a:lnTo>
                    <a:lnTo>
                      <a:pt x="1736044" y="2434053"/>
                    </a:lnTo>
                    <a:cubicBezTo>
                      <a:pt x="1411452" y="1798723"/>
                      <a:pt x="1419368" y="1199019"/>
                      <a:pt x="1658854" y="700255"/>
                    </a:cubicBezTo>
                    <a:close/>
                    <a:moveTo>
                      <a:pt x="2233909" y="0"/>
                    </a:moveTo>
                    <a:cubicBezTo>
                      <a:pt x="2467233" y="1806805"/>
                      <a:pt x="2077102" y="1155417"/>
                      <a:pt x="1882914" y="1893443"/>
                    </a:cubicBezTo>
                    <a:cubicBezTo>
                      <a:pt x="2512642" y="1924327"/>
                      <a:pt x="2322974" y="945807"/>
                      <a:pt x="2887388" y="733246"/>
                    </a:cubicBezTo>
                    <a:cubicBezTo>
                      <a:pt x="2830028" y="877206"/>
                      <a:pt x="2808293" y="1015229"/>
                      <a:pt x="2816247" y="1135439"/>
                    </a:cubicBezTo>
                    <a:cubicBezTo>
                      <a:pt x="3129337" y="625471"/>
                      <a:pt x="3460241" y="928965"/>
                      <a:pt x="4563041" y="810883"/>
                    </a:cubicBezTo>
                    <a:cubicBezTo>
                      <a:pt x="3889322" y="1343144"/>
                      <a:pt x="4278444" y="2112912"/>
                      <a:pt x="3343467" y="2140472"/>
                    </a:cubicBezTo>
                    <a:cubicBezTo>
                      <a:pt x="3501618" y="2209483"/>
                      <a:pt x="3618205" y="2266620"/>
                      <a:pt x="3829795" y="2311880"/>
                    </a:cubicBezTo>
                    <a:cubicBezTo>
                      <a:pt x="3569732" y="2557453"/>
                      <a:pt x="3262169" y="2512080"/>
                      <a:pt x="2622097" y="2389517"/>
                    </a:cubicBezTo>
                    <a:cubicBezTo>
                      <a:pt x="2509767" y="2369650"/>
                      <a:pt x="2397436" y="2415097"/>
                      <a:pt x="2302920" y="2579299"/>
                    </a:cubicBezTo>
                    <a:cubicBezTo>
                      <a:pt x="2487884" y="2842647"/>
                      <a:pt x="3266614" y="2209409"/>
                      <a:pt x="4140346" y="3262466"/>
                    </a:cubicBezTo>
                    <a:cubicBezTo>
                      <a:pt x="3752157" y="3403364"/>
                      <a:pt x="3785543" y="4007399"/>
                      <a:pt x="2975780" y="3631721"/>
                    </a:cubicBezTo>
                    <a:cubicBezTo>
                      <a:pt x="2895976" y="3835245"/>
                      <a:pt x="3071493" y="3943766"/>
                      <a:pt x="3217320" y="4028536"/>
                    </a:cubicBezTo>
                    <a:cubicBezTo>
                      <a:pt x="2958527" y="3996906"/>
                      <a:pt x="2693797" y="4250284"/>
                      <a:pt x="2440942" y="3933646"/>
                    </a:cubicBezTo>
                    <a:cubicBezTo>
                      <a:pt x="2297169" y="3720861"/>
                      <a:pt x="2384964" y="3258694"/>
                      <a:pt x="2009622" y="3295291"/>
                    </a:cubicBezTo>
                    <a:cubicBezTo>
                      <a:pt x="1754582" y="3405624"/>
                      <a:pt x="1937083" y="3548389"/>
                      <a:pt x="2121990" y="3770304"/>
                    </a:cubicBezTo>
                    <a:cubicBezTo>
                      <a:pt x="2200019" y="3867528"/>
                      <a:pt x="2192774" y="4111028"/>
                      <a:pt x="2299671" y="4413028"/>
                    </a:cubicBezTo>
                    <a:lnTo>
                      <a:pt x="1837093" y="4270076"/>
                    </a:lnTo>
                    <a:cubicBezTo>
                      <a:pt x="1555484" y="4205994"/>
                      <a:pt x="982929" y="3963783"/>
                      <a:pt x="974452" y="3490002"/>
                    </a:cubicBezTo>
                    <a:cubicBezTo>
                      <a:pt x="982406" y="3259218"/>
                      <a:pt x="1376307" y="3123434"/>
                      <a:pt x="1336761" y="2803585"/>
                    </a:cubicBezTo>
                    <a:cubicBezTo>
                      <a:pt x="985954" y="3102746"/>
                      <a:pt x="688585" y="3247528"/>
                      <a:pt x="284339" y="3416061"/>
                    </a:cubicBezTo>
                    <a:lnTo>
                      <a:pt x="90189" y="3296411"/>
                    </a:lnTo>
                    <a:cubicBezTo>
                      <a:pt x="514191" y="3104128"/>
                      <a:pt x="837251" y="3048411"/>
                      <a:pt x="1219689" y="2642372"/>
                    </a:cubicBezTo>
                    <a:cubicBezTo>
                      <a:pt x="937892" y="2487993"/>
                      <a:pt x="632345" y="2719562"/>
                      <a:pt x="457427" y="2677998"/>
                    </a:cubicBezTo>
                    <a:cubicBezTo>
                      <a:pt x="266151" y="2640019"/>
                      <a:pt x="-55751" y="2435786"/>
                      <a:pt x="8293" y="1768416"/>
                    </a:cubicBezTo>
                    <a:cubicBezTo>
                      <a:pt x="86864" y="1822004"/>
                      <a:pt x="171373" y="1810278"/>
                      <a:pt x="244007" y="1929180"/>
                    </a:cubicBezTo>
                    <a:cubicBezTo>
                      <a:pt x="144075" y="1584945"/>
                      <a:pt x="192584" y="1353526"/>
                      <a:pt x="336097" y="1009291"/>
                    </a:cubicBezTo>
                    <a:cubicBezTo>
                      <a:pt x="954398" y="1360733"/>
                      <a:pt x="866117" y="1991245"/>
                      <a:pt x="1086595" y="1885488"/>
                    </a:cubicBezTo>
                    <a:cubicBezTo>
                      <a:pt x="1316035" y="1763150"/>
                      <a:pt x="1171404" y="1474556"/>
                      <a:pt x="1008958" y="1328468"/>
                    </a:cubicBezTo>
                    <a:cubicBezTo>
                      <a:pt x="800580" y="1156986"/>
                      <a:pt x="687203" y="860812"/>
                      <a:pt x="1060716" y="439948"/>
                    </a:cubicBezTo>
                    <a:cubicBezTo>
                      <a:pt x="1126292" y="558925"/>
                      <a:pt x="1114678" y="844158"/>
                      <a:pt x="1257443" y="796880"/>
                    </a:cubicBezTo>
                    <a:cubicBezTo>
                      <a:pt x="1422615" y="505524"/>
                      <a:pt x="1338404" y="166665"/>
                      <a:pt x="22339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0" name="Google Shape;1760;p44"/>
              <p:cNvSpPr/>
              <p:nvPr/>
            </p:nvSpPr>
            <p:spPr>
              <a:xfrm>
                <a:off x="-2765399" y="5763559"/>
                <a:ext cx="620128" cy="62012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1" name="Google Shape;1761;p44"/>
              <p:cNvSpPr/>
              <p:nvPr/>
            </p:nvSpPr>
            <p:spPr>
              <a:xfrm>
                <a:off x="-2087475" y="5763559"/>
                <a:ext cx="620128" cy="62012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2" name="Google Shape;1762;p44"/>
              <p:cNvSpPr/>
              <p:nvPr/>
            </p:nvSpPr>
            <p:spPr>
              <a:xfrm>
                <a:off x="-2426437" y="6399581"/>
                <a:ext cx="620128" cy="62012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3" name="Google Shape;1763;p44"/>
              <p:cNvSpPr/>
              <p:nvPr/>
            </p:nvSpPr>
            <p:spPr>
              <a:xfrm>
                <a:off x="-1748513" y="6399581"/>
                <a:ext cx="620128" cy="62012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4" name="Google Shape;1764;p44"/>
              <p:cNvSpPr/>
              <p:nvPr/>
            </p:nvSpPr>
            <p:spPr>
              <a:xfrm>
                <a:off x="-2091459" y="7035602"/>
                <a:ext cx="620128" cy="62012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5" name="Google Shape;1765;p44"/>
              <p:cNvSpPr/>
              <p:nvPr/>
            </p:nvSpPr>
            <p:spPr>
              <a:xfrm rot="-920152">
                <a:off x="-2235846" y="5444190"/>
                <a:ext cx="828000" cy="135552"/>
              </a:xfrm>
              <a:prstGeom prst="roundRect">
                <a:avLst>
                  <a:gd fmla="val 49177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6" name="Google Shape;1766;p44"/>
              <p:cNvSpPr/>
              <p:nvPr/>
            </p:nvSpPr>
            <p:spPr>
              <a:xfrm>
                <a:off x="-1843268" y="5499851"/>
                <a:ext cx="156344" cy="316035"/>
              </a:xfrm>
              <a:prstGeom prst="roundRect">
                <a:avLst>
                  <a:gd fmla="val 20029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67" name="Google Shape;1767;p44"/>
            <p:cNvGrpSpPr/>
            <p:nvPr/>
          </p:nvGrpSpPr>
          <p:grpSpPr>
            <a:xfrm>
              <a:off x="7549869" y="5769382"/>
              <a:ext cx="742072" cy="742072"/>
              <a:chOff x="7307544" y="897913"/>
              <a:chExt cx="716146" cy="716146"/>
            </a:xfrm>
          </p:grpSpPr>
          <p:sp>
            <p:nvSpPr>
              <p:cNvPr id="1768" name="Google Shape;1768;p44"/>
              <p:cNvSpPr/>
              <p:nvPr/>
            </p:nvSpPr>
            <p:spPr>
              <a:xfrm>
                <a:off x="7307544" y="897913"/>
                <a:ext cx="716146" cy="716146"/>
              </a:xfrm>
              <a:prstGeom prst="ellipse">
                <a:avLst/>
              </a:prstGeom>
              <a:noFill/>
              <a:ln cap="flat" cmpd="sng" w="25400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9" name="Google Shape;1769;p44"/>
              <p:cNvSpPr/>
              <p:nvPr/>
            </p:nvSpPr>
            <p:spPr>
              <a:xfrm>
                <a:off x="7374499" y="966015"/>
                <a:ext cx="582234" cy="578236"/>
              </a:xfrm>
              <a:custGeom>
                <a:rect b="b" l="l" r="r" t="t"/>
                <a:pathLst>
                  <a:path extrusionOk="0" h="578236" w="582234">
                    <a:moveTo>
                      <a:pt x="291118" y="305844"/>
                    </a:moveTo>
                    <a:lnTo>
                      <a:pt x="381915" y="578236"/>
                    </a:lnTo>
                    <a:lnTo>
                      <a:pt x="200320" y="578236"/>
                    </a:lnTo>
                    <a:close/>
                    <a:moveTo>
                      <a:pt x="305933" y="299149"/>
                    </a:moveTo>
                    <a:lnTo>
                      <a:pt x="559295" y="434239"/>
                    </a:lnTo>
                    <a:lnTo>
                      <a:pt x="427568" y="559239"/>
                    </a:lnTo>
                    <a:close/>
                    <a:moveTo>
                      <a:pt x="276907" y="299149"/>
                    </a:moveTo>
                    <a:lnTo>
                      <a:pt x="155272" y="559239"/>
                    </a:lnTo>
                    <a:lnTo>
                      <a:pt x="23545" y="434239"/>
                    </a:lnTo>
                    <a:close/>
                    <a:moveTo>
                      <a:pt x="582234" y="199173"/>
                    </a:moveTo>
                    <a:lnTo>
                      <a:pt x="582234" y="380769"/>
                    </a:lnTo>
                    <a:lnTo>
                      <a:pt x="309842" y="289971"/>
                    </a:lnTo>
                    <a:close/>
                    <a:moveTo>
                      <a:pt x="0" y="199173"/>
                    </a:moveTo>
                    <a:lnTo>
                      <a:pt x="272393" y="289971"/>
                    </a:lnTo>
                    <a:lnTo>
                      <a:pt x="0" y="380769"/>
                    </a:lnTo>
                    <a:close/>
                    <a:moveTo>
                      <a:pt x="433794" y="23136"/>
                    </a:moveTo>
                    <a:lnTo>
                      <a:pt x="561454" y="152286"/>
                    </a:lnTo>
                    <a:lnTo>
                      <a:pt x="303900" y="279201"/>
                    </a:lnTo>
                    <a:close/>
                    <a:moveTo>
                      <a:pt x="149045" y="23136"/>
                    </a:moveTo>
                    <a:lnTo>
                      <a:pt x="278940" y="279201"/>
                    </a:lnTo>
                    <a:lnTo>
                      <a:pt x="21385" y="152286"/>
                    </a:lnTo>
                    <a:close/>
                    <a:moveTo>
                      <a:pt x="200320" y="0"/>
                    </a:moveTo>
                    <a:lnTo>
                      <a:pt x="381915" y="0"/>
                    </a:lnTo>
                    <a:lnTo>
                      <a:pt x="291117" y="27239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0" name="Google Shape;1770;p44"/>
            <p:cNvGrpSpPr/>
            <p:nvPr/>
          </p:nvGrpSpPr>
          <p:grpSpPr>
            <a:xfrm>
              <a:off x="10384986" y="5691983"/>
              <a:ext cx="539461" cy="765815"/>
              <a:chOff x="3805328" y="4061908"/>
              <a:chExt cx="310118" cy="440241"/>
            </a:xfrm>
          </p:grpSpPr>
          <p:sp>
            <p:nvSpPr>
              <p:cNvPr id="1771" name="Google Shape;1771;p44"/>
              <p:cNvSpPr/>
              <p:nvPr/>
            </p:nvSpPr>
            <p:spPr>
              <a:xfrm>
                <a:off x="3805328" y="4199702"/>
                <a:ext cx="308525" cy="301890"/>
              </a:xfrm>
              <a:custGeom>
                <a:rect b="b" l="l" r="r" t="t"/>
                <a:pathLst>
                  <a:path extrusionOk="0" h="301889" w="308524">
                    <a:moveTo>
                      <a:pt x="309455" y="104725"/>
                    </a:moveTo>
                    <a:cubicBezTo>
                      <a:pt x="301493" y="64916"/>
                      <a:pt x="278270" y="37712"/>
                      <a:pt x="242110" y="20793"/>
                    </a:cubicBezTo>
                    <a:cubicBezTo>
                      <a:pt x="240783" y="18803"/>
                      <a:pt x="238461" y="17476"/>
                      <a:pt x="236138" y="16812"/>
                    </a:cubicBezTo>
                    <a:cubicBezTo>
                      <a:pt x="215238" y="7855"/>
                      <a:pt x="193675" y="1552"/>
                      <a:pt x="170784" y="2215"/>
                    </a:cubicBezTo>
                    <a:cubicBezTo>
                      <a:pt x="161827" y="3874"/>
                      <a:pt x="148225" y="225"/>
                      <a:pt x="143913" y="225"/>
                    </a:cubicBezTo>
                    <a:cubicBezTo>
                      <a:pt x="120027" y="-1102"/>
                      <a:pt x="96805" y="3542"/>
                      <a:pt x="74246" y="11504"/>
                    </a:cubicBezTo>
                    <a:cubicBezTo>
                      <a:pt x="49033" y="20462"/>
                      <a:pt x="29460" y="36385"/>
                      <a:pt x="14863" y="58612"/>
                    </a:cubicBezTo>
                    <a:cubicBezTo>
                      <a:pt x="4247" y="74536"/>
                      <a:pt x="1593" y="92451"/>
                      <a:pt x="598" y="111028"/>
                    </a:cubicBezTo>
                    <a:cubicBezTo>
                      <a:pt x="-1724" y="152497"/>
                      <a:pt x="1925" y="192638"/>
                      <a:pt x="25811" y="228467"/>
                    </a:cubicBezTo>
                    <a:cubicBezTo>
                      <a:pt x="39412" y="248704"/>
                      <a:pt x="54673" y="266286"/>
                      <a:pt x="74577" y="280551"/>
                    </a:cubicBezTo>
                    <a:cubicBezTo>
                      <a:pt x="93819" y="293821"/>
                      <a:pt x="114387" y="302447"/>
                      <a:pt x="137609" y="303774"/>
                    </a:cubicBezTo>
                    <a:cubicBezTo>
                      <a:pt x="147230" y="303774"/>
                      <a:pt x="157183" y="303774"/>
                      <a:pt x="166803" y="303774"/>
                    </a:cubicBezTo>
                    <a:cubicBezTo>
                      <a:pt x="166803" y="303774"/>
                      <a:pt x="166803" y="303442"/>
                      <a:pt x="167135" y="303442"/>
                    </a:cubicBezTo>
                    <a:cubicBezTo>
                      <a:pt x="167135" y="303442"/>
                      <a:pt x="167135" y="303774"/>
                      <a:pt x="166803" y="303774"/>
                    </a:cubicBezTo>
                    <a:cubicBezTo>
                      <a:pt x="168794" y="303774"/>
                      <a:pt x="170452" y="303774"/>
                      <a:pt x="172443" y="303774"/>
                    </a:cubicBezTo>
                    <a:cubicBezTo>
                      <a:pt x="194006" y="302115"/>
                      <a:pt x="214243" y="296807"/>
                      <a:pt x="232157" y="284201"/>
                    </a:cubicBezTo>
                    <a:cubicBezTo>
                      <a:pt x="262678" y="262637"/>
                      <a:pt x="284905" y="234107"/>
                      <a:pt x="300166" y="199937"/>
                    </a:cubicBezTo>
                    <a:cubicBezTo>
                      <a:pt x="307132" y="184013"/>
                      <a:pt x="307796" y="167094"/>
                      <a:pt x="310781" y="150506"/>
                    </a:cubicBezTo>
                    <a:cubicBezTo>
                      <a:pt x="311445" y="136573"/>
                      <a:pt x="309786" y="106384"/>
                      <a:pt x="309455" y="104725"/>
                    </a:cubicBezTo>
                    <a:close/>
                    <a:moveTo>
                      <a:pt x="168462" y="301783"/>
                    </a:moveTo>
                    <a:cubicBezTo>
                      <a:pt x="168130" y="302115"/>
                      <a:pt x="168130" y="302115"/>
                      <a:pt x="168462" y="301783"/>
                    </a:cubicBezTo>
                    <a:cubicBezTo>
                      <a:pt x="168130" y="302115"/>
                      <a:pt x="168130" y="302115"/>
                      <a:pt x="168462" y="3017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2" name="Google Shape;1772;p44"/>
              <p:cNvSpPr/>
              <p:nvPr/>
            </p:nvSpPr>
            <p:spPr>
              <a:xfrm>
                <a:off x="3972795" y="4220164"/>
                <a:ext cx="142651" cy="281985"/>
              </a:xfrm>
              <a:custGeom>
                <a:rect b="b" l="l" r="r" t="t"/>
                <a:pathLst>
                  <a:path extrusionOk="0" h="281985" w="142651">
                    <a:moveTo>
                      <a:pt x="73980" y="0"/>
                    </a:moveTo>
                    <a:cubicBezTo>
                      <a:pt x="110472" y="16919"/>
                      <a:pt x="134026" y="44454"/>
                      <a:pt x="141988" y="84264"/>
                    </a:cubicBezTo>
                    <a:cubicBezTo>
                      <a:pt x="142320" y="85923"/>
                      <a:pt x="143978" y="116112"/>
                      <a:pt x="143978" y="129713"/>
                    </a:cubicBezTo>
                    <a:cubicBezTo>
                      <a:pt x="140993" y="146300"/>
                      <a:pt x="140661" y="163220"/>
                      <a:pt x="133362" y="179143"/>
                    </a:cubicBezTo>
                    <a:cubicBezTo>
                      <a:pt x="118102" y="213313"/>
                      <a:pt x="95875" y="241844"/>
                      <a:pt x="65354" y="263407"/>
                    </a:cubicBezTo>
                    <a:cubicBezTo>
                      <a:pt x="47440" y="276014"/>
                      <a:pt x="27203" y="281322"/>
                      <a:pt x="5640" y="282980"/>
                    </a:cubicBezTo>
                    <a:cubicBezTo>
                      <a:pt x="3649" y="282980"/>
                      <a:pt x="1990" y="282980"/>
                      <a:pt x="0" y="282980"/>
                    </a:cubicBezTo>
                    <a:cubicBezTo>
                      <a:pt x="2986" y="276345"/>
                      <a:pt x="58719" y="220280"/>
                      <a:pt x="72321" y="182461"/>
                    </a:cubicBezTo>
                    <a:cubicBezTo>
                      <a:pt x="85259" y="145637"/>
                      <a:pt x="88908" y="107818"/>
                      <a:pt x="85591" y="69003"/>
                    </a:cubicBezTo>
                    <a:cubicBezTo>
                      <a:pt x="83600" y="45449"/>
                      <a:pt x="78624" y="22891"/>
                      <a:pt x="73980" y="0"/>
                    </a:cubicBezTo>
                    <a:close/>
                  </a:path>
                </a:pathLst>
              </a:custGeom>
              <a:solidFill>
                <a:srgbClr val="B1813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3" name="Google Shape;1773;p44"/>
              <p:cNvSpPr/>
              <p:nvPr/>
            </p:nvSpPr>
            <p:spPr>
              <a:xfrm>
                <a:off x="3885014" y="4061908"/>
                <a:ext cx="185778" cy="182461"/>
              </a:xfrm>
              <a:custGeom>
                <a:rect b="b" l="l" r="r" t="t"/>
                <a:pathLst>
                  <a:path extrusionOk="0" h="182460" w="185778">
                    <a:moveTo>
                      <a:pt x="176358" y="32524"/>
                    </a:moveTo>
                    <a:cubicBezTo>
                      <a:pt x="146500" y="37168"/>
                      <a:pt x="122615" y="51765"/>
                      <a:pt x="105364" y="76646"/>
                    </a:cubicBezTo>
                    <a:cubicBezTo>
                      <a:pt x="102046" y="81291"/>
                      <a:pt x="100056" y="86930"/>
                      <a:pt x="95411" y="90579"/>
                    </a:cubicBezTo>
                    <a:cubicBezTo>
                      <a:pt x="94748" y="86598"/>
                      <a:pt x="94084" y="82618"/>
                      <a:pt x="93089" y="78968"/>
                    </a:cubicBezTo>
                    <a:cubicBezTo>
                      <a:pt x="80151" y="38163"/>
                      <a:pt x="54938" y="9965"/>
                      <a:pt x="11479" y="1671"/>
                    </a:cubicBezTo>
                    <a:cubicBezTo>
                      <a:pt x="-464" y="-1315"/>
                      <a:pt x="-795" y="-1315"/>
                      <a:pt x="532" y="10297"/>
                    </a:cubicBezTo>
                    <a:cubicBezTo>
                      <a:pt x="3849" y="36173"/>
                      <a:pt x="14797" y="58400"/>
                      <a:pt x="35697" y="74656"/>
                    </a:cubicBezTo>
                    <a:cubicBezTo>
                      <a:pt x="50625" y="86267"/>
                      <a:pt x="67876" y="92570"/>
                      <a:pt x="86454" y="95887"/>
                    </a:cubicBezTo>
                    <a:cubicBezTo>
                      <a:pt x="91762" y="96883"/>
                      <a:pt x="93089" y="97878"/>
                      <a:pt x="90435" y="103186"/>
                    </a:cubicBezTo>
                    <a:cubicBezTo>
                      <a:pt x="84464" y="115460"/>
                      <a:pt x="80151" y="128399"/>
                      <a:pt x="76502" y="141669"/>
                    </a:cubicBezTo>
                    <a:cubicBezTo>
                      <a:pt x="74179" y="152616"/>
                      <a:pt x="71857" y="163564"/>
                      <a:pt x="69867" y="174511"/>
                    </a:cubicBezTo>
                    <a:cubicBezTo>
                      <a:pt x="68871" y="179488"/>
                      <a:pt x="69535" y="182473"/>
                      <a:pt x="75838" y="182805"/>
                    </a:cubicBezTo>
                    <a:cubicBezTo>
                      <a:pt x="80814" y="182805"/>
                      <a:pt x="84132" y="183469"/>
                      <a:pt x="85127" y="176834"/>
                    </a:cubicBezTo>
                    <a:cubicBezTo>
                      <a:pt x="86454" y="165223"/>
                      <a:pt x="89108" y="153611"/>
                      <a:pt x="92757" y="142664"/>
                    </a:cubicBezTo>
                    <a:cubicBezTo>
                      <a:pt x="98065" y="122427"/>
                      <a:pt x="106027" y="102854"/>
                      <a:pt x="118302" y="85935"/>
                    </a:cubicBezTo>
                    <a:cubicBezTo>
                      <a:pt x="133894" y="64371"/>
                      <a:pt x="154131" y="50438"/>
                      <a:pt x="181334" y="47784"/>
                    </a:cubicBezTo>
                    <a:cubicBezTo>
                      <a:pt x="184983" y="47452"/>
                      <a:pt x="186310" y="46457"/>
                      <a:pt x="186642" y="42476"/>
                    </a:cubicBezTo>
                    <a:cubicBezTo>
                      <a:pt x="187305" y="33851"/>
                      <a:pt x="184319" y="31197"/>
                      <a:pt x="176358" y="3252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4" name="Google Shape;1774;p44"/>
            <p:cNvGrpSpPr/>
            <p:nvPr/>
          </p:nvGrpSpPr>
          <p:grpSpPr>
            <a:xfrm>
              <a:off x="11178367" y="5674164"/>
              <a:ext cx="395304" cy="783635"/>
              <a:chOff x="4513211" y="4124289"/>
              <a:chExt cx="227247" cy="450485"/>
            </a:xfrm>
          </p:grpSpPr>
          <p:sp>
            <p:nvSpPr>
              <p:cNvPr id="1775" name="Google Shape;1775;p44"/>
              <p:cNvSpPr/>
              <p:nvPr/>
            </p:nvSpPr>
            <p:spPr>
              <a:xfrm>
                <a:off x="4513211" y="4219805"/>
                <a:ext cx="225588" cy="354969"/>
              </a:xfrm>
              <a:custGeom>
                <a:rect b="b" l="l" r="r" t="t"/>
                <a:pathLst>
                  <a:path extrusionOk="0" h="354969" w="225588">
                    <a:moveTo>
                      <a:pt x="211655" y="195758"/>
                    </a:moveTo>
                    <a:cubicBezTo>
                      <a:pt x="201702" y="179502"/>
                      <a:pt x="191418" y="163579"/>
                      <a:pt x="184783" y="145332"/>
                    </a:cubicBezTo>
                    <a:cubicBezTo>
                      <a:pt x="169855" y="104528"/>
                      <a:pt x="155258" y="63391"/>
                      <a:pt x="140661" y="22586"/>
                    </a:cubicBezTo>
                    <a:cubicBezTo>
                      <a:pt x="136680" y="11307"/>
                      <a:pt x="131372" y="1686"/>
                      <a:pt x="117770" y="359"/>
                    </a:cubicBezTo>
                    <a:cubicBezTo>
                      <a:pt x="118102" y="3676"/>
                      <a:pt x="118102" y="6994"/>
                      <a:pt x="118434" y="10311"/>
                    </a:cubicBezTo>
                    <a:cubicBezTo>
                      <a:pt x="113126" y="7989"/>
                      <a:pt x="110140" y="2349"/>
                      <a:pt x="105164" y="27"/>
                    </a:cubicBezTo>
                    <a:cubicBezTo>
                      <a:pt x="90567" y="-636"/>
                      <a:pt x="87249" y="10975"/>
                      <a:pt x="83600" y="21259"/>
                    </a:cubicBezTo>
                    <a:cubicBezTo>
                      <a:pt x="74975" y="45145"/>
                      <a:pt x="66349" y="69362"/>
                      <a:pt x="57724" y="93580"/>
                    </a:cubicBezTo>
                    <a:cubicBezTo>
                      <a:pt x="47108" y="122774"/>
                      <a:pt x="38814" y="152963"/>
                      <a:pt x="21232" y="179171"/>
                    </a:cubicBezTo>
                    <a:cubicBezTo>
                      <a:pt x="8957" y="197748"/>
                      <a:pt x="663" y="217322"/>
                      <a:pt x="0" y="239549"/>
                    </a:cubicBezTo>
                    <a:cubicBezTo>
                      <a:pt x="0" y="252155"/>
                      <a:pt x="0" y="264430"/>
                      <a:pt x="0" y="277036"/>
                    </a:cubicBezTo>
                    <a:cubicBezTo>
                      <a:pt x="2654" y="305898"/>
                      <a:pt x="19573" y="325803"/>
                      <a:pt x="42464" y="340732"/>
                    </a:cubicBezTo>
                    <a:cubicBezTo>
                      <a:pt x="66349" y="356324"/>
                      <a:pt x="93221" y="355992"/>
                      <a:pt x="120092" y="354001"/>
                    </a:cubicBezTo>
                    <a:cubicBezTo>
                      <a:pt x="120424" y="354001"/>
                      <a:pt x="120424" y="353670"/>
                      <a:pt x="120756" y="353670"/>
                    </a:cubicBezTo>
                    <a:cubicBezTo>
                      <a:pt x="156253" y="352674"/>
                      <a:pt x="187769" y="341727"/>
                      <a:pt x="210328" y="312533"/>
                    </a:cubicBezTo>
                    <a:cubicBezTo>
                      <a:pt x="234545" y="280354"/>
                      <a:pt x="234877" y="233909"/>
                      <a:pt x="211655" y="19575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6" name="Google Shape;1776;p44"/>
              <p:cNvSpPr/>
              <p:nvPr/>
            </p:nvSpPr>
            <p:spPr>
              <a:xfrm>
                <a:off x="4630981" y="4220164"/>
                <a:ext cx="109477" cy="351652"/>
              </a:xfrm>
              <a:custGeom>
                <a:rect b="b" l="l" r="r" t="t"/>
                <a:pathLst>
                  <a:path extrusionOk="0" h="351651" w="109476">
                    <a:moveTo>
                      <a:pt x="663" y="12275"/>
                    </a:moveTo>
                    <a:cubicBezTo>
                      <a:pt x="332" y="8294"/>
                      <a:pt x="332" y="3981"/>
                      <a:pt x="0" y="0"/>
                    </a:cubicBezTo>
                    <a:cubicBezTo>
                      <a:pt x="13602" y="1327"/>
                      <a:pt x="18910" y="10948"/>
                      <a:pt x="22891" y="22227"/>
                    </a:cubicBezTo>
                    <a:cubicBezTo>
                      <a:pt x="37487" y="63364"/>
                      <a:pt x="52084" y="104169"/>
                      <a:pt x="67013" y="144974"/>
                    </a:cubicBezTo>
                    <a:cubicBezTo>
                      <a:pt x="73648" y="162888"/>
                      <a:pt x="83932" y="179143"/>
                      <a:pt x="93884" y="195399"/>
                    </a:cubicBezTo>
                    <a:cubicBezTo>
                      <a:pt x="117107" y="233550"/>
                      <a:pt x="116775" y="279995"/>
                      <a:pt x="92557" y="311511"/>
                    </a:cubicBezTo>
                    <a:cubicBezTo>
                      <a:pt x="69667" y="341700"/>
                      <a:pt x="37156" y="352316"/>
                      <a:pt x="663" y="352979"/>
                    </a:cubicBezTo>
                    <a:cubicBezTo>
                      <a:pt x="16587" y="330420"/>
                      <a:pt x="21564" y="304544"/>
                      <a:pt x="25544" y="278004"/>
                    </a:cubicBezTo>
                    <a:cubicBezTo>
                      <a:pt x="28199" y="258431"/>
                      <a:pt x="27535" y="238526"/>
                      <a:pt x="27535" y="218953"/>
                    </a:cubicBezTo>
                    <a:cubicBezTo>
                      <a:pt x="27867" y="165542"/>
                      <a:pt x="20568" y="112794"/>
                      <a:pt x="11943" y="60378"/>
                    </a:cubicBezTo>
                    <a:cubicBezTo>
                      <a:pt x="9952" y="47440"/>
                      <a:pt x="7298" y="34502"/>
                      <a:pt x="4976" y="21564"/>
                    </a:cubicBezTo>
                    <a:cubicBezTo>
                      <a:pt x="4313" y="17914"/>
                      <a:pt x="3981" y="14597"/>
                      <a:pt x="663" y="12275"/>
                    </a:cubicBezTo>
                    <a:close/>
                  </a:path>
                </a:pathLst>
              </a:custGeom>
              <a:solidFill>
                <a:srgbClr val="B1813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7" name="Google Shape;1777;p44"/>
              <p:cNvSpPr/>
              <p:nvPr/>
            </p:nvSpPr>
            <p:spPr>
              <a:xfrm>
                <a:off x="4561893" y="4124289"/>
                <a:ext cx="109477" cy="109477"/>
              </a:xfrm>
              <a:custGeom>
                <a:rect b="b" l="l" r="r" t="t"/>
                <a:pathLst>
                  <a:path extrusionOk="0" h="109476" w="109476">
                    <a:moveTo>
                      <a:pt x="63449" y="56397"/>
                    </a:moveTo>
                    <a:cubicBezTo>
                      <a:pt x="91979" y="52084"/>
                      <a:pt x="110889" y="29526"/>
                      <a:pt x="111220" y="0"/>
                    </a:cubicBezTo>
                    <a:cubicBezTo>
                      <a:pt x="109230" y="0"/>
                      <a:pt x="106908" y="0"/>
                      <a:pt x="104917" y="0"/>
                    </a:cubicBezTo>
                    <a:cubicBezTo>
                      <a:pt x="104917" y="663"/>
                      <a:pt x="104917" y="1327"/>
                      <a:pt x="104917" y="1659"/>
                    </a:cubicBezTo>
                    <a:cubicBezTo>
                      <a:pt x="101600" y="1659"/>
                      <a:pt x="98282" y="2322"/>
                      <a:pt x="94965" y="3649"/>
                    </a:cubicBezTo>
                    <a:cubicBezTo>
                      <a:pt x="72406" y="13270"/>
                      <a:pt x="58141" y="29857"/>
                      <a:pt x="52170" y="53743"/>
                    </a:cubicBezTo>
                    <a:cubicBezTo>
                      <a:pt x="41554" y="36824"/>
                      <a:pt x="28615" y="23222"/>
                      <a:pt x="7715" y="19905"/>
                    </a:cubicBezTo>
                    <a:cubicBezTo>
                      <a:pt x="4398" y="19241"/>
                      <a:pt x="417" y="17583"/>
                      <a:pt x="85" y="23222"/>
                    </a:cubicBezTo>
                    <a:cubicBezTo>
                      <a:pt x="-578" y="28199"/>
                      <a:pt x="2739" y="28862"/>
                      <a:pt x="6388" y="29194"/>
                    </a:cubicBezTo>
                    <a:cubicBezTo>
                      <a:pt x="17004" y="30189"/>
                      <a:pt x="25298" y="35497"/>
                      <a:pt x="32265" y="42795"/>
                    </a:cubicBezTo>
                    <a:cubicBezTo>
                      <a:pt x="46530" y="58056"/>
                      <a:pt x="53828" y="76965"/>
                      <a:pt x="57146" y="97534"/>
                    </a:cubicBezTo>
                    <a:cubicBezTo>
                      <a:pt x="60131" y="102842"/>
                      <a:pt x="58141" y="113789"/>
                      <a:pt x="70084" y="108481"/>
                    </a:cubicBezTo>
                    <a:cubicBezTo>
                      <a:pt x="74728" y="104169"/>
                      <a:pt x="73401" y="100188"/>
                      <a:pt x="69420" y="96207"/>
                    </a:cubicBezTo>
                    <a:cubicBezTo>
                      <a:pt x="67430" y="85591"/>
                      <a:pt x="61790" y="76634"/>
                      <a:pt x="57477" y="67013"/>
                    </a:cubicBezTo>
                    <a:cubicBezTo>
                      <a:pt x="54160" y="59051"/>
                      <a:pt x="56482" y="57392"/>
                      <a:pt x="63449" y="5639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8" name="Google Shape;1778;p44"/>
            <p:cNvGrpSpPr/>
            <p:nvPr/>
          </p:nvGrpSpPr>
          <p:grpSpPr>
            <a:xfrm>
              <a:off x="9629001" y="5539892"/>
              <a:ext cx="502065" cy="1009902"/>
              <a:chOff x="3253539" y="3991723"/>
              <a:chExt cx="288620" cy="580558"/>
            </a:xfrm>
          </p:grpSpPr>
          <p:sp>
            <p:nvSpPr>
              <p:cNvPr id="1779" name="Google Shape;1779;p44"/>
              <p:cNvSpPr/>
              <p:nvPr/>
            </p:nvSpPr>
            <p:spPr>
              <a:xfrm>
                <a:off x="3253539" y="3991723"/>
                <a:ext cx="288620" cy="580558"/>
              </a:xfrm>
              <a:custGeom>
                <a:rect b="b" l="l" r="r" t="t"/>
                <a:pathLst>
                  <a:path extrusionOk="0" h="580557" w="288620">
                    <a:moveTo>
                      <a:pt x="241208" y="327965"/>
                    </a:moveTo>
                    <a:cubicBezTo>
                      <a:pt x="231588" y="314695"/>
                      <a:pt x="221635" y="301425"/>
                      <a:pt x="214668" y="286496"/>
                    </a:cubicBezTo>
                    <a:cubicBezTo>
                      <a:pt x="204053" y="263274"/>
                      <a:pt x="197418" y="238393"/>
                      <a:pt x="190119" y="214175"/>
                    </a:cubicBezTo>
                    <a:cubicBezTo>
                      <a:pt x="181494" y="186309"/>
                      <a:pt x="174195" y="157778"/>
                      <a:pt x="160925" y="131239"/>
                    </a:cubicBezTo>
                    <a:cubicBezTo>
                      <a:pt x="155286" y="111666"/>
                      <a:pt x="145002" y="95078"/>
                      <a:pt x="128414" y="83467"/>
                    </a:cubicBezTo>
                    <a:cubicBezTo>
                      <a:pt x="115476" y="74510"/>
                      <a:pt x="100879" y="70197"/>
                      <a:pt x="85287" y="69202"/>
                    </a:cubicBezTo>
                    <a:cubicBezTo>
                      <a:pt x="80311" y="68870"/>
                      <a:pt x="79316" y="67211"/>
                      <a:pt x="79316" y="62899"/>
                    </a:cubicBezTo>
                    <a:cubicBezTo>
                      <a:pt x="79647" y="55269"/>
                      <a:pt x="79647" y="47638"/>
                      <a:pt x="78984" y="40008"/>
                    </a:cubicBezTo>
                    <a:cubicBezTo>
                      <a:pt x="77989" y="27734"/>
                      <a:pt x="76662" y="15459"/>
                      <a:pt x="72349" y="3848"/>
                    </a:cubicBezTo>
                    <a:cubicBezTo>
                      <a:pt x="71685" y="2189"/>
                      <a:pt x="72017" y="-797"/>
                      <a:pt x="68036" y="199"/>
                    </a:cubicBezTo>
                    <a:cubicBezTo>
                      <a:pt x="58416" y="2521"/>
                      <a:pt x="56093" y="6170"/>
                      <a:pt x="58747" y="15459"/>
                    </a:cubicBezTo>
                    <a:cubicBezTo>
                      <a:pt x="59742" y="18776"/>
                      <a:pt x="60406" y="22757"/>
                      <a:pt x="61069" y="26407"/>
                    </a:cubicBezTo>
                    <a:cubicBezTo>
                      <a:pt x="63392" y="38681"/>
                      <a:pt x="61733" y="51288"/>
                      <a:pt x="63060" y="63562"/>
                    </a:cubicBezTo>
                    <a:cubicBezTo>
                      <a:pt x="63723" y="70197"/>
                      <a:pt x="62065" y="72188"/>
                      <a:pt x="56425" y="73515"/>
                    </a:cubicBezTo>
                    <a:cubicBezTo>
                      <a:pt x="50785" y="75173"/>
                      <a:pt x="45477" y="77496"/>
                      <a:pt x="40833" y="81145"/>
                    </a:cubicBezTo>
                    <a:cubicBezTo>
                      <a:pt x="15288" y="100718"/>
                      <a:pt x="5999" y="128253"/>
                      <a:pt x="3345" y="159105"/>
                    </a:cubicBezTo>
                    <a:cubicBezTo>
                      <a:pt x="3345" y="159105"/>
                      <a:pt x="3345" y="159105"/>
                      <a:pt x="3345" y="159105"/>
                    </a:cubicBezTo>
                    <a:cubicBezTo>
                      <a:pt x="3345" y="159105"/>
                      <a:pt x="3345" y="159105"/>
                      <a:pt x="3345" y="159105"/>
                    </a:cubicBezTo>
                    <a:cubicBezTo>
                      <a:pt x="1355" y="173702"/>
                      <a:pt x="28" y="188631"/>
                      <a:pt x="28" y="203560"/>
                    </a:cubicBezTo>
                    <a:cubicBezTo>
                      <a:pt x="-304" y="235407"/>
                      <a:pt x="2350" y="267255"/>
                      <a:pt x="5999" y="298771"/>
                    </a:cubicBezTo>
                    <a:cubicBezTo>
                      <a:pt x="9649" y="329955"/>
                      <a:pt x="10976" y="361803"/>
                      <a:pt x="16947" y="392655"/>
                    </a:cubicBezTo>
                    <a:cubicBezTo>
                      <a:pt x="24909" y="433129"/>
                      <a:pt x="35525" y="472938"/>
                      <a:pt x="55762" y="509430"/>
                    </a:cubicBezTo>
                    <a:cubicBezTo>
                      <a:pt x="71354" y="537629"/>
                      <a:pt x="91922" y="561515"/>
                      <a:pt x="123106" y="573458"/>
                    </a:cubicBezTo>
                    <a:cubicBezTo>
                      <a:pt x="157608" y="586728"/>
                      <a:pt x="190783" y="580093"/>
                      <a:pt x="222962" y="565496"/>
                    </a:cubicBezTo>
                    <a:cubicBezTo>
                      <a:pt x="267416" y="545591"/>
                      <a:pt x="289312" y="510426"/>
                      <a:pt x="288980" y="462322"/>
                    </a:cubicBezTo>
                    <a:cubicBezTo>
                      <a:pt x="288648" y="412229"/>
                      <a:pt x="270070" y="368106"/>
                      <a:pt x="241208" y="3279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0" name="Google Shape;1780;p44"/>
              <p:cNvSpPr/>
              <p:nvPr/>
            </p:nvSpPr>
            <p:spPr>
              <a:xfrm>
                <a:off x="3256884" y="3991723"/>
                <a:ext cx="155921" cy="155921"/>
              </a:xfrm>
              <a:custGeom>
                <a:rect b="b" l="l" r="r" t="t"/>
                <a:pathLst>
                  <a:path extrusionOk="0" h="155921" w="155921">
                    <a:moveTo>
                      <a:pt x="157912" y="131239"/>
                    </a:moveTo>
                    <a:cubicBezTo>
                      <a:pt x="141656" y="127589"/>
                      <a:pt x="125400" y="124272"/>
                      <a:pt x="109145" y="120291"/>
                    </a:cubicBezTo>
                    <a:cubicBezTo>
                      <a:pt x="103837" y="118964"/>
                      <a:pt x="101183" y="120623"/>
                      <a:pt x="98197" y="123940"/>
                    </a:cubicBezTo>
                    <a:cubicBezTo>
                      <a:pt x="90899" y="132234"/>
                      <a:pt x="82937" y="140196"/>
                      <a:pt x="75638" y="148490"/>
                    </a:cubicBezTo>
                    <a:cubicBezTo>
                      <a:pt x="72984" y="151475"/>
                      <a:pt x="70662" y="151807"/>
                      <a:pt x="67013" y="150148"/>
                    </a:cubicBezTo>
                    <a:cubicBezTo>
                      <a:pt x="57061" y="145504"/>
                      <a:pt x="46776" y="141191"/>
                      <a:pt x="36824" y="136215"/>
                    </a:cubicBezTo>
                    <a:cubicBezTo>
                      <a:pt x="33506" y="134556"/>
                      <a:pt x="31184" y="134556"/>
                      <a:pt x="27867" y="137210"/>
                    </a:cubicBezTo>
                    <a:cubicBezTo>
                      <a:pt x="18910" y="144509"/>
                      <a:pt x="9289" y="151807"/>
                      <a:pt x="0" y="159105"/>
                    </a:cubicBezTo>
                    <a:cubicBezTo>
                      <a:pt x="2654" y="128253"/>
                      <a:pt x="11943" y="100718"/>
                      <a:pt x="37487" y="81145"/>
                    </a:cubicBezTo>
                    <a:cubicBezTo>
                      <a:pt x="42132" y="77496"/>
                      <a:pt x="47440" y="75173"/>
                      <a:pt x="53080" y="73515"/>
                    </a:cubicBezTo>
                    <a:cubicBezTo>
                      <a:pt x="58388" y="71856"/>
                      <a:pt x="60378" y="69865"/>
                      <a:pt x="59715" y="63562"/>
                    </a:cubicBezTo>
                    <a:cubicBezTo>
                      <a:pt x="58056" y="51288"/>
                      <a:pt x="60046" y="38681"/>
                      <a:pt x="57724" y="26407"/>
                    </a:cubicBezTo>
                    <a:cubicBezTo>
                      <a:pt x="57061" y="22757"/>
                      <a:pt x="56729" y="18776"/>
                      <a:pt x="55734" y="15459"/>
                    </a:cubicBezTo>
                    <a:cubicBezTo>
                      <a:pt x="53411" y="6170"/>
                      <a:pt x="55734" y="2521"/>
                      <a:pt x="65022" y="199"/>
                    </a:cubicBezTo>
                    <a:cubicBezTo>
                      <a:pt x="69003" y="-797"/>
                      <a:pt x="68672" y="2189"/>
                      <a:pt x="69335" y="3848"/>
                    </a:cubicBezTo>
                    <a:cubicBezTo>
                      <a:pt x="73648" y="15459"/>
                      <a:pt x="74975" y="27734"/>
                      <a:pt x="75970" y="40008"/>
                    </a:cubicBezTo>
                    <a:cubicBezTo>
                      <a:pt x="76634" y="47638"/>
                      <a:pt x="76302" y="55269"/>
                      <a:pt x="76302" y="62899"/>
                    </a:cubicBezTo>
                    <a:cubicBezTo>
                      <a:pt x="76302" y="67211"/>
                      <a:pt x="77297" y="68870"/>
                      <a:pt x="82273" y="69202"/>
                    </a:cubicBezTo>
                    <a:cubicBezTo>
                      <a:pt x="97865" y="69865"/>
                      <a:pt x="112794" y="74178"/>
                      <a:pt x="125400" y="83467"/>
                    </a:cubicBezTo>
                    <a:cubicBezTo>
                      <a:pt x="141988" y="95078"/>
                      <a:pt x="151940" y="111666"/>
                      <a:pt x="157912" y="13123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781" name="Google Shape;1781;p44"/>
          <p:cNvGrpSpPr/>
          <p:nvPr/>
        </p:nvGrpSpPr>
        <p:grpSpPr>
          <a:xfrm>
            <a:off x="10802049" y="1616138"/>
            <a:ext cx="1094677" cy="1142502"/>
            <a:chOff x="2782567" y="352219"/>
            <a:chExt cx="1434275" cy="1496937"/>
          </a:xfrm>
        </p:grpSpPr>
        <p:sp>
          <p:nvSpPr>
            <p:cNvPr id="1782" name="Google Shape;1782;p44"/>
            <p:cNvSpPr/>
            <p:nvPr/>
          </p:nvSpPr>
          <p:spPr>
            <a:xfrm>
              <a:off x="2782567" y="352219"/>
              <a:ext cx="1434275" cy="1496937"/>
            </a:xfrm>
            <a:custGeom>
              <a:rect b="b" l="l" r="r" t="t"/>
              <a:pathLst>
                <a:path extrusionOk="0" h="4095750" w="3924300">
                  <a:moveTo>
                    <a:pt x="3929811" y="1288776"/>
                  </a:moveTo>
                  <a:cubicBezTo>
                    <a:pt x="3929811" y="1356403"/>
                    <a:pt x="3929811" y="1424031"/>
                    <a:pt x="3929811" y="1491658"/>
                  </a:cubicBezTo>
                  <a:cubicBezTo>
                    <a:pt x="3908856" y="1713591"/>
                    <a:pt x="3840276" y="1919331"/>
                    <a:pt x="3728834" y="2112688"/>
                  </a:cubicBezTo>
                  <a:cubicBezTo>
                    <a:pt x="3519284" y="2477496"/>
                    <a:pt x="3288778" y="2827063"/>
                    <a:pt x="2990646" y="3125196"/>
                  </a:cubicBezTo>
                  <a:cubicBezTo>
                    <a:pt x="2555353" y="3559536"/>
                    <a:pt x="2065768" y="3911008"/>
                    <a:pt x="1449501" y="4044358"/>
                  </a:cubicBezTo>
                  <a:cubicBezTo>
                    <a:pt x="1179943" y="4103413"/>
                    <a:pt x="906576" y="4129131"/>
                    <a:pt x="634161" y="4067218"/>
                  </a:cubicBezTo>
                  <a:cubicBezTo>
                    <a:pt x="125526" y="3951966"/>
                    <a:pt x="-145937" y="3385228"/>
                    <a:pt x="80758" y="2915646"/>
                  </a:cubicBezTo>
                  <a:cubicBezTo>
                    <a:pt x="116953" y="2840398"/>
                    <a:pt x="173151" y="2778486"/>
                    <a:pt x="223633" y="2713716"/>
                  </a:cubicBezTo>
                  <a:cubicBezTo>
                    <a:pt x="474141" y="2390818"/>
                    <a:pt x="729411" y="2073636"/>
                    <a:pt x="942771" y="1723116"/>
                  </a:cubicBezTo>
                  <a:cubicBezTo>
                    <a:pt x="1123746" y="1427841"/>
                    <a:pt x="1228521" y="1108753"/>
                    <a:pt x="1302816" y="776331"/>
                  </a:cubicBezTo>
                  <a:cubicBezTo>
                    <a:pt x="1312341" y="732516"/>
                    <a:pt x="1326628" y="692511"/>
                    <a:pt x="1350441" y="655363"/>
                  </a:cubicBezTo>
                  <a:cubicBezTo>
                    <a:pt x="1660003" y="152443"/>
                    <a:pt x="2265794" y="-99017"/>
                    <a:pt x="2846819" y="36238"/>
                  </a:cubicBezTo>
                  <a:cubicBezTo>
                    <a:pt x="3456419" y="178161"/>
                    <a:pt x="3861231" y="646791"/>
                    <a:pt x="3929811" y="128877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3" name="Google Shape;1783;p44"/>
            <p:cNvSpPr/>
            <p:nvPr/>
          </p:nvSpPr>
          <p:spPr>
            <a:xfrm>
              <a:off x="2858097" y="474121"/>
              <a:ext cx="1263694" cy="1277618"/>
            </a:xfrm>
            <a:custGeom>
              <a:rect b="b" l="l" r="r" t="t"/>
              <a:pathLst>
                <a:path extrusionOk="0" h="3495675" w="3457575">
                  <a:moveTo>
                    <a:pt x="3464073" y="1172412"/>
                  </a:moveTo>
                  <a:cubicBezTo>
                    <a:pt x="3465025" y="1376247"/>
                    <a:pt x="3415495" y="1566747"/>
                    <a:pt x="3317388" y="1743912"/>
                  </a:cubicBezTo>
                  <a:cubicBezTo>
                    <a:pt x="3169750" y="2011565"/>
                    <a:pt x="3007825" y="2271597"/>
                    <a:pt x="2803038" y="2498292"/>
                  </a:cubicBezTo>
                  <a:cubicBezTo>
                    <a:pt x="2421085" y="2922155"/>
                    <a:pt x="1990555" y="3276485"/>
                    <a:pt x="1423818" y="3428885"/>
                  </a:cubicBezTo>
                  <a:cubicBezTo>
                    <a:pt x="1152355" y="3502228"/>
                    <a:pt x="878988" y="3516515"/>
                    <a:pt x="601810" y="3474605"/>
                  </a:cubicBezTo>
                  <a:cubicBezTo>
                    <a:pt x="546565" y="3466032"/>
                    <a:pt x="501798" y="3432695"/>
                    <a:pt x="455125" y="3406025"/>
                  </a:cubicBezTo>
                  <a:cubicBezTo>
                    <a:pt x="293200" y="3312680"/>
                    <a:pt x="156040" y="3192665"/>
                    <a:pt x="66505" y="3025978"/>
                  </a:cubicBezTo>
                  <a:cubicBezTo>
                    <a:pt x="-26840" y="2852622"/>
                    <a:pt x="-28745" y="2673553"/>
                    <a:pt x="104605" y="2525915"/>
                  </a:cubicBezTo>
                  <a:cubicBezTo>
                    <a:pt x="342730" y="2262072"/>
                    <a:pt x="548470" y="1975370"/>
                    <a:pt x="738970" y="1676285"/>
                  </a:cubicBezTo>
                  <a:cubicBezTo>
                    <a:pt x="951378" y="1343862"/>
                    <a:pt x="1136163" y="1000010"/>
                    <a:pt x="1224745" y="614247"/>
                  </a:cubicBezTo>
                  <a:cubicBezTo>
                    <a:pt x="1258083" y="470420"/>
                    <a:pt x="1323805" y="358025"/>
                    <a:pt x="1439058" y="278015"/>
                  </a:cubicBezTo>
                  <a:cubicBezTo>
                    <a:pt x="1838155" y="1790"/>
                    <a:pt x="2276305" y="-75363"/>
                    <a:pt x="2737315" y="77037"/>
                  </a:cubicBezTo>
                  <a:cubicBezTo>
                    <a:pt x="3163083" y="218960"/>
                    <a:pt x="3465025" y="691400"/>
                    <a:pt x="3464073" y="1172412"/>
                  </a:cubicBezTo>
                  <a:close/>
                </a:path>
              </a:pathLst>
            </a:custGeom>
            <a:solidFill>
              <a:srgbClr val="FADE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4" name="Google Shape;1784;p44"/>
            <p:cNvSpPr/>
            <p:nvPr/>
          </p:nvSpPr>
          <p:spPr>
            <a:xfrm>
              <a:off x="2998098" y="580348"/>
              <a:ext cx="1009562" cy="1086149"/>
            </a:xfrm>
            <a:custGeom>
              <a:rect b="b" l="l" r="r" t="t"/>
              <a:pathLst>
                <a:path extrusionOk="0" h="2971800" w="2762250">
                  <a:moveTo>
                    <a:pt x="2764788" y="760797"/>
                  </a:moveTo>
                  <a:cubicBezTo>
                    <a:pt x="2766693" y="977015"/>
                    <a:pt x="2729546" y="1112270"/>
                    <a:pt x="2659061" y="1238953"/>
                  </a:cubicBezTo>
                  <a:cubicBezTo>
                    <a:pt x="2575241" y="1390400"/>
                    <a:pt x="2486658" y="1539942"/>
                    <a:pt x="2379978" y="1676150"/>
                  </a:cubicBezTo>
                  <a:cubicBezTo>
                    <a:pt x="1951353" y="2220980"/>
                    <a:pt x="1450338" y="2672465"/>
                    <a:pt x="779778" y="2902970"/>
                  </a:cubicBezTo>
                  <a:cubicBezTo>
                    <a:pt x="662621" y="2942975"/>
                    <a:pt x="544511" y="2982980"/>
                    <a:pt x="417828" y="2979170"/>
                  </a:cubicBezTo>
                  <a:cubicBezTo>
                    <a:pt x="230186" y="2973455"/>
                    <a:pt x="72071" y="2853440"/>
                    <a:pt x="18731" y="2677228"/>
                  </a:cubicBezTo>
                  <a:cubicBezTo>
                    <a:pt x="-35562" y="2500063"/>
                    <a:pt x="31113" y="2315278"/>
                    <a:pt x="180656" y="2202882"/>
                  </a:cubicBezTo>
                  <a:cubicBezTo>
                    <a:pt x="281621" y="2127635"/>
                    <a:pt x="396873" y="2081915"/>
                    <a:pt x="510221" y="2033337"/>
                  </a:cubicBezTo>
                  <a:cubicBezTo>
                    <a:pt x="722628" y="1939993"/>
                    <a:pt x="868361" y="1792355"/>
                    <a:pt x="955038" y="1575185"/>
                  </a:cubicBezTo>
                  <a:cubicBezTo>
                    <a:pt x="1044573" y="1351347"/>
                    <a:pt x="1105533" y="1131320"/>
                    <a:pt x="1090293" y="884622"/>
                  </a:cubicBezTo>
                  <a:cubicBezTo>
                    <a:pt x="1050288" y="247400"/>
                    <a:pt x="1682748" y="-180273"/>
                    <a:pt x="2266631" y="74997"/>
                  </a:cubicBezTo>
                  <a:cubicBezTo>
                    <a:pt x="2597149" y="220730"/>
                    <a:pt x="2743833" y="483620"/>
                    <a:pt x="2764788" y="76079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5" name="Google Shape;1785;p44"/>
            <p:cNvSpPr/>
            <p:nvPr/>
          </p:nvSpPr>
          <p:spPr>
            <a:xfrm>
              <a:off x="3582467" y="777990"/>
              <a:ext cx="219319" cy="219319"/>
            </a:xfrm>
            <a:custGeom>
              <a:rect b="b" l="l" r="r" t="t"/>
              <a:pathLst>
                <a:path extrusionOk="0" h="600075" w="600075">
                  <a:moveTo>
                    <a:pt x="306750" y="5"/>
                  </a:moveTo>
                  <a:cubicBezTo>
                    <a:pt x="472485" y="1910"/>
                    <a:pt x="605835" y="138118"/>
                    <a:pt x="603929" y="303853"/>
                  </a:cubicBezTo>
                  <a:cubicBezTo>
                    <a:pt x="602977" y="469588"/>
                    <a:pt x="466769" y="603890"/>
                    <a:pt x="301035" y="603890"/>
                  </a:cubicBezTo>
                  <a:cubicBezTo>
                    <a:pt x="132442" y="603890"/>
                    <a:pt x="-2813" y="464825"/>
                    <a:pt x="44" y="295280"/>
                  </a:cubicBezTo>
                  <a:cubicBezTo>
                    <a:pt x="2902" y="129545"/>
                    <a:pt x="139110" y="-947"/>
                    <a:pt x="306750" y="5"/>
                  </a:cubicBezTo>
                  <a:close/>
                </a:path>
              </a:pathLst>
            </a:custGeom>
            <a:solidFill>
              <a:srgbClr val="FADE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86" name="Google Shape;1786;p44"/>
          <p:cNvSpPr/>
          <p:nvPr/>
        </p:nvSpPr>
        <p:spPr>
          <a:xfrm rot="5400000">
            <a:off x="4153146" y="4235026"/>
            <a:ext cx="1724025" cy="219075"/>
          </a:xfrm>
          <a:custGeom>
            <a:rect b="b" l="l" r="r" t="t"/>
            <a:pathLst>
              <a:path extrusionOk="0" h="219075" w="1724025">
                <a:moveTo>
                  <a:pt x="1708547" y="62865"/>
                </a:moveTo>
                <a:cubicBezTo>
                  <a:pt x="1733312" y="79057"/>
                  <a:pt x="1733312" y="120967"/>
                  <a:pt x="1722834" y="143828"/>
                </a:cubicBezTo>
                <a:cubicBezTo>
                  <a:pt x="1717119" y="156210"/>
                  <a:pt x="1695212" y="161925"/>
                  <a:pt x="1680924" y="160973"/>
                </a:cubicBezTo>
                <a:cubicBezTo>
                  <a:pt x="1633299" y="160973"/>
                  <a:pt x="1585674" y="160973"/>
                  <a:pt x="1538049" y="160973"/>
                </a:cubicBezTo>
                <a:cubicBezTo>
                  <a:pt x="1524714" y="160973"/>
                  <a:pt x="1511380" y="150495"/>
                  <a:pt x="1498044" y="148590"/>
                </a:cubicBezTo>
                <a:cubicBezTo>
                  <a:pt x="1487567" y="144780"/>
                  <a:pt x="1478042" y="144780"/>
                  <a:pt x="1467564" y="148590"/>
                </a:cubicBezTo>
                <a:cubicBezTo>
                  <a:pt x="1445657" y="146685"/>
                  <a:pt x="1423749" y="154305"/>
                  <a:pt x="1403747" y="162878"/>
                </a:cubicBezTo>
                <a:cubicBezTo>
                  <a:pt x="1395174" y="165735"/>
                  <a:pt x="1398032" y="173355"/>
                  <a:pt x="1396127" y="179070"/>
                </a:cubicBezTo>
                <a:cubicBezTo>
                  <a:pt x="1389459" y="200978"/>
                  <a:pt x="1374219" y="215265"/>
                  <a:pt x="1352312" y="222885"/>
                </a:cubicBezTo>
                <a:cubicBezTo>
                  <a:pt x="1335167" y="226695"/>
                  <a:pt x="1317069" y="223837"/>
                  <a:pt x="1298972" y="223837"/>
                </a:cubicBezTo>
                <a:cubicBezTo>
                  <a:pt x="1001792" y="223837"/>
                  <a:pt x="705564" y="223837"/>
                  <a:pt x="408384" y="223837"/>
                </a:cubicBezTo>
                <a:cubicBezTo>
                  <a:pt x="399812" y="223837"/>
                  <a:pt x="391239" y="224790"/>
                  <a:pt x="382667" y="222885"/>
                </a:cubicBezTo>
                <a:cubicBezTo>
                  <a:pt x="358854" y="218123"/>
                  <a:pt x="344567" y="202883"/>
                  <a:pt x="338852" y="179070"/>
                </a:cubicBezTo>
                <a:cubicBezTo>
                  <a:pt x="336947" y="173355"/>
                  <a:pt x="339804" y="165735"/>
                  <a:pt x="331232" y="162878"/>
                </a:cubicBezTo>
                <a:cubicBezTo>
                  <a:pt x="310277" y="160020"/>
                  <a:pt x="289322" y="146685"/>
                  <a:pt x="267414" y="148590"/>
                </a:cubicBezTo>
                <a:cubicBezTo>
                  <a:pt x="256937" y="144780"/>
                  <a:pt x="247412" y="150495"/>
                  <a:pt x="236934" y="153353"/>
                </a:cubicBezTo>
                <a:cubicBezTo>
                  <a:pt x="175974" y="167640"/>
                  <a:pt x="103584" y="159067"/>
                  <a:pt x="41672" y="160973"/>
                </a:cubicBezTo>
                <a:cubicBezTo>
                  <a:pt x="17859" y="161925"/>
                  <a:pt x="1667" y="150495"/>
                  <a:pt x="714" y="126682"/>
                </a:cubicBezTo>
                <a:cubicBezTo>
                  <a:pt x="714" y="111442"/>
                  <a:pt x="-2143" y="96203"/>
                  <a:pt x="3572" y="80963"/>
                </a:cubicBezTo>
                <a:cubicBezTo>
                  <a:pt x="6429" y="70485"/>
                  <a:pt x="16907" y="65723"/>
                  <a:pt x="26432" y="62865"/>
                </a:cubicBezTo>
                <a:cubicBezTo>
                  <a:pt x="84534" y="60960"/>
                  <a:pt x="153114" y="60007"/>
                  <a:pt x="211217" y="63817"/>
                </a:cubicBezTo>
                <a:cubicBezTo>
                  <a:pt x="250269" y="80010"/>
                  <a:pt x="288369" y="75248"/>
                  <a:pt x="327422" y="63817"/>
                </a:cubicBezTo>
                <a:cubicBezTo>
                  <a:pt x="332184" y="61913"/>
                  <a:pt x="334089" y="57150"/>
                  <a:pt x="335042" y="51435"/>
                </a:cubicBezTo>
                <a:cubicBezTo>
                  <a:pt x="342662" y="14288"/>
                  <a:pt x="359807" y="0"/>
                  <a:pt x="397907" y="0"/>
                </a:cubicBezTo>
                <a:cubicBezTo>
                  <a:pt x="710327" y="0"/>
                  <a:pt x="1021794" y="0"/>
                  <a:pt x="1334214" y="0"/>
                </a:cubicBezTo>
                <a:cubicBezTo>
                  <a:pt x="1369457" y="0"/>
                  <a:pt x="1388507" y="17145"/>
                  <a:pt x="1393269" y="52388"/>
                </a:cubicBezTo>
                <a:cubicBezTo>
                  <a:pt x="1394222" y="58103"/>
                  <a:pt x="1394222" y="61913"/>
                  <a:pt x="1400889" y="63817"/>
                </a:cubicBezTo>
                <a:cubicBezTo>
                  <a:pt x="1441847" y="75248"/>
                  <a:pt x="1481852" y="80963"/>
                  <a:pt x="1521857" y="62865"/>
                </a:cubicBezTo>
                <a:cubicBezTo>
                  <a:pt x="1529477" y="60960"/>
                  <a:pt x="1538049" y="63817"/>
                  <a:pt x="1545669" y="60007"/>
                </a:cubicBezTo>
                <a:lnTo>
                  <a:pt x="1544717" y="60007"/>
                </a:lnTo>
                <a:cubicBezTo>
                  <a:pt x="1582817" y="64770"/>
                  <a:pt x="1621869" y="60960"/>
                  <a:pt x="1660922" y="61913"/>
                </a:cubicBezTo>
                <a:cubicBezTo>
                  <a:pt x="1674257" y="62865"/>
                  <a:pt x="1696164" y="60960"/>
                  <a:pt x="1708547" y="628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7" name="Google Shape;1787;p44"/>
          <p:cNvSpPr/>
          <p:nvPr/>
        </p:nvSpPr>
        <p:spPr>
          <a:xfrm>
            <a:off x="2239173" y="4598408"/>
            <a:ext cx="352425" cy="9525"/>
          </a:xfrm>
          <a:custGeom>
            <a:rect b="b" l="l" r="r" t="t"/>
            <a:pathLst>
              <a:path extrusionOk="0" h="120000" w="352425">
                <a:moveTo>
                  <a:pt x="0" y="0"/>
                </a:moveTo>
                <a:cubicBezTo>
                  <a:pt x="120015" y="0"/>
                  <a:pt x="240983" y="0"/>
                  <a:pt x="360998" y="0"/>
                </a:cubicBezTo>
                <a:cubicBezTo>
                  <a:pt x="355283" y="72000"/>
                  <a:pt x="348615" y="48000"/>
                  <a:pt x="342900" y="48000"/>
                </a:cubicBezTo>
                <a:cubicBezTo>
                  <a:pt x="235267" y="48000"/>
                  <a:pt x="126683" y="48000"/>
                  <a:pt x="19050" y="48000"/>
                </a:cubicBezTo>
                <a:cubicBezTo>
                  <a:pt x="12383" y="35994"/>
                  <a:pt x="5715" y="60006"/>
                  <a:pt x="0" y="0"/>
                </a:cubicBezTo>
                <a:close/>
              </a:path>
            </a:pathLst>
          </a:custGeom>
          <a:solidFill>
            <a:srgbClr val="EAEA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8" name="Google Shape;1788;p44"/>
          <p:cNvSpPr/>
          <p:nvPr/>
        </p:nvSpPr>
        <p:spPr>
          <a:xfrm>
            <a:off x="7820711" y="3817511"/>
            <a:ext cx="38100" cy="9525"/>
          </a:xfrm>
          <a:custGeom>
            <a:rect b="b" l="l" r="r" t="t"/>
            <a:pathLst>
              <a:path extrusionOk="0" h="120000" w="38100">
                <a:moveTo>
                  <a:pt x="45720" y="15420"/>
                </a:moveTo>
                <a:cubicBezTo>
                  <a:pt x="30480" y="39420"/>
                  <a:pt x="15240" y="51414"/>
                  <a:pt x="0" y="75414"/>
                </a:cubicBezTo>
                <a:cubicBezTo>
                  <a:pt x="15240" y="-56580"/>
                  <a:pt x="30480" y="27414"/>
                  <a:pt x="45720" y="15420"/>
                </a:cubicBezTo>
                <a:close/>
              </a:path>
            </a:pathLst>
          </a:custGeom>
          <a:solidFill>
            <a:srgbClr val="EAEA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9" name="Google Shape;1789;p44"/>
          <p:cNvSpPr/>
          <p:nvPr/>
        </p:nvSpPr>
        <p:spPr>
          <a:xfrm>
            <a:off x="2808769" y="3948326"/>
            <a:ext cx="28575" cy="9525"/>
          </a:xfrm>
          <a:custGeom>
            <a:rect b="b" l="l" r="r" t="t"/>
            <a:pathLst>
              <a:path extrusionOk="0" h="120000" w="28575">
                <a:moveTo>
                  <a:pt x="30480" y="53997"/>
                </a:moveTo>
                <a:cubicBezTo>
                  <a:pt x="20003" y="53997"/>
                  <a:pt x="10478" y="53997"/>
                  <a:pt x="0" y="53997"/>
                </a:cubicBezTo>
                <a:cubicBezTo>
                  <a:pt x="10478" y="-18003"/>
                  <a:pt x="20955" y="-18003"/>
                  <a:pt x="30480" y="53997"/>
                </a:cubicBezTo>
                <a:close/>
              </a:path>
            </a:pathLst>
          </a:custGeom>
          <a:solidFill>
            <a:srgbClr val="EAEA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90" name="Google Shape;1790;p44"/>
          <p:cNvGrpSpPr/>
          <p:nvPr/>
        </p:nvGrpSpPr>
        <p:grpSpPr>
          <a:xfrm>
            <a:off x="3776077" y="4198981"/>
            <a:ext cx="962025" cy="803434"/>
            <a:chOff x="1720613" y="1882872"/>
            <a:chExt cx="962025" cy="803434"/>
          </a:xfrm>
        </p:grpSpPr>
        <p:sp>
          <p:nvSpPr>
            <p:cNvPr id="1791" name="Google Shape;1791;p44"/>
            <p:cNvSpPr/>
            <p:nvPr/>
          </p:nvSpPr>
          <p:spPr>
            <a:xfrm>
              <a:off x="1877062" y="1882872"/>
              <a:ext cx="409575" cy="161925"/>
            </a:xfrm>
            <a:custGeom>
              <a:rect b="b" l="l" r="r" t="t"/>
              <a:pathLst>
                <a:path extrusionOk="0" h="161925" w="409575">
                  <a:moveTo>
                    <a:pt x="417195" y="163830"/>
                  </a:moveTo>
                  <a:cubicBezTo>
                    <a:pt x="364807" y="128588"/>
                    <a:pt x="302895" y="105727"/>
                    <a:pt x="236220" y="100965"/>
                  </a:cubicBezTo>
                  <a:cubicBezTo>
                    <a:pt x="252413" y="91440"/>
                    <a:pt x="262890" y="74295"/>
                    <a:pt x="262890" y="54293"/>
                  </a:cubicBezTo>
                  <a:cubicBezTo>
                    <a:pt x="262890" y="24765"/>
                    <a:pt x="238125" y="0"/>
                    <a:pt x="208597" y="0"/>
                  </a:cubicBezTo>
                  <a:cubicBezTo>
                    <a:pt x="179070" y="0"/>
                    <a:pt x="154305" y="24765"/>
                    <a:pt x="154305" y="54293"/>
                  </a:cubicBezTo>
                  <a:cubicBezTo>
                    <a:pt x="154305" y="74295"/>
                    <a:pt x="164782" y="91440"/>
                    <a:pt x="180975" y="100965"/>
                  </a:cubicBezTo>
                  <a:cubicBezTo>
                    <a:pt x="114300" y="105727"/>
                    <a:pt x="52388" y="128588"/>
                    <a:pt x="0" y="163830"/>
                  </a:cubicBezTo>
                  <a:lnTo>
                    <a:pt x="417195" y="16383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2" name="Google Shape;1792;p44"/>
            <p:cNvSpPr/>
            <p:nvPr/>
          </p:nvSpPr>
          <p:spPr>
            <a:xfrm>
              <a:off x="1720613" y="2038606"/>
              <a:ext cx="962025" cy="647700"/>
            </a:xfrm>
            <a:custGeom>
              <a:rect b="b" l="l" r="r" t="t"/>
              <a:pathLst>
                <a:path extrusionOk="0" h="647700" w="962025">
                  <a:moveTo>
                    <a:pt x="967978" y="229076"/>
                  </a:moveTo>
                  <a:cubicBezTo>
                    <a:pt x="966073" y="220504"/>
                    <a:pt x="964168" y="212884"/>
                    <a:pt x="963216" y="204311"/>
                  </a:cubicBezTo>
                  <a:cubicBezTo>
                    <a:pt x="944166" y="111919"/>
                    <a:pt x="904161" y="14764"/>
                    <a:pt x="794623" y="1429"/>
                  </a:cubicBezTo>
                  <a:cubicBezTo>
                    <a:pt x="784146" y="-476"/>
                    <a:pt x="774621" y="-476"/>
                    <a:pt x="764143" y="1429"/>
                  </a:cubicBezTo>
                  <a:cubicBezTo>
                    <a:pt x="717471" y="7144"/>
                    <a:pt x="673656" y="29051"/>
                    <a:pt x="635556" y="59531"/>
                  </a:cubicBezTo>
                  <a:cubicBezTo>
                    <a:pt x="626983" y="66199"/>
                    <a:pt x="612696" y="68104"/>
                    <a:pt x="606981" y="58579"/>
                  </a:cubicBezTo>
                  <a:cubicBezTo>
                    <a:pt x="588883" y="25241"/>
                    <a:pt x="589836" y="28099"/>
                    <a:pt x="523161" y="28099"/>
                  </a:cubicBezTo>
                  <a:cubicBezTo>
                    <a:pt x="411718" y="28099"/>
                    <a:pt x="301228" y="28099"/>
                    <a:pt x="189786" y="28099"/>
                  </a:cubicBezTo>
                  <a:cubicBezTo>
                    <a:pt x="148828" y="26194"/>
                    <a:pt x="40243" y="20479"/>
                    <a:pt x="27861" y="26194"/>
                  </a:cubicBezTo>
                  <a:cubicBezTo>
                    <a:pt x="32623" y="35719"/>
                    <a:pt x="45006" y="48101"/>
                    <a:pt x="52626" y="52864"/>
                  </a:cubicBezTo>
                  <a:cubicBezTo>
                    <a:pt x="58341" y="56674"/>
                    <a:pt x="65961" y="59531"/>
                    <a:pt x="72628" y="63341"/>
                  </a:cubicBezTo>
                  <a:cubicBezTo>
                    <a:pt x="87868" y="72866"/>
                    <a:pt x="93583" y="95726"/>
                    <a:pt x="83106" y="108109"/>
                  </a:cubicBezTo>
                  <a:cubicBezTo>
                    <a:pt x="41196" y="160496"/>
                    <a:pt x="10716" y="217646"/>
                    <a:pt x="2143" y="285274"/>
                  </a:cubicBezTo>
                  <a:cubicBezTo>
                    <a:pt x="-714" y="291941"/>
                    <a:pt x="-714" y="377666"/>
                    <a:pt x="2143" y="385286"/>
                  </a:cubicBezTo>
                  <a:cubicBezTo>
                    <a:pt x="7858" y="417671"/>
                    <a:pt x="14526" y="449104"/>
                    <a:pt x="28813" y="478631"/>
                  </a:cubicBezTo>
                  <a:cubicBezTo>
                    <a:pt x="32623" y="483394"/>
                    <a:pt x="33576" y="489109"/>
                    <a:pt x="36433" y="494824"/>
                  </a:cubicBezTo>
                  <a:cubicBezTo>
                    <a:pt x="72628" y="562451"/>
                    <a:pt x="124063" y="614839"/>
                    <a:pt x="193596" y="648176"/>
                  </a:cubicBezTo>
                  <a:cubicBezTo>
                    <a:pt x="201216" y="650081"/>
                    <a:pt x="209788" y="649129"/>
                    <a:pt x="217408" y="649129"/>
                  </a:cubicBezTo>
                  <a:cubicBezTo>
                    <a:pt x="307896" y="649129"/>
                    <a:pt x="397431" y="649129"/>
                    <a:pt x="487918" y="649129"/>
                  </a:cubicBezTo>
                  <a:cubicBezTo>
                    <a:pt x="509826" y="649129"/>
                    <a:pt x="532686" y="651034"/>
                    <a:pt x="554593" y="648176"/>
                  </a:cubicBezTo>
                  <a:cubicBezTo>
                    <a:pt x="574596" y="633889"/>
                    <a:pt x="595551" y="622459"/>
                    <a:pt x="614601" y="608171"/>
                  </a:cubicBezTo>
                  <a:cubicBezTo>
                    <a:pt x="638413" y="590074"/>
                    <a:pt x="659368" y="565309"/>
                    <a:pt x="680323" y="538639"/>
                  </a:cubicBezTo>
                  <a:cubicBezTo>
                    <a:pt x="682228" y="537686"/>
                    <a:pt x="684133" y="536734"/>
                    <a:pt x="686038" y="536734"/>
                  </a:cubicBezTo>
                  <a:cubicBezTo>
                    <a:pt x="801291" y="537686"/>
                    <a:pt x="867013" y="531971"/>
                    <a:pt x="935593" y="408146"/>
                  </a:cubicBezTo>
                  <a:cubicBezTo>
                    <a:pt x="947023" y="377666"/>
                    <a:pt x="957501" y="345281"/>
                    <a:pt x="963216" y="312896"/>
                  </a:cubicBezTo>
                  <a:cubicBezTo>
                    <a:pt x="966073" y="284321"/>
                    <a:pt x="969883" y="256699"/>
                    <a:pt x="967978" y="229076"/>
                  </a:cubicBezTo>
                  <a:close/>
                  <a:moveTo>
                    <a:pt x="900351" y="348139"/>
                  </a:moveTo>
                  <a:cubicBezTo>
                    <a:pt x="869871" y="430054"/>
                    <a:pt x="845106" y="463391"/>
                    <a:pt x="764143" y="480536"/>
                  </a:cubicBezTo>
                  <a:cubicBezTo>
                    <a:pt x="746998" y="484346"/>
                    <a:pt x="729853" y="487204"/>
                    <a:pt x="711756" y="485299"/>
                  </a:cubicBezTo>
                  <a:cubicBezTo>
                    <a:pt x="776526" y="344329"/>
                    <a:pt x="758428" y="228124"/>
                    <a:pt x="660321" y="109061"/>
                  </a:cubicBezTo>
                  <a:cubicBezTo>
                    <a:pt x="772716" y="15716"/>
                    <a:pt x="857488" y="56674"/>
                    <a:pt x="900351" y="191929"/>
                  </a:cubicBezTo>
                  <a:cubicBezTo>
                    <a:pt x="916543" y="244316"/>
                    <a:pt x="919401" y="297656"/>
                    <a:pt x="900351" y="3481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93" name="Google Shape;1793;p44"/>
          <p:cNvGrpSpPr/>
          <p:nvPr/>
        </p:nvGrpSpPr>
        <p:grpSpPr>
          <a:xfrm>
            <a:off x="549520" y="3643577"/>
            <a:ext cx="771525" cy="1447800"/>
            <a:chOff x="588219" y="3643577"/>
            <a:chExt cx="771525" cy="1447800"/>
          </a:xfrm>
        </p:grpSpPr>
        <p:sp>
          <p:nvSpPr>
            <p:cNvPr id="1794" name="Google Shape;1794;p44"/>
            <p:cNvSpPr/>
            <p:nvPr/>
          </p:nvSpPr>
          <p:spPr>
            <a:xfrm>
              <a:off x="588219" y="3643577"/>
              <a:ext cx="771525" cy="1447800"/>
            </a:xfrm>
            <a:custGeom>
              <a:rect b="b" l="l" r="r" t="t"/>
              <a:pathLst>
                <a:path extrusionOk="0" h="1447800" w="771525">
                  <a:moveTo>
                    <a:pt x="766547" y="580073"/>
                  </a:moveTo>
                  <a:cubicBezTo>
                    <a:pt x="770358" y="539115"/>
                    <a:pt x="748450" y="510540"/>
                    <a:pt x="708445" y="503873"/>
                  </a:cubicBezTo>
                  <a:cubicBezTo>
                    <a:pt x="661773" y="496253"/>
                    <a:pt x="616052" y="489585"/>
                    <a:pt x="569380" y="484823"/>
                  </a:cubicBezTo>
                  <a:cubicBezTo>
                    <a:pt x="526517" y="480060"/>
                    <a:pt x="501752" y="456248"/>
                    <a:pt x="489370" y="417195"/>
                  </a:cubicBezTo>
                  <a:cubicBezTo>
                    <a:pt x="470320" y="358140"/>
                    <a:pt x="466510" y="277178"/>
                    <a:pt x="468415" y="217170"/>
                  </a:cubicBezTo>
                  <a:cubicBezTo>
                    <a:pt x="469367" y="173355"/>
                    <a:pt x="484608" y="130493"/>
                    <a:pt x="488417" y="87630"/>
                  </a:cubicBezTo>
                  <a:cubicBezTo>
                    <a:pt x="493180" y="38100"/>
                    <a:pt x="462700" y="2858"/>
                    <a:pt x="413170" y="953"/>
                  </a:cubicBezTo>
                  <a:cubicBezTo>
                    <a:pt x="404597" y="953"/>
                    <a:pt x="396025" y="953"/>
                    <a:pt x="387452" y="953"/>
                  </a:cubicBezTo>
                  <a:lnTo>
                    <a:pt x="387452" y="953"/>
                  </a:lnTo>
                  <a:cubicBezTo>
                    <a:pt x="387452" y="0"/>
                    <a:pt x="386500" y="0"/>
                    <a:pt x="386500" y="0"/>
                  </a:cubicBezTo>
                  <a:cubicBezTo>
                    <a:pt x="385547" y="0"/>
                    <a:pt x="385547" y="0"/>
                    <a:pt x="384595" y="0"/>
                  </a:cubicBezTo>
                  <a:lnTo>
                    <a:pt x="384595" y="0"/>
                  </a:lnTo>
                  <a:cubicBezTo>
                    <a:pt x="376022" y="0"/>
                    <a:pt x="367450" y="0"/>
                    <a:pt x="358877" y="0"/>
                  </a:cubicBezTo>
                  <a:cubicBezTo>
                    <a:pt x="309347" y="1905"/>
                    <a:pt x="278867" y="37148"/>
                    <a:pt x="283630" y="86678"/>
                  </a:cubicBezTo>
                  <a:cubicBezTo>
                    <a:pt x="287440" y="129540"/>
                    <a:pt x="302680" y="173355"/>
                    <a:pt x="303633" y="216218"/>
                  </a:cubicBezTo>
                  <a:cubicBezTo>
                    <a:pt x="304585" y="277178"/>
                    <a:pt x="301727" y="357188"/>
                    <a:pt x="282677" y="416243"/>
                  </a:cubicBezTo>
                  <a:cubicBezTo>
                    <a:pt x="270295" y="455295"/>
                    <a:pt x="245530" y="479108"/>
                    <a:pt x="202667" y="483870"/>
                  </a:cubicBezTo>
                  <a:cubicBezTo>
                    <a:pt x="155995" y="488633"/>
                    <a:pt x="109322" y="495300"/>
                    <a:pt x="63602" y="502920"/>
                  </a:cubicBezTo>
                  <a:cubicBezTo>
                    <a:pt x="23597" y="509588"/>
                    <a:pt x="2642" y="538163"/>
                    <a:pt x="5500" y="579120"/>
                  </a:cubicBezTo>
                  <a:cubicBezTo>
                    <a:pt x="9310" y="621983"/>
                    <a:pt x="-3073" y="1376363"/>
                    <a:pt x="737" y="1391603"/>
                  </a:cubicBezTo>
                  <a:cubicBezTo>
                    <a:pt x="9310" y="1427798"/>
                    <a:pt x="31217" y="1447800"/>
                    <a:pt x="67412" y="1452563"/>
                  </a:cubicBezTo>
                  <a:cubicBezTo>
                    <a:pt x="71222" y="1452563"/>
                    <a:pt x="74080" y="1452563"/>
                    <a:pt x="77890" y="1452563"/>
                  </a:cubicBezTo>
                  <a:cubicBezTo>
                    <a:pt x="179807" y="1452563"/>
                    <a:pt x="281725" y="1452563"/>
                    <a:pt x="383642" y="1452563"/>
                  </a:cubicBezTo>
                  <a:lnTo>
                    <a:pt x="383642" y="1452563"/>
                  </a:lnTo>
                  <a:cubicBezTo>
                    <a:pt x="384595" y="1452563"/>
                    <a:pt x="384595" y="1452563"/>
                    <a:pt x="385547" y="1452563"/>
                  </a:cubicBezTo>
                  <a:cubicBezTo>
                    <a:pt x="386500" y="1452563"/>
                    <a:pt x="386500" y="1452563"/>
                    <a:pt x="387452" y="1452563"/>
                  </a:cubicBezTo>
                  <a:lnTo>
                    <a:pt x="387452" y="1452563"/>
                  </a:lnTo>
                  <a:cubicBezTo>
                    <a:pt x="489370" y="1452563"/>
                    <a:pt x="591287" y="1452563"/>
                    <a:pt x="693205" y="1452563"/>
                  </a:cubicBezTo>
                  <a:cubicBezTo>
                    <a:pt x="697015" y="1452563"/>
                    <a:pt x="699873" y="1452563"/>
                    <a:pt x="703683" y="1452563"/>
                  </a:cubicBezTo>
                  <a:cubicBezTo>
                    <a:pt x="739878" y="1447800"/>
                    <a:pt x="761785" y="1427798"/>
                    <a:pt x="770358" y="1391603"/>
                  </a:cubicBezTo>
                  <a:cubicBezTo>
                    <a:pt x="775120" y="1377315"/>
                    <a:pt x="763690" y="623888"/>
                    <a:pt x="766547" y="580073"/>
                  </a:cubicBezTo>
                  <a:close/>
                  <a:moveTo>
                    <a:pt x="386500" y="130493"/>
                  </a:moveTo>
                  <a:cubicBezTo>
                    <a:pt x="364592" y="130493"/>
                    <a:pt x="346495" y="112395"/>
                    <a:pt x="346495" y="90488"/>
                  </a:cubicBezTo>
                  <a:cubicBezTo>
                    <a:pt x="346495" y="68580"/>
                    <a:pt x="364592" y="50483"/>
                    <a:pt x="386500" y="50483"/>
                  </a:cubicBezTo>
                  <a:cubicBezTo>
                    <a:pt x="408408" y="50483"/>
                    <a:pt x="426505" y="68580"/>
                    <a:pt x="426505" y="90488"/>
                  </a:cubicBezTo>
                  <a:cubicBezTo>
                    <a:pt x="426505" y="112395"/>
                    <a:pt x="408408" y="130493"/>
                    <a:pt x="386500" y="1304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5" name="Google Shape;1795;p44"/>
            <p:cNvSpPr/>
            <p:nvPr/>
          </p:nvSpPr>
          <p:spPr>
            <a:xfrm>
              <a:off x="656584" y="4210315"/>
              <a:ext cx="628650" cy="838200"/>
            </a:xfrm>
            <a:custGeom>
              <a:rect b="b" l="l" r="r" t="t"/>
              <a:pathLst>
                <a:path extrusionOk="0" h="838200" w="628650">
                  <a:moveTo>
                    <a:pt x="566738" y="839153"/>
                  </a:moveTo>
                  <a:lnTo>
                    <a:pt x="68580" y="839153"/>
                  </a:lnTo>
                  <a:cubicBezTo>
                    <a:pt x="30480" y="839153"/>
                    <a:pt x="0" y="808672"/>
                    <a:pt x="0" y="770572"/>
                  </a:cubicBezTo>
                  <a:lnTo>
                    <a:pt x="0" y="68580"/>
                  </a:lnTo>
                  <a:cubicBezTo>
                    <a:pt x="0" y="30480"/>
                    <a:pt x="30480" y="0"/>
                    <a:pt x="68580" y="0"/>
                  </a:cubicBezTo>
                  <a:lnTo>
                    <a:pt x="566738" y="0"/>
                  </a:lnTo>
                  <a:cubicBezTo>
                    <a:pt x="604838" y="0"/>
                    <a:pt x="635318" y="30480"/>
                    <a:pt x="635318" y="68580"/>
                  </a:cubicBezTo>
                  <a:lnTo>
                    <a:pt x="635318" y="770572"/>
                  </a:lnTo>
                  <a:cubicBezTo>
                    <a:pt x="635318" y="807720"/>
                    <a:pt x="604838" y="839153"/>
                    <a:pt x="566738" y="839153"/>
                  </a:cubicBezTo>
                  <a:close/>
                  <a:moveTo>
                    <a:pt x="68580" y="20002"/>
                  </a:moveTo>
                  <a:cubicBezTo>
                    <a:pt x="41910" y="20002"/>
                    <a:pt x="19050" y="41910"/>
                    <a:pt x="19050" y="69533"/>
                  </a:cubicBezTo>
                  <a:lnTo>
                    <a:pt x="19050" y="771525"/>
                  </a:lnTo>
                  <a:cubicBezTo>
                    <a:pt x="19050" y="798195"/>
                    <a:pt x="40958" y="821055"/>
                    <a:pt x="68580" y="821055"/>
                  </a:cubicBezTo>
                  <a:lnTo>
                    <a:pt x="566738" y="821055"/>
                  </a:lnTo>
                  <a:cubicBezTo>
                    <a:pt x="593408" y="821055"/>
                    <a:pt x="616268" y="799147"/>
                    <a:pt x="616268" y="771525"/>
                  </a:cubicBezTo>
                  <a:lnTo>
                    <a:pt x="616268" y="68580"/>
                  </a:lnTo>
                  <a:cubicBezTo>
                    <a:pt x="616268" y="41910"/>
                    <a:pt x="594360" y="19050"/>
                    <a:pt x="566738" y="19050"/>
                  </a:cubicBezTo>
                  <a:lnTo>
                    <a:pt x="68580" y="190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96" name="Google Shape;1796;p44"/>
          <p:cNvGrpSpPr/>
          <p:nvPr/>
        </p:nvGrpSpPr>
        <p:grpSpPr>
          <a:xfrm>
            <a:off x="1576342" y="3690619"/>
            <a:ext cx="828375" cy="1442515"/>
            <a:chOff x="2755505" y="1879063"/>
            <a:chExt cx="552450" cy="962025"/>
          </a:xfrm>
        </p:grpSpPr>
        <p:sp>
          <p:nvSpPr>
            <p:cNvPr id="1797" name="Google Shape;1797;p44"/>
            <p:cNvSpPr/>
            <p:nvPr/>
          </p:nvSpPr>
          <p:spPr>
            <a:xfrm>
              <a:off x="2755505" y="1879063"/>
              <a:ext cx="552450" cy="962025"/>
            </a:xfrm>
            <a:custGeom>
              <a:rect b="b" l="l" r="r" t="t"/>
              <a:pathLst>
                <a:path extrusionOk="0" h="962025" w="552450">
                  <a:moveTo>
                    <a:pt x="407432" y="33338"/>
                  </a:moveTo>
                  <a:cubicBezTo>
                    <a:pt x="368379" y="12382"/>
                    <a:pt x="325517" y="2857"/>
                    <a:pt x="281702" y="0"/>
                  </a:cubicBezTo>
                  <a:cubicBezTo>
                    <a:pt x="276939" y="0"/>
                    <a:pt x="271224" y="0"/>
                    <a:pt x="266462" y="0"/>
                  </a:cubicBezTo>
                  <a:cubicBezTo>
                    <a:pt x="259794" y="2857"/>
                    <a:pt x="253127" y="0"/>
                    <a:pt x="246459" y="1905"/>
                  </a:cubicBezTo>
                  <a:cubicBezTo>
                    <a:pt x="110252" y="18097"/>
                    <a:pt x="9287" y="124778"/>
                    <a:pt x="714" y="260985"/>
                  </a:cubicBezTo>
                  <a:cubicBezTo>
                    <a:pt x="-238" y="271462"/>
                    <a:pt x="-238" y="282893"/>
                    <a:pt x="714" y="294322"/>
                  </a:cubicBezTo>
                  <a:cubicBezTo>
                    <a:pt x="714" y="332422"/>
                    <a:pt x="12144" y="367665"/>
                    <a:pt x="28337" y="401003"/>
                  </a:cubicBezTo>
                  <a:cubicBezTo>
                    <a:pt x="47387" y="441960"/>
                    <a:pt x="77867" y="475297"/>
                    <a:pt x="114062" y="502920"/>
                  </a:cubicBezTo>
                  <a:cubicBezTo>
                    <a:pt x="149304" y="529590"/>
                    <a:pt x="189309" y="544830"/>
                    <a:pt x="233124" y="552450"/>
                  </a:cubicBezTo>
                  <a:cubicBezTo>
                    <a:pt x="233124" y="552450"/>
                    <a:pt x="234077" y="553403"/>
                    <a:pt x="234077" y="553403"/>
                  </a:cubicBezTo>
                  <a:lnTo>
                    <a:pt x="238839" y="553403"/>
                  </a:lnTo>
                  <a:cubicBezTo>
                    <a:pt x="239792" y="554355"/>
                    <a:pt x="240744" y="555308"/>
                    <a:pt x="241697" y="556260"/>
                  </a:cubicBezTo>
                  <a:cubicBezTo>
                    <a:pt x="240744" y="566737"/>
                    <a:pt x="247412" y="575310"/>
                    <a:pt x="237887" y="581025"/>
                  </a:cubicBezTo>
                  <a:cubicBezTo>
                    <a:pt x="223599" y="590550"/>
                    <a:pt x="229314" y="612458"/>
                    <a:pt x="233124" y="622935"/>
                  </a:cubicBezTo>
                  <a:cubicBezTo>
                    <a:pt x="245507" y="652462"/>
                    <a:pt x="255984" y="666750"/>
                    <a:pt x="255032" y="700087"/>
                  </a:cubicBezTo>
                  <a:cubicBezTo>
                    <a:pt x="254079" y="721995"/>
                    <a:pt x="240744" y="772478"/>
                    <a:pt x="241697" y="794385"/>
                  </a:cubicBezTo>
                  <a:cubicBezTo>
                    <a:pt x="241697" y="841058"/>
                    <a:pt x="242649" y="886778"/>
                    <a:pt x="242649" y="933450"/>
                  </a:cubicBezTo>
                  <a:cubicBezTo>
                    <a:pt x="242649" y="945833"/>
                    <a:pt x="246459" y="956310"/>
                    <a:pt x="257889" y="962025"/>
                  </a:cubicBezTo>
                  <a:cubicBezTo>
                    <a:pt x="265509" y="965835"/>
                    <a:pt x="273129" y="967740"/>
                    <a:pt x="279797" y="967740"/>
                  </a:cubicBezTo>
                  <a:cubicBezTo>
                    <a:pt x="286464" y="967740"/>
                    <a:pt x="294084" y="965835"/>
                    <a:pt x="301704" y="962025"/>
                  </a:cubicBezTo>
                  <a:cubicBezTo>
                    <a:pt x="313134" y="956310"/>
                    <a:pt x="316944" y="945833"/>
                    <a:pt x="316944" y="933450"/>
                  </a:cubicBezTo>
                  <a:cubicBezTo>
                    <a:pt x="316944" y="886778"/>
                    <a:pt x="316944" y="841058"/>
                    <a:pt x="317897" y="794385"/>
                  </a:cubicBezTo>
                  <a:cubicBezTo>
                    <a:pt x="317897" y="772478"/>
                    <a:pt x="305514" y="721995"/>
                    <a:pt x="304562" y="700087"/>
                  </a:cubicBezTo>
                  <a:cubicBezTo>
                    <a:pt x="303609" y="666750"/>
                    <a:pt x="314087" y="653415"/>
                    <a:pt x="326469" y="622935"/>
                  </a:cubicBezTo>
                  <a:cubicBezTo>
                    <a:pt x="331232" y="612458"/>
                    <a:pt x="335994" y="590550"/>
                    <a:pt x="321707" y="581025"/>
                  </a:cubicBezTo>
                  <a:cubicBezTo>
                    <a:pt x="312182" y="574358"/>
                    <a:pt x="318849" y="565785"/>
                    <a:pt x="317897" y="556260"/>
                  </a:cubicBezTo>
                  <a:cubicBezTo>
                    <a:pt x="318849" y="555308"/>
                    <a:pt x="319802" y="554355"/>
                    <a:pt x="320754" y="553403"/>
                  </a:cubicBezTo>
                  <a:lnTo>
                    <a:pt x="322659" y="553403"/>
                  </a:lnTo>
                  <a:cubicBezTo>
                    <a:pt x="325517" y="551498"/>
                    <a:pt x="328374" y="550545"/>
                    <a:pt x="333137" y="550545"/>
                  </a:cubicBezTo>
                  <a:cubicBezTo>
                    <a:pt x="451247" y="527685"/>
                    <a:pt x="537924" y="435293"/>
                    <a:pt x="556022" y="316230"/>
                  </a:cubicBezTo>
                  <a:cubicBezTo>
                    <a:pt x="569357" y="202883"/>
                    <a:pt x="511254" y="89535"/>
                    <a:pt x="407432" y="33338"/>
                  </a:cubicBezTo>
                  <a:close/>
                  <a:moveTo>
                    <a:pt x="277892" y="939165"/>
                  </a:moveTo>
                  <a:cubicBezTo>
                    <a:pt x="269319" y="939165"/>
                    <a:pt x="263604" y="932498"/>
                    <a:pt x="263604" y="924878"/>
                  </a:cubicBezTo>
                  <a:cubicBezTo>
                    <a:pt x="263604" y="916305"/>
                    <a:pt x="270272" y="910590"/>
                    <a:pt x="277892" y="910590"/>
                  </a:cubicBezTo>
                  <a:cubicBezTo>
                    <a:pt x="286464" y="910590"/>
                    <a:pt x="292179" y="917258"/>
                    <a:pt x="292179" y="924878"/>
                  </a:cubicBezTo>
                  <a:cubicBezTo>
                    <a:pt x="292179" y="932498"/>
                    <a:pt x="285512" y="939165"/>
                    <a:pt x="277892" y="9391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8" name="Google Shape;1798;p44"/>
            <p:cNvSpPr/>
            <p:nvPr/>
          </p:nvSpPr>
          <p:spPr>
            <a:xfrm>
              <a:off x="2801939" y="1928593"/>
              <a:ext cx="457200" cy="457200"/>
            </a:xfrm>
            <a:custGeom>
              <a:rect b="b" l="l" r="r" t="t"/>
              <a:pathLst>
                <a:path extrusionOk="0" h="457200" w="457200">
                  <a:moveTo>
                    <a:pt x="230505" y="0"/>
                  </a:moveTo>
                  <a:cubicBezTo>
                    <a:pt x="103822" y="0"/>
                    <a:pt x="0" y="100965"/>
                    <a:pt x="0" y="225742"/>
                  </a:cubicBezTo>
                  <a:cubicBezTo>
                    <a:pt x="0" y="356235"/>
                    <a:pt x="100965" y="459105"/>
                    <a:pt x="229552" y="459105"/>
                  </a:cubicBezTo>
                  <a:cubicBezTo>
                    <a:pt x="356235" y="459105"/>
                    <a:pt x="459105" y="356235"/>
                    <a:pt x="459105" y="229552"/>
                  </a:cubicBezTo>
                  <a:cubicBezTo>
                    <a:pt x="459105" y="102870"/>
                    <a:pt x="357188" y="0"/>
                    <a:pt x="230505" y="0"/>
                  </a:cubicBezTo>
                  <a:close/>
                  <a:moveTo>
                    <a:pt x="230505" y="442913"/>
                  </a:moveTo>
                  <a:cubicBezTo>
                    <a:pt x="110490" y="442913"/>
                    <a:pt x="16192" y="346710"/>
                    <a:pt x="16192" y="225742"/>
                  </a:cubicBezTo>
                  <a:cubicBezTo>
                    <a:pt x="16192" y="110490"/>
                    <a:pt x="113347" y="15240"/>
                    <a:pt x="230505" y="16192"/>
                  </a:cubicBezTo>
                  <a:cubicBezTo>
                    <a:pt x="347663" y="16192"/>
                    <a:pt x="442913" y="111442"/>
                    <a:pt x="443865" y="229552"/>
                  </a:cubicBezTo>
                  <a:cubicBezTo>
                    <a:pt x="444817" y="345757"/>
                    <a:pt x="347663" y="442913"/>
                    <a:pt x="230505" y="442913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99" name="Google Shape;1799;p44"/>
          <p:cNvGrpSpPr/>
          <p:nvPr/>
        </p:nvGrpSpPr>
        <p:grpSpPr>
          <a:xfrm>
            <a:off x="2633847" y="5688942"/>
            <a:ext cx="1014407" cy="562037"/>
            <a:chOff x="3293429" y="2401985"/>
            <a:chExt cx="704850" cy="390525"/>
          </a:xfrm>
        </p:grpSpPr>
        <p:sp>
          <p:nvSpPr>
            <p:cNvPr id="1800" name="Google Shape;1800;p44"/>
            <p:cNvSpPr/>
            <p:nvPr/>
          </p:nvSpPr>
          <p:spPr>
            <a:xfrm>
              <a:off x="3483843" y="2401985"/>
              <a:ext cx="419100" cy="314325"/>
            </a:xfrm>
            <a:custGeom>
              <a:rect b="b" l="l" r="r" t="t"/>
              <a:pathLst>
                <a:path extrusionOk="0" h="314325" w="419100">
                  <a:moveTo>
                    <a:pt x="392516" y="78105"/>
                  </a:moveTo>
                  <a:cubicBezTo>
                    <a:pt x="377276" y="66675"/>
                    <a:pt x="353463" y="51435"/>
                    <a:pt x="323936" y="51435"/>
                  </a:cubicBezTo>
                  <a:cubicBezTo>
                    <a:pt x="321078" y="51435"/>
                    <a:pt x="317268" y="53340"/>
                    <a:pt x="316316" y="48577"/>
                  </a:cubicBezTo>
                  <a:cubicBezTo>
                    <a:pt x="311553" y="42863"/>
                    <a:pt x="318221" y="5715"/>
                    <a:pt x="311553" y="0"/>
                  </a:cubicBezTo>
                  <a:cubicBezTo>
                    <a:pt x="214398" y="0"/>
                    <a:pt x="106766" y="0"/>
                    <a:pt x="9611" y="0"/>
                  </a:cubicBezTo>
                  <a:cubicBezTo>
                    <a:pt x="86" y="0"/>
                    <a:pt x="86" y="19050"/>
                    <a:pt x="1038" y="21908"/>
                  </a:cubicBezTo>
                  <a:cubicBezTo>
                    <a:pt x="-867" y="37148"/>
                    <a:pt x="86" y="103823"/>
                    <a:pt x="1991" y="134302"/>
                  </a:cubicBezTo>
                  <a:cubicBezTo>
                    <a:pt x="8658" y="211455"/>
                    <a:pt x="31518" y="236220"/>
                    <a:pt x="61046" y="306705"/>
                  </a:cubicBezTo>
                  <a:cubicBezTo>
                    <a:pt x="61998" y="310515"/>
                    <a:pt x="63903" y="313373"/>
                    <a:pt x="67713" y="315278"/>
                  </a:cubicBezTo>
                  <a:cubicBezTo>
                    <a:pt x="124863" y="319088"/>
                    <a:pt x="181061" y="316230"/>
                    <a:pt x="238211" y="316230"/>
                  </a:cubicBezTo>
                  <a:cubicBezTo>
                    <a:pt x="244878" y="316230"/>
                    <a:pt x="251546" y="314325"/>
                    <a:pt x="253451" y="306705"/>
                  </a:cubicBezTo>
                  <a:cubicBezTo>
                    <a:pt x="275359" y="269557"/>
                    <a:pt x="280121" y="264795"/>
                    <a:pt x="292503" y="241935"/>
                  </a:cubicBezTo>
                  <a:cubicBezTo>
                    <a:pt x="297266" y="232410"/>
                    <a:pt x="302028" y="224790"/>
                    <a:pt x="311553" y="223838"/>
                  </a:cubicBezTo>
                  <a:cubicBezTo>
                    <a:pt x="347748" y="220980"/>
                    <a:pt x="378228" y="205740"/>
                    <a:pt x="402041" y="178118"/>
                  </a:cubicBezTo>
                  <a:cubicBezTo>
                    <a:pt x="430616" y="148590"/>
                    <a:pt x="424901" y="103823"/>
                    <a:pt x="392516" y="78105"/>
                  </a:cubicBezTo>
                  <a:close/>
                  <a:moveTo>
                    <a:pt x="382038" y="154305"/>
                  </a:moveTo>
                  <a:cubicBezTo>
                    <a:pt x="366798" y="178118"/>
                    <a:pt x="342034" y="187643"/>
                    <a:pt x="315363" y="192405"/>
                  </a:cubicBezTo>
                  <a:cubicBezTo>
                    <a:pt x="303934" y="194310"/>
                    <a:pt x="308696" y="186690"/>
                    <a:pt x="308696" y="181927"/>
                  </a:cubicBezTo>
                  <a:cubicBezTo>
                    <a:pt x="312506" y="152400"/>
                    <a:pt x="316316" y="122873"/>
                    <a:pt x="316316" y="93345"/>
                  </a:cubicBezTo>
                  <a:cubicBezTo>
                    <a:pt x="316316" y="86677"/>
                    <a:pt x="318221" y="84773"/>
                    <a:pt x="324888" y="85725"/>
                  </a:cubicBezTo>
                  <a:cubicBezTo>
                    <a:pt x="343938" y="87630"/>
                    <a:pt x="361084" y="92393"/>
                    <a:pt x="376323" y="105727"/>
                  </a:cubicBezTo>
                  <a:cubicBezTo>
                    <a:pt x="390611" y="118110"/>
                    <a:pt x="392516" y="138113"/>
                    <a:pt x="382038" y="1543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1" name="Google Shape;1801;p44"/>
            <p:cNvSpPr/>
            <p:nvPr/>
          </p:nvSpPr>
          <p:spPr>
            <a:xfrm>
              <a:off x="3293429" y="2725835"/>
              <a:ext cx="704850" cy="66675"/>
            </a:xfrm>
            <a:custGeom>
              <a:rect b="b" l="l" r="r" t="t"/>
              <a:pathLst>
                <a:path extrusionOk="0" h="66675" w="704850">
                  <a:moveTo>
                    <a:pt x="0" y="0"/>
                  </a:moveTo>
                  <a:cubicBezTo>
                    <a:pt x="107633" y="46672"/>
                    <a:pt x="226695" y="73342"/>
                    <a:pt x="352425" y="73342"/>
                  </a:cubicBezTo>
                  <a:cubicBezTo>
                    <a:pt x="478155" y="73342"/>
                    <a:pt x="597218" y="47625"/>
                    <a:pt x="70485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02" name="Google Shape;1802;p44"/>
          <p:cNvGrpSpPr/>
          <p:nvPr/>
        </p:nvGrpSpPr>
        <p:grpSpPr>
          <a:xfrm>
            <a:off x="3705725" y="5542012"/>
            <a:ext cx="829090" cy="736731"/>
            <a:chOff x="4077337" y="2420423"/>
            <a:chExt cx="447675" cy="397805"/>
          </a:xfrm>
        </p:grpSpPr>
        <p:sp>
          <p:nvSpPr>
            <p:cNvPr id="1803" name="Google Shape;1803;p44"/>
            <p:cNvSpPr/>
            <p:nvPr/>
          </p:nvSpPr>
          <p:spPr>
            <a:xfrm>
              <a:off x="4101954" y="2630585"/>
              <a:ext cx="390525" cy="161925"/>
            </a:xfrm>
            <a:custGeom>
              <a:rect b="b" l="l" r="r" t="t"/>
              <a:pathLst>
                <a:path extrusionOk="0" h="161925" w="390525">
                  <a:moveTo>
                    <a:pt x="392577" y="22860"/>
                  </a:moveTo>
                  <a:cubicBezTo>
                    <a:pt x="384957" y="62865"/>
                    <a:pt x="364955" y="98107"/>
                    <a:pt x="334475" y="126682"/>
                  </a:cubicBezTo>
                  <a:cubicBezTo>
                    <a:pt x="315425" y="143827"/>
                    <a:pt x="294470" y="157163"/>
                    <a:pt x="270657" y="166688"/>
                  </a:cubicBezTo>
                  <a:cubicBezTo>
                    <a:pt x="265895" y="171450"/>
                    <a:pt x="260180" y="170497"/>
                    <a:pt x="254465" y="170497"/>
                  </a:cubicBezTo>
                  <a:cubicBezTo>
                    <a:pt x="215412" y="170497"/>
                    <a:pt x="176360" y="170497"/>
                    <a:pt x="136355" y="170497"/>
                  </a:cubicBezTo>
                  <a:cubicBezTo>
                    <a:pt x="130640" y="170497"/>
                    <a:pt x="124925" y="171450"/>
                    <a:pt x="120162" y="166688"/>
                  </a:cubicBezTo>
                  <a:cubicBezTo>
                    <a:pt x="103017" y="162877"/>
                    <a:pt x="88730" y="153352"/>
                    <a:pt x="74442" y="143827"/>
                  </a:cubicBezTo>
                  <a:cubicBezTo>
                    <a:pt x="42057" y="120967"/>
                    <a:pt x="20150" y="90488"/>
                    <a:pt x="7767" y="53340"/>
                  </a:cubicBezTo>
                  <a:cubicBezTo>
                    <a:pt x="4910" y="43815"/>
                    <a:pt x="2052" y="33338"/>
                    <a:pt x="1100" y="22860"/>
                  </a:cubicBezTo>
                  <a:cubicBezTo>
                    <a:pt x="147" y="15240"/>
                    <a:pt x="-805" y="7620"/>
                    <a:pt x="1100" y="0"/>
                  </a:cubicBezTo>
                  <a:cubicBezTo>
                    <a:pt x="129687" y="0"/>
                    <a:pt x="261132" y="0"/>
                    <a:pt x="390672" y="0"/>
                  </a:cubicBezTo>
                  <a:cubicBezTo>
                    <a:pt x="394482" y="7620"/>
                    <a:pt x="393530" y="15240"/>
                    <a:pt x="392577" y="228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4" name="Google Shape;1804;p44"/>
            <p:cNvSpPr/>
            <p:nvPr/>
          </p:nvSpPr>
          <p:spPr>
            <a:xfrm>
              <a:off x="4077337" y="2420423"/>
              <a:ext cx="447675" cy="200025"/>
            </a:xfrm>
            <a:custGeom>
              <a:rect b="b" l="l" r="r" t="t"/>
              <a:pathLst>
                <a:path extrusionOk="0" h="200025" w="447675">
                  <a:moveTo>
                    <a:pt x="360045" y="16804"/>
                  </a:moveTo>
                  <a:cubicBezTo>
                    <a:pt x="369570" y="-2246"/>
                    <a:pt x="378142" y="-4151"/>
                    <a:pt x="395288" y="6326"/>
                  </a:cubicBezTo>
                  <a:cubicBezTo>
                    <a:pt x="411480" y="15851"/>
                    <a:pt x="429578" y="26329"/>
                    <a:pt x="444817" y="35854"/>
                  </a:cubicBezTo>
                  <a:cubicBezTo>
                    <a:pt x="451485" y="39664"/>
                    <a:pt x="458153" y="45379"/>
                    <a:pt x="454342" y="53951"/>
                  </a:cubicBezTo>
                  <a:cubicBezTo>
                    <a:pt x="450532" y="63476"/>
                    <a:pt x="443865" y="73954"/>
                    <a:pt x="432435" y="74907"/>
                  </a:cubicBezTo>
                  <a:cubicBezTo>
                    <a:pt x="422910" y="74907"/>
                    <a:pt x="419100" y="79669"/>
                    <a:pt x="414338" y="87289"/>
                  </a:cubicBezTo>
                  <a:cubicBezTo>
                    <a:pt x="396240" y="118722"/>
                    <a:pt x="380047" y="141582"/>
                    <a:pt x="360045" y="174919"/>
                  </a:cubicBezTo>
                  <a:cubicBezTo>
                    <a:pt x="381953" y="174919"/>
                    <a:pt x="392430" y="174919"/>
                    <a:pt x="412432" y="174919"/>
                  </a:cubicBezTo>
                  <a:cubicBezTo>
                    <a:pt x="416242" y="174919"/>
                    <a:pt x="420053" y="174919"/>
                    <a:pt x="423863" y="174919"/>
                  </a:cubicBezTo>
                  <a:cubicBezTo>
                    <a:pt x="432435" y="175872"/>
                    <a:pt x="441007" y="178729"/>
                    <a:pt x="441007" y="189206"/>
                  </a:cubicBezTo>
                  <a:cubicBezTo>
                    <a:pt x="441007" y="199684"/>
                    <a:pt x="433388" y="202542"/>
                    <a:pt x="423863" y="202542"/>
                  </a:cubicBezTo>
                  <a:cubicBezTo>
                    <a:pt x="370522" y="202542"/>
                    <a:pt x="318135" y="202542"/>
                    <a:pt x="264795" y="202542"/>
                  </a:cubicBezTo>
                  <a:cubicBezTo>
                    <a:pt x="181928" y="202542"/>
                    <a:pt x="100013" y="202542"/>
                    <a:pt x="17145" y="202542"/>
                  </a:cubicBezTo>
                  <a:cubicBezTo>
                    <a:pt x="6667" y="202542"/>
                    <a:pt x="0" y="199684"/>
                    <a:pt x="0" y="188254"/>
                  </a:cubicBezTo>
                  <a:cubicBezTo>
                    <a:pt x="0" y="176824"/>
                    <a:pt x="6667" y="174919"/>
                    <a:pt x="16192" y="174919"/>
                  </a:cubicBezTo>
                  <a:cubicBezTo>
                    <a:pt x="92392" y="174919"/>
                    <a:pt x="177165" y="174919"/>
                    <a:pt x="254317" y="174919"/>
                  </a:cubicBezTo>
                  <a:cubicBezTo>
                    <a:pt x="265747" y="174919"/>
                    <a:pt x="272415" y="172062"/>
                    <a:pt x="279082" y="161584"/>
                  </a:cubicBezTo>
                  <a:cubicBezTo>
                    <a:pt x="306705" y="119674"/>
                    <a:pt x="329565" y="86336"/>
                    <a:pt x="359092" y="45379"/>
                  </a:cubicBezTo>
                  <a:cubicBezTo>
                    <a:pt x="362903" y="39664"/>
                    <a:pt x="362903" y="35854"/>
                    <a:pt x="360045" y="30139"/>
                  </a:cubicBezTo>
                  <a:cubicBezTo>
                    <a:pt x="359092" y="26329"/>
                    <a:pt x="359092" y="21567"/>
                    <a:pt x="360045" y="1680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5" name="Google Shape;1805;p44"/>
            <p:cNvSpPr/>
            <p:nvPr/>
          </p:nvSpPr>
          <p:spPr>
            <a:xfrm>
              <a:off x="4102102" y="2631537"/>
              <a:ext cx="9525" cy="19050"/>
            </a:xfrm>
            <a:custGeom>
              <a:rect b="b" l="l" r="r" t="t"/>
              <a:pathLst>
                <a:path extrusionOk="0" h="19050" w="120000">
                  <a:moveTo>
                    <a:pt x="35994" y="0"/>
                  </a:moveTo>
                  <a:cubicBezTo>
                    <a:pt x="0" y="7620"/>
                    <a:pt x="35994" y="15240"/>
                    <a:pt x="35994" y="22860"/>
                  </a:cubicBezTo>
                  <a:cubicBezTo>
                    <a:pt x="-11994" y="14288"/>
                    <a:pt x="-11994" y="6667"/>
                    <a:pt x="35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6" name="Google Shape;1806;p44"/>
            <p:cNvSpPr/>
            <p:nvPr/>
          </p:nvSpPr>
          <p:spPr>
            <a:xfrm>
              <a:off x="4218306" y="2808703"/>
              <a:ext cx="161925" cy="9525"/>
            </a:xfrm>
            <a:custGeom>
              <a:rect b="b" l="l" r="r" t="t"/>
              <a:pathLst>
                <a:path extrusionOk="0" h="9525" w="161925">
                  <a:moveTo>
                    <a:pt x="153353" y="17145"/>
                  </a:moveTo>
                  <a:lnTo>
                    <a:pt x="8572" y="17145"/>
                  </a:lnTo>
                  <a:cubicBezTo>
                    <a:pt x="3810" y="17145"/>
                    <a:pt x="0" y="13335"/>
                    <a:pt x="0" y="8572"/>
                  </a:cubicBezTo>
                  <a:lnTo>
                    <a:pt x="0" y="8572"/>
                  </a:lnTo>
                  <a:cubicBezTo>
                    <a:pt x="0" y="3810"/>
                    <a:pt x="3810" y="0"/>
                    <a:pt x="8572" y="0"/>
                  </a:cubicBezTo>
                  <a:lnTo>
                    <a:pt x="153353" y="0"/>
                  </a:lnTo>
                  <a:cubicBezTo>
                    <a:pt x="158115" y="0"/>
                    <a:pt x="161925" y="3810"/>
                    <a:pt x="161925" y="8572"/>
                  </a:cubicBezTo>
                  <a:lnTo>
                    <a:pt x="161925" y="8572"/>
                  </a:lnTo>
                  <a:cubicBezTo>
                    <a:pt x="161925" y="14288"/>
                    <a:pt x="158115" y="17145"/>
                    <a:pt x="153353" y="1714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07" name="Google Shape;1807;p44"/>
          <p:cNvGrpSpPr/>
          <p:nvPr/>
        </p:nvGrpSpPr>
        <p:grpSpPr>
          <a:xfrm>
            <a:off x="5477296" y="3332422"/>
            <a:ext cx="1628775" cy="1819275"/>
            <a:chOff x="6066786" y="3142040"/>
            <a:chExt cx="1628775" cy="1819275"/>
          </a:xfrm>
        </p:grpSpPr>
        <p:sp>
          <p:nvSpPr>
            <p:cNvPr id="1808" name="Google Shape;1808;p44"/>
            <p:cNvSpPr/>
            <p:nvPr/>
          </p:nvSpPr>
          <p:spPr>
            <a:xfrm>
              <a:off x="6740469" y="3296730"/>
              <a:ext cx="19050" cy="9525"/>
            </a:xfrm>
            <a:custGeom>
              <a:rect b="b" l="l" r="r" t="t"/>
              <a:pathLst>
                <a:path extrusionOk="0" h="120000" w="19050">
                  <a:moveTo>
                    <a:pt x="23813" y="8995"/>
                  </a:moveTo>
                  <a:cubicBezTo>
                    <a:pt x="16192" y="45002"/>
                    <a:pt x="8572" y="45002"/>
                    <a:pt x="0" y="45002"/>
                  </a:cubicBezTo>
                  <a:cubicBezTo>
                    <a:pt x="6667" y="-26998"/>
                    <a:pt x="15240" y="8995"/>
                    <a:pt x="23813" y="8995"/>
                  </a:cubicBezTo>
                  <a:close/>
                </a:path>
              </a:pathLst>
            </a:custGeom>
            <a:solidFill>
              <a:srgbClr val="EAEAE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9" name="Google Shape;1809;p44"/>
            <p:cNvSpPr/>
            <p:nvPr/>
          </p:nvSpPr>
          <p:spPr>
            <a:xfrm>
              <a:off x="6066786" y="3142040"/>
              <a:ext cx="1628775" cy="1819275"/>
            </a:xfrm>
            <a:custGeom>
              <a:rect b="b" l="l" r="r" t="t"/>
              <a:pathLst>
                <a:path extrusionOk="0" h="1819275" w="1628775">
                  <a:moveTo>
                    <a:pt x="1629993" y="1447948"/>
                  </a:moveTo>
                  <a:cubicBezTo>
                    <a:pt x="1628088" y="1435565"/>
                    <a:pt x="1616658" y="1426992"/>
                    <a:pt x="1604275" y="1428898"/>
                  </a:cubicBezTo>
                  <a:cubicBezTo>
                    <a:pt x="1603323" y="1428898"/>
                    <a:pt x="1472830" y="1446995"/>
                    <a:pt x="1429968" y="1346982"/>
                  </a:cubicBezTo>
                  <a:cubicBezTo>
                    <a:pt x="1412823" y="1306977"/>
                    <a:pt x="1453780" y="1246970"/>
                    <a:pt x="1492833" y="1188867"/>
                  </a:cubicBezTo>
                  <a:cubicBezTo>
                    <a:pt x="1547125" y="1109810"/>
                    <a:pt x="1614753" y="1011702"/>
                    <a:pt x="1526170" y="939312"/>
                  </a:cubicBezTo>
                  <a:cubicBezTo>
                    <a:pt x="1489975" y="909785"/>
                    <a:pt x="1452828" y="899307"/>
                    <a:pt x="1417585" y="909785"/>
                  </a:cubicBezTo>
                  <a:cubicBezTo>
                    <a:pt x="1372818" y="922167"/>
                    <a:pt x="1341385" y="965982"/>
                    <a:pt x="1324240" y="998367"/>
                  </a:cubicBezTo>
                  <a:cubicBezTo>
                    <a:pt x="1317573" y="997415"/>
                    <a:pt x="1185175" y="941217"/>
                    <a:pt x="1151838" y="892640"/>
                  </a:cubicBezTo>
                  <a:cubicBezTo>
                    <a:pt x="1103260" y="822155"/>
                    <a:pt x="1080400" y="741192"/>
                    <a:pt x="1059445" y="659277"/>
                  </a:cubicBezTo>
                  <a:cubicBezTo>
                    <a:pt x="1046110" y="606890"/>
                    <a:pt x="1032775" y="553550"/>
                    <a:pt x="1026108" y="499257"/>
                  </a:cubicBezTo>
                  <a:cubicBezTo>
                    <a:pt x="1022298" y="490685"/>
                    <a:pt x="1026108" y="278277"/>
                    <a:pt x="1023250" y="192552"/>
                  </a:cubicBezTo>
                  <a:cubicBezTo>
                    <a:pt x="1013725" y="88730"/>
                    <a:pt x="950860" y="22055"/>
                    <a:pt x="846085" y="1100"/>
                  </a:cubicBezTo>
                  <a:cubicBezTo>
                    <a:pt x="828940" y="147"/>
                    <a:pt x="811795" y="-805"/>
                    <a:pt x="795603" y="1100"/>
                  </a:cubicBezTo>
                  <a:cubicBezTo>
                    <a:pt x="697495" y="15387"/>
                    <a:pt x="634630" y="84920"/>
                    <a:pt x="622248" y="178265"/>
                  </a:cubicBezTo>
                  <a:cubicBezTo>
                    <a:pt x="620343" y="256370"/>
                    <a:pt x="623200" y="475445"/>
                    <a:pt x="619390" y="495447"/>
                  </a:cubicBezTo>
                  <a:cubicBezTo>
                    <a:pt x="614628" y="525927"/>
                    <a:pt x="581290" y="711665"/>
                    <a:pt x="558430" y="771672"/>
                  </a:cubicBezTo>
                  <a:cubicBezTo>
                    <a:pt x="532713" y="842157"/>
                    <a:pt x="501280" y="909785"/>
                    <a:pt x="437463" y="955505"/>
                  </a:cubicBezTo>
                  <a:cubicBezTo>
                    <a:pt x="408888" y="975507"/>
                    <a:pt x="300303" y="1001225"/>
                    <a:pt x="291730" y="998367"/>
                  </a:cubicBezTo>
                  <a:cubicBezTo>
                    <a:pt x="290778" y="998367"/>
                    <a:pt x="289825" y="997415"/>
                    <a:pt x="288873" y="997415"/>
                  </a:cubicBezTo>
                  <a:cubicBezTo>
                    <a:pt x="270775" y="971697"/>
                    <a:pt x="245058" y="946932"/>
                    <a:pt x="212673" y="937407"/>
                  </a:cubicBezTo>
                  <a:cubicBezTo>
                    <a:pt x="177430" y="927882"/>
                    <a:pt x="141235" y="937407"/>
                    <a:pt x="104088" y="966935"/>
                  </a:cubicBezTo>
                  <a:cubicBezTo>
                    <a:pt x="16458" y="1038372"/>
                    <a:pt x="83133" y="1137432"/>
                    <a:pt x="137425" y="1216490"/>
                  </a:cubicBezTo>
                  <a:cubicBezTo>
                    <a:pt x="177430" y="1274592"/>
                    <a:pt x="218388" y="1333648"/>
                    <a:pt x="200290" y="1374605"/>
                  </a:cubicBezTo>
                  <a:cubicBezTo>
                    <a:pt x="157428" y="1473665"/>
                    <a:pt x="26935" y="1456520"/>
                    <a:pt x="25983" y="1456520"/>
                  </a:cubicBezTo>
                  <a:cubicBezTo>
                    <a:pt x="13600" y="1454615"/>
                    <a:pt x="2170" y="1463187"/>
                    <a:pt x="265" y="1475570"/>
                  </a:cubicBezTo>
                  <a:cubicBezTo>
                    <a:pt x="-1640" y="1487952"/>
                    <a:pt x="6933" y="1499382"/>
                    <a:pt x="19315" y="1501287"/>
                  </a:cubicBezTo>
                  <a:cubicBezTo>
                    <a:pt x="28840" y="1502240"/>
                    <a:pt x="39318" y="1503192"/>
                    <a:pt x="50748" y="1503192"/>
                  </a:cubicBezTo>
                  <a:cubicBezTo>
                    <a:pt x="112660" y="1503192"/>
                    <a:pt x="204100" y="1480332"/>
                    <a:pt x="242200" y="1392702"/>
                  </a:cubicBezTo>
                  <a:cubicBezTo>
                    <a:pt x="269823" y="1328885"/>
                    <a:pt x="221245" y="1258400"/>
                    <a:pt x="174573" y="1190773"/>
                  </a:cubicBezTo>
                  <a:cubicBezTo>
                    <a:pt x="113613" y="1102190"/>
                    <a:pt x="80275" y="1045040"/>
                    <a:pt x="131710" y="1003130"/>
                  </a:cubicBezTo>
                  <a:cubicBezTo>
                    <a:pt x="156475" y="983127"/>
                    <a:pt x="178383" y="976460"/>
                    <a:pt x="198385" y="982175"/>
                  </a:cubicBezTo>
                  <a:cubicBezTo>
                    <a:pt x="240295" y="993605"/>
                    <a:pt x="269823" y="1055517"/>
                    <a:pt x="278395" y="1078377"/>
                  </a:cubicBezTo>
                  <a:cubicBezTo>
                    <a:pt x="278395" y="1261257"/>
                    <a:pt x="277443" y="1466998"/>
                    <a:pt x="277443" y="1650830"/>
                  </a:cubicBezTo>
                  <a:cubicBezTo>
                    <a:pt x="283158" y="1659402"/>
                    <a:pt x="277443" y="1669880"/>
                    <a:pt x="281253" y="1678452"/>
                  </a:cubicBezTo>
                  <a:cubicBezTo>
                    <a:pt x="298398" y="1779417"/>
                    <a:pt x="386980" y="1825137"/>
                    <a:pt x="491755" y="1824185"/>
                  </a:cubicBezTo>
                  <a:cubicBezTo>
                    <a:pt x="707020" y="1821327"/>
                    <a:pt x="923238" y="1823232"/>
                    <a:pt x="1138503" y="1823232"/>
                  </a:cubicBezTo>
                  <a:cubicBezTo>
                    <a:pt x="1190890" y="1823232"/>
                    <a:pt x="1242325" y="1825137"/>
                    <a:pt x="1288045" y="1794657"/>
                  </a:cubicBezTo>
                  <a:cubicBezTo>
                    <a:pt x="1295665" y="1791800"/>
                    <a:pt x="1302333" y="1786085"/>
                    <a:pt x="1307095" y="1779417"/>
                  </a:cubicBezTo>
                  <a:cubicBezTo>
                    <a:pt x="1332813" y="1749890"/>
                    <a:pt x="1351863" y="1728935"/>
                    <a:pt x="1359483" y="1689882"/>
                  </a:cubicBezTo>
                  <a:cubicBezTo>
                    <a:pt x="1362340" y="1681310"/>
                    <a:pt x="1360435" y="1672737"/>
                    <a:pt x="1360435" y="1664165"/>
                  </a:cubicBezTo>
                  <a:cubicBezTo>
                    <a:pt x="1360435" y="1462235"/>
                    <a:pt x="1358530" y="1030752"/>
                    <a:pt x="1362340" y="1023132"/>
                  </a:cubicBezTo>
                  <a:cubicBezTo>
                    <a:pt x="1365198" y="1019322"/>
                    <a:pt x="1404250" y="960267"/>
                    <a:pt x="1427110" y="953600"/>
                  </a:cubicBezTo>
                  <a:cubicBezTo>
                    <a:pt x="1448065" y="947885"/>
                    <a:pt x="1469020" y="954552"/>
                    <a:pt x="1493785" y="974555"/>
                  </a:cubicBezTo>
                  <a:cubicBezTo>
                    <a:pt x="1545220" y="1016465"/>
                    <a:pt x="1511883" y="1073615"/>
                    <a:pt x="1450923" y="1162198"/>
                  </a:cubicBezTo>
                  <a:cubicBezTo>
                    <a:pt x="1404250" y="1229825"/>
                    <a:pt x="1355673" y="1300310"/>
                    <a:pt x="1383295" y="1364127"/>
                  </a:cubicBezTo>
                  <a:cubicBezTo>
                    <a:pt x="1421395" y="1452710"/>
                    <a:pt x="1511883" y="1474617"/>
                    <a:pt x="1574748" y="1474617"/>
                  </a:cubicBezTo>
                  <a:cubicBezTo>
                    <a:pt x="1586178" y="1474617"/>
                    <a:pt x="1597608" y="1473665"/>
                    <a:pt x="1606180" y="1472712"/>
                  </a:cubicBezTo>
                  <a:cubicBezTo>
                    <a:pt x="1623325" y="1471760"/>
                    <a:pt x="1631898" y="1460330"/>
                    <a:pt x="1629993" y="1447948"/>
                  </a:cubicBezTo>
                  <a:close/>
                  <a:moveTo>
                    <a:pt x="994675" y="460205"/>
                  </a:moveTo>
                  <a:cubicBezTo>
                    <a:pt x="994675" y="474492"/>
                    <a:pt x="988960" y="476397"/>
                    <a:pt x="977530" y="476397"/>
                  </a:cubicBezTo>
                  <a:cubicBezTo>
                    <a:pt x="926095" y="475445"/>
                    <a:pt x="873708" y="476397"/>
                    <a:pt x="822273" y="476397"/>
                  </a:cubicBezTo>
                  <a:cubicBezTo>
                    <a:pt x="771790" y="476397"/>
                    <a:pt x="722260" y="475445"/>
                    <a:pt x="671778" y="476397"/>
                  </a:cubicBezTo>
                  <a:cubicBezTo>
                    <a:pt x="654633" y="476397"/>
                    <a:pt x="651775" y="471635"/>
                    <a:pt x="651775" y="455442"/>
                  </a:cubicBezTo>
                  <a:cubicBezTo>
                    <a:pt x="652728" y="379242"/>
                    <a:pt x="651775" y="279230"/>
                    <a:pt x="651775" y="203030"/>
                  </a:cubicBezTo>
                  <a:cubicBezTo>
                    <a:pt x="651775" y="107780"/>
                    <a:pt x="727975" y="30627"/>
                    <a:pt x="820368" y="29675"/>
                  </a:cubicBezTo>
                  <a:cubicBezTo>
                    <a:pt x="913713" y="28722"/>
                    <a:pt x="991818" y="103017"/>
                    <a:pt x="993723" y="198267"/>
                  </a:cubicBezTo>
                  <a:cubicBezTo>
                    <a:pt x="995628" y="278277"/>
                    <a:pt x="993723" y="381147"/>
                    <a:pt x="994675" y="4602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0" name="Google Shape;1810;p44"/>
            <p:cNvSpPr/>
            <p:nvPr/>
          </p:nvSpPr>
          <p:spPr>
            <a:xfrm>
              <a:off x="6662363" y="4215264"/>
              <a:ext cx="447675" cy="419100"/>
            </a:xfrm>
            <a:custGeom>
              <a:rect b="b" l="l" r="r" t="t"/>
              <a:pathLst>
                <a:path extrusionOk="0" h="419100" w="447675">
                  <a:moveTo>
                    <a:pt x="227648" y="390"/>
                  </a:moveTo>
                  <a:cubicBezTo>
                    <a:pt x="296228" y="390"/>
                    <a:pt x="364808" y="390"/>
                    <a:pt x="434340" y="390"/>
                  </a:cubicBezTo>
                  <a:cubicBezTo>
                    <a:pt x="442913" y="390"/>
                    <a:pt x="453390" y="-3420"/>
                    <a:pt x="453390" y="12773"/>
                  </a:cubicBezTo>
                  <a:cubicBezTo>
                    <a:pt x="452438" y="103260"/>
                    <a:pt x="455295" y="193748"/>
                    <a:pt x="450533" y="284235"/>
                  </a:cubicBezTo>
                  <a:cubicBezTo>
                    <a:pt x="446723" y="361388"/>
                    <a:pt x="379095" y="419490"/>
                    <a:pt x="300990" y="420443"/>
                  </a:cubicBezTo>
                  <a:cubicBezTo>
                    <a:pt x="259080" y="420443"/>
                    <a:pt x="217170" y="420443"/>
                    <a:pt x="175260" y="420443"/>
                  </a:cubicBezTo>
                  <a:cubicBezTo>
                    <a:pt x="74295" y="420443"/>
                    <a:pt x="1905" y="349958"/>
                    <a:pt x="953" y="249945"/>
                  </a:cubicBezTo>
                  <a:cubicBezTo>
                    <a:pt x="0" y="172793"/>
                    <a:pt x="953" y="95640"/>
                    <a:pt x="0" y="17535"/>
                  </a:cubicBezTo>
                  <a:cubicBezTo>
                    <a:pt x="0" y="2295"/>
                    <a:pt x="4763" y="-562"/>
                    <a:pt x="19050" y="390"/>
                  </a:cubicBezTo>
                  <a:cubicBezTo>
                    <a:pt x="88583" y="1343"/>
                    <a:pt x="158115" y="390"/>
                    <a:pt x="227648" y="39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1" name="Google Shape;1811;p44"/>
            <p:cNvSpPr/>
            <p:nvPr/>
          </p:nvSpPr>
          <p:spPr>
            <a:xfrm>
              <a:off x="6687129" y="4236376"/>
              <a:ext cx="400050" cy="371475"/>
            </a:xfrm>
            <a:custGeom>
              <a:rect b="b" l="l" r="r" t="t"/>
              <a:pathLst>
                <a:path extrusionOk="0" h="371475" w="400050">
                  <a:moveTo>
                    <a:pt x="235267" y="376471"/>
                  </a:moveTo>
                  <a:cubicBezTo>
                    <a:pt x="229553" y="376471"/>
                    <a:pt x="225742" y="372661"/>
                    <a:pt x="225742" y="366946"/>
                  </a:cubicBezTo>
                  <a:cubicBezTo>
                    <a:pt x="225742" y="361231"/>
                    <a:pt x="229553" y="357421"/>
                    <a:pt x="235267" y="357421"/>
                  </a:cubicBezTo>
                  <a:cubicBezTo>
                    <a:pt x="244792" y="357421"/>
                    <a:pt x="254317" y="357421"/>
                    <a:pt x="264795" y="357421"/>
                  </a:cubicBezTo>
                  <a:cubicBezTo>
                    <a:pt x="267653" y="357421"/>
                    <a:pt x="270510" y="357421"/>
                    <a:pt x="273367" y="357421"/>
                  </a:cubicBezTo>
                  <a:cubicBezTo>
                    <a:pt x="278130" y="357421"/>
                    <a:pt x="282892" y="361231"/>
                    <a:pt x="283845" y="365994"/>
                  </a:cubicBezTo>
                  <a:cubicBezTo>
                    <a:pt x="283845" y="371709"/>
                    <a:pt x="280035" y="375519"/>
                    <a:pt x="275272" y="376471"/>
                  </a:cubicBezTo>
                  <a:cubicBezTo>
                    <a:pt x="272415" y="376471"/>
                    <a:pt x="268605" y="376471"/>
                    <a:pt x="265747" y="376471"/>
                  </a:cubicBezTo>
                  <a:cubicBezTo>
                    <a:pt x="255270" y="376471"/>
                    <a:pt x="244792" y="376471"/>
                    <a:pt x="235267" y="376471"/>
                  </a:cubicBezTo>
                  <a:lnTo>
                    <a:pt x="235267" y="376471"/>
                  </a:lnTo>
                  <a:close/>
                  <a:moveTo>
                    <a:pt x="197167" y="376471"/>
                  </a:moveTo>
                  <a:lnTo>
                    <a:pt x="197167" y="376471"/>
                  </a:lnTo>
                  <a:lnTo>
                    <a:pt x="159067" y="376471"/>
                  </a:lnTo>
                  <a:cubicBezTo>
                    <a:pt x="153353" y="376471"/>
                    <a:pt x="149542" y="372661"/>
                    <a:pt x="149542" y="366946"/>
                  </a:cubicBezTo>
                  <a:cubicBezTo>
                    <a:pt x="149542" y="361231"/>
                    <a:pt x="153353" y="357421"/>
                    <a:pt x="159067" y="357421"/>
                  </a:cubicBezTo>
                  <a:cubicBezTo>
                    <a:pt x="159067" y="357421"/>
                    <a:pt x="159067" y="357421"/>
                    <a:pt x="159067" y="357421"/>
                  </a:cubicBezTo>
                  <a:lnTo>
                    <a:pt x="197167" y="357421"/>
                  </a:lnTo>
                  <a:cubicBezTo>
                    <a:pt x="202883" y="357421"/>
                    <a:pt x="206692" y="361231"/>
                    <a:pt x="206692" y="366946"/>
                  </a:cubicBezTo>
                  <a:cubicBezTo>
                    <a:pt x="206692" y="371709"/>
                    <a:pt x="202883" y="376471"/>
                    <a:pt x="197167" y="376471"/>
                  </a:cubicBezTo>
                  <a:close/>
                  <a:moveTo>
                    <a:pt x="121920" y="372661"/>
                  </a:moveTo>
                  <a:cubicBezTo>
                    <a:pt x="120967" y="372661"/>
                    <a:pt x="120967" y="372661"/>
                    <a:pt x="120015" y="372661"/>
                  </a:cubicBezTo>
                  <a:cubicBezTo>
                    <a:pt x="106680" y="369804"/>
                    <a:pt x="93345" y="365041"/>
                    <a:pt x="81915" y="359326"/>
                  </a:cubicBezTo>
                  <a:cubicBezTo>
                    <a:pt x="77153" y="356469"/>
                    <a:pt x="75247" y="350754"/>
                    <a:pt x="78105" y="346944"/>
                  </a:cubicBezTo>
                  <a:cubicBezTo>
                    <a:pt x="80963" y="342181"/>
                    <a:pt x="86678" y="340276"/>
                    <a:pt x="90488" y="343134"/>
                  </a:cubicBezTo>
                  <a:cubicBezTo>
                    <a:pt x="100965" y="348849"/>
                    <a:pt x="112395" y="352659"/>
                    <a:pt x="123825" y="355516"/>
                  </a:cubicBezTo>
                  <a:cubicBezTo>
                    <a:pt x="128588" y="356469"/>
                    <a:pt x="132397" y="362184"/>
                    <a:pt x="131445" y="366946"/>
                  </a:cubicBezTo>
                  <a:cubicBezTo>
                    <a:pt x="129540" y="369804"/>
                    <a:pt x="125730" y="372661"/>
                    <a:pt x="121920" y="372661"/>
                  </a:cubicBezTo>
                  <a:close/>
                  <a:moveTo>
                    <a:pt x="310515" y="367899"/>
                  </a:moveTo>
                  <a:cubicBezTo>
                    <a:pt x="306705" y="367899"/>
                    <a:pt x="302895" y="365994"/>
                    <a:pt x="301942" y="361231"/>
                  </a:cubicBezTo>
                  <a:cubicBezTo>
                    <a:pt x="300038" y="356469"/>
                    <a:pt x="302895" y="350754"/>
                    <a:pt x="307658" y="348849"/>
                  </a:cubicBezTo>
                  <a:cubicBezTo>
                    <a:pt x="319088" y="345039"/>
                    <a:pt x="329565" y="339324"/>
                    <a:pt x="338138" y="331704"/>
                  </a:cubicBezTo>
                  <a:cubicBezTo>
                    <a:pt x="341947" y="328846"/>
                    <a:pt x="348615" y="329799"/>
                    <a:pt x="351472" y="333609"/>
                  </a:cubicBezTo>
                  <a:cubicBezTo>
                    <a:pt x="354330" y="337419"/>
                    <a:pt x="353378" y="344086"/>
                    <a:pt x="349567" y="346944"/>
                  </a:cubicBezTo>
                  <a:cubicBezTo>
                    <a:pt x="339090" y="355516"/>
                    <a:pt x="326708" y="362184"/>
                    <a:pt x="314325" y="366946"/>
                  </a:cubicBezTo>
                  <a:cubicBezTo>
                    <a:pt x="313372" y="367899"/>
                    <a:pt x="311467" y="367899"/>
                    <a:pt x="310515" y="367899"/>
                  </a:cubicBezTo>
                  <a:close/>
                  <a:moveTo>
                    <a:pt x="54292" y="338371"/>
                  </a:moveTo>
                  <a:cubicBezTo>
                    <a:pt x="52388" y="338371"/>
                    <a:pt x="49530" y="337419"/>
                    <a:pt x="47625" y="335514"/>
                  </a:cubicBezTo>
                  <a:cubicBezTo>
                    <a:pt x="38100" y="325989"/>
                    <a:pt x="29528" y="315511"/>
                    <a:pt x="21908" y="304081"/>
                  </a:cubicBezTo>
                  <a:cubicBezTo>
                    <a:pt x="19050" y="299319"/>
                    <a:pt x="20955" y="293604"/>
                    <a:pt x="24765" y="290746"/>
                  </a:cubicBezTo>
                  <a:cubicBezTo>
                    <a:pt x="29528" y="287889"/>
                    <a:pt x="35242" y="289794"/>
                    <a:pt x="38100" y="293604"/>
                  </a:cubicBezTo>
                  <a:cubicBezTo>
                    <a:pt x="43815" y="304081"/>
                    <a:pt x="51435" y="312654"/>
                    <a:pt x="60008" y="321226"/>
                  </a:cubicBezTo>
                  <a:cubicBezTo>
                    <a:pt x="63817" y="325036"/>
                    <a:pt x="63817" y="330751"/>
                    <a:pt x="60008" y="334561"/>
                  </a:cubicBezTo>
                  <a:cubicBezTo>
                    <a:pt x="60008" y="337419"/>
                    <a:pt x="57150" y="338371"/>
                    <a:pt x="54292" y="338371"/>
                  </a:cubicBezTo>
                  <a:close/>
                  <a:moveTo>
                    <a:pt x="370522" y="322179"/>
                  </a:moveTo>
                  <a:cubicBezTo>
                    <a:pt x="368617" y="322179"/>
                    <a:pt x="366713" y="321226"/>
                    <a:pt x="364808" y="320274"/>
                  </a:cubicBezTo>
                  <a:cubicBezTo>
                    <a:pt x="360045" y="317416"/>
                    <a:pt x="359092" y="311701"/>
                    <a:pt x="362903" y="306939"/>
                  </a:cubicBezTo>
                  <a:cubicBezTo>
                    <a:pt x="369570" y="297414"/>
                    <a:pt x="375285" y="286936"/>
                    <a:pt x="378142" y="275506"/>
                  </a:cubicBezTo>
                  <a:cubicBezTo>
                    <a:pt x="380047" y="270744"/>
                    <a:pt x="384810" y="267886"/>
                    <a:pt x="389572" y="268839"/>
                  </a:cubicBezTo>
                  <a:cubicBezTo>
                    <a:pt x="394335" y="270744"/>
                    <a:pt x="397192" y="275506"/>
                    <a:pt x="396240" y="280269"/>
                  </a:cubicBezTo>
                  <a:cubicBezTo>
                    <a:pt x="392430" y="293604"/>
                    <a:pt x="386715" y="305986"/>
                    <a:pt x="378142" y="317416"/>
                  </a:cubicBezTo>
                  <a:cubicBezTo>
                    <a:pt x="376238" y="321226"/>
                    <a:pt x="373380" y="322179"/>
                    <a:pt x="370522" y="322179"/>
                  </a:cubicBezTo>
                  <a:close/>
                  <a:moveTo>
                    <a:pt x="16192" y="273601"/>
                  </a:moveTo>
                  <a:cubicBezTo>
                    <a:pt x="12383" y="273601"/>
                    <a:pt x="8572" y="270744"/>
                    <a:pt x="6667" y="266934"/>
                  </a:cubicBezTo>
                  <a:cubicBezTo>
                    <a:pt x="2858" y="254551"/>
                    <a:pt x="953" y="241216"/>
                    <a:pt x="953" y="226929"/>
                  </a:cubicBezTo>
                  <a:cubicBezTo>
                    <a:pt x="953" y="221214"/>
                    <a:pt x="4763" y="217404"/>
                    <a:pt x="10478" y="217404"/>
                  </a:cubicBezTo>
                  <a:cubicBezTo>
                    <a:pt x="15240" y="217404"/>
                    <a:pt x="20003" y="221214"/>
                    <a:pt x="20003" y="226929"/>
                  </a:cubicBezTo>
                  <a:cubicBezTo>
                    <a:pt x="20003" y="239311"/>
                    <a:pt x="21908" y="250741"/>
                    <a:pt x="25717" y="262171"/>
                  </a:cubicBezTo>
                  <a:cubicBezTo>
                    <a:pt x="26670" y="266934"/>
                    <a:pt x="23813" y="272649"/>
                    <a:pt x="19050" y="273601"/>
                  </a:cubicBezTo>
                  <a:cubicBezTo>
                    <a:pt x="17145" y="273601"/>
                    <a:pt x="17145" y="273601"/>
                    <a:pt x="16192" y="273601"/>
                  </a:cubicBezTo>
                  <a:close/>
                  <a:moveTo>
                    <a:pt x="392430" y="250741"/>
                  </a:moveTo>
                  <a:cubicBezTo>
                    <a:pt x="392430" y="250741"/>
                    <a:pt x="392430" y="250741"/>
                    <a:pt x="392430" y="250741"/>
                  </a:cubicBezTo>
                  <a:cubicBezTo>
                    <a:pt x="386715" y="250741"/>
                    <a:pt x="382905" y="245979"/>
                    <a:pt x="382905" y="241216"/>
                  </a:cubicBezTo>
                  <a:cubicBezTo>
                    <a:pt x="383858" y="228834"/>
                    <a:pt x="383858" y="215499"/>
                    <a:pt x="383858" y="203116"/>
                  </a:cubicBezTo>
                  <a:cubicBezTo>
                    <a:pt x="383858" y="198354"/>
                    <a:pt x="388620" y="193591"/>
                    <a:pt x="393383" y="193591"/>
                  </a:cubicBezTo>
                  <a:cubicBezTo>
                    <a:pt x="393383" y="193591"/>
                    <a:pt x="393383" y="193591"/>
                    <a:pt x="393383" y="193591"/>
                  </a:cubicBezTo>
                  <a:cubicBezTo>
                    <a:pt x="399097" y="193591"/>
                    <a:pt x="402908" y="198354"/>
                    <a:pt x="402908" y="203116"/>
                  </a:cubicBezTo>
                  <a:cubicBezTo>
                    <a:pt x="402908" y="215499"/>
                    <a:pt x="401955" y="228834"/>
                    <a:pt x="401955" y="241216"/>
                  </a:cubicBezTo>
                  <a:cubicBezTo>
                    <a:pt x="401955" y="246931"/>
                    <a:pt x="397192" y="250741"/>
                    <a:pt x="392430" y="250741"/>
                  </a:cubicBezTo>
                  <a:close/>
                  <a:moveTo>
                    <a:pt x="9525" y="197401"/>
                  </a:moveTo>
                  <a:cubicBezTo>
                    <a:pt x="4763" y="197401"/>
                    <a:pt x="0" y="193591"/>
                    <a:pt x="0" y="187876"/>
                  </a:cubicBezTo>
                  <a:cubicBezTo>
                    <a:pt x="0" y="178351"/>
                    <a:pt x="0" y="167874"/>
                    <a:pt x="0" y="158349"/>
                  </a:cubicBezTo>
                  <a:lnTo>
                    <a:pt x="0" y="149776"/>
                  </a:lnTo>
                  <a:cubicBezTo>
                    <a:pt x="0" y="144061"/>
                    <a:pt x="3810" y="140251"/>
                    <a:pt x="9525" y="140251"/>
                  </a:cubicBezTo>
                  <a:cubicBezTo>
                    <a:pt x="15240" y="140251"/>
                    <a:pt x="19050" y="144061"/>
                    <a:pt x="19050" y="149776"/>
                  </a:cubicBezTo>
                  <a:lnTo>
                    <a:pt x="19050" y="158349"/>
                  </a:lnTo>
                  <a:cubicBezTo>
                    <a:pt x="19050" y="167874"/>
                    <a:pt x="19050" y="178351"/>
                    <a:pt x="19050" y="187876"/>
                  </a:cubicBezTo>
                  <a:cubicBezTo>
                    <a:pt x="19050" y="193591"/>
                    <a:pt x="15240" y="197401"/>
                    <a:pt x="9525" y="197401"/>
                  </a:cubicBezTo>
                  <a:cubicBezTo>
                    <a:pt x="9525" y="197401"/>
                    <a:pt x="9525" y="197401"/>
                    <a:pt x="9525" y="197401"/>
                  </a:cubicBezTo>
                  <a:close/>
                  <a:moveTo>
                    <a:pt x="394335" y="174541"/>
                  </a:moveTo>
                  <a:cubicBezTo>
                    <a:pt x="394335" y="174541"/>
                    <a:pt x="393383" y="174541"/>
                    <a:pt x="394335" y="174541"/>
                  </a:cubicBezTo>
                  <a:cubicBezTo>
                    <a:pt x="388620" y="174541"/>
                    <a:pt x="384810" y="169779"/>
                    <a:pt x="384810" y="165016"/>
                  </a:cubicBezTo>
                  <a:cubicBezTo>
                    <a:pt x="384810" y="153586"/>
                    <a:pt x="384810" y="143109"/>
                    <a:pt x="384810" y="131679"/>
                  </a:cubicBezTo>
                  <a:lnTo>
                    <a:pt x="384810" y="126916"/>
                  </a:lnTo>
                  <a:cubicBezTo>
                    <a:pt x="384810" y="121201"/>
                    <a:pt x="388620" y="117391"/>
                    <a:pt x="394335" y="117391"/>
                  </a:cubicBezTo>
                  <a:cubicBezTo>
                    <a:pt x="400050" y="117391"/>
                    <a:pt x="403860" y="121201"/>
                    <a:pt x="403860" y="126916"/>
                  </a:cubicBezTo>
                  <a:lnTo>
                    <a:pt x="403860" y="131679"/>
                  </a:lnTo>
                  <a:cubicBezTo>
                    <a:pt x="403860" y="143109"/>
                    <a:pt x="403860" y="153586"/>
                    <a:pt x="403860" y="165016"/>
                  </a:cubicBezTo>
                  <a:cubicBezTo>
                    <a:pt x="402908" y="170731"/>
                    <a:pt x="399097" y="174541"/>
                    <a:pt x="394335" y="174541"/>
                  </a:cubicBezTo>
                  <a:close/>
                  <a:moveTo>
                    <a:pt x="9525" y="121201"/>
                  </a:moveTo>
                  <a:cubicBezTo>
                    <a:pt x="9525" y="121201"/>
                    <a:pt x="9525" y="121201"/>
                    <a:pt x="9525" y="121201"/>
                  </a:cubicBezTo>
                  <a:cubicBezTo>
                    <a:pt x="3810" y="121201"/>
                    <a:pt x="0" y="117391"/>
                    <a:pt x="0" y="111676"/>
                  </a:cubicBezTo>
                  <a:lnTo>
                    <a:pt x="0" y="73576"/>
                  </a:lnTo>
                  <a:cubicBezTo>
                    <a:pt x="0" y="67861"/>
                    <a:pt x="3810" y="64051"/>
                    <a:pt x="9525" y="64051"/>
                  </a:cubicBezTo>
                  <a:cubicBezTo>
                    <a:pt x="15240" y="64051"/>
                    <a:pt x="19050" y="67861"/>
                    <a:pt x="19050" y="73576"/>
                  </a:cubicBezTo>
                  <a:lnTo>
                    <a:pt x="19050" y="111676"/>
                  </a:lnTo>
                  <a:cubicBezTo>
                    <a:pt x="19050" y="117391"/>
                    <a:pt x="15240" y="121201"/>
                    <a:pt x="9525" y="121201"/>
                  </a:cubicBezTo>
                  <a:close/>
                  <a:moveTo>
                    <a:pt x="394335" y="98341"/>
                  </a:moveTo>
                  <a:cubicBezTo>
                    <a:pt x="388620" y="98341"/>
                    <a:pt x="384810" y="94531"/>
                    <a:pt x="384810" y="88816"/>
                  </a:cubicBezTo>
                  <a:lnTo>
                    <a:pt x="384810" y="65956"/>
                  </a:lnTo>
                  <a:lnTo>
                    <a:pt x="384810" y="50716"/>
                  </a:lnTo>
                  <a:cubicBezTo>
                    <a:pt x="384810" y="45001"/>
                    <a:pt x="388620" y="41191"/>
                    <a:pt x="394335" y="41191"/>
                  </a:cubicBezTo>
                  <a:cubicBezTo>
                    <a:pt x="394335" y="41191"/>
                    <a:pt x="394335" y="41191"/>
                    <a:pt x="394335" y="41191"/>
                  </a:cubicBezTo>
                  <a:cubicBezTo>
                    <a:pt x="400050" y="41191"/>
                    <a:pt x="403860" y="45001"/>
                    <a:pt x="403860" y="50716"/>
                  </a:cubicBezTo>
                  <a:lnTo>
                    <a:pt x="403860" y="65956"/>
                  </a:lnTo>
                  <a:lnTo>
                    <a:pt x="403860" y="88816"/>
                  </a:lnTo>
                  <a:cubicBezTo>
                    <a:pt x="403860" y="94531"/>
                    <a:pt x="399097" y="98341"/>
                    <a:pt x="394335" y="98341"/>
                  </a:cubicBezTo>
                  <a:cubicBezTo>
                    <a:pt x="394335" y="98341"/>
                    <a:pt x="394335" y="98341"/>
                    <a:pt x="394335" y="98341"/>
                  </a:cubicBezTo>
                  <a:close/>
                  <a:moveTo>
                    <a:pt x="9525" y="45001"/>
                  </a:moveTo>
                  <a:cubicBezTo>
                    <a:pt x="4763" y="45001"/>
                    <a:pt x="0" y="41191"/>
                    <a:pt x="0" y="35476"/>
                  </a:cubicBezTo>
                  <a:lnTo>
                    <a:pt x="0" y="24999"/>
                  </a:lnTo>
                  <a:cubicBezTo>
                    <a:pt x="0" y="3091"/>
                    <a:pt x="13335" y="234"/>
                    <a:pt x="24765" y="234"/>
                  </a:cubicBezTo>
                  <a:lnTo>
                    <a:pt x="26670" y="234"/>
                  </a:lnTo>
                  <a:cubicBezTo>
                    <a:pt x="32385" y="234"/>
                    <a:pt x="36195" y="4996"/>
                    <a:pt x="36195" y="9759"/>
                  </a:cubicBezTo>
                  <a:cubicBezTo>
                    <a:pt x="36195" y="15474"/>
                    <a:pt x="31433" y="19284"/>
                    <a:pt x="26670" y="19284"/>
                  </a:cubicBezTo>
                  <a:lnTo>
                    <a:pt x="25717" y="19284"/>
                  </a:lnTo>
                  <a:cubicBezTo>
                    <a:pt x="21908" y="19284"/>
                    <a:pt x="20003" y="19284"/>
                    <a:pt x="20003" y="19284"/>
                  </a:cubicBezTo>
                  <a:cubicBezTo>
                    <a:pt x="20003" y="19284"/>
                    <a:pt x="20003" y="21189"/>
                    <a:pt x="20003" y="24046"/>
                  </a:cubicBezTo>
                  <a:lnTo>
                    <a:pt x="20003" y="35476"/>
                  </a:lnTo>
                  <a:cubicBezTo>
                    <a:pt x="19050" y="41191"/>
                    <a:pt x="15240" y="45001"/>
                    <a:pt x="9525" y="45001"/>
                  </a:cubicBezTo>
                  <a:cubicBezTo>
                    <a:pt x="9525" y="45001"/>
                    <a:pt x="9525" y="45001"/>
                    <a:pt x="9525" y="45001"/>
                  </a:cubicBezTo>
                  <a:close/>
                  <a:moveTo>
                    <a:pt x="392430" y="22141"/>
                  </a:moveTo>
                  <a:cubicBezTo>
                    <a:pt x="389572" y="22141"/>
                    <a:pt x="387667" y="21189"/>
                    <a:pt x="385763" y="19284"/>
                  </a:cubicBezTo>
                  <a:cubicBezTo>
                    <a:pt x="384810" y="19284"/>
                    <a:pt x="383858" y="19284"/>
                    <a:pt x="382905" y="19284"/>
                  </a:cubicBezTo>
                  <a:cubicBezTo>
                    <a:pt x="381953" y="19284"/>
                    <a:pt x="380047" y="19284"/>
                    <a:pt x="379095" y="19284"/>
                  </a:cubicBezTo>
                  <a:lnTo>
                    <a:pt x="356235" y="19284"/>
                  </a:lnTo>
                  <a:cubicBezTo>
                    <a:pt x="350520" y="19284"/>
                    <a:pt x="346710" y="15474"/>
                    <a:pt x="346710" y="9759"/>
                  </a:cubicBezTo>
                  <a:cubicBezTo>
                    <a:pt x="346710" y="4044"/>
                    <a:pt x="350520" y="234"/>
                    <a:pt x="356235" y="234"/>
                  </a:cubicBezTo>
                  <a:lnTo>
                    <a:pt x="356235" y="234"/>
                  </a:lnTo>
                  <a:lnTo>
                    <a:pt x="379095" y="234"/>
                  </a:lnTo>
                  <a:cubicBezTo>
                    <a:pt x="380047" y="234"/>
                    <a:pt x="381000" y="234"/>
                    <a:pt x="381953" y="234"/>
                  </a:cubicBezTo>
                  <a:cubicBezTo>
                    <a:pt x="390525" y="-719"/>
                    <a:pt x="397192" y="1186"/>
                    <a:pt x="401003" y="6901"/>
                  </a:cubicBezTo>
                  <a:cubicBezTo>
                    <a:pt x="403860" y="11664"/>
                    <a:pt x="402908" y="17379"/>
                    <a:pt x="398145" y="20236"/>
                  </a:cubicBezTo>
                  <a:cubicBezTo>
                    <a:pt x="396240" y="22141"/>
                    <a:pt x="394335" y="22141"/>
                    <a:pt x="392430" y="22141"/>
                  </a:cubicBezTo>
                  <a:close/>
                  <a:moveTo>
                    <a:pt x="102870" y="20236"/>
                  </a:moveTo>
                  <a:cubicBezTo>
                    <a:pt x="102870" y="20236"/>
                    <a:pt x="102870" y="20236"/>
                    <a:pt x="102870" y="20236"/>
                  </a:cubicBezTo>
                  <a:cubicBezTo>
                    <a:pt x="90488" y="20236"/>
                    <a:pt x="77153" y="20236"/>
                    <a:pt x="64770" y="20236"/>
                  </a:cubicBezTo>
                  <a:cubicBezTo>
                    <a:pt x="59055" y="20236"/>
                    <a:pt x="55245" y="15474"/>
                    <a:pt x="55245" y="10711"/>
                  </a:cubicBezTo>
                  <a:cubicBezTo>
                    <a:pt x="55245" y="4996"/>
                    <a:pt x="59055" y="1186"/>
                    <a:pt x="64770" y="1186"/>
                  </a:cubicBezTo>
                  <a:cubicBezTo>
                    <a:pt x="64770" y="1186"/>
                    <a:pt x="64770" y="1186"/>
                    <a:pt x="64770" y="1186"/>
                  </a:cubicBezTo>
                  <a:cubicBezTo>
                    <a:pt x="77153" y="1186"/>
                    <a:pt x="90488" y="1186"/>
                    <a:pt x="102870" y="1186"/>
                  </a:cubicBezTo>
                  <a:cubicBezTo>
                    <a:pt x="108585" y="1186"/>
                    <a:pt x="112395" y="4996"/>
                    <a:pt x="112395" y="10711"/>
                  </a:cubicBezTo>
                  <a:cubicBezTo>
                    <a:pt x="112395" y="15474"/>
                    <a:pt x="107633" y="20236"/>
                    <a:pt x="102870" y="20236"/>
                  </a:cubicBezTo>
                  <a:close/>
                  <a:moveTo>
                    <a:pt x="140970" y="20236"/>
                  </a:moveTo>
                  <a:cubicBezTo>
                    <a:pt x="135255" y="20236"/>
                    <a:pt x="131445" y="16426"/>
                    <a:pt x="131445" y="10711"/>
                  </a:cubicBezTo>
                  <a:cubicBezTo>
                    <a:pt x="131445" y="4996"/>
                    <a:pt x="135255" y="1186"/>
                    <a:pt x="140970" y="1186"/>
                  </a:cubicBezTo>
                  <a:lnTo>
                    <a:pt x="179070" y="1186"/>
                  </a:lnTo>
                  <a:lnTo>
                    <a:pt x="179070" y="1186"/>
                  </a:lnTo>
                  <a:cubicBezTo>
                    <a:pt x="184785" y="1186"/>
                    <a:pt x="188595" y="4996"/>
                    <a:pt x="188595" y="10711"/>
                  </a:cubicBezTo>
                  <a:cubicBezTo>
                    <a:pt x="188595" y="16426"/>
                    <a:pt x="184785" y="20236"/>
                    <a:pt x="179070" y="20236"/>
                  </a:cubicBezTo>
                  <a:lnTo>
                    <a:pt x="140970" y="20236"/>
                  </a:lnTo>
                  <a:lnTo>
                    <a:pt x="140970" y="20236"/>
                  </a:lnTo>
                  <a:close/>
                  <a:moveTo>
                    <a:pt x="202883" y="20236"/>
                  </a:moveTo>
                  <a:cubicBezTo>
                    <a:pt x="197167" y="20236"/>
                    <a:pt x="193358" y="16426"/>
                    <a:pt x="193358" y="10711"/>
                  </a:cubicBezTo>
                  <a:cubicBezTo>
                    <a:pt x="193358" y="4996"/>
                    <a:pt x="197167" y="1186"/>
                    <a:pt x="202883" y="1186"/>
                  </a:cubicBezTo>
                  <a:lnTo>
                    <a:pt x="240983" y="1186"/>
                  </a:lnTo>
                  <a:lnTo>
                    <a:pt x="240983" y="1186"/>
                  </a:lnTo>
                  <a:cubicBezTo>
                    <a:pt x="246697" y="1186"/>
                    <a:pt x="250508" y="4996"/>
                    <a:pt x="250508" y="10711"/>
                  </a:cubicBezTo>
                  <a:cubicBezTo>
                    <a:pt x="250508" y="16426"/>
                    <a:pt x="246697" y="20236"/>
                    <a:pt x="240983" y="20236"/>
                  </a:cubicBezTo>
                  <a:lnTo>
                    <a:pt x="202883" y="20236"/>
                  </a:lnTo>
                  <a:close/>
                  <a:moveTo>
                    <a:pt x="317183" y="20236"/>
                  </a:moveTo>
                  <a:lnTo>
                    <a:pt x="279083" y="20236"/>
                  </a:lnTo>
                  <a:cubicBezTo>
                    <a:pt x="273367" y="20236"/>
                    <a:pt x="269558" y="16426"/>
                    <a:pt x="269558" y="10711"/>
                  </a:cubicBezTo>
                  <a:cubicBezTo>
                    <a:pt x="269558" y="4996"/>
                    <a:pt x="273367" y="1186"/>
                    <a:pt x="279083" y="1186"/>
                  </a:cubicBezTo>
                  <a:lnTo>
                    <a:pt x="317183" y="1186"/>
                  </a:lnTo>
                  <a:cubicBezTo>
                    <a:pt x="322897" y="1186"/>
                    <a:pt x="326708" y="4996"/>
                    <a:pt x="326708" y="10711"/>
                  </a:cubicBezTo>
                  <a:cubicBezTo>
                    <a:pt x="326708" y="16426"/>
                    <a:pt x="321945" y="20236"/>
                    <a:pt x="317183" y="202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12" name="Google Shape;1812;p44"/>
          <p:cNvGrpSpPr/>
          <p:nvPr/>
        </p:nvGrpSpPr>
        <p:grpSpPr>
          <a:xfrm>
            <a:off x="1654683" y="5651349"/>
            <a:ext cx="900052" cy="580534"/>
            <a:chOff x="651351" y="4796527"/>
            <a:chExt cx="952500" cy="614363"/>
          </a:xfrm>
        </p:grpSpPr>
        <p:sp>
          <p:nvSpPr>
            <p:cNvPr id="1813" name="Google Shape;1813;p44"/>
            <p:cNvSpPr/>
            <p:nvPr/>
          </p:nvSpPr>
          <p:spPr>
            <a:xfrm>
              <a:off x="651351" y="4963215"/>
              <a:ext cx="952500" cy="447675"/>
            </a:xfrm>
            <a:custGeom>
              <a:rect b="b" l="l" r="r" t="t"/>
              <a:pathLst>
                <a:path extrusionOk="0" h="447675" w="952500">
                  <a:moveTo>
                    <a:pt x="950600" y="103823"/>
                  </a:moveTo>
                  <a:cubicBezTo>
                    <a:pt x="940122" y="82868"/>
                    <a:pt x="922978" y="69533"/>
                    <a:pt x="897260" y="71438"/>
                  </a:cubicBezTo>
                  <a:cubicBezTo>
                    <a:pt x="890593" y="72390"/>
                    <a:pt x="883925" y="71438"/>
                    <a:pt x="877257" y="71438"/>
                  </a:cubicBezTo>
                  <a:cubicBezTo>
                    <a:pt x="875353" y="63818"/>
                    <a:pt x="879163" y="60008"/>
                    <a:pt x="881068" y="54293"/>
                  </a:cubicBezTo>
                  <a:cubicBezTo>
                    <a:pt x="895355" y="18098"/>
                    <a:pt x="882972" y="0"/>
                    <a:pt x="844872" y="0"/>
                  </a:cubicBezTo>
                  <a:cubicBezTo>
                    <a:pt x="722953" y="0"/>
                    <a:pt x="601032" y="0"/>
                    <a:pt x="479112" y="0"/>
                  </a:cubicBezTo>
                  <a:lnTo>
                    <a:pt x="479112" y="0"/>
                  </a:lnTo>
                  <a:cubicBezTo>
                    <a:pt x="479112" y="0"/>
                    <a:pt x="478160" y="0"/>
                    <a:pt x="478160" y="0"/>
                  </a:cubicBezTo>
                  <a:cubicBezTo>
                    <a:pt x="478160" y="0"/>
                    <a:pt x="477207" y="0"/>
                    <a:pt x="477207" y="0"/>
                  </a:cubicBezTo>
                  <a:lnTo>
                    <a:pt x="477207" y="0"/>
                  </a:lnTo>
                  <a:cubicBezTo>
                    <a:pt x="355287" y="0"/>
                    <a:pt x="233367" y="0"/>
                    <a:pt x="111447" y="0"/>
                  </a:cubicBezTo>
                  <a:cubicBezTo>
                    <a:pt x="73347" y="0"/>
                    <a:pt x="60965" y="18098"/>
                    <a:pt x="75252" y="54293"/>
                  </a:cubicBezTo>
                  <a:cubicBezTo>
                    <a:pt x="77157" y="59055"/>
                    <a:pt x="81920" y="63818"/>
                    <a:pt x="79062" y="71438"/>
                  </a:cubicBezTo>
                  <a:cubicBezTo>
                    <a:pt x="72395" y="71438"/>
                    <a:pt x="65727" y="71438"/>
                    <a:pt x="59060" y="71438"/>
                  </a:cubicBezTo>
                  <a:cubicBezTo>
                    <a:pt x="33342" y="69533"/>
                    <a:pt x="16197" y="82868"/>
                    <a:pt x="5720" y="103823"/>
                  </a:cubicBezTo>
                  <a:cubicBezTo>
                    <a:pt x="-5710" y="125730"/>
                    <a:pt x="957" y="198120"/>
                    <a:pt x="17150" y="217170"/>
                  </a:cubicBezTo>
                  <a:cubicBezTo>
                    <a:pt x="37152" y="240983"/>
                    <a:pt x="62870" y="231458"/>
                    <a:pt x="86682" y="232410"/>
                  </a:cubicBezTo>
                  <a:cubicBezTo>
                    <a:pt x="102875" y="233363"/>
                    <a:pt x="108590" y="236220"/>
                    <a:pt x="107637" y="253365"/>
                  </a:cubicBezTo>
                  <a:cubicBezTo>
                    <a:pt x="106685" y="313373"/>
                    <a:pt x="107637" y="327660"/>
                    <a:pt x="106685" y="387668"/>
                  </a:cubicBezTo>
                  <a:cubicBezTo>
                    <a:pt x="106685" y="421958"/>
                    <a:pt x="126687" y="452438"/>
                    <a:pt x="167645" y="453390"/>
                  </a:cubicBezTo>
                  <a:cubicBezTo>
                    <a:pt x="172407" y="455295"/>
                    <a:pt x="178122" y="454343"/>
                    <a:pt x="182885" y="454343"/>
                  </a:cubicBezTo>
                  <a:cubicBezTo>
                    <a:pt x="280992" y="454343"/>
                    <a:pt x="379100" y="454343"/>
                    <a:pt x="478160" y="454343"/>
                  </a:cubicBezTo>
                  <a:cubicBezTo>
                    <a:pt x="576268" y="454343"/>
                    <a:pt x="674375" y="454343"/>
                    <a:pt x="773435" y="454343"/>
                  </a:cubicBezTo>
                  <a:cubicBezTo>
                    <a:pt x="778197" y="454343"/>
                    <a:pt x="783913" y="454343"/>
                    <a:pt x="788675" y="453390"/>
                  </a:cubicBezTo>
                  <a:cubicBezTo>
                    <a:pt x="828680" y="452438"/>
                    <a:pt x="849635" y="421958"/>
                    <a:pt x="849635" y="387668"/>
                  </a:cubicBezTo>
                  <a:cubicBezTo>
                    <a:pt x="848682" y="327660"/>
                    <a:pt x="850588" y="313373"/>
                    <a:pt x="848682" y="253365"/>
                  </a:cubicBezTo>
                  <a:cubicBezTo>
                    <a:pt x="848682" y="236220"/>
                    <a:pt x="854397" y="233363"/>
                    <a:pt x="869638" y="232410"/>
                  </a:cubicBezTo>
                  <a:cubicBezTo>
                    <a:pt x="893450" y="231458"/>
                    <a:pt x="919168" y="240983"/>
                    <a:pt x="939170" y="217170"/>
                  </a:cubicBezTo>
                  <a:cubicBezTo>
                    <a:pt x="955363" y="197168"/>
                    <a:pt x="962982" y="125730"/>
                    <a:pt x="950600" y="103823"/>
                  </a:cubicBezTo>
                  <a:close/>
                  <a:moveTo>
                    <a:pt x="75252" y="207645"/>
                  </a:moveTo>
                  <a:cubicBezTo>
                    <a:pt x="67632" y="207645"/>
                    <a:pt x="60012" y="208598"/>
                    <a:pt x="52392" y="207645"/>
                  </a:cubicBezTo>
                  <a:cubicBezTo>
                    <a:pt x="28580" y="202883"/>
                    <a:pt x="18102" y="129540"/>
                    <a:pt x="31437" y="110490"/>
                  </a:cubicBezTo>
                  <a:cubicBezTo>
                    <a:pt x="46677" y="89535"/>
                    <a:pt x="69537" y="96203"/>
                    <a:pt x="89540" y="97155"/>
                  </a:cubicBezTo>
                  <a:cubicBezTo>
                    <a:pt x="106685" y="97155"/>
                    <a:pt x="102875" y="160973"/>
                    <a:pt x="104780" y="170498"/>
                  </a:cubicBezTo>
                  <a:cubicBezTo>
                    <a:pt x="114305" y="206693"/>
                    <a:pt x="112400" y="208598"/>
                    <a:pt x="75252" y="207645"/>
                  </a:cubicBezTo>
                  <a:close/>
                  <a:moveTo>
                    <a:pt x="903928" y="207645"/>
                  </a:moveTo>
                  <a:cubicBezTo>
                    <a:pt x="896307" y="209550"/>
                    <a:pt x="888688" y="207645"/>
                    <a:pt x="881068" y="207645"/>
                  </a:cubicBezTo>
                  <a:cubicBezTo>
                    <a:pt x="843920" y="208598"/>
                    <a:pt x="842015" y="206693"/>
                    <a:pt x="850588" y="170498"/>
                  </a:cubicBezTo>
                  <a:cubicBezTo>
                    <a:pt x="852493" y="160973"/>
                    <a:pt x="848682" y="97155"/>
                    <a:pt x="865828" y="97155"/>
                  </a:cubicBezTo>
                  <a:cubicBezTo>
                    <a:pt x="885830" y="97155"/>
                    <a:pt x="908690" y="89535"/>
                    <a:pt x="923930" y="110490"/>
                  </a:cubicBezTo>
                  <a:cubicBezTo>
                    <a:pt x="939170" y="129540"/>
                    <a:pt x="927740" y="202883"/>
                    <a:pt x="903928" y="2076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4" name="Google Shape;1814;p44"/>
            <p:cNvSpPr/>
            <p:nvPr/>
          </p:nvSpPr>
          <p:spPr>
            <a:xfrm>
              <a:off x="728509" y="4796527"/>
              <a:ext cx="800100" cy="142875"/>
            </a:xfrm>
            <a:custGeom>
              <a:rect b="b" l="l" r="r" t="t"/>
              <a:pathLst>
                <a:path extrusionOk="0" h="142875" w="800100">
                  <a:moveTo>
                    <a:pt x="753427" y="89535"/>
                  </a:moveTo>
                  <a:lnTo>
                    <a:pt x="443865" y="89535"/>
                  </a:lnTo>
                  <a:lnTo>
                    <a:pt x="443865" y="60960"/>
                  </a:lnTo>
                  <a:lnTo>
                    <a:pt x="459105" y="60960"/>
                  </a:lnTo>
                  <a:cubicBezTo>
                    <a:pt x="476250" y="60960"/>
                    <a:pt x="489585" y="46673"/>
                    <a:pt x="489585" y="30480"/>
                  </a:cubicBezTo>
                  <a:lnTo>
                    <a:pt x="489585" y="30480"/>
                  </a:lnTo>
                  <a:cubicBezTo>
                    <a:pt x="489585" y="13335"/>
                    <a:pt x="475298" y="0"/>
                    <a:pt x="459105" y="0"/>
                  </a:cubicBezTo>
                  <a:lnTo>
                    <a:pt x="342900" y="0"/>
                  </a:lnTo>
                  <a:cubicBezTo>
                    <a:pt x="325755" y="0"/>
                    <a:pt x="312420" y="14288"/>
                    <a:pt x="312420" y="30480"/>
                  </a:cubicBezTo>
                  <a:lnTo>
                    <a:pt x="312420" y="30480"/>
                  </a:lnTo>
                  <a:cubicBezTo>
                    <a:pt x="312420" y="47625"/>
                    <a:pt x="326708" y="60960"/>
                    <a:pt x="342900" y="60960"/>
                  </a:cubicBezTo>
                  <a:lnTo>
                    <a:pt x="358140" y="60960"/>
                  </a:lnTo>
                  <a:lnTo>
                    <a:pt x="358140" y="89535"/>
                  </a:lnTo>
                  <a:lnTo>
                    <a:pt x="49530" y="89535"/>
                  </a:lnTo>
                  <a:cubicBezTo>
                    <a:pt x="21907" y="89535"/>
                    <a:pt x="0" y="111443"/>
                    <a:pt x="0" y="139065"/>
                  </a:cubicBezTo>
                  <a:cubicBezTo>
                    <a:pt x="0" y="142875"/>
                    <a:pt x="952" y="146685"/>
                    <a:pt x="952" y="150495"/>
                  </a:cubicBezTo>
                  <a:lnTo>
                    <a:pt x="801052" y="150495"/>
                  </a:lnTo>
                  <a:cubicBezTo>
                    <a:pt x="802005" y="146685"/>
                    <a:pt x="802005" y="142875"/>
                    <a:pt x="802005" y="139065"/>
                  </a:cubicBezTo>
                  <a:cubicBezTo>
                    <a:pt x="802005" y="112395"/>
                    <a:pt x="780098" y="89535"/>
                    <a:pt x="753427" y="8953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15" name="Google Shape;1815;p44"/>
          <p:cNvGrpSpPr/>
          <p:nvPr/>
        </p:nvGrpSpPr>
        <p:grpSpPr>
          <a:xfrm>
            <a:off x="449513" y="5600338"/>
            <a:ext cx="1046409" cy="631545"/>
            <a:chOff x="1429386" y="2788700"/>
            <a:chExt cx="942975" cy="569119"/>
          </a:xfrm>
        </p:grpSpPr>
        <p:sp>
          <p:nvSpPr>
            <p:cNvPr id="1816" name="Google Shape;1816;p44"/>
            <p:cNvSpPr/>
            <p:nvPr/>
          </p:nvSpPr>
          <p:spPr>
            <a:xfrm>
              <a:off x="1429386" y="2948244"/>
              <a:ext cx="942975" cy="409575"/>
            </a:xfrm>
            <a:custGeom>
              <a:rect b="b" l="l" r="r" t="t"/>
              <a:pathLst>
                <a:path extrusionOk="0" h="409575" w="942975">
                  <a:moveTo>
                    <a:pt x="935355" y="42386"/>
                  </a:moveTo>
                  <a:cubicBezTo>
                    <a:pt x="923925" y="18574"/>
                    <a:pt x="902970" y="11906"/>
                    <a:pt x="879157" y="10954"/>
                  </a:cubicBezTo>
                  <a:cubicBezTo>
                    <a:pt x="858203" y="10001"/>
                    <a:pt x="837248" y="10954"/>
                    <a:pt x="816293" y="10954"/>
                  </a:cubicBezTo>
                  <a:cubicBezTo>
                    <a:pt x="810578" y="10954"/>
                    <a:pt x="806768" y="10001"/>
                    <a:pt x="807720" y="2381"/>
                  </a:cubicBezTo>
                  <a:cubicBezTo>
                    <a:pt x="802957" y="-1429"/>
                    <a:pt x="798195" y="476"/>
                    <a:pt x="793432" y="476"/>
                  </a:cubicBezTo>
                  <a:cubicBezTo>
                    <a:pt x="694373" y="476"/>
                    <a:pt x="596265" y="476"/>
                    <a:pt x="497205" y="476"/>
                  </a:cubicBezTo>
                  <a:cubicBezTo>
                    <a:pt x="381000" y="476"/>
                    <a:pt x="263843" y="476"/>
                    <a:pt x="147638" y="476"/>
                  </a:cubicBezTo>
                  <a:cubicBezTo>
                    <a:pt x="140018" y="476"/>
                    <a:pt x="134302" y="476"/>
                    <a:pt x="132398" y="10001"/>
                  </a:cubicBezTo>
                  <a:cubicBezTo>
                    <a:pt x="108585" y="10001"/>
                    <a:pt x="83820" y="10954"/>
                    <a:pt x="60008" y="10954"/>
                  </a:cubicBezTo>
                  <a:cubicBezTo>
                    <a:pt x="51435" y="10954"/>
                    <a:pt x="43815" y="11906"/>
                    <a:pt x="35243" y="15716"/>
                  </a:cubicBezTo>
                  <a:cubicBezTo>
                    <a:pt x="10477" y="25241"/>
                    <a:pt x="0" y="56674"/>
                    <a:pt x="0" y="86201"/>
                  </a:cubicBezTo>
                  <a:cubicBezTo>
                    <a:pt x="0" y="108109"/>
                    <a:pt x="16193" y="144304"/>
                    <a:pt x="38100" y="150019"/>
                  </a:cubicBezTo>
                  <a:cubicBezTo>
                    <a:pt x="46673" y="152876"/>
                    <a:pt x="56198" y="150971"/>
                    <a:pt x="64770" y="153829"/>
                  </a:cubicBezTo>
                  <a:cubicBezTo>
                    <a:pt x="87630" y="151924"/>
                    <a:pt x="109538" y="151924"/>
                    <a:pt x="132398" y="153829"/>
                  </a:cubicBezTo>
                  <a:lnTo>
                    <a:pt x="132398" y="153829"/>
                  </a:lnTo>
                  <a:cubicBezTo>
                    <a:pt x="135255" y="158591"/>
                    <a:pt x="133350" y="163354"/>
                    <a:pt x="133350" y="169069"/>
                  </a:cubicBezTo>
                  <a:cubicBezTo>
                    <a:pt x="133350" y="227171"/>
                    <a:pt x="133350" y="230029"/>
                    <a:pt x="133350" y="288131"/>
                  </a:cubicBezTo>
                  <a:cubicBezTo>
                    <a:pt x="133350" y="314801"/>
                    <a:pt x="132398" y="341471"/>
                    <a:pt x="134302" y="368141"/>
                  </a:cubicBezTo>
                  <a:cubicBezTo>
                    <a:pt x="140970" y="399574"/>
                    <a:pt x="155257" y="411956"/>
                    <a:pt x="188595" y="411956"/>
                  </a:cubicBezTo>
                  <a:cubicBezTo>
                    <a:pt x="373380" y="411956"/>
                    <a:pt x="558165" y="411956"/>
                    <a:pt x="743903" y="411956"/>
                  </a:cubicBezTo>
                  <a:cubicBezTo>
                    <a:pt x="754380" y="411956"/>
                    <a:pt x="763905" y="411004"/>
                    <a:pt x="773430" y="406241"/>
                  </a:cubicBezTo>
                  <a:cubicBezTo>
                    <a:pt x="797243" y="394811"/>
                    <a:pt x="808673" y="375761"/>
                    <a:pt x="808673" y="350044"/>
                  </a:cubicBezTo>
                  <a:cubicBezTo>
                    <a:pt x="808673" y="271939"/>
                    <a:pt x="808673" y="248126"/>
                    <a:pt x="808673" y="170021"/>
                  </a:cubicBezTo>
                  <a:cubicBezTo>
                    <a:pt x="808673" y="165259"/>
                    <a:pt x="807720" y="159544"/>
                    <a:pt x="809625" y="154781"/>
                  </a:cubicBezTo>
                  <a:cubicBezTo>
                    <a:pt x="814388" y="151924"/>
                    <a:pt x="819150" y="153829"/>
                    <a:pt x="823913" y="153829"/>
                  </a:cubicBezTo>
                  <a:cubicBezTo>
                    <a:pt x="847725" y="152876"/>
                    <a:pt x="872490" y="154781"/>
                    <a:pt x="896303" y="152876"/>
                  </a:cubicBezTo>
                  <a:cubicBezTo>
                    <a:pt x="913448" y="147161"/>
                    <a:pt x="970598" y="114776"/>
                    <a:pt x="935355" y="42386"/>
                  </a:cubicBezTo>
                  <a:close/>
                  <a:moveTo>
                    <a:pt x="135255" y="111919"/>
                  </a:moveTo>
                  <a:cubicBezTo>
                    <a:pt x="135255" y="119539"/>
                    <a:pt x="133350" y="128111"/>
                    <a:pt x="125730" y="128111"/>
                  </a:cubicBezTo>
                  <a:cubicBezTo>
                    <a:pt x="102870" y="128111"/>
                    <a:pt x="80010" y="128111"/>
                    <a:pt x="57150" y="128111"/>
                  </a:cubicBezTo>
                  <a:cubicBezTo>
                    <a:pt x="38100" y="128111"/>
                    <a:pt x="23813" y="99536"/>
                    <a:pt x="23813" y="81439"/>
                  </a:cubicBezTo>
                  <a:cubicBezTo>
                    <a:pt x="23813" y="63341"/>
                    <a:pt x="37148" y="36671"/>
                    <a:pt x="55245" y="34766"/>
                  </a:cubicBezTo>
                  <a:cubicBezTo>
                    <a:pt x="56198" y="34766"/>
                    <a:pt x="58102" y="34766"/>
                    <a:pt x="59055" y="34766"/>
                  </a:cubicBezTo>
                  <a:cubicBezTo>
                    <a:pt x="70485" y="34766"/>
                    <a:pt x="80963" y="34766"/>
                    <a:pt x="92393" y="34766"/>
                  </a:cubicBezTo>
                  <a:cubicBezTo>
                    <a:pt x="103823" y="34766"/>
                    <a:pt x="114300" y="34766"/>
                    <a:pt x="125730" y="34766"/>
                  </a:cubicBezTo>
                  <a:cubicBezTo>
                    <a:pt x="132398" y="34766"/>
                    <a:pt x="135255" y="36671"/>
                    <a:pt x="135255" y="44291"/>
                  </a:cubicBezTo>
                  <a:cubicBezTo>
                    <a:pt x="135255" y="59531"/>
                    <a:pt x="135255" y="95726"/>
                    <a:pt x="135255" y="111919"/>
                  </a:cubicBezTo>
                  <a:close/>
                  <a:moveTo>
                    <a:pt x="886778" y="128111"/>
                  </a:moveTo>
                  <a:cubicBezTo>
                    <a:pt x="862965" y="129064"/>
                    <a:pt x="840105" y="128111"/>
                    <a:pt x="816293" y="128111"/>
                  </a:cubicBezTo>
                  <a:cubicBezTo>
                    <a:pt x="809625" y="128111"/>
                    <a:pt x="807720" y="119539"/>
                    <a:pt x="807720" y="112871"/>
                  </a:cubicBezTo>
                  <a:cubicBezTo>
                    <a:pt x="807720" y="96679"/>
                    <a:pt x="807720" y="59531"/>
                    <a:pt x="807720" y="43339"/>
                  </a:cubicBezTo>
                  <a:cubicBezTo>
                    <a:pt x="807720" y="36671"/>
                    <a:pt x="810578" y="34766"/>
                    <a:pt x="816293" y="34766"/>
                  </a:cubicBezTo>
                  <a:cubicBezTo>
                    <a:pt x="828675" y="34766"/>
                    <a:pt x="840105" y="34766"/>
                    <a:pt x="852488" y="34766"/>
                  </a:cubicBezTo>
                  <a:cubicBezTo>
                    <a:pt x="852488" y="34766"/>
                    <a:pt x="852488" y="34766"/>
                    <a:pt x="852488" y="34766"/>
                  </a:cubicBezTo>
                  <a:cubicBezTo>
                    <a:pt x="863918" y="34766"/>
                    <a:pt x="875348" y="33814"/>
                    <a:pt x="886778" y="34766"/>
                  </a:cubicBezTo>
                  <a:cubicBezTo>
                    <a:pt x="905828" y="35719"/>
                    <a:pt x="919163" y="63341"/>
                    <a:pt x="919163" y="81439"/>
                  </a:cubicBezTo>
                  <a:cubicBezTo>
                    <a:pt x="919163" y="99536"/>
                    <a:pt x="904875" y="127159"/>
                    <a:pt x="886778" y="1281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7" name="Google Shape;1817;p44"/>
            <p:cNvSpPr/>
            <p:nvPr/>
          </p:nvSpPr>
          <p:spPr>
            <a:xfrm>
              <a:off x="1541207" y="2788700"/>
              <a:ext cx="714375" cy="142875"/>
            </a:xfrm>
            <a:custGeom>
              <a:rect b="b" l="l" r="r" t="t"/>
              <a:pathLst>
                <a:path extrusionOk="0" h="142875" w="714375">
                  <a:moveTo>
                    <a:pt x="714949" y="132398"/>
                  </a:moveTo>
                  <a:cubicBezTo>
                    <a:pt x="713997" y="126683"/>
                    <a:pt x="711139" y="122873"/>
                    <a:pt x="704472" y="122873"/>
                  </a:cubicBezTo>
                  <a:cubicBezTo>
                    <a:pt x="674944" y="124778"/>
                    <a:pt x="648274" y="111442"/>
                    <a:pt x="619699" y="107633"/>
                  </a:cubicBezTo>
                  <a:cubicBezTo>
                    <a:pt x="600649" y="105728"/>
                    <a:pt x="519687" y="97155"/>
                    <a:pt x="505399" y="95250"/>
                  </a:cubicBezTo>
                  <a:cubicBezTo>
                    <a:pt x="496827" y="96203"/>
                    <a:pt x="487302" y="93345"/>
                    <a:pt x="488254" y="79058"/>
                  </a:cubicBezTo>
                  <a:cubicBezTo>
                    <a:pt x="489207" y="65723"/>
                    <a:pt x="489207" y="53340"/>
                    <a:pt x="482539" y="40005"/>
                  </a:cubicBezTo>
                  <a:cubicBezTo>
                    <a:pt x="472062" y="16192"/>
                    <a:pt x="452059" y="4763"/>
                    <a:pt x="428247" y="953"/>
                  </a:cubicBezTo>
                  <a:cubicBezTo>
                    <a:pt x="400624" y="0"/>
                    <a:pt x="379669" y="0"/>
                    <a:pt x="357762" y="0"/>
                  </a:cubicBezTo>
                  <a:cubicBezTo>
                    <a:pt x="336807" y="0"/>
                    <a:pt x="314899" y="0"/>
                    <a:pt x="287277" y="953"/>
                  </a:cubicBezTo>
                  <a:cubicBezTo>
                    <a:pt x="262512" y="4763"/>
                    <a:pt x="243462" y="16192"/>
                    <a:pt x="232984" y="40005"/>
                  </a:cubicBezTo>
                  <a:cubicBezTo>
                    <a:pt x="227269" y="53340"/>
                    <a:pt x="226317" y="65723"/>
                    <a:pt x="227269" y="79058"/>
                  </a:cubicBezTo>
                  <a:cubicBezTo>
                    <a:pt x="229174" y="93345"/>
                    <a:pt x="218697" y="96203"/>
                    <a:pt x="210124" y="95250"/>
                  </a:cubicBezTo>
                  <a:cubicBezTo>
                    <a:pt x="195837" y="98108"/>
                    <a:pt x="114874" y="105728"/>
                    <a:pt x="95824" y="107633"/>
                  </a:cubicBezTo>
                  <a:cubicBezTo>
                    <a:pt x="67249" y="111442"/>
                    <a:pt x="40579" y="124778"/>
                    <a:pt x="11052" y="122873"/>
                  </a:cubicBezTo>
                  <a:cubicBezTo>
                    <a:pt x="4384" y="122873"/>
                    <a:pt x="574" y="126683"/>
                    <a:pt x="574" y="132398"/>
                  </a:cubicBezTo>
                  <a:cubicBezTo>
                    <a:pt x="-378" y="139065"/>
                    <a:pt x="-1331" y="146685"/>
                    <a:pt x="8194" y="147638"/>
                  </a:cubicBezTo>
                  <a:cubicBezTo>
                    <a:pt x="12004" y="148590"/>
                    <a:pt x="15814" y="148590"/>
                    <a:pt x="18672" y="148590"/>
                  </a:cubicBezTo>
                  <a:cubicBezTo>
                    <a:pt x="131067" y="148590"/>
                    <a:pt x="243462" y="148590"/>
                    <a:pt x="355857" y="148590"/>
                  </a:cubicBezTo>
                  <a:cubicBezTo>
                    <a:pt x="468252" y="148590"/>
                    <a:pt x="580647" y="148590"/>
                    <a:pt x="693042" y="148590"/>
                  </a:cubicBezTo>
                  <a:cubicBezTo>
                    <a:pt x="696852" y="148590"/>
                    <a:pt x="700662" y="148590"/>
                    <a:pt x="703519" y="147638"/>
                  </a:cubicBezTo>
                  <a:cubicBezTo>
                    <a:pt x="716854" y="146685"/>
                    <a:pt x="715902" y="139065"/>
                    <a:pt x="714949" y="132398"/>
                  </a:cubicBezTo>
                  <a:close/>
                  <a:moveTo>
                    <a:pt x="453964" y="93345"/>
                  </a:moveTo>
                  <a:cubicBezTo>
                    <a:pt x="398719" y="94298"/>
                    <a:pt x="309184" y="95250"/>
                    <a:pt x="264417" y="93345"/>
                  </a:cubicBezTo>
                  <a:cubicBezTo>
                    <a:pt x="254892" y="93345"/>
                    <a:pt x="252034" y="91440"/>
                    <a:pt x="252034" y="81915"/>
                  </a:cubicBezTo>
                  <a:cubicBezTo>
                    <a:pt x="252034" y="40958"/>
                    <a:pt x="268227" y="24765"/>
                    <a:pt x="309184" y="24765"/>
                  </a:cubicBezTo>
                  <a:cubicBezTo>
                    <a:pt x="330139" y="24765"/>
                    <a:pt x="388242" y="24765"/>
                    <a:pt x="409197" y="24765"/>
                  </a:cubicBezTo>
                  <a:cubicBezTo>
                    <a:pt x="450154" y="24765"/>
                    <a:pt x="466347" y="40958"/>
                    <a:pt x="466347" y="81915"/>
                  </a:cubicBezTo>
                  <a:cubicBezTo>
                    <a:pt x="466347" y="91440"/>
                    <a:pt x="463489" y="93345"/>
                    <a:pt x="453964" y="933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18" name="Google Shape;1818;p44"/>
          <p:cNvSpPr/>
          <p:nvPr/>
        </p:nvSpPr>
        <p:spPr>
          <a:xfrm rot="5400000">
            <a:off x="4504175" y="5536287"/>
            <a:ext cx="1116733" cy="658285"/>
          </a:xfrm>
          <a:custGeom>
            <a:rect b="b" l="l" r="r" t="t"/>
            <a:pathLst>
              <a:path extrusionOk="0" h="533400" w="904875">
                <a:moveTo>
                  <a:pt x="868939" y="28667"/>
                </a:moveTo>
                <a:cubicBezTo>
                  <a:pt x="868939" y="28667"/>
                  <a:pt x="507942" y="9617"/>
                  <a:pt x="444124" y="5807"/>
                </a:cubicBezTo>
                <a:cubicBezTo>
                  <a:pt x="384117" y="1997"/>
                  <a:pt x="230764" y="-2765"/>
                  <a:pt x="179329" y="1997"/>
                </a:cubicBezTo>
                <a:cubicBezTo>
                  <a:pt x="126942" y="7712"/>
                  <a:pt x="4069" y="61052"/>
                  <a:pt x="259" y="147730"/>
                </a:cubicBezTo>
                <a:cubicBezTo>
                  <a:pt x="-4503" y="252505"/>
                  <a:pt x="57409" y="303940"/>
                  <a:pt x="100272" y="314417"/>
                </a:cubicBezTo>
                <a:cubicBezTo>
                  <a:pt x="126942" y="321085"/>
                  <a:pt x="275532" y="341087"/>
                  <a:pt x="284104" y="344897"/>
                </a:cubicBezTo>
                <a:cubicBezTo>
                  <a:pt x="292677" y="348707"/>
                  <a:pt x="310774" y="355375"/>
                  <a:pt x="311727" y="366805"/>
                </a:cubicBezTo>
                <a:cubicBezTo>
                  <a:pt x="312679" y="378235"/>
                  <a:pt x="253624" y="402047"/>
                  <a:pt x="233622" y="422050"/>
                </a:cubicBezTo>
                <a:cubicBezTo>
                  <a:pt x="213619" y="441100"/>
                  <a:pt x="195522" y="480152"/>
                  <a:pt x="207904" y="511585"/>
                </a:cubicBezTo>
                <a:cubicBezTo>
                  <a:pt x="214572" y="528730"/>
                  <a:pt x="251719" y="537302"/>
                  <a:pt x="279342" y="532540"/>
                </a:cubicBezTo>
                <a:cubicBezTo>
                  <a:pt x="306964" y="527777"/>
                  <a:pt x="418407" y="479200"/>
                  <a:pt x="465079" y="459197"/>
                </a:cubicBezTo>
                <a:cubicBezTo>
                  <a:pt x="509847" y="440147"/>
                  <a:pt x="653674" y="419192"/>
                  <a:pt x="817504" y="433480"/>
                </a:cubicBezTo>
                <a:cubicBezTo>
                  <a:pt x="831792" y="434432"/>
                  <a:pt x="831792" y="407762"/>
                  <a:pt x="831792" y="407762"/>
                </a:cubicBezTo>
                <a:lnTo>
                  <a:pt x="831792" y="103915"/>
                </a:lnTo>
                <a:cubicBezTo>
                  <a:pt x="831792" y="103915"/>
                  <a:pt x="830839" y="97247"/>
                  <a:pt x="835602" y="94390"/>
                </a:cubicBezTo>
                <a:lnTo>
                  <a:pt x="869892" y="94390"/>
                </a:lnTo>
                <a:cubicBezTo>
                  <a:pt x="893704" y="94390"/>
                  <a:pt x="912754" y="85817"/>
                  <a:pt x="912754" y="62005"/>
                </a:cubicBezTo>
                <a:cubicBezTo>
                  <a:pt x="911802" y="37240"/>
                  <a:pt x="892752" y="28667"/>
                  <a:pt x="868939" y="28667"/>
                </a:cubicBezTo>
                <a:close/>
                <a:moveTo>
                  <a:pt x="875607" y="80102"/>
                </a:moveTo>
                <a:cubicBezTo>
                  <a:pt x="875607" y="80102"/>
                  <a:pt x="832744" y="80102"/>
                  <a:pt x="832744" y="80102"/>
                </a:cubicBezTo>
                <a:lnTo>
                  <a:pt x="832744" y="42955"/>
                </a:lnTo>
                <a:cubicBezTo>
                  <a:pt x="832744" y="42955"/>
                  <a:pt x="875607" y="42955"/>
                  <a:pt x="875607" y="42955"/>
                </a:cubicBezTo>
                <a:cubicBezTo>
                  <a:pt x="887037" y="42955"/>
                  <a:pt x="896562" y="51527"/>
                  <a:pt x="896562" y="62005"/>
                </a:cubicBezTo>
                <a:cubicBezTo>
                  <a:pt x="896562" y="71530"/>
                  <a:pt x="887037" y="80102"/>
                  <a:pt x="875607" y="8010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19" name="Google Shape;1819;p44"/>
          <p:cNvGrpSpPr/>
          <p:nvPr/>
        </p:nvGrpSpPr>
        <p:grpSpPr>
          <a:xfrm>
            <a:off x="2495932" y="3776224"/>
            <a:ext cx="1078242" cy="1293142"/>
            <a:chOff x="6761163" y="2984500"/>
            <a:chExt cx="915988" cy="1098550"/>
          </a:xfrm>
        </p:grpSpPr>
        <p:sp>
          <p:nvSpPr>
            <p:cNvPr id="1820" name="Google Shape;1820;p44"/>
            <p:cNvSpPr/>
            <p:nvPr/>
          </p:nvSpPr>
          <p:spPr>
            <a:xfrm>
              <a:off x="7046913" y="2984500"/>
              <a:ext cx="361950" cy="239713"/>
            </a:xfrm>
            <a:custGeom>
              <a:rect b="b" l="l" r="r" t="t"/>
              <a:pathLst>
                <a:path extrusionOk="0" h="492" w="741">
                  <a:moveTo>
                    <a:pt x="434" y="127"/>
                  </a:moveTo>
                  <a:lnTo>
                    <a:pt x="434" y="74"/>
                  </a:lnTo>
                  <a:cubicBezTo>
                    <a:pt x="450" y="70"/>
                    <a:pt x="462" y="55"/>
                    <a:pt x="462" y="38"/>
                  </a:cubicBezTo>
                  <a:cubicBezTo>
                    <a:pt x="462" y="17"/>
                    <a:pt x="445" y="0"/>
                    <a:pt x="424" y="0"/>
                  </a:cubicBezTo>
                  <a:lnTo>
                    <a:pt x="317" y="0"/>
                  </a:lnTo>
                  <a:cubicBezTo>
                    <a:pt x="296" y="0"/>
                    <a:pt x="279" y="17"/>
                    <a:pt x="279" y="38"/>
                  </a:cubicBezTo>
                  <a:cubicBezTo>
                    <a:pt x="279" y="55"/>
                    <a:pt x="291" y="70"/>
                    <a:pt x="307" y="74"/>
                  </a:cubicBezTo>
                  <a:lnTo>
                    <a:pt x="307" y="127"/>
                  </a:lnTo>
                  <a:cubicBezTo>
                    <a:pt x="133" y="157"/>
                    <a:pt x="0" y="309"/>
                    <a:pt x="0" y="492"/>
                  </a:cubicBezTo>
                  <a:lnTo>
                    <a:pt x="741" y="492"/>
                  </a:lnTo>
                  <a:cubicBezTo>
                    <a:pt x="741" y="309"/>
                    <a:pt x="608" y="157"/>
                    <a:pt x="434" y="1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1" name="Google Shape;1821;p44"/>
            <p:cNvSpPr/>
            <p:nvPr/>
          </p:nvSpPr>
          <p:spPr>
            <a:xfrm>
              <a:off x="6761163" y="3238500"/>
              <a:ext cx="915988" cy="844550"/>
            </a:xfrm>
            <a:custGeom>
              <a:rect b="b" l="l" r="r" t="t"/>
              <a:pathLst>
                <a:path extrusionOk="0" h="1735" w="1880">
                  <a:moveTo>
                    <a:pt x="462" y="944"/>
                  </a:moveTo>
                  <a:cubicBezTo>
                    <a:pt x="425" y="904"/>
                    <a:pt x="383" y="868"/>
                    <a:pt x="343" y="832"/>
                  </a:cubicBezTo>
                  <a:cubicBezTo>
                    <a:pt x="271" y="769"/>
                    <a:pt x="181" y="706"/>
                    <a:pt x="148" y="612"/>
                  </a:cubicBezTo>
                  <a:cubicBezTo>
                    <a:pt x="134" y="574"/>
                    <a:pt x="135" y="531"/>
                    <a:pt x="150" y="493"/>
                  </a:cubicBezTo>
                  <a:cubicBezTo>
                    <a:pt x="178" y="416"/>
                    <a:pt x="261" y="365"/>
                    <a:pt x="343" y="373"/>
                  </a:cubicBezTo>
                  <a:cubicBezTo>
                    <a:pt x="424" y="381"/>
                    <a:pt x="494" y="438"/>
                    <a:pt x="537" y="506"/>
                  </a:cubicBezTo>
                  <a:cubicBezTo>
                    <a:pt x="545" y="520"/>
                    <a:pt x="552" y="532"/>
                    <a:pt x="557" y="542"/>
                  </a:cubicBezTo>
                  <a:cubicBezTo>
                    <a:pt x="532" y="678"/>
                    <a:pt x="502" y="813"/>
                    <a:pt x="462" y="944"/>
                  </a:cubicBezTo>
                  <a:close/>
                  <a:moveTo>
                    <a:pt x="1871" y="249"/>
                  </a:moveTo>
                  <a:cubicBezTo>
                    <a:pt x="1868" y="248"/>
                    <a:pt x="1865" y="248"/>
                    <a:pt x="1862" y="248"/>
                  </a:cubicBezTo>
                  <a:cubicBezTo>
                    <a:pt x="1836" y="247"/>
                    <a:pt x="1809" y="244"/>
                    <a:pt x="1780" y="240"/>
                  </a:cubicBezTo>
                  <a:cubicBezTo>
                    <a:pt x="1775" y="240"/>
                    <a:pt x="1770" y="239"/>
                    <a:pt x="1765" y="238"/>
                  </a:cubicBezTo>
                  <a:cubicBezTo>
                    <a:pt x="1764" y="239"/>
                    <a:pt x="1764" y="239"/>
                    <a:pt x="1763" y="239"/>
                  </a:cubicBezTo>
                  <a:cubicBezTo>
                    <a:pt x="1753" y="246"/>
                    <a:pt x="1743" y="254"/>
                    <a:pt x="1733" y="262"/>
                  </a:cubicBezTo>
                  <a:cubicBezTo>
                    <a:pt x="1731" y="263"/>
                    <a:pt x="1728" y="265"/>
                    <a:pt x="1725" y="266"/>
                  </a:cubicBezTo>
                  <a:cubicBezTo>
                    <a:pt x="1714" y="277"/>
                    <a:pt x="1699" y="282"/>
                    <a:pt x="1694" y="294"/>
                  </a:cubicBezTo>
                  <a:cubicBezTo>
                    <a:pt x="1691" y="296"/>
                    <a:pt x="1688" y="299"/>
                    <a:pt x="1685" y="301"/>
                  </a:cubicBezTo>
                  <a:cubicBezTo>
                    <a:pt x="1641" y="334"/>
                    <a:pt x="1592" y="360"/>
                    <a:pt x="1551" y="397"/>
                  </a:cubicBezTo>
                  <a:cubicBezTo>
                    <a:pt x="1548" y="400"/>
                    <a:pt x="1545" y="402"/>
                    <a:pt x="1542" y="405"/>
                  </a:cubicBezTo>
                  <a:cubicBezTo>
                    <a:pt x="1485" y="455"/>
                    <a:pt x="1433" y="511"/>
                    <a:pt x="1396" y="573"/>
                  </a:cubicBezTo>
                  <a:cubicBezTo>
                    <a:pt x="1394" y="575"/>
                    <a:pt x="1393" y="577"/>
                    <a:pt x="1391" y="579"/>
                  </a:cubicBezTo>
                  <a:cubicBezTo>
                    <a:pt x="1390" y="580"/>
                    <a:pt x="1388" y="582"/>
                    <a:pt x="1387" y="584"/>
                  </a:cubicBezTo>
                  <a:cubicBezTo>
                    <a:pt x="1275" y="439"/>
                    <a:pt x="1310" y="179"/>
                    <a:pt x="1322" y="108"/>
                  </a:cubicBezTo>
                  <a:lnTo>
                    <a:pt x="1334" y="108"/>
                  </a:lnTo>
                  <a:cubicBezTo>
                    <a:pt x="1363" y="108"/>
                    <a:pt x="1387" y="84"/>
                    <a:pt x="1387" y="54"/>
                  </a:cubicBezTo>
                  <a:cubicBezTo>
                    <a:pt x="1387" y="24"/>
                    <a:pt x="1363" y="0"/>
                    <a:pt x="1334" y="0"/>
                  </a:cubicBezTo>
                  <a:lnTo>
                    <a:pt x="576" y="0"/>
                  </a:lnTo>
                  <a:cubicBezTo>
                    <a:pt x="546" y="0"/>
                    <a:pt x="522" y="24"/>
                    <a:pt x="522" y="54"/>
                  </a:cubicBezTo>
                  <a:cubicBezTo>
                    <a:pt x="522" y="84"/>
                    <a:pt x="546" y="108"/>
                    <a:pt x="576" y="108"/>
                  </a:cubicBezTo>
                  <a:lnTo>
                    <a:pt x="588" y="108"/>
                  </a:lnTo>
                  <a:cubicBezTo>
                    <a:pt x="589" y="111"/>
                    <a:pt x="590" y="115"/>
                    <a:pt x="591" y="119"/>
                  </a:cubicBezTo>
                  <a:cubicBezTo>
                    <a:pt x="592" y="124"/>
                    <a:pt x="593" y="129"/>
                    <a:pt x="595" y="134"/>
                  </a:cubicBezTo>
                  <a:cubicBezTo>
                    <a:pt x="608" y="192"/>
                    <a:pt x="603" y="249"/>
                    <a:pt x="597" y="307"/>
                  </a:cubicBezTo>
                  <a:cubicBezTo>
                    <a:pt x="596" y="312"/>
                    <a:pt x="595" y="317"/>
                    <a:pt x="594" y="322"/>
                  </a:cubicBezTo>
                  <a:cubicBezTo>
                    <a:pt x="593" y="332"/>
                    <a:pt x="591" y="343"/>
                    <a:pt x="589" y="353"/>
                  </a:cubicBezTo>
                  <a:cubicBezTo>
                    <a:pt x="511" y="278"/>
                    <a:pt x="406" y="232"/>
                    <a:pt x="294" y="243"/>
                  </a:cubicBezTo>
                  <a:cubicBezTo>
                    <a:pt x="204" y="251"/>
                    <a:pt x="118" y="298"/>
                    <a:pt x="66" y="369"/>
                  </a:cubicBezTo>
                  <a:cubicBezTo>
                    <a:pt x="40" y="405"/>
                    <a:pt x="22" y="446"/>
                    <a:pt x="16" y="492"/>
                  </a:cubicBezTo>
                  <a:cubicBezTo>
                    <a:pt x="0" y="619"/>
                    <a:pt x="68" y="750"/>
                    <a:pt x="160" y="834"/>
                  </a:cubicBezTo>
                  <a:cubicBezTo>
                    <a:pt x="218" y="887"/>
                    <a:pt x="251" y="911"/>
                    <a:pt x="308" y="960"/>
                  </a:cubicBezTo>
                  <a:cubicBezTo>
                    <a:pt x="411" y="1049"/>
                    <a:pt x="393" y="1090"/>
                    <a:pt x="345" y="1094"/>
                  </a:cubicBezTo>
                  <a:cubicBezTo>
                    <a:pt x="309" y="1098"/>
                    <a:pt x="278" y="1128"/>
                    <a:pt x="298" y="1179"/>
                  </a:cubicBezTo>
                  <a:cubicBezTo>
                    <a:pt x="312" y="1214"/>
                    <a:pt x="353" y="1224"/>
                    <a:pt x="389" y="1228"/>
                  </a:cubicBezTo>
                  <a:cubicBezTo>
                    <a:pt x="398" y="1228"/>
                    <a:pt x="407" y="1228"/>
                    <a:pt x="416" y="1226"/>
                  </a:cubicBezTo>
                  <a:cubicBezTo>
                    <a:pt x="413" y="1271"/>
                    <a:pt x="413" y="1317"/>
                    <a:pt x="421" y="1364"/>
                  </a:cubicBezTo>
                  <a:cubicBezTo>
                    <a:pt x="422" y="1371"/>
                    <a:pt x="422" y="1378"/>
                    <a:pt x="423" y="1385"/>
                  </a:cubicBezTo>
                  <a:cubicBezTo>
                    <a:pt x="434" y="1466"/>
                    <a:pt x="469" y="1546"/>
                    <a:pt x="522" y="1610"/>
                  </a:cubicBezTo>
                  <a:lnTo>
                    <a:pt x="518" y="1606"/>
                  </a:lnTo>
                  <a:cubicBezTo>
                    <a:pt x="526" y="1616"/>
                    <a:pt x="533" y="1627"/>
                    <a:pt x="541" y="1637"/>
                  </a:cubicBezTo>
                  <a:lnTo>
                    <a:pt x="496" y="1637"/>
                  </a:lnTo>
                  <a:cubicBezTo>
                    <a:pt x="460" y="1637"/>
                    <a:pt x="430" y="1667"/>
                    <a:pt x="430" y="1704"/>
                  </a:cubicBezTo>
                  <a:lnTo>
                    <a:pt x="430" y="1735"/>
                  </a:lnTo>
                  <a:lnTo>
                    <a:pt x="452" y="1735"/>
                  </a:lnTo>
                  <a:lnTo>
                    <a:pt x="470" y="1735"/>
                  </a:lnTo>
                  <a:lnTo>
                    <a:pt x="574" y="1735"/>
                  </a:lnTo>
                  <a:cubicBezTo>
                    <a:pt x="582" y="1735"/>
                    <a:pt x="589" y="1735"/>
                    <a:pt x="597" y="1735"/>
                  </a:cubicBezTo>
                  <a:cubicBezTo>
                    <a:pt x="598" y="1735"/>
                    <a:pt x="599" y="1735"/>
                    <a:pt x="600" y="1735"/>
                  </a:cubicBezTo>
                  <a:lnTo>
                    <a:pt x="619" y="1735"/>
                  </a:lnTo>
                  <a:cubicBezTo>
                    <a:pt x="620" y="1735"/>
                    <a:pt x="621" y="1735"/>
                    <a:pt x="622" y="1735"/>
                  </a:cubicBezTo>
                  <a:cubicBezTo>
                    <a:pt x="626" y="1735"/>
                    <a:pt x="631" y="1735"/>
                    <a:pt x="635" y="1735"/>
                  </a:cubicBezTo>
                  <a:lnTo>
                    <a:pt x="690" y="1735"/>
                  </a:lnTo>
                  <a:lnTo>
                    <a:pt x="1444" y="1735"/>
                  </a:lnTo>
                  <a:lnTo>
                    <a:pt x="1517" y="1735"/>
                  </a:lnTo>
                  <a:lnTo>
                    <a:pt x="1517" y="1704"/>
                  </a:lnTo>
                  <a:cubicBezTo>
                    <a:pt x="1517" y="1667"/>
                    <a:pt x="1487" y="1637"/>
                    <a:pt x="1450" y="1637"/>
                  </a:cubicBezTo>
                  <a:lnTo>
                    <a:pt x="1404" y="1637"/>
                  </a:lnTo>
                  <a:cubicBezTo>
                    <a:pt x="1461" y="1537"/>
                    <a:pt x="1516" y="1441"/>
                    <a:pt x="1539" y="1325"/>
                  </a:cubicBezTo>
                  <a:cubicBezTo>
                    <a:pt x="1556" y="1239"/>
                    <a:pt x="1558" y="1150"/>
                    <a:pt x="1549" y="1063"/>
                  </a:cubicBezTo>
                  <a:cubicBezTo>
                    <a:pt x="1548" y="1056"/>
                    <a:pt x="1547" y="1049"/>
                    <a:pt x="1547" y="1043"/>
                  </a:cubicBezTo>
                  <a:cubicBezTo>
                    <a:pt x="1557" y="1032"/>
                    <a:pt x="1538" y="1022"/>
                    <a:pt x="1551" y="1011"/>
                  </a:cubicBezTo>
                  <a:cubicBezTo>
                    <a:pt x="1559" y="1010"/>
                    <a:pt x="1566" y="1009"/>
                    <a:pt x="1573" y="1007"/>
                  </a:cubicBezTo>
                  <a:cubicBezTo>
                    <a:pt x="1679" y="979"/>
                    <a:pt x="1700" y="872"/>
                    <a:pt x="1700" y="765"/>
                  </a:cubicBezTo>
                  <a:cubicBezTo>
                    <a:pt x="1700" y="763"/>
                    <a:pt x="1700" y="761"/>
                    <a:pt x="1700" y="759"/>
                  </a:cubicBezTo>
                  <a:cubicBezTo>
                    <a:pt x="1699" y="747"/>
                    <a:pt x="1699" y="733"/>
                    <a:pt x="1699" y="716"/>
                  </a:cubicBezTo>
                  <a:cubicBezTo>
                    <a:pt x="1699" y="714"/>
                    <a:pt x="1699" y="712"/>
                    <a:pt x="1699" y="710"/>
                  </a:cubicBezTo>
                  <a:cubicBezTo>
                    <a:pt x="1695" y="676"/>
                    <a:pt x="1690" y="638"/>
                    <a:pt x="1686" y="604"/>
                  </a:cubicBezTo>
                  <a:cubicBezTo>
                    <a:pt x="1685" y="601"/>
                    <a:pt x="1685" y="598"/>
                    <a:pt x="1685" y="595"/>
                  </a:cubicBezTo>
                  <a:cubicBezTo>
                    <a:pt x="1683" y="583"/>
                    <a:pt x="1683" y="571"/>
                    <a:pt x="1683" y="559"/>
                  </a:cubicBezTo>
                  <a:cubicBezTo>
                    <a:pt x="1683" y="491"/>
                    <a:pt x="1703" y="428"/>
                    <a:pt x="1738" y="377"/>
                  </a:cubicBezTo>
                  <a:cubicBezTo>
                    <a:pt x="1740" y="374"/>
                    <a:pt x="1742" y="371"/>
                    <a:pt x="1744" y="369"/>
                  </a:cubicBezTo>
                  <a:cubicBezTo>
                    <a:pt x="1748" y="363"/>
                    <a:pt x="1751" y="357"/>
                    <a:pt x="1755" y="352"/>
                  </a:cubicBezTo>
                  <a:cubicBezTo>
                    <a:pt x="1757" y="349"/>
                    <a:pt x="1760" y="347"/>
                    <a:pt x="1762" y="345"/>
                  </a:cubicBezTo>
                  <a:cubicBezTo>
                    <a:pt x="1770" y="334"/>
                    <a:pt x="1780" y="325"/>
                    <a:pt x="1790" y="315"/>
                  </a:cubicBezTo>
                  <a:cubicBezTo>
                    <a:pt x="1792" y="313"/>
                    <a:pt x="1795" y="311"/>
                    <a:pt x="1797" y="309"/>
                  </a:cubicBezTo>
                  <a:cubicBezTo>
                    <a:pt x="1818" y="292"/>
                    <a:pt x="1841" y="277"/>
                    <a:pt x="1863" y="261"/>
                  </a:cubicBezTo>
                  <a:cubicBezTo>
                    <a:pt x="1866" y="259"/>
                    <a:pt x="1869" y="257"/>
                    <a:pt x="1872" y="255"/>
                  </a:cubicBezTo>
                  <a:cubicBezTo>
                    <a:pt x="1871" y="254"/>
                    <a:pt x="1877" y="253"/>
                    <a:pt x="1880" y="252"/>
                  </a:cubicBezTo>
                  <a:cubicBezTo>
                    <a:pt x="1880" y="244"/>
                    <a:pt x="1875" y="249"/>
                    <a:pt x="1871" y="2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5" name="Shape 1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6" name="Google Shape;1826;p45"/>
          <p:cNvSpPr txBox="1"/>
          <p:nvPr>
            <p:ph idx="1" type="body"/>
          </p:nvPr>
        </p:nvSpPr>
        <p:spPr>
          <a:xfrm>
            <a:off x="323529" y="501545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None/>
            </a:pPr>
            <a:r>
              <a:rPr lang="en-US"/>
              <a:t>Fully Editable Shapes</a:t>
            </a:r>
            <a:endParaRPr/>
          </a:p>
        </p:txBody>
      </p:sp>
      <p:grpSp>
        <p:nvGrpSpPr>
          <p:cNvPr id="1827" name="Google Shape;1827;p45"/>
          <p:cNvGrpSpPr/>
          <p:nvPr/>
        </p:nvGrpSpPr>
        <p:grpSpPr>
          <a:xfrm>
            <a:off x="295274" y="1225792"/>
            <a:ext cx="3203975" cy="2734590"/>
            <a:chOff x="3703721" y="1693521"/>
            <a:chExt cx="4784558" cy="4083617"/>
          </a:xfrm>
        </p:grpSpPr>
        <p:sp>
          <p:nvSpPr>
            <p:cNvPr id="1828" name="Google Shape;1828;p45"/>
            <p:cNvSpPr/>
            <p:nvPr/>
          </p:nvSpPr>
          <p:spPr>
            <a:xfrm rot="10800000">
              <a:off x="5245982" y="3779082"/>
              <a:ext cx="318709" cy="1998054"/>
            </a:xfrm>
            <a:custGeom>
              <a:rect b="b" l="l" r="r" t="t"/>
              <a:pathLst>
                <a:path extrusionOk="0" h="1552575" w="247650">
                  <a:moveTo>
                    <a:pt x="247650" y="1469035"/>
                  </a:moveTo>
                  <a:cubicBezTo>
                    <a:pt x="241935" y="1179475"/>
                    <a:pt x="234315" y="905155"/>
                    <a:pt x="230505" y="614642"/>
                  </a:cubicBezTo>
                  <a:cubicBezTo>
                    <a:pt x="228600" y="504152"/>
                    <a:pt x="231458" y="394615"/>
                    <a:pt x="219075" y="285077"/>
                  </a:cubicBezTo>
                  <a:cubicBezTo>
                    <a:pt x="215265" y="186970"/>
                    <a:pt x="170498" y="103150"/>
                    <a:pt x="104775" y="31712"/>
                  </a:cubicBezTo>
                  <a:cubicBezTo>
                    <a:pt x="94298" y="20282"/>
                    <a:pt x="72390" y="-11150"/>
                    <a:pt x="67627" y="4090"/>
                  </a:cubicBezTo>
                  <a:cubicBezTo>
                    <a:pt x="36195" y="104102"/>
                    <a:pt x="0" y="592735"/>
                    <a:pt x="0" y="867055"/>
                  </a:cubicBezTo>
                  <a:cubicBezTo>
                    <a:pt x="0" y="959447"/>
                    <a:pt x="0" y="961352"/>
                    <a:pt x="89535" y="982307"/>
                  </a:cubicBezTo>
                  <a:cubicBezTo>
                    <a:pt x="133350" y="992785"/>
                    <a:pt x="160020" y="1014692"/>
                    <a:pt x="151448" y="1058507"/>
                  </a:cubicBezTo>
                  <a:cubicBezTo>
                    <a:pt x="144780" y="1096607"/>
                    <a:pt x="141923" y="1135660"/>
                    <a:pt x="137160" y="1173760"/>
                  </a:cubicBezTo>
                  <a:cubicBezTo>
                    <a:pt x="124777" y="1269010"/>
                    <a:pt x="138113" y="1348067"/>
                    <a:pt x="133350" y="1442365"/>
                  </a:cubicBezTo>
                  <a:cubicBezTo>
                    <a:pt x="118110" y="1454747"/>
                    <a:pt x="108585" y="1472845"/>
                    <a:pt x="108585" y="1493800"/>
                  </a:cubicBezTo>
                  <a:cubicBezTo>
                    <a:pt x="108585" y="1530947"/>
                    <a:pt x="138113" y="1560475"/>
                    <a:pt x="175260" y="1560475"/>
                  </a:cubicBezTo>
                  <a:cubicBezTo>
                    <a:pt x="182880" y="1560475"/>
                    <a:pt x="189548" y="1559522"/>
                    <a:pt x="196215" y="1556665"/>
                  </a:cubicBezTo>
                  <a:cubicBezTo>
                    <a:pt x="212408" y="1551902"/>
                    <a:pt x="227648" y="1542377"/>
                    <a:pt x="239077" y="1527137"/>
                  </a:cubicBezTo>
                  <a:cubicBezTo>
                    <a:pt x="240030" y="1526185"/>
                    <a:pt x="240983" y="1525232"/>
                    <a:pt x="240983" y="1524280"/>
                  </a:cubicBezTo>
                  <a:cubicBezTo>
                    <a:pt x="251460" y="1507135"/>
                    <a:pt x="247650" y="1488085"/>
                    <a:pt x="247650" y="1469035"/>
                  </a:cubicBezTo>
                  <a:close/>
                  <a:moveTo>
                    <a:pt x="205740" y="1431887"/>
                  </a:moveTo>
                  <a:cubicBezTo>
                    <a:pt x="196215" y="1439507"/>
                    <a:pt x="182880" y="1438555"/>
                    <a:pt x="175260" y="1429030"/>
                  </a:cubicBezTo>
                  <a:cubicBezTo>
                    <a:pt x="167640" y="1419505"/>
                    <a:pt x="168592" y="1406170"/>
                    <a:pt x="178117" y="1398550"/>
                  </a:cubicBezTo>
                  <a:cubicBezTo>
                    <a:pt x="187642" y="1390930"/>
                    <a:pt x="200977" y="1391882"/>
                    <a:pt x="208598" y="1401407"/>
                  </a:cubicBezTo>
                  <a:cubicBezTo>
                    <a:pt x="216217" y="1409980"/>
                    <a:pt x="215265" y="1424267"/>
                    <a:pt x="205740" y="1431887"/>
                  </a:cubicBezTo>
                  <a:close/>
                  <a:moveTo>
                    <a:pt x="205740" y="1269962"/>
                  </a:moveTo>
                  <a:cubicBezTo>
                    <a:pt x="196215" y="1277582"/>
                    <a:pt x="182880" y="1276630"/>
                    <a:pt x="175260" y="1267105"/>
                  </a:cubicBezTo>
                  <a:cubicBezTo>
                    <a:pt x="167640" y="1257580"/>
                    <a:pt x="168592" y="1244245"/>
                    <a:pt x="178117" y="1236625"/>
                  </a:cubicBezTo>
                  <a:cubicBezTo>
                    <a:pt x="187642" y="1229005"/>
                    <a:pt x="200977" y="1229957"/>
                    <a:pt x="208598" y="1239482"/>
                  </a:cubicBezTo>
                  <a:cubicBezTo>
                    <a:pt x="216217" y="1248055"/>
                    <a:pt x="215265" y="1262342"/>
                    <a:pt x="205740" y="1269962"/>
                  </a:cubicBezTo>
                  <a:close/>
                  <a:moveTo>
                    <a:pt x="205740" y="1108037"/>
                  </a:moveTo>
                  <a:cubicBezTo>
                    <a:pt x="196215" y="1115657"/>
                    <a:pt x="182880" y="1114705"/>
                    <a:pt x="175260" y="1105180"/>
                  </a:cubicBezTo>
                  <a:cubicBezTo>
                    <a:pt x="167640" y="1095655"/>
                    <a:pt x="168592" y="1082320"/>
                    <a:pt x="178117" y="1074700"/>
                  </a:cubicBezTo>
                  <a:cubicBezTo>
                    <a:pt x="187642" y="1067080"/>
                    <a:pt x="200977" y="1068032"/>
                    <a:pt x="208598" y="1077557"/>
                  </a:cubicBezTo>
                  <a:cubicBezTo>
                    <a:pt x="216217" y="1086130"/>
                    <a:pt x="215265" y="1100417"/>
                    <a:pt x="205740" y="110803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9" name="Google Shape;1829;p45"/>
            <p:cNvSpPr/>
            <p:nvPr/>
          </p:nvSpPr>
          <p:spPr>
            <a:xfrm rot="10800000">
              <a:off x="5745093" y="3765944"/>
              <a:ext cx="728346" cy="2011194"/>
            </a:xfrm>
            <a:custGeom>
              <a:rect b="b" l="l" r="r" t="t"/>
              <a:pathLst>
                <a:path extrusionOk="0" h="2011193" w="728345">
                  <a:moveTo>
                    <a:pt x="144874" y="806768"/>
                  </a:moveTo>
                  <a:cubicBezTo>
                    <a:pt x="160114" y="806768"/>
                    <a:pt x="173449" y="796290"/>
                    <a:pt x="173449" y="782955"/>
                  </a:cubicBezTo>
                  <a:lnTo>
                    <a:pt x="173449" y="165735"/>
                  </a:lnTo>
                  <a:cubicBezTo>
                    <a:pt x="173449" y="152400"/>
                    <a:pt x="161066" y="141923"/>
                    <a:pt x="144874" y="141923"/>
                  </a:cubicBezTo>
                  <a:cubicBezTo>
                    <a:pt x="129634" y="141923"/>
                    <a:pt x="116299" y="152400"/>
                    <a:pt x="116299" y="165735"/>
                  </a:cubicBezTo>
                  <a:lnTo>
                    <a:pt x="116299" y="782955"/>
                  </a:lnTo>
                  <a:cubicBezTo>
                    <a:pt x="116299" y="796290"/>
                    <a:pt x="128681" y="806768"/>
                    <a:pt x="144874" y="806768"/>
                  </a:cubicBezTo>
                  <a:close/>
                  <a:moveTo>
                    <a:pt x="256316" y="806768"/>
                  </a:moveTo>
                  <a:cubicBezTo>
                    <a:pt x="271556" y="806768"/>
                    <a:pt x="284891" y="796290"/>
                    <a:pt x="284891" y="782955"/>
                  </a:cubicBezTo>
                  <a:lnTo>
                    <a:pt x="284891" y="165735"/>
                  </a:lnTo>
                  <a:cubicBezTo>
                    <a:pt x="284891" y="152400"/>
                    <a:pt x="272509" y="141923"/>
                    <a:pt x="256316" y="141923"/>
                  </a:cubicBezTo>
                  <a:cubicBezTo>
                    <a:pt x="241077" y="141923"/>
                    <a:pt x="227741" y="152400"/>
                    <a:pt x="227741" y="165735"/>
                  </a:cubicBezTo>
                  <a:lnTo>
                    <a:pt x="227741" y="782955"/>
                  </a:lnTo>
                  <a:cubicBezTo>
                    <a:pt x="227741" y="796290"/>
                    <a:pt x="240124" y="806768"/>
                    <a:pt x="256316" y="806768"/>
                  </a:cubicBezTo>
                  <a:close/>
                  <a:moveTo>
                    <a:pt x="367759" y="806768"/>
                  </a:moveTo>
                  <a:cubicBezTo>
                    <a:pt x="382999" y="806768"/>
                    <a:pt x="396334" y="796290"/>
                    <a:pt x="396334" y="782955"/>
                  </a:cubicBezTo>
                  <a:lnTo>
                    <a:pt x="396334" y="165735"/>
                  </a:lnTo>
                  <a:cubicBezTo>
                    <a:pt x="396334" y="152400"/>
                    <a:pt x="383952" y="141923"/>
                    <a:pt x="367759" y="141923"/>
                  </a:cubicBezTo>
                  <a:cubicBezTo>
                    <a:pt x="352519" y="141923"/>
                    <a:pt x="339184" y="152400"/>
                    <a:pt x="339184" y="165735"/>
                  </a:cubicBezTo>
                  <a:lnTo>
                    <a:pt x="339184" y="782955"/>
                  </a:lnTo>
                  <a:cubicBezTo>
                    <a:pt x="339184" y="796290"/>
                    <a:pt x="351566" y="806768"/>
                    <a:pt x="367759" y="806768"/>
                  </a:cubicBezTo>
                  <a:close/>
                  <a:moveTo>
                    <a:pt x="479202" y="806768"/>
                  </a:moveTo>
                  <a:cubicBezTo>
                    <a:pt x="494441" y="806768"/>
                    <a:pt x="507777" y="796290"/>
                    <a:pt x="507777" y="782955"/>
                  </a:cubicBezTo>
                  <a:lnTo>
                    <a:pt x="507777" y="165735"/>
                  </a:lnTo>
                  <a:cubicBezTo>
                    <a:pt x="507777" y="152400"/>
                    <a:pt x="495394" y="141923"/>
                    <a:pt x="479202" y="141923"/>
                  </a:cubicBezTo>
                  <a:cubicBezTo>
                    <a:pt x="463961" y="141923"/>
                    <a:pt x="450627" y="152400"/>
                    <a:pt x="450627" y="165735"/>
                  </a:cubicBezTo>
                  <a:lnTo>
                    <a:pt x="450627" y="782955"/>
                  </a:lnTo>
                  <a:cubicBezTo>
                    <a:pt x="450627" y="796290"/>
                    <a:pt x="463009" y="806768"/>
                    <a:pt x="479202" y="806768"/>
                  </a:cubicBezTo>
                  <a:close/>
                  <a:moveTo>
                    <a:pt x="590644" y="806768"/>
                  </a:moveTo>
                  <a:cubicBezTo>
                    <a:pt x="605884" y="806768"/>
                    <a:pt x="619219" y="796290"/>
                    <a:pt x="619219" y="782955"/>
                  </a:cubicBezTo>
                  <a:lnTo>
                    <a:pt x="619219" y="165735"/>
                  </a:lnTo>
                  <a:cubicBezTo>
                    <a:pt x="619219" y="152400"/>
                    <a:pt x="606836" y="141923"/>
                    <a:pt x="590644" y="141923"/>
                  </a:cubicBezTo>
                  <a:cubicBezTo>
                    <a:pt x="575404" y="141923"/>
                    <a:pt x="562069" y="152400"/>
                    <a:pt x="562069" y="165735"/>
                  </a:cubicBezTo>
                  <a:lnTo>
                    <a:pt x="562069" y="782955"/>
                  </a:lnTo>
                  <a:cubicBezTo>
                    <a:pt x="562069" y="796290"/>
                    <a:pt x="574452" y="806768"/>
                    <a:pt x="590644" y="806768"/>
                  </a:cubicBezTo>
                  <a:close/>
                  <a:moveTo>
                    <a:pt x="466876" y="2011193"/>
                  </a:moveTo>
                  <a:lnTo>
                    <a:pt x="278033" y="2011193"/>
                  </a:lnTo>
                  <a:lnTo>
                    <a:pt x="278033" y="1370582"/>
                  </a:lnTo>
                  <a:lnTo>
                    <a:pt x="322039" y="1370582"/>
                  </a:lnTo>
                  <a:lnTo>
                    <a:pt x="322039" y="888683"/>
                  </a:lnTo>
                  <a:lnTo>
                    <a:pt x="143922" y="888683"/>
                  </a:lnTo>
                  <a:cubicBezTo>
                    <a:pt x="86772" y="888683"/>
                    <a:pt x="39147" y="842010"/>
                    <a:pt x="39147" y="783908"/>
                  </a:cubicBezTo>
                  <a:lnTo>
                    <a:pt x="1047" y="228600"/>
                  </a:lnTo>
                  <a:cubicBezTo>
                    <a:pt x="-12289" y="34290"/>
                    <a:pt x="103916" y="0"/>
                    <a:pt x="229647" y="0"/>
                  </a:cubicBezTo>
                  <a:lnTo>
                    <a:pt x="499204" y="0"/>
                  </a:lnTo>
                  <a:cubicBezTo>
                    <a:pt x="624934" y="0"/>
                    <a:pt x="743044" y="36195"/>
                    <a:pt x="726852" y="228600"/>
                  </a:cubicBezTo>
                  <a:lnTo>
                    <a:pt x="688752" y="783908"/>
                  </a:lnTo>
                  <a:cubicBezTo>
                    <a:pt x="688752" y="841058"/>
                    <a:pt x="642079" y="888683"/>
                    <a:pt x="583977" y="888683"/>
                  </a:cubicBezTo>
                  <a:lnTo>
                    <a:pt x="412527" y="888683"/>
                  </a:lnTo>
                  <a:lnTo>
                    <a:pt x="412527" y="1370582"/>
                  </a:lnTo>
                  <a:lnTo>
                    <a:pt x="466876" y="137058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0" name="Google Shape;1830;p45"/>
            <p:cNvSpPr/>
            <p:nvPr/>
          </p:nvSpPr>
          <p:spPr>
            <a:xfrm rot="10800000">
              <a:off x="6653842" y="3765946"/>
              <a:ext cx="513143" cy="2011192"/>
            </a:xfrm>
            <a:custGeom>
              <a:rect b="b" l="l" r="r" t="t"/>
              <a:pathLst>
                <a:path extrusionOk="0" h="2314575" w="590550">
                  <a:moveTo>
                    <a:pt x="450200" y="68609"/>
                  </a:moveTo>
                  <a:cubicBezTo>
                    <a:pt x="404479" y="21936"/>
                    <a:pt x="351140" y="-924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89227" y="29"/>
                    <a:pt x="288275" y="29"/>
                    <a:pt x="286370" y="29"/>
                  </a:cubicBezTo>
                  <a:cubicBezTo>
                    <a:pt x="227315" y="1934"/>
                    <a:pt x="174927" y="28604"/>
                    <a:pt x="130160" y="78134"/>
                  </a:cubicBezTo>
                  <a:cubicBezTo>
                    <a:pt x="28242" y="190529"/>
                    <a:pt x="-10810" y="404841"/>
                    <a:pt x="2525" y="557241"/>
                  </a:cubicBezTo>
                  <a:cubicBezTo>
                    <a:pt x="13002" y="671541"/>
                    <a:pt x="82535" y="884901"/>
                    <a:pt x="147304" y="1065876"/>
                  </a:cubicBezTo>
                  <a:cubicBezTo>
                    <a:pt x="143494" y="1067781"/>
                    <a:pt x="140637" y="1072544"/>
                    <a:pt x="140637" y="1077306"/>
                  </a:cubicBezTo>
                  <a:lnTo>
                    <a:pt x="140637" y="1085879"/>
                  </a:lnTo>
                  <a:cubicBezTo>
                    <a:pt x="140637" y="1092546"/>
                    <a:pt x="146352" y="1098261"/>
                    <a:pt x="153019" y="1098261"/>
                  </a:cubicBezTo>
                  <a:lnTo>
                    <a:pt x="158735" y="1098261"/>
                  </a:lnTo>
                  <a:cubicBezTo>
                    <a:pt x="201597" y="1216371"/>
                    <a:pt x="241602" y="1315431"/>
                    <a:pt x="257794" y="1355436"/>
                  </a:cubicBezTo>
                  <a:cubicBezTo>
                    <a:pt x="221600" y="1369724"/>
                    <a:pt x="190167" y="1401156"/>
                    <a:pt x="190167" y="1437351"/>
                  </a:cubicBezTo>
                  <a:lnTo>
                    <a:pt x="209217" y="2227926"/>
                  </a:lnTo>
                  <a:cubicBezTo>
                    <a:pt x="209217" y="2277456"/>
                    <a:pt x="250175" y="2318414"/>
                    <a:pt x="299704" y="2318414"/>
                  </a:cubicBezTo>
                  <a:cubicBezTo>
                    <a:pt x="349235" y="2318414"/>
                    <a:pt x="390192" y="2277456"/>
                    <a:pt x="390192" y="2227926"/>
                  </a:cubicBezTo>
                  <a:lnTo>
                    <a:pt x="409242" y="1437351"/>
                  </a:lnTo>
                  <a:cubicBezTo>
                    <a:pt x="409242" y="1402109"/>
                    <a:pt x="378762" y="1370676"/>
                    <a:pt x="343520" y="1356389"/>
                  </a:cubicBezTo>
                  <a:cubicBezTo>
                    <a:pt x="356854" y="1322099"/>
                    <a:pt x="394954" y="1221134"/>
                    <a:pt x="437817" y="1098261"/>
                  </a:cubicBezTo>
                  <a:lnTo>
                    <a:pt x="447342" y="1098261"/>
                  </a:lnTo>
                  <a:cubicBezTo>
                    <a:pt x="454010" y="1098261"/>
                    <a:pt x="459725" y="1092546"/>
                    <a:pt x="459725" y="1085879"/>
                  </a:cubicBezTo>
                  <a:lnTo>
                    <a:pt x="459725" y="1077306"/>
                  </a:lnTo>
                  <a:cubicBezTo>
                    <a:pt x="459725" y="1070639"/>
                    <a:pt x="454962" y="1065876"/>
                    <a:pt x="449247" y="1064924"/>
                  </a:cubicBezTo>
                  <a:cubicBezTo>
                    <a:pt x="515922" y="869661"/>
                    <a:pt x="589265" y="633441"/>
                    <a:pt x="592122" y="521999"/>
                  </a:cubicBezTo>
                  <a:cubicBezTo>
                    <a:pt x="594979" y="377219"/>
                    <a:pt x="552117" y="173384"/>
                    <a:pt x="450200" y="68609"/>
                  </a:cubicBezTo>
                  <a:close/>
                  <a:moveTo>
                    <a:pt x="284465" y="1064924"/>
                  </a:moveTo>
                  <a:cubicBezTo>
                    <a:pt x="260652" y="838229"/>
                    <a:pt x="233029" y="553431"/>
                    <a:pt x="233982" y="491519"/>
                  </a:cubicBezTo>
                  <a:cubicBezTo>
                    <a:pt x="239697" y="46701"/>
                    <a:pt x="287322" y="29556"/>
                    <a:pt x="290179" y="28604"/>
                  </a:cubicBezTo>
                  <a:cubicBezTo>
                    <a:pt x="290179" y="28604"/>
                    <a:pt x="290179" y="28604"/>
                    <a:pt x="290179" y="28604"/>
                  </a:cubicBezTo>
                  <a:cubicBezTo>
                    <a:pt x="292085" y="28604"/>
                    <a:pt x="293990" y="30509"/>
                    <a:pt x="295895" y="31461"/>
                  </a:cubicBezTo>
                  <a:cubicBezTo>
                    <a:pt x="336852" y="72419"/>
                    <a:pt x="356854" y="324831"/>
                    <a:pt x="355902" y="490566"/>
                  </a:cubicBezTo>
                  <a:cubicBezTo>
                    <a:pt x="354950" y="582959"/>
                    <a:pt x="333995" y="849659"/>
                    <a:pt x="314945" y="1063971"/>
                  </a:cubicBezTo>
                  <a:lnTo>
                    <a:pt x="284465" y="1063971"/>
                  </a:lnTo>
                  <a:close/>
                  <a:moveTo>
                    <a:pt x="311135" y="1099214"/>
                  </a:moveTo>
                  <a:cubicBezTo>
                    <a:pt x="307325" y="1143029"/>
                    <a:pt x="303515" y="1183986"/>
                    <a:pt x="300657" y="1220181"/>
                  </a:cubicBezTo>
                  <a:cubicBezTo>
                    <a:pt x="296847" y="1183986"/>
                    <a:pt x="292085" y="1143029"/>
                    <a:pt x="288275" y="1099214"/>
                  </a:cubicBezTo>
                  <a:lnTo>
                    <a:pt x="311135" y="1099214"/>
                  </a:lnTo>
                  <a:close/>
                  <a:moveTo>
                    <a:pt x="243507" y="56226"/>
                  </a:moveTo>
                  <a:cubicBezTo>
                    <a:pt x="225410" y="115281"/>
                    <a:pt x="208265" y="238154"/>
                    <a:pt x="205407" y="491519"/>
                  </a:cubicBezTo>
                  <a:cubicBezTo>
                    <a:pt x="204454" y="555336"/>
                    <a:pt x="232077" y="838229"/>
                    <a:pt x="255890" y="1064924"/>
                  </a:cubicBezTo>
                  <a:lnTo>
                    <a:pt x="234935" y="1064924"/>
                  </a:lnTo>
                  <a:cubicBezTo>
                    <a:pt x="192072" y="873471"/>
                    <a:pt x="144447" y="639156"/>
                    <a:pt x="133017" y="517236"/>
                  </a:cubicBezTo>
                  <a:cubicBezTo>
                    <a:pt x="114919" y="317211"/>
                    <a:pt x="175879" y="131474"/>
                    <a:pt x="242554" y="58131"/>
                  </a:cubicBezTo>
                  <a:cubicBezTo>
                    <a:pt x="242554" y="57179"/>
                    <a:pt x="243507" y="56226"/>
                    <a:pt x="243507" y="56226"/>
                  </a:cubicBezTo>
                  <a:close/>
                  <a:moveTo>
                    <a:pt x="258747" y="1099214"/>
                  </a:moveTo>
                  <a:cubicBezTo>
                    <a:pt x="263510" y="1149696"/>
                    <a:pt x="269225" y="1196369"/>
                    <a:pt x="273035" y="1235421"/>
                  </a:cubicBezTo>
                  <a:cubicBezTo>
                    <a:pt x="263510" y="1195416"/>
                    <a:pt x="253032" y="1149696"/>
                    <a:pt x="241602" y="1099214"/>
                  </a:cubicBezTo>
                  <a:lnTo>
                    <a:pt x="258747" y="1099214"/>
                  </a:lnTo>
                  <a:close/>
                  <a:moveTo>
                    <a:pt x="339710" y="1099214"/>
                  </a:moveTo>
                  <a:lnTo>
                    <a:pt x="360665" y="1099214"/>
                  </a:lnTo>
                  <a:cubicBezTo>
                    <a:pt x="348282" y="1158269"/>
                    <a:pt x="335900" y="1211609"/>
                    <a:pt x="326375" y="1254471"/>
                  </a:cubicBezTo>
                  <a:cubicBezTo>
                    <a:pt x="330185" y="1211609"/>
                    <a:pt x="334947" y="1157316"/>
                    <a:pt x="339710" y="1099214"/>
                  </a:cubicBezTo>
                  <a:close/>
                  <a:moveTo>
                    <a:pt x="342567" y="1064924"/>
                  </a:moveTo>
                  <a:cubicBezTo>
                    <a:pt x="361617" y="850611"/>
                    <a:pt x="382572" y="583911"/>
                    <a:pt x="383525" y="491519"/>
                  </a:cubicBezTo>
                  <a:cubicBezTo>
                    <a:pt x="384477" y="392459"/>
                    <a:pt x="375904" y="147666"/>
                    <a:pt x="335900" y="46701"/>
                  </a:cubicBezTo>
                  <a:cubicBezTo>
                    <a:pt x="342567" y="52416"/>
                    <a:pt x="350187" y="58131"/>
                    <a:pt x="356854" y="65751"/>
                  </a:cubicBezTo>
                  <a:cubicBezTo>
                    <a:pt x="415910" y="128616"/>
                    <a:pt x="472107" y="280064"/>
                    <a:pt x="454962" y="513426"/>
                  </a:cubicBezTo>
                  <a:cubicBezTo>
                    <a:pt x="442579" y="677256"/>
                    <a:pt x="403527" y="891569"/>
                    <a:pt x="367332" y="1064924"/>
                  </a:cubicBezTo>
                  <a:lnTo>
                    <a:pt x="342567" y="1064924"/>
                  </a:lnTo>
                  <a:close/>
                  <a:moveTo>
                    <a:pt x="150162" y="97184"/>
                  </a:moveTo>
                  <a:cubicBezTo>
                    <a:pt x="170165" y="75276"/>
                    <a:pt x="191119" y="59084"/>
                    <a:pt x="213027" y="47654"/>
                  </a:cubicBezTo>
                  <a:cubicBezTo>
                    <a:pt x="145400" y="130521"/>
                    <a:pt x="86344" y="319116"/>
                    <a:pt x="104442" y="519141"/>
                  </a:cubicBezTo>
                  <a:cubicBezTo>
                    <a:pt x="115872" y="641061"/>
                    <a:pt x="163497" y="873471"/>
                    <a:pt x="205407" y="1064924"/>
                  </a:cubicBezTo>
                  <a:lnTo>
                    <a:pt x="175879" y="1064924"/>
                  </a:lnTo>
                  <a:cubicBezTo>
                    <a:pt x="110157" y="883949"/>
                    <a:pt x="38719" y="667731"/>
                    <a:pt x="29194" y="555336"/>
                  </a:cubicBezTo>
                  <a:cubicBezTo>
                    <a:pt x="15860" y="408651"/>
                    <a:pt x="53007" y="203864"/>
                    <a:pt x="150162" y="97184"/>
                  </a:cubicBezTo>
                  <a:close/>
                  <a:moveTo>
                    <a:pt x="213027" y="1099214"/>
                  </a:moveTo>
                  <a:cubicBezTo>
                    <a:pt x="227315" y="1161126"/>
                    <a:pt x="239697" y="1218276"/>
                    <a:pt x="251127" y="1263044"/>
                  </a:cubicBezTo>
                  <a:cubicBezTo>
                    <a:pt x="233982" y="1218276"/>
                    <a:pt x="212075" y="1161126"/>
                    <a:pt x="189215" y="1099214"/>
                  </a:cubicBezTo>
                  <a:lnTo>
                    <a:pt x="213027" y="1099214"/>
                  </a:lnTo>
                  <a:close/>
                  <a:moveTo>
                    <a:pt x="312087" y="2245071"/>
                  </a:moveTo>
                  <a:cubicBezTo>
                    <a:pt x="292085" y="2252691"/>
                    <a:pt x="270177" y="2242214"/>
                    <a:pt x="263510" y="2222211"/>
                  </a:cubicBezTo>
                  <a:cubicBezTo>
                    <a:pt x="255890" y="2202209"/>
                    <a:pt x="266367" y="2180301"/>
                    <a:pt x="286370" y="2173634"/>
                  </a:cubicBezTo>
                  <a:cubicBezTo>
                    <a:pt x="306372" y="2166966"/>
                    <a:pt x="328279" y="2176491"/>
                    <a:pt x="334947" y="2196494"/>
                  </a:cubicBezTo>
                  <a:cubicBezTo>
                    <a:pt x="342567" y="2215544"/>
                    <a:pt x="332090" y="2237451"/>
                    <a:pt x="312087" y="2245071"/>
                  </a:cubicBezTo>
                  <a:close/>
                  <a:moveTo>
                    <a:pt x="363522" y="1219229"/>
                  </a:moveTo>
                  <a:cubicBezTo>
                    <a:pt x="371142" y="1183986"/>
                    <a:pt x="380667" y="1143029"/>
                    <a:pt x="390192" y="1099214"/>
                  </a:cubicBezTo>
                  <a:lnTo>
                    <a:pt x="406385" y="1099214"/>
                  </a:lnTo>
                  <a:cubicBezTo>
                    <a:pt x="391145" y="1143029"/>
                    <a:pt x="376857" y="1183034"/>
                    <a:pt x="363522" y="1219229"/>
                  </a:cubicBezTo>
                  <a:close/>
                  <a:moveTo>
                    <a:pt x="562595" y="521046"/>
                  </a:moveTo>
                  <a:cubicBezTo>
                    <a:pt x="559737" y="629631"/>
                    <a:pt x="485442" y="868709"/>
                    <a:pt x="417815" y="1063971"/>
                  </a:cubicBezTo>
                  <a:lnTo>
                    <a:pt x="396860" y="1063971"/>
                  </a:lnTo>
                  <a:cubicBezTo>
                    <a:pt x="433054" y="890616"/>
                    <a:pt x="472107" y="678209"/>
                    <a:pt x="483537" y="515331"/>
                  </a:cubicBezTo>
                  <a:cubicBezTo>
                    <a:pt x="498777" y="314354"/>
                    <a:pt x="461629" y="143856"/>
                    <a:pt x="384477" y="53369"/>
                  </a:cubicBezTo>
                  <a:cubicBezTo>
                    <a:pt x="399717" y="62894"/>
                    <a:pt x="414957" y="74324"/>
                    <a:pt x="429245" y="88611"/>
                  </a:cubicBezTo>
                  <a:cubicBezTo>
                    <a:pt x="526400" y="186719"/>
                    <a:pt x="566404" y="381981"/>
                    <a:pt x="562595" y="5210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1" name="Google Shape;1831;p45"/>
            <p:cNvSpPr/>
            <p:nvPr/>
          </p:nvSpPr>
          <p:spPr>
            <a:xfrm>
              <a:off x="4994315" y="1693521"/>
              <a:ext cx="2203369" cy="1806039"/>
            </a:xfrm>
            <a:custGeom>
              <a:rect b="b" l="l" r="r" t="t"/>
              <a:pathLst>
                <a:path extrusionOk="0" h="952500" w="1162050">
                  <a:moveTo>
                    <a:pt x="1169670" y="316230"/>
                  </a:moveTo>
                  <a:cubicBezTo>
                    <a:pt x="1169670" y="141922"/>
                    <a:pt x="1027747" y="0"/>
                    <a:pt x="853440" y="0"/>
                  </a:cubicBezTo>
                  <a:cubicBezTo>
                    <a:pt x="792480" y="0"/>
                    <a:pt x="736282" y="17145"/>
                    <a:pt x="687705" y="46672"/>
                  </a:cubicBezTo>
                  <a:cubicBezTo>
                    <a:pt x="644843" y="17145"/>
                    <a:pt x="593407" y="0"/>
                    <a:pt x="537210" y="0"/>
                  </a:cubicBezTo>
                  <a:cubicBezTo>
                    <a:pt x="442913" y="0"/>
                    <a:pt x="360045" y="49530"/>
                    <a:pt x="312420" y="124777"/>
                  </a:cubicBezTo>
                  <a:cubicBezTo>
                    <a:pt x="286702" y="114300"/>
                    <a:pt x="258127" y="109538"/>
                    <a:pt x="229552" y="109538"/>
                  </a:cubicBezTo>
                  <a:cubicBezTo>
                    <a:pt x="102870" y="109538"/>
                    <a:pt x="0" y="212408"/>
                    <a:pt x="0" y="339090"/>
                  </a:cubicBezTo>
                  <a:cubicBezTo>
                    <a:pt x="0" y="465773"/>
                    <a:pt x="102870" y="568643"/>
                    <a:pt x="229552" y="568643"/>
                  </a:cubicBezTo>
                  <a:cubicBezTo>
                    <a:pt x="234315" y="568643"/>
                    <a:pt x="238125" y="568643"/>
                    <a:pt x="242888" y="568643"/>
                  </a:cubicBezTo>
                  <a:cubicBezTo>
                    <a:pt x="234315" y="682943"/>
                    <a:pt x="227647" y="797243"/>
                    <a:pt x="220980" y="911543"/>
                  </a:cubicBezTo>
                  <a:cubicBezTo>
                    <a:pt x="218122" y="958215"/>
                    <a:pt x="226695" y="965835"/>
                    <a:pt x="270510" y="958215"/>
                  </a:cubicBezTo>
                  <a:cubicBezTo>
                    <a:pt x="412432" y="933450"/>
                    <a:pt x="555307" y="915353"/>
                    <a:pt x="699135" y="934403"/>
                  </a:cubicBezTo>
                  <a:cubicBezTo>
                    <a:pt x="713422" y="933450"/>
                    <a:pt x="727710" y="934403"/>
                    <a:pt x="741997" y="937260"/>
                  </a:cubicBezTo>
                  <a:cubicBezTo>
                    <a:pt x="750570" y="939165"/>
                    <a:pt x="759142" y="941070"/>
                    <a:pt x="765810" y="943928"/>
                  </a:cubicBezTo>
                  <a:cubicBezTo>
                    <a:pt x="767715" y="943928"/>
                    <a:pt x="769620" y="943928"/>
                    <a:pt x="771525" y="943928"/>
                  </a:cubicBezTo>
                  <a:cubicBezTo>
                    <a:pt x="797242" y="950595"/>
                    <a:pt x="822960" y="957262"/>
                    <a:pt x="849630" y="959168"/>
                  </a:cubicBezTo>
                  <a:cubicBezTo>
                    <a:pt x="893445" y="962025"/>
                    <a:pt x="901065" y="958215"/>
                    <a:pt x="898207" y="911543"/>
                  </a:cubicBezTo>
                  <a:cubicBezTo>
                    <a:pt x="891540" y="818198"/>
                    <a:pt x="885825" y="725805"/>
                    <a:pt x="878205" y="632460"/>
                  </a:cubicBezTo>
                  <a:cubicBezTo>
                    <a:pt x="1041082" y="618173"/>
                    <a:pt x="1169670" y="481965"/>
                    <a:pt x="1169670" y="31623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2" name="Google Shape;1832;p45"/>
            <p:cNvSpPr/>
            <p:nvPr/>
          </p:nvSpPr>
          <p:spPr>
            <a:xfrm flipH="1">
              <a:off x="3703721" y="3286765"/>
              <a:ext cx="4784558" cy="622090"/>
            </a:xfrm>
            <a:custGeom>
              <a:rect b="b" l="l" r="r" t="t"/>
              <a:pathLst>
                <a:path extrusionOk="0" h="1147040" w="8822004">
                  <a:moveTo>
                    <a:pt x="6792279" y="0"/>
                  </a:moveTo>
                  <a:lnTo>
                    <a:pt x="4411002" y="0"/>
                  </a:lnTo>
                  <a:lnTo>
                    <a:pt x="2029725" y="0"/>
                  </a:lnTo>
                  <a:cubicBezTo>
                    <a:pt x="1835376" y="0"/>
                    <a:pt x="1747920" y="72883"/>
                    <a:pt x="1709050" y="262370"/>
                  </a:cubicBezTo>
                  <a:cubicBezTo>
                    <a:pt x="1704189" y="291522"/>
                    <a:pt x="1694471" y="315819"/>
                    <a:pt x="1670181" y="325531"/>
                  </a:cubicBezTo>
                  <a:cubicBezTo>
                    <a:pt x="1470971" y="383840"/>
                    <a:pt x="1276623" y="408131"/>
                    <a:pt x="1077419" y="325531"/>
                  </a:cubicBezTo>
                  <a:cubicBezTo>
                    <a:pt x="781035" y="306096"/>
                    <a:pt x="431208" y="310957"/>
                    <a:pt x="134830" y="320675"/>
                  </a:cubicBezTo>
                  <a:cubicBezTo>
                    <a:pt x="86243" y="335253"/>
                    <a:pt x="32795" y="359544"/>
                    <a:pt x="18221" y="412993"/>
                  </a:cubicBezTo>
                  <a:cubicBezTo>
                    <a:pt x="3645" y="451863"/>
                    <a:pt x="0" y="490731"/>
                    <a:pt x="0" y="529599"/>
                  </a:cubicBezTo>
                  <a:lnTo>
                    <a:pt x="1372" y="573520"/>
                  </a:lnTo>
                  <a:lnTo>
                    <a:pt x="0" y="617441"/>
                  </a:lnTo>
                  <a:cubicBezTo>
                    <a:pt x="0" y="656309"/>
                    <a:pt x="3645" y="695177"/>
                    <a:pt x="18221" y="734047"/>
                  </a:cubicBezTo>
                  <a:cubicBezTo>
                    <a:pt x="32795" y="787496"/>
                    <a:pt x="86243" y="811787"/>
                    <a:pt x="134830" y="826365"/>
                  </a:cubicBezTo>
                  <a:cubicBezTo>
                    <a:pt x="431208" y="836083"/>
                    <a:pt x="781035" y="840944"/>
                    <a:pt x="1077419" y="821509"/>
                  </a:cubicBezTo>
                  <a:cubicBezTo>
                    <a:pt x="1276623" y="738909"/>
                    <a:pt x="1470971" y="763200"/>
                    <a:pt x="1670181" y="821509"/>
                  </a:cubicBezTo>
                  <a:cubicBezTo>
                    <a:pt x="1694471" y="831221"/>
                    <a:pt x="1704189" y="855518"/>
                    <a:pt x="1709050" y="884670"/>
                  </a:cubicBezTo>
                  <a:cubicBezTo>
                    <a:pt x="1747920" y="1074157"/>
                    <a:pt x="1835376" y="1147040"/>
                    <a:pt x="2029725" y="1147040"/>
                  </a:cubicBezTo>
                  <a:lnTo>
                    <a:pt x="4411002" y="1147040"/>
                  </a:lnTo>
                  <a:lnTo>
                    <a:pt x="6792279" y="1147040"/>
                  </a:lnTo>
                  <a:cubicBezTo>
                    <a:pt x="6986628" y="1147040"/>
                    <a:pt x="7074084" y="1074157"/>
                    <a:pt x="7112954" y="884670"/>
                  </a:cubicBezTo>
                  <a:cubicBezTo>
                    <a:pt x="7117815" y="855518"/>
                    <a:pt x="7127533" y="831221"/>
                    <a:pt x="7151823" y="821509"/>
                  </a:cubicBezTo>
                  <a:cubicBezTo>
                    <a:pt x="7351033" y="763200"/>
                    <a:pt x="7545381" y="738909"/>
                    <a:pt x="7744585" y="821509"/>
                  </a:cubicBezTo>
                  <a:cubicBezTo>
                    <a:pt x="8040969" y="840944"/>
                    <a:pt x="8390796" y="836083"/>
                    <a:pt x="8687174" y="826365"/>
                  </a:cubicBezTo>
                  <a:cubicBezTo>
                    <a:pt x="8735761" y="811787"/>
                    <a:pt x="8789209" y="787496"/>
                    <a:pt x="8803783" y="734047"/>
                  </a:cubicBezTo>
                  <a:cubicBezTo>
                    <a:pt x="8818359" y="695177"/>
                    <a:pt x="8822004" y="656309"/>
                    <a:pt x="8822004" y="617441"/>
                  </a:cubicBezTo>
                  <a:lnTo>
                    <a:pt x="8820632" y="573520"/>
                  </a:lnTo>
                  <a:lnTo>
                    <a:pt x="8822004" y="529599"/>
                  </a:lnTo>
                  <a:cubicBezTo>
                    <a:pt x="8822004" y="490731"/>
                    <a:pt x="8818359" y="451863"/>
                    <a:pt x="8803783" y="412993"/>
                  </a:cubicBezTo>
                  <a:cubicBezTo>
                    <a:pt x="8789209" y="359544"/>
                    <a:pt x="8735761" y="335253"/>
                    <a:pt x="8687174" y="320675"/>
                  </a:cubicBezTo>
                  <a:cubicBezTo>
                    <a:pt x="8390796" y="310957"/>
                    <a:pt x="8040969" y="306096"/>
                    <a:pt x="7744585" y="325531"/>
                  </a:cubicBezTo>
                  <a:cubicBezTo>
                    <a:pt x="7545381" y="408131"/>
                    <a:pt x="7351033" y="383840"/>
                    <a:pt x="7151823" y="325531"/>
                  </a:cubicBezTo>
                  <a:cubicBezTo>
                    <a:pt x="7127533" y="315819"/>
                    <a:pt x="7117815" y="291522"/>
                    <a:pt x="7112954" y="262370"/>
                  </a:cubicBezTo>
                  <a:cubicBezTo>
                    <a:pt x="7074084" y="72883"/>
                    <a:pt x="6986628" y="0"/>
                    <a:pt x="6792279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38100">
              <a:solidFill>
                <a:schemeClr val="accen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33" name="Google Shape;1833;p45"/>
          <p:cNvGrpSpPr/>
          <p:nvPr/>
        </p:nvGrpSpPr>
        <p:grpSpPr>
          <a:xfrm>
            <a:off x="3783847" y="1286965"/>
            <a:ext cx="1887192" cy="1298091"/>
            <a:chOff x="5327019" y="1709568"/>
            <a:chExt cx="2893768" cy="1990456"/>
          </a:xfrm>
        </p:grpSpPr>
        <p:sp>
          <p:nvSpPr>
            <p:cNvPr id="1834" name="Google Shape;1834;p45"/>
            <p:cNvSpPr/>
            <p:nvPr/>
          </p:nvSpPr>
          <p:spPr>
            <a:xfrm>
              <a:off x="5327019" y="1709568"/>
              <a:ext cx="2893768" cy="1990456"/>
            </a:xfrm>
            <a:custGeom>
              <a:rect b="b" l="l" r="r" t="t"/>
              <a:pathLst>
                <a:path extrusionOk="0" h="1990456" w="2893768">
                  <a:moveTo>
                    <a:pt x="1421722" y="0"/>
                  </a:moveTo>
                  <a:cubicBezTo>
                    <a:pt x="1675150" y="0"/>
                    <a:pt x="1889039" y="161763"/>
                    <a:pt x="1968123" y="388232"/>
                  </a:cubicBezTo>
                  <a:cubicBezTo>
                    <a:pt x="2063383" y="321731"/>
                    <a:pt x="2178414" y="283985"/>
                    <a:pt x="2302434" y="283985"/>
                  </a:cubicBezTo>
                  <a:cubicBezTo>
                    <a:pt x="2629555" y="283985"/>
                    <a:pt x="2893768" y="548199"/>
                    <a:pt x="2893768" y="875321"/>
                  </a:cubicBezTo>
                  <a:cubicBezTo>
                    <a:pt x="2893768" y="1202442"/>
                    <a:pt x="2629555" y="1466655"/>
                    <a:pt x="2302434" y="1466655"/>
                  </a:cubicBezTo>
                  <a:cubicBezTo>
                    <a:pt x="2289851" y="1466655"/>
                    <a:pt x="2277271" y="1464859"/>
                    <a:pt x="2264688" y="1464859"/>
                  </a:cubicBezTo>
                  <a:lnTo>
                    <a:pt x="2264688" y="1990456"/>
                  </a:lnTo>
                  <a:lnTo>
                    <a:pt x="661433" y="1990456"/>
                  </a:lnTo>
                  <a:lnTo>
                    <a:pt x="661433" y="1463060"/>
                  </a:lnTo>
                  <a:cubicBezTo>
                    <a:pt x="639864" y="1464859"/>
                    <a:pt x="614701" y="1466655"/>
                    <a:pt x="591336" y="1466655"/>
                  </a:cubicBezTo>
                  <a:cubicBezTo>
                    <a:pt x="264215" y="1466655"/>
                    <a:pt x="0" y="1202442"/>
                    <a:pt x="0" y="875321"/>
                  </a:cubicBezTo>
                  <a:cubicBezTo>
                    <a:pt x="0" y="548199"/>
                    <a:pt x="264215" y="283985"/>
                    <a:pt x="591336" y="283985"/>
                  </a:cubicBezTo>
                  <a:cubicBezTo>
                    <a:pt x="699179" y="283985"/>
                    <a:pt x="799831" y="312743"/>
                    <a:pt x="886105" y="363069"/>
                  </a:cubicBezTo>
                  <a:cubicBezTo>
                    <a:pt x="970581" y="150979"/>
                    <a:pt x="1179076" y="0"/>
                    <a:pt x="14217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5" name="Google Shape;1835;p45"/>
            <p:cNvSpPr/>
            <p:nvPr/>
          </p:nvSpPr>
          <p:spPr>
            <a:xfrm>
              <a:off x="6203382" y="2491814"/>
              <a:ext cx="1159400" cy="1208210"/>
            </a:xfrm>
            <a:custGeom>
              <a:rect b="b" l="l" r="r" t="t"/>
              <a:pathLst>
                <a:path extrusionOk="0" h="1208210" w="1159400">
                  <a:moveTo>
                    <a:pt x="1065682" y="933584"/>
                  </a:moveTo>
                  <a:lnTo>
                    <a:pt x="1149699" y="933584"/>
                  </a:lnTo>
                  <a:lnTo>
                    <a:pt x="1155893" y="1208210"/>
                  </a:lnTo>
                  <a:lnTo>
                    <a:pt x="1059488" y="1208210"/>
                  </a:lnTo>
                  <a:close/>
                  <a:moveTo>
                    <a:pt x="581886" y="44831"/>
                  </a:moveTo>
                  <a:cubicBezTo>
                    <a:pt x="586502" y="44831"/>
                    <a:pt x="590680" y="46461"/>
                    <a:pt x="593705" y="49094"/>
                  </a:cubicBezTo>
                  <a:lnTo>
                    <a:pt x="598059" y="58250"/>
                  </a:lnTo>
                  <a:cubicBezTo>
                    <a:pt x="598059" y="182757"/>
                    <a:pt x="598059" y="307265"/>
                    <a:pt x="598059" y="431773"/>
                  </a:cubicBezTo>
                  <a:cubicBezTo>
                    <a:pt x="598059" y="440251"/>
                    <a:pt x="605950" y="447124"/>
                    <a:pt x="615686" y="447124"/>
                  </a:cubicBezTo>
                  <a:cubicBezTo>
                    <a:pt x="625421" y="447124"/>
                    <a:pt x="633313" y="440251"/>
                    <a:pt x="633313" y="431773"/>
                  </a:cubicBezTo>
                  <a:lnTo>
                    <a:pt x="633313" y="59339"/>
                  </a:lnTo>
                  <a:lnTo>
                    <a:pt x="638184" y="49094"/>
                  </a:lnTo>
                  <a:cubicBezTo>
                    <a:pt x="641209" y="46461"/>
                    <a:pt x="645387" y="44831"/>
                    <a:pt x="650003" y="44831"/>
                  </a:cubicBezTo>
                  <a:cubicBezTo>
                    <a:pt x="654618" y="44831"/>
                    <a:pt x="658797" y="46461"/>
                    <a:pt x="661821" y="49094"/>
                  </a:cubicBezTo>
                  <a:lnTo>
                    <a:pt x="665554" y="56943"/>
                  </a:lnTo>
                  <a:cubicBezTo>
                    <a:pt x="665554" y="181835"/>
                    <a:pt x="665553" y="306728"/>
                    <a:pt x="665553" y="431620"/>
                  </a:cubicBezTo>
                  <a:cubicBezTo>
                    <a:pt x="665553" y="440098"/>
                    <a:pt x="673445" y="446972"/>
                    <a:pt x="683180" y="446972"/>
                  </a:cubicBezTo>
                  <a:cubicBezTo>
                    <a:pt x="692915" y="446972"/>
                    <a:pt x="700807" y="440098"/>
                    <a:pt x="700807" y="431620"/>
                  </a:cubicBezTo>
                  <a:lnTo>
                    <a:pt x="700807" y="57502"/>
                  </a:lnTo>
                  <a:lnTo>
                    <a:pt x="704806" y="49094"/>
                  </a:lnTo>
                  <a:cubicBezTo>
                    <a:pt x="707831" y="46461"/>
                    <a:pt x="712009" y="44831"/>
                    <a:pt x="716624" y="44831"/>
                  </a:cubicBezTo>
                  <a:cubicBezTo>
                    <a:pt x="721240" y="44831"/>
                    <a:pt x="725418" y="46461"/>
                    <a:pt x="728443" y="49094"/>
                  </a:cubicBezTo>
                  <a:lnTo>
                    <a:pt x="733049" y="58781"/>
                  </a:lnTo>
                  <a:cubicBezTo>
                    <a:pt x="733049" y="181897"/>
                    <a:pt x="733049" y="305014"/>
                    <a:pt x="733049" y="428131"/>
                  </a:cubicBezTo>
                  <a:cubicBezTo>
                    <a:pt x="733049" y="436609"/>
                    <a:pt x="740941" y="443482"/>
                    <a:pt x="750676" y="443482"/>
                  </a:cubicBezTo>
                  <a:cubicBezTo>
                    <a:pt x="760411" y="443482"/>
                    <a:pt x="768303" y="436609"/>
                    <a:pt x="768303" y="428131"/>
                  </a:cubicBezTo>
                  <a:lnTo>
                    <a:pt x="768303" y="58807"/>
                  </a:lnTo>
                  <a:lnTo>
                    <a:pt x="772922" y="49094"/>
                  </a:lnTo>
                  <a:cubicBezTo>
                    <a:pt x="775947" y="46461"/>
                    <a:pt x="780125" y="44831"/>
                    <a:pt x="784741" y="44831"/>
                  </a:cubicBezTo>
                  <a:cubicBezTo>
                    <a:pt x="793972" y="44831"/>
                    <a:pt x="801454" y="51348"/>
                    <a:pt x="801454" y="59387"/>
                  </a:cubicBezTo>
                  <a:lnTo>
                    <a:pt x="823440" y="598108"/>
                  </a:lnTo>
                  <a:cubicBezTo>
                    <a:pt x="823684" y="628245"/>
                    <a:pt x="755167" y="700040"/>
                    <a:pt x="721031" y="751006"/>
                  </a:cubicBezTo>
                  <a:lnTo>
                    <a:pt x="721249" y="751006"/>
                  </a:lnTo>
                  <a:lnTo>
                    <a:pt x="730362" y="1208210"/>
                  </a:lnTo>
                  <a:lnTo>
                    <a:pt x="632635" y="1208210"/>
                  </a:lnTo>
                  <a:lnTo>
                    <a:pt x="641747" y="751006"/>
                  </a:lnTo>
                  <a:lnTo>
                    <a:pt x="641966" y="751006"/>
                  </a:lnTo>
                  <a:cubicBezTo>
                    <a:pt x="607830" y="700040"/>
                    <a:pt x="537818" y="625641"/>
                    <a:pt x="539558" y="598108"/>
                  </a:cubicBezTo>
                  <a:lnTo>
                    <a:pt x="565173" y="59387"/>
                  </a:lnTo>
                  <a:cubicBezTo>
                    <a:pt x="565173" y="51348"/>
                    <a:pt x="572656" y="44831"/>
                    <a:pt x="581886" y="44831"/>
                  </a:cubicBezTo>
                  <a:close/>
                  <a:moveTo>
                    <a:pt x="212595" y="36059"/>
                  </a:moveTo>
                  <a:cubicBezTo>
                    <a:pt x="336973" y="33789"/>
                    <a:pt x="407081" y="222028"/>
                    <a:pt x="409936" y="374777"/>
                  </a:cubicBezTo>
                  <a:cubicBezTo>
                    <a:pt x="412077" y="489338"/>
                    <a:pt x="355947" y="615833"/>
                    <a:pt x="284145" y="671400"/>
                  </a:cubicBezTo>
                  <a:lnTo>
                    <a:pt x="233303" y="690845"/>
                  </a:lnTo>
                  <a:lnTo>
                    <a:pt x="247393" y="690845"/>
                  </a:lnTo>
                  <a:lnTo>
                    <a:pt x="257705" y="1208210"/>
                  </a:lnTo>
                  <a:lnTo>
                    <a:pt x="152291" y="1208210"/>
                  </a:lnTo>
                  <a:lnTo>
                    <a:pt x="162602" y="690845"/>
                  </a:lnTo>
                  <a:lnTo>
                    <a:pt x="183747" y="690845"/>
                  </a:lnTo>
                  <a:lnTo>
                    <a:pt x="132897" y="671667"/>
                  </a:lnTo>
                  <a:cubicBezTo>
                    <a:pt x="60354" y="617778"/>
                    <a:pt x="2206" y="495078"/>
                    <a:pt x="65" y="367375"/>
                  </a:cubicBezTo>
                  <a:cubicBezTo>
                    <a:pt x="-2789" y="197105"/>
                    <a:pt x="88216" y="38330"/>
                    <a:pt x="212595" y="36059"/>
                  </a:cubicBezTo>
                  <a:close/>
                  <a:moveTo>
                    <a:pt x="1152978" y="0"/>
                  </a:moveTo>
                  <a:cubicBezTo>
                    <a:pt x="1164512" y="2879"/>
                    <a:pt x="1158745" y="587326"/>
                    <a:pt x="1149518" y="932812"/>
                  </a:cubicBezTo>
                  <a:cubicBezTo>
                    <a:pt x="1091853" y="931852"/>
                    <a:pt x="1023807" y="936651"/>
                    <a:pt x="969601" y="929933"/>
                  </a:cubicBezTo>
                  <a:cubicBezTo>
                    <a:pt x="948841" y="524947"/>
                    <a:pt x="1011121" y="4799"/>
                    <a:pt x="11529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36" name="Google Shape;1836;p45"/>
          <p:cNvSpPr/>
          <p:nvPr/>
        </p:nvSpPr>
        <p:spPr>
          <a:xfrm>
            <a:off x="592557" y="4147563"/>
            <a:ext cx="2381846" cy="2303585"/>
          </a:xfrm>
          <a:custGeom>
            <a:rect b="b" l="l" r="r" t="t"/>
            <a:pathLst>
              <a:path extrusionOk="0" h="2873593" w="2971219">
                <a:moveTo>
                  <a:pt x="2885485" y="602211"/>
                </a:moveTo>
                <a:cubicBezTo>
                  <a:pt x="2765363" y="381492"/>
                  <a:pt x="2543795" y="252456"/>
                  <a:pt x="2333687" y="267312"/>
                </a:cubicBezTo>
                <a:cubicBezTo>
                  <a:pt x="2230968" y="274528"/>
                  <a:pt x="2175788" y="291082"/>
                  <a:pt x="2077313" y="338621"/>
                </a:cubicBezTo>
                <a:cubicBezTo>
                  <a:pt x="2067126" y="343290"/>
                  <a:pt x="2056515" y="346686"/>
                  <a:pt x="2048026" y="354326"/>
                </a:cubicBezTo>
                <a:cubicBezTo>
                  <a:pt x="2037414" y="363664"/>
                  <a:pt x="2012371" y="370880"/>
                  <a:pt x="2015767" y="384463"/>
                </a:cubicBezTo>
                <a:cubicBezTo>
                  <a:pt x="2019163" y="398470"/>
                  <a:pt x="2028076" y="386161"/>
                  <a:pt x="2042083" y="384463"/>
                </a:cubicBezTo>
                <a:cubicBezTo>
                  <a:pt x="2294637" y="355175"/>
                  <a:pt x="2417730" y="507556"/>
                  <a:pt x="2440651" y="552549"/>
                </a:cubicBezTo>
                <a:cubicBezTo>
                  <a:pt x="2454658" y="580139"/>
                  <a:pt x="2452112" y="605182"/>
                  <a:pt x="2448291" y="628952"/>
                </a:cubicBezTo>
                <a:cubicBezTo>
                  <a:pt x="2441076" y="671398"/>
                  <a:pt x="2388443" y="691772"/>
                  <a:pt x="2342601" y="698139"/>
                </a:cubicBezTo>
                <a:cubicBezTo>
                  <a:pt x="2305248" y="703657"/>
                  <a:pt x="2269594" y="695592"/>
                  <a:pt x="2234788" y="684132"/>
                </a:cubicBezTo>
                <a:cubicBezTo>
                  <a:pt x="2138011" y="652297"/>
                  <a:pt x="2052270" y="599240"/>
                  <a:pt x="1970350" y="539815"/>
                </a:cubicBezTo>
                <a:cubicBezTo>
                  <a:pt x="1880364" y="474449"/>
                  <a:pt x="1796321" y="417995"/>
                  <a:pt x="1708033" y="350082"/>
                </a:cubicBezTo>
                <a:cubicBezTo>
                  <a:pt x="1573904" y="247362"/>
                  <a:pt x="1434681" y="168837"/>
                  <a:pt x="1280178" y="101773"/>
                </a:cubicBezTo>
                <a:cubicBezTo>
                  <a:pt x="1140955" y="41075"/>
                  <a:pt x="996214" y="4147"/>
                  <a:pt x="844258" y="327"/>
                </a:cubicBezTo>
                <a:cubicBezTo>
                  <a:pt x="722013" y="-2644"/>
                  <a:pt x="602740" y="14334"/>
                  <a:pt x="489834" y="63996"/>
                </a:cubicBezTo>
                <a:cubicBezTo>
                  <a:pt x="293309" y="149737"/>
                  <a:pt x="140928" y="318247"/>
                  <a:pt x="59431" y="514772"/>
                </a:cubicBezTo>
                <a:cubicBezTo>
                  <a:pt x="-6360" y="672671"/>
                  <a:pt x="-21216" y="836088"/>
                  <a:pt x="33539" y="999505"/>
                </a:cubicBezTo>
                <a:cubicBezTo>
                  <a:pt x="112913" y="1236354"/>
                  <a:pt x="295006" y="1407411"/>
                  <a:pt x="528035" y="1489757"/>
                </a:cubicBezTo>
                <a:cubicBezTo>
                  <a:pt x="622690" y="1523289"/>
                  <a:pt x="721164" y="1549605"/>
                  <a:pt x="820912" y="1535598"/>
                </a:cubicBezTo>
                <a:cubicBezTo>
                  <a:pt x="827704" y="1534749"/>
                  <a:pt x="833646" y="1532203"/>
                  <a:pt x="833222" y="1544087"/>
                </a:cubicBezTo>
                <a:cubicBezTo>
                  <a:pt x="831524" y="1608605"/>
                  <a:pt x="829826" y="1656145"/>
                  <a:pt x="828977" y="1720663"/>
                </a:cubicBezTo>
                <a:cubicBezTo>
                  <a:pt x="828553" y="1761411"/>
                  <a:pt x="828977" y="1802159"/>
                  <a:pt x="828977" y="1843332"/>
                </a:cubicBezTo>
                <a:cubicBezTo>
                  <a:pt x="829826" y="1842907"/>
                  <a:pt x="831099" y="1842907"/>
                  <a:pt x="832373" y="1842483"/>
                </a:cubicBezTo>
                <a:cubicBezTo>
                  <a:pt x="941034" y="1791972"/>
                  <a:pt x="1054365" y="1758015"/>
                  <a:pt x="1172789" y="1740188"/>
                </a:cubicBezTo>
                <a:cubicBezTo>
                  <a:pt x="1267020" y="1726181"/>
                  <a:pt x="1361250" y="1722785"/>
                  <a:pt x="1456329" y="1731274"/>
                </a:cubicBezTo>
                <a:cubicBezTo>
                  <a:pt x="1553530" y="1739763"/>
                  <a:pt x="1649458" y="1758864"/>
                  <a:pt x="1744961" y="1778814"/>
                </a:cubicBezTo>
                <a:cubicBezTo>
                  <a:pt x="1863386" y="1803008"/>
                  <a:pt x="1981810" y="1828051"/>
                  <a:pt x="2103630" y="1831022"/>
                </a:cubicBezTo>
                <a:cubicBezTo>
                  <a:pt x="2117637" y="1831447"/>
                  <a:pt x="2122306" y="1835691"/>
                  <a:pt x="2123155" y="1849699"/>
                </a:cubicBezTo>
                <a:cubicBezTo>
                  <a:pt x="2137162" y="2033490"/>
                  <a:pt x="2116364" y="2213036"/>
                  <a:pt x="2057788" y="2387914"/>
                </a:cubicBezTo>
                <a:cubicBezTo>
                  <a:pt x="2053968" y="2398950"/>
                  <a:pt x="2050997" y="2398525"/>
                  <a:pt x="2042508" y="2393007"/>
                </a:cubicBezTo>
                <a:cubicBezTo>
                  <a:pt x="1992421" y="2362022"/>
                  <a:pt x="1941911" y="2289439"/>
                  <a:pt x="1887155" y="2266518"/>
                </a:cubicBezTo>
                <a:cubicBezTo>
                  <a:pt x="1820940" y="2238928"/>
                  <a:pt x="1752602" y="2226619"/>
                  <a:pt x="1681292" y="2241900"/>
                </a:cubicBezTo>
                <a:cubicBezTo>
                  <a:pt x="1625688" y="2254209"/>
                  <a:pt x="1578573" y="2297079"/>
                  <a:pt x="1544192" y="2345468"/>
                </a:cubicBezTo>
                <a:cubicBezTo>
                  <a:pt x="1518300" y="2311936"/>
                  <a:pt x="1486890" y="2271187"/>
                  <a:pt x="1448688" y="2256331"/>
                </a:cubicBezTo>
                <a:cubicBezTo>
                  <a:pt x="1369739" y="2225770"/>
                  <a:pt x="1291214" y="2229166"/>
                  <a:pt x="1212689" y="2257605"/>
                </a:cubicBezTo>
                <a:cubicBezTo>
                  <a:pt x="1137984" y="2284346"/>
                  <a:pt x="1072617" y="2370511"/>
                  <a:pt x="1008524" y="2416353"/>
                </a:cubicBezTo>
                <a:cubicBezTo>
                  <a:pt x="997912" y="2423993"/>
                  <a:pt x="998761" y="2423568"/>
                  <a:pt x="987725" y="2431633"/>
                </a:cubicBezTo>
                <a:cubicBezTo>
                  <a:pt x="947826" y="2264820"/>
                  <a:pt x="883732" y="2246993"/>
                  <a:pt x="788229" y="2255058"/>
                </a:cubicBezTo>
                <a:cubicBezTo>
                  <a:pt x="720315" y="2260576"/>
                  <a:pt x="662589" y="2291986"/>
                  <a:pt x="610380" y="2334007"/>
                </a:cubicBezTo>
                <a:cubicBezTo>
                  <a:pt x="566661" y="2369238"/>
                  <a:pt x="509359" y="2432058"/>
                  <a:pt x="492805" y="2486813"/>
                </a:cubicBezTo>
                <a:cubicBezTo>
                  <a:pt x="470308" y="2560245"/>
                  <a:pt x="477100" y="2629856"/>
                  <a:pt x="534402" y="2685885"/>
                </a:cubicBezTo>
                <a:cubicBezTo>
                  <a:pt x="580668" y="2731302"/>
                  <a:pt x="639243" y="2738518"/>
                  <a:pt x="700790" y="2731726"/>
                </a:cubicBezTo>
                <a:cubicBezTo>
                  <a:pt x="754697" y="2725359"/>
                  <a:pt x="804358" y="2706259"/>
                  <a:pt x="851049" y="2678244"/>
                </a:cubicBezTo>
                <a:cubicBezTo>
                  <a:pt x="883308" y="2659144"/>
                  <a:pt x="916416" y="2641316"/>
                  <a:pt x="953344" y="2631978"/>
                </a:cubicBezTo>
                <a:cubicBezTo>
                  <a:pt x="990272" y="2622640"/>
                  <a:pt x="1022531" y="2627309"/>
                  <a:pt x="1047574" y="2660417"/>
                </a:cubicBezTo>
                <a:cubicBezTo>
                  <a:pt x="1084077" y="2709230"/>
                  <a:pt x="1128646" y="2750403"/>
                  <a:pt x="1179156" y="2784359"/>
                </a:cubicBezTo>
                <a:cubicBezTo>
                  <a:pt x="1327717" y="2884107"/>
                  <a:pt x="1489437" y="2896417"/>
                  <a:pt x="1665163" y="2856093"/>
                </a:cubicBezTo>
                <a:cubicBezTo>
                  <a:pt x="1821364" y="2820438"/>
                  <a:pt x="1946155" y="2761014"/>
                  <a:pt x="2038688" y="2630280"/>
                </a:cubicBezTo>
                <a:cubicBezTo>
                  <a:pt x="2055242" y="2606511"/>
                  <a:pt x="2073069" y="2600568"/>
                  <a:pt x="2097688" y="2616698"/>
                </a:cubicBezTo>
                <a:cubicBezTo>
                  <a:pt x="2110421" y="2625187"/>
                  <a:pt x="2126126" y="2639619"/>
                  <a:pt x="2139285" y="2647259"/>
                </a:cubicBezTo>
                <a:cubicBezTo>
                  <a:pt x="2171119" y="2666360"/>
                  <a:pt x="2202529" y="2685460"/>
                  <a:pt x="2235637" y="2702439"/>
                </a:cubicBezTo>
                <a:cubicBezTo>
                  <a:pt x="2292515" y="2731302"/>
                  <a:pt x="2367220" y="2738942"/>
                  <a:pt x="2432586" y="2741489"/>
                </a:cubicBezTo>
                <a:cubicBezTo>
                  <a:pt x="2513658" y="2744460"/>
                  <a:pt x="2578601" y="2692676"/>
                  <a:pt x="2603219" y="2615424"/>
                </a:cubicBezTo>
                <a:cubicBezTo>
                  <a:pt x="2631658" y="2527137"/>
                  <a:pt x="2594306" y="2434180"/>
                  <a:pt x="2522148" y="2373907"/>
                </a:cubicBezTo>
                <a:cubicBezTo>
                  <a:pt x="2439802" y="2305144"/>
                  <a:pt x="2358730" y="2284770"/>
                  <a:pt x="2230544" y="2332734"/>
                </a:cubicBezTo>
                <a:cubicBezTo>
                  <a:pt x="2319680" y="2329763"/>
                  <a:pt x="2340903" y="2338252"/>
                  <a:pt x="2386320" y="2363720"/>
                </a:cubicBezTo>
                <a:cubicBezTo>
                  <a:pt x="2417730" y="2381547"/>
                  <a:pt x="2447442" y="2403619"/>
                  <a:pt x="2472486" y="2430360"/>
                </a:cubicBezTo>
                <a:cubicBezTo>
                  <a:pt x="2511960" y="2471957"/>
                  <a:pt x="2510263" y="2505489"/>
                  <a:pt x="2505593" y="2547935"/>
                </a:cubicBezTo>
                <a:cubicBezTo>
                  <a:pt x="2501774" y="2584439"/>
                  <a:pt x="2471212" y="2602691"/>
                  <a:pt x="2438529" y="2607784"/>
                </a:cubicBezTo>
                <a:cubicBezTo>
                  <a:pt x="2422824" y="2610331"/>
                  <a:pt x="2407543" y="2609057"/>
                  <a:pt x="2392263" y="2605662"/>
                </a:cubicBezTo>
                <a:cubicBezTo>
                  <a:pt x="2294213" y="2581043"/>
                  <a:pt x="2208472" y="2525014"/>
                  <a:pt x="2133342" y="2457525"/>
                </a:cubicBezTo>
                <a:cubicBezTo>
                  <a:pt x="2126551" y="2451583"/>
                  <a:pt x="2127400" y="2446914"/>
                  <a:pt x="2129947" y="2440122"/>
                </a:cubicBezTo>
                <a:cubicBezTo>
                  <a:pt x="2177486" y="2312784"/>
                  <a:pt x="2199133" y="2168892"/>
                  <a:pt x="2196587" y="2033065"/>
                </a:cubicBezTo>
                <a:cubicBezTo>
                  <a:pt x="2195738" y="1977885"/>
                  <a:pt x="2194889" y="1922706"/>
                  <a:pt x="2205500" y="1867950"/>
                </a:cubicBezTo>
                <a:cubicBezTo>
                  <a:pt x="2216112" y="1815317"/>
                  <a:pt x="2236061" y="1767353"/>
                  <a:pt x="2284450" y="1738490"/>
                </a:cubicBezTo>
                <a:cubicBezTo>
                  <a:pt x="2320529" y="1716843"/>
                  <a:pt x="2331990" y="1684584"/>
                  <a:pt x="2328169" y="1645109"/>
                </a:cubicBezTo>
                <a:cubicBezTo>
                  <a:pt x="2324774" y="1611152"/>
                  <a:pt x="2301428" y="1583138"/>
                  <a:pt x="2272141" y="1575073"/>
                </a:cubicBezTo>
                <a:cubicBezTo>
                  <a:pt x="2217810" y="1560641"/>
                  <a:pt x="2157536" y="1606483"/>
                  <a:pt x="2157536" y="1663361"/>
                </a:cubicBezTo>
                <a:cubicBezTo>
                  <a:pt x="2157536" y="1713871"/>
                  <a:pt x="2130371" y="1750375"/>
                  <a:pt x="2081983" y="1765656"/>
                </a:cubicBezTo>
                <a:cubicBezTo>
                  <a:pt x="2046328" y="1776692"/>
                  <a:pt x="2010673" y="1774994"/>
                  <a:pt x="1975019" y="1766504"/>
                </a:cubicBezTo>
                <a:cubicBezTo>
                  <a:pt x="1899889" y="1749102"/>
                  <a:pt x="1826458" y="1725756"/>
                  <a:pt x="1752177" y="1705382"/>
                </a:cubicBezTo>
                <a:cubicBezTo>
                  <a:pt x="1604465" y="1664634"/>
                  <a:pt x="1456329" y="1625584"/>
                  <a:pt x="1302250" y="1617519"/>
                </a:cubicBezTo>
                <a:cubicBezTo>
                  <a:pt x="1191466" y="1611577"/>
                  <a:pt x="1074315" y="1631526"/>
                  <a:pt x="970322" y="1671850"/>
                </a:cubicBezTo>
                <a:cubicBezTo>
                  <a:pt x="959286" y="1676094"/>
                  <a:pt x="951221" y="1674821"/>
                  <a:pt x="950373" y="1664210"/>
                </a:cubicBezTo>
                <a:cubicBezTo>
                  <a:pt x="948250" y="1634922"/>
                  <a:pt x="950373" y="1616246"/>
                  <a:pt x="947826" y="1585685"/>
                </a:cubicBezTo>
                <a:cubicBezTo>
                  <a:pt x="942308" y="1524562"/>
                  <a:pt x="930423" y="1507584"/>
                  <a:pt x="992394" y="1488908"/>
                </a:cubicBezTo>
                <a:cubicBezTo>
                  <a:pt x="1011919" y="1482965"/>
                  <a:pt x="1218631" y="1400196"/>
                  <a:pt x="1223725" y="1374728"/>
                </a:cubicBezTo>
                <a:cubicBezTo>
                  <a:pt x="1226696" y="1358599"/>
                  <a:pt x="1222451" y="1355627"/>
                  <a:pt x="1207171" y="1359447"/>
                </a:cubicBezTo>
                <a:cubicBezTo>
                  <a:pt x="1148595" y="1374728"/>
                  <a:pt x="1039509" y="1427785"/>
                  <a:pt x="980934" y="1439670"/>
                </a:cubicBezTo>
                <a:cubicBezTo>
                  <a:pt x="932121" y="1449433"/>
                  <a:pt x="941034" y="1438821"/>
                  <a:pt x="935941" y="1411656"/>
                </a:cubicBezTo>
                <a:cubicBezTo>
                  <a:pt x="917689" y="1312332"/>
                  <a:pt x="899862" y="1115383"/>
                  <a:pt x="881610" y="1016059"/>
                </a:cubicBezTo>
                <a:cubicBezTo>
                  <a:pt x="879912" y="1007995"/>
                  <a:pt x="882459" y="1006297"/>
                  <a:pt x="889250" y="1004599"/>
                </a:cubicBezTo>
                <a:cubicBezTo>
                  <a:pt x="935516" y="991865"/>
                  <a:pt x="982631" y="979131"/>
                  <a:pt x="1030595" y="982103"/>
                </a:cubicBezTo>
                <a:cubicBezTo>
                  <a:pt x="1293761" y="998232"/>
                  <a:pt x="1555228" y="1165469"/>
                  <a:pt x="1670681" y="1216829"/>
                </a:cubicBezTo>
                <a:cubicBezTo>
                  <a:pt x="1782314" y="1266491"/>
                  <a:pt x="1893098" y="1312757"/>
                  <a:pt x="2008127" y="1354778"/>
                </a:cubicBezTo>
                <a:cubicBezTo>
                  <a:pt x="2159234" y="1409958"/>
                  <a:pt x="2315860" y="1475749"/>
                  <a:pt x="2478004" y="1456649"/>
                </a:cubicBezTo>
                <a:cubicBezTo>
                  <a:pt x="2580299" y="1444764"/>
                  <a:pt x="2671133" y="1425663"/>
                  <a:pt x="2755600" y="1364541"/>
                </a:cubicBezTo>
                <a:cubicBezTo>
                  <a:pt x="2950852" y="1223196"/>
                  <a:pt x="3058665" y="920131"/>
                  <a:pt x="2885485" y="602211"/>
                </a:cubicBezTo>
                <a:close/>
                <a:moveTo>
                  <a:pt x="899013" y="2515252"/>
                </a:moveTo>
                <a:cubicBezTo>
                  <a:pt x="890099" y="2525014"/>
                  <a:pt x="861236" y="2553453"/>
                  <a:pt x="834071" y="2575950"/>
                </a:cubicBezTo>
                <a:cubicBezTo>
                  <a:pt x="797991" y="2605662"/>
                  <a:pt x="782286" y="2604388"/>
                  <a:pt x="739416" y="2623914"/>
                </a:cubicBezTo>
                <a:cubicBezTo>
                  <a:pt x="719891" y="2632827"/>
                  <a:pt x="677445" y="2643439"/>
                  <a:pt x="655373" y="2643014"/>
                </a:cubicBezTo>
                <a:cubicBezTo>
                  <a:pt x="609107" y="2643014"/>
                  <a:pt x="566661" y="2599295"/>
                  <a:pt x="581092" y="2510583"/>
                </a:cubicBezTo>
                <a:cubicBezTo>
                  <a:pt x="587035" y="2474079"/>
                  <a:pt x="620143" y="2430360"/>
                  <a:pt x="647308" y="2407439"/>
                </a:cubicBezTo>
                <a:cubicBezTo>
                  <a:pt x="681265" y="2379000"/>
                  <a:pt x="740265" y="2356928"/>
                  <a:pt x="780589" y="2339525"/>
                </a:cubicBezTo>
                <a:cubicBezTo>
                  <a:pt x="796294" y="2332734"/>
                  <a:pt x="844258" y="2325943"/>
                  <a:pt x="865905" y="2349712"/>
                </a:cubicBezTo>
                <a:cubicBezTo>
                  <a:pt x="896466" y="2383669"/>
                  <a:pt x="916416" y="2435878"/>
                  <a:pt x="918538" y="2458374"/>
                </a:cubicBezTo>
                <a:cubicBezTo>
                  <a:pt x="921085" y="2476626"/>
                  <a:pt x="913445" y="2499122"/>
                  <a:pt x="899013" y="2515252"/>
                </a:cubicBezTo>
                <a:close/>
                <a:moveTo>
                  <a:pt x="1958040" y="2570431"/>
                </a:moveTo>
                <a:cubicBezTo>
                  <a:pt x="1954645" y="2581892"/>
                  <a:pt x="1947853" y="2591654"/>
                  <a:pt x="1940637" y="2600568"/>
                </a:cubicBezTo>
                <a:cubicBezTo>
                  <a:pt x="1859566" y="2701165"/>
                  <a:pt x="1753875" y="2739367"/>
                  <a:pt x="1627810" y="2761014"/>
                </a:cubicBezTo>
                <a:cubicBezTo>
                  <a:pt x="1450386" y="2791575"/>
                  <a:pt x="1294610" y="2759741"/>
                  <a:pt x="1154113" y="2652777"/>
                </a:cubicBezTo>
                <a:cubicBezTo>
                  <a:pt x="1132466" y="2636223"/>
                  <a:pt x="1112092" y="2617971"/>
                  <a:pt x="1092991" y="2598446"/>
                </a:cubicBezTo>
                <a:cubicBezTo>
                  <a:pt x="1081531" y="2586561"/>
                  <a:pt x="1081106" y="2578072"/>
                  <a:pt x="1090869" y="2564913"/>
                </a:cubicBezTo>
                <a:cubicBezTo>
                  <a:pt x="1097660" y="2556424"/>
                  <a:pt x="1106149" y="2550057"/>
                  <a:pt x="1115487" y="2544964"/>
                </a:cubicBezTo>
                <a:cubicBezTo>
                  <a:pt x="1223300" y="2486813"/>
                  <a:pt x="1338329" y="2426964"/>
                  <a:pt x="1460573" y="2416777"/>
                </a:cubicBezTo>
                <a:cubicBezTo>
                  <a:pt x="1474156" y="2415504"/>
                  <a:pt x="1487739" y="2414655"/>
                  <a:pt x="1501322" y="2414230"/>
                </a:cubicBezTo>
                <a:cubicBezTo>
                  <a:pt x="1514904" y="2413806"/>
                  <a:pt x="1528487" y="2414230"/>
                  <a:pt x="1542494" y="2414230"/>
                </a:cubicBezTo>
                <a:cubicBezTo>
                  <a:pt x="1683415" y="2413806"/>
                  <a:pt x="1817120" y="2469410"/>
                  <a:pt x="1942760" y="2533928"/>
                </a:cubicBezTo>
                <a:cubicBezTo>
                  <a:pt x="1960163" y="2542417"/>
                  <a:pt x="1963983" y="2551331"/>
                  <a:pt x="1958040" y="2570431"/>
                </a:cubicBezTo>
                <a:close/>
                <a:moveTo>
                  <a:pt x="2487766" y="1322944"/>
                </a:moveTo>
                <a:cubicBezTo>
                  <a:pt x="2382925" y="1334829"/>
                  <a:pt x="2303975" y="1309361"/>
                  <a:pt x="2202105" y="1286440"/>
                </a:cubicBezTo>
                <a:cubicBezTo>
                  <a:pt x="2063731" y="1255455"/>
                  <a:pt x="1929601" y="1201548"/>
                  <a:pt x="1796745" y="1154009"/>
                </a:cubicBezTo>
                <a:cubicBezTo>
                  <a:pt x="1681717" y="1112836"/>
                  <a:pt x="1255984" y="947297"/>
                  <a:pt x="1114214" y="935412"/>
                </a:cubicBezTo>
                <a:cubicBezTo>
                  <a:pt x="1056063" y="930743"/>
                  <a:pt x="979660" y="931592"/>
                  <a:pt x="921509" y="919707"/>
                </a:cubicBezTo>
                <a:cubicBezTo>
                  <a:pt x="855718" y="906549"/>
                  <a:pt x="801387" y="876837"/>
                  <a:pt x="764884" y="817412"/>
                </a:cubicBezTo>
                <a:cubicBezTo>
                  <a:pt x="743661" y="782606"/>
                  <a:pt x="708006" y="774542"/>
                  <a:pt x="669805" y="780060"/>
                </a:cubicBezTo>
                <a:cubicBezTo>
                  <a:pt x="632877" y="785578"/>
                  <a:pt x="605287" y="804678"/>
                  <a:pt x="595100" y="842880"/>
                </a:cubicBezTo>
                <a:cubicBezTo>
                  <a:pt x="578970" y="903577"/>
                  <a:pt x="639668" y="972764"/>
                  <a:pt x="701215" y="962577"/>
                </a:cubicBezTo>
                <a:cubicBezTo>
                  <a:pt x="728804" y="957908"/>
                  <a:pt x="749179" y="967246"/>
                  <a:pt x="766157" y="986772"/>
                </a:cubicBezTo>
                <a:cubicBezTo>
                  <a:pt x="791625" y="1015635"/>
                  <a:pt x="802236" y="1050865"/>
                  <a:pt x="809876" y="1087369"/>
                </a:cubicBezTo>
                <a:cubicBezTo>
                  <a:pt x="827704" y="1176930"/>
                  <a:pt x="835344" y="1364541"/>
                  <a:pt x="833222" y="1455800"/>
                </a:cubicBezTo>
                <a:cubicBezTo>
                  <a:pt x="832797" y="1467685"/>
                  <a:pt x="830675" y="1472354"/>
                  <a:pt x="817092" y="1471929"/>
                </a:cubicBezTo>
                <a:cubicBezTo>
                  <a:pt x="668956" y="1467260"/>
                  <a:pt x="539495" y="1397224"/>
                  <a:pt x="426165" y="1302994"/>
                </a:cubicBezTo>
                <a:cubicBezTo>
                  <a:pt x="320050" y="1214707"/>
                  <a:pt x="228791" y="1087793"/>
                  <a:pt x="195683" y="953239"/>
                </a:cubicBezTo>
                <a:cubicBezTo>
                  <a:pt x="158755" y="802556"/>
                  <a:pt x="181251" y="658240"/>
                  <a:pt x="251287" y="521564"/>
                </a:cubicBezTo>
                <a:cubicBezTo>
                  <a:pt x="339999" y="348808"/>
                  <a:pt x="493229" y="212132"/>
                  <a:pt x="684236" y="165866"/>
                </a:cubicBezTo>
                <a:cubicBezTo>
                  <a:pt x="783560" y="142096"/>
                  <a:pt x="883308" y="142096"/>
                  <a:pt x="983905" y="156953"/>
                </a:cubicBezTo>
                <a:cubicBezTo>
                  <a:pt x="1170243" y="184967"/>
                  <a:pt x="1336207" y="263067"/>
                  <a:pt x="1495379" y="359844"/>
                </a:cubicBezTo>
                <a:cubicBezTo>
                  <a:pt x="1625264" y="438794"/>
                  <a:pt x="1747508" y="498643"/>
                  <a:pt x="1873573" y="582686"/>
                </a:cubicBezTo>
                <a:cubicBezTo>
                  <a:pt x="1957191" y="638290"/>
                  <a:pt x="2043781" y="691772"/>
                  <a:pt x="2137587" y="729973"/>
                </a:cubicBezTo>
                <a:cubicBezTo>
                  <a:pt x="2199133" y="755016"/>
                  <a:pt x="2270018" y="766901"/>
                  <a:pt x="2337083" y="763930"/>
                </a:cubicBezTo>
                <a:cubicBezTo>
                  <a:pt x="2387169" y="761383"/>
                  <a:pt x="2446594" y="737614"/>
                  <a:pt x="2481399" y="700261"/>
                </a:cubicBezTo>
                <a:cubicBezTo>
                  <a:pt x="2537428" y="640412"/>
                  <a:pt x="2522148" y="553823"/>
                  <a:pt x="2479277" y="502887"/>
                </a:cubicBezTo>
                <a:cubicBezTo>
                  <a:pt x="2448716" y="466808"/>
                  <a:pt x="2383349" y="364938"/>
                  <a:pt x="2175788" y="350506"/>
                </a:cubicBezTo>
                <a:cubicBezTo>
                  <a:pt x="2171119" y="350082"/>
                  <a:pt x="2172817" y="343715"/>
                  <a:pt x="2177062" y="342017"/>
                </a:cubicBezTo>
                <a:cubicBezTo>
                  <a:pt x="2356184" y="277924"/>
                  <a:pt x="2559924" y="360693"/>
                  <a:pt x="2655428" y="445585"/>
                </a:cubicBezTo>
                <a:cubicBezTo>
                  <a:pt x="2738197" y="519017"/>
                  <a:pt x="2845161" y="663758"/>
                  <a:pt x="2861291" y="774542"/>
                </a:cubicBezTo>
                <a:cubicBezTo>
                  <a:pt x="2897370" y="1023275"/>
                  <a:pt x="2810356" y="1286440"/>
                  <a:pt x="2487766" y="1322944"/>
                </a:cubicBezTo>
                <a:close/>
                <a:moveTo>
                  <a:pt x="758092" y="919283"/>
                </a:moveTo>
                <a:cubicBezTo>
                  <a:pt x="725409" y="922254"/>
                  <a:pt x="697819" y="912916"/>
                  <a:pt x="674898" y="891693"/>
                </a:cubicBezTo>
                <a:cubicBezTo>
                  <a:pt x="664711" y="882354"/>
                  <a:pt x="659193" y="870470"/>
                  <a:pt x="660042" y="856462"/>
                </a:cubicBezTo>
                <a:cubicBezTo>
                  <a:pt x="660466" y="842880"/>
                  <a:pt x="668956" y="836513"/>
                  <a:pt x="682538" y="839060"/>
                </a:cubicBezTo>
                <a:cubicBezTo>
                  <a:pt x="716071" y="845851"/>
                  <a:pt x="751725" y="883628"/>
                  <a:pt x="758092" y="91928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37" name="Google Shape;1837;p45"/>
          <p:cNvGrpSpPr/>
          <p:nvPr/>
        </p:nvGrpSpPr>
        <p:grpSpPr>
          <a:xfrm>
            <a:off x="8882118" y="1366141"/>
            <a:ext cx="2674580" cy="5188479"/>
            <a:chOff x="3783847" y="2897827"/>
            <a:chExt cx="1868581" cy="3624903"/>
          </a:xfrm>
        </p:grpSpPr>
        <p:sp>
          <p:nvSpPr>
            <p:cNvPr id="1838" name="Google Shape;1838;p45"/>
            <p:cNvSpPr/>
            <p:nvPr/>
          </p:nvSpPr>
          <p:spPr>
            <a:xfrm>
              <a:off x="3783847" y="2897827"/>
              <a:ext cx="1868581" cy="3624903"/>
            </a:xfrm>
            <a:custGeom>
              <a:rect b="b" l="l" r="r" t="t"/>
              <a:pathLst>
                <a:path extrusionOk="0" h="3624903" w="1868581">
                  <a:moveTo>
                    <a:pt x="430125" y="1118822"/>
                  </a:moveTo>
                  <a:cubicBezTo>
                    <a:pt x="365665" y="1112991"/>
                    <a:pt x="284161" y="1223029"/>
                    <a:pt x="225384" y="1280440"/>
                  </a:cubicBezTo>
                  <a:cubicBezTo>
                    <a:pt x="284748" y="1316371"/>
                    <a:pt x="514392" y="1471029"/>
                    <a:pt x="548760" y="1428850"/>
                  </a:cubicBezTo>
                  <a:cubicBezTo>
                    <a:pt x="597189" y="1369486"/>
                    <a:pt x="505018" y="1164836"/>
                    <a:pt x="456591" y="1128907"/>
                  </a:cubicBezTo>
                  <a:cubicBezTo>
                    <a:pt x="448194" y="1122853"/>
                    <a:pt x="439333" y="1119655"/>
                    <a:pt x="430125" y="1118822"/>
                  </a:cubicBezTo>
                  <a:close/>
                  <a:moveTo>
                    <a:pt x="1586325" y="890191"/>
                  </a:moveTo>
                  <a:lnTo>
                    <a:pt x="1603946" y="890191"/>
                  </a:lnTo>
                  <a:cubicBezTo>
                    <a:pt x="1613807" y="890191"/>
                    <a:pt x="1621801" y="898185"/>
                    <a:pt x="1621801" y="908046"/>
                  </a:cubicBezTo>
                  <a:lnTo>
                    <a:pt x="1621801" y="933490"/>
                  </a:lnTo>
                  <a:lnTo>
                    <a:pt x="1647679" y="936098"/>
                  </a:lnTo>
                  <a:cubicBezTo>
                    <a:pt x="1766482" y="960409"/>
                    <a:pt x="1855850" y="1065525"/>
                    <a:pt x="1855850" y="1191516"/>
                  </a:cubicBezTo>
                  <a:lnTo>
                    <a:pt x="1854000" y="1209876"/>
                  </a:lnTo>
                  <a:lnTo>
                    <a:pt x="1336272" y="1209876"/>
                  </a:lnTo>
                  <a:lnTo>
                    <a:pt x="1334421" y="1191516"/>
                  </a:lnTo>
                  <a:cubicBezTo>
                    <a:pt x="1334421" y="1065525"/>
                    <a:pt x="1423790" y="960409"/>
                    <a:pt x="1542593" y="936098"/>
                  </a:cubicBezTo>
                  <a:lnTo>
                    <a:pt x="1568470" y="933490"/>
                  </a:lnTo>
                  <a:lnTo>
                    <a:pt x="1568470" y="908046"/>
                  </a:lnTo>
                  <a:cubicBezTo>
                    <a:pt x="1568470" y="898185"/>
                    <a:pt x="1576463" y="890191"/>
                    <a:pt x="1586325" y="890191"/>
                  </a:cubicBezTo>
                  <a:close/>
                  <a:moveTo>
                    <a:pt x="811141" y="527"/>
                  </a:moveTo>
                  <a:cubicBezTo>
                    <a:pt x="843480" y="3703"/>
                    <a:pt x="886392" y="20911"/>
                    <a:pt x="945560" y="43173"/>
                  </a:cubicBezTo>
                  <a:cubicBezTo>
                    <a:pt x="968994" y="52546"/>
                    <a:pt x="981492" y="66607"/>
                    <a:pt x="978368" y="90039"/>
                  </a:cubicBezTo>
                  <a:cubicBezTo>
                    <a:pt x="961182" y="236886"/>
                    <a:pt x="1003363" y="352489"/>
                    <a:pt x="959621" y="522771"/>
                  </a:cubicBezTo>
                  <a:cubicBezTo>
                    <a:pt x="954934" y="558701"/>
                    <a:pt x="956497" y="594632"/>
                    <a:pt x="929938" y="629001"/>
                  </a:cubicBezTo>
                  <a:cubicBezTo>
                    <a:pt x="925253" y="635250"/>
                    <a:pt x="920565" y="643060"/>
                    <a:pt x="915879" y="649309"/>
                  </a:cubicBezTo>
                  <a:cubicBezTo>
                    <a:pt x="900257" y="678991"/>
                    <a:pt x="861201" y="703987"/>
                    <a:pt x="858077" y="725857"/>
                  </a:cubicBezTo>
                  <a:cubicBezTo>
                    <a:pt x="858077" y="725857"/>
                    <a:pt x="856515" y="725857"/>
                    <a:pt x="856515" y="725857"/>
                  </a:cubicBezTo>
                  <a:cubicBezTo>
                    <a:pt x="851828" y="778972"/>
                    <a:pt x="859640" y="832087"/>
                    <a:pt x="961182" y="858644"/>
                  </a:cubicBezTo>
                  <a:cubicBezTo>
                    <a:pt x="1120527" y="899261"/>
                    <a:pt x="1062727" y="1066418"/>
                    <a:pt x="1054915" y="1202329"/>
                  </a:cubicBezTo>
                  <a:cubicBezTo>
                    <a:pt x="1040856" y="1421038"/>
                    <a:pt x="1064288" y="1397606"/>
                    <a:pt x="1281435" y="1364799"/>
                  </a:cubicBezTo>
                  <a:cubicBezTo>
                    <a:pt x="1342361" y="1355426"/>
                    <a:pt x="1397039" y="1375735"/>
                    <a:pt x="1447029" y="1311684"/>
                  </a:cubicBezTo>
                  <a:cubicBezTo>
                    <a:pt x="1420471" y="1267942"/>
                    <a:pt x="1359546" y="1321057"/>
                    <a:pt x="1322053" y="1236698"/>
                  </a:cubicBezTo>
                  <a:cubicBezTo>
                    <a:pt x="1440780" y="1236698"/>
                    <a:pt x="1732912" y="1235137"/>
                    <a:pt x="1820396" y="1230449"/>
                  </a:cubicBezTo>
                  <a:cubicBezTo>
                    <a:pt x="1865700" y="1228888"/>
                    <a:pt x="1896945" y="1246071"/>
                    <a:pt x="1829769" y="1280440"/>
                  </a:cubicBezTo>
                  <a:cubicBezTo>
                    <a:pt x="1768844" y="1297625"/>
                    <a:pt x="1793839" y="1269505"/>
                    <a:pt x="1737600" y="1313247"/>
                  </a:cubicBezTo>
                  <a:cubicBezTo>
                    <a:pt x="1715729" y="1336679"/>
                    <a:pt x="1690733" y="1339803"/>
                    <a:pt x="1656365" y="1336679"/>
                  </a:cubicBezTo>
                  <a:cubicBezTo>
                    <a:pt x="1493895" y="1419477"/>
                    <a:pt x="1309555" y="1486651"/>
                    <a:pt x="1133025" y="1522582"/>
                  </a:cubicBezTo>
                  <a:cubicBezTo>
                    <a:pt x="1040856" y="1539766"/>
                    <a:pt x="1028358" y="1583508"/>
                    <a:pt x="1040856" y="1678803"/>
                  </a:cubicBezTo>
                  <a:cubicBezTo>
                    <a:pt x="1075224" y="1949064"/>
                    <a:pt x="1092408" y="2269317"/>
                    <a:pt x="1092408" y="2541140"/>
                  </a:cubicBezTo>
                  <a:cubicBezTo>
                    <a:pt x="1092408" y="2584882"/>
                    <a:pt x="1065851" y="2583319"/>
                    <a:pt x="1026795" y="2613002"/>
                  </a:cubicBezTo>
                  <a:cubicBezTo>
                    <a:pt x="1025234" y="2634873"/>
                    <a:pt x="1009612" y="2655181"/>
                    <a:pt x="1008049" y="2675490"/>
                  </a:cubicBezTo>
                  <a:cubicBezTo>
                    <a:pt x="1003363" y="2794218"/>
                    <a:pt x="998675" y="2911382"/>
                    <a:pt x="986178" y="3028548"/>
                  </a:cubicBezTo>
                  <a:cubicBezTo>
                    <a:pt x="965870" y="3211326"/>
                    <a:pt x="922128" y="3336302"/>
                    <a:pt x="1111154" y="3467527"/>
                  </a:cubicBezTo>
                  <a:cubicBezTo>
                    <a:pt x="1134588" y="3483150"/>
                    <a:pt x="1170518" y="3506583"/>
                    <a:pt x="1154896" y="3540952"/>
                  </a:cubicBezTo>
                  <a:cubicBezTo>
                    <a:pt x="1140837" y="3572196"/>
                    <a:pt x="1101781" y="3558137"/>
                    <a:pt x="1073661" y="3561260"/>
                  </a:cubicBezTo>
                  <a:cubicBezTo>
                    <a:pt x="978368" y="3569072"/>
                    <a:pt x="967431" y="3483150"/>
                    <a:pt x="875262" y="3484713"/>
                  </a:cubicBezTo>
                  <a:cubicBezTo>
                    <a:pt x="850267" y="3459717"/>
                    <a:pt x="792464" y="3486274"/>
                    <a:pt x="790903" y="3422224"/>
                  </a:cubicBezTo>
                  <a:cubicBezTo>
                    <a:pt x="790903" y="3408164"/>
                    <a:pt x="790903" y="3380044"/>
                    <a:pt x="790903" y="3365985"/>
                  </a:cubicBezTo>
                  <a:cubicBezTo>
                    <a:pt x="764345" y="3303497"/>
                    <a:pt x="811211" y="3223823"/>
                    <a:pt x="786215" y="3161335"/>
                  </a:cubicBezTo>
                  <a:cubicBezTo>
                    <a:pt x="747161" y="3122281"/>
                    <a:pt x="792464" y="3076976"/>
                    <a:pt x="776842" y="3036359"/>
                  </a:cubicBezTo>
                  <a:cubicBezTo>
                    <a:pt x="761220" y="2898885"/>
                    <a:pt x="806525" y="2775471"/>
                    <a:pt x="773718" y="2637997"/>
                  </a:cubicBezTo>
                  <a:lnTo>
                    <a:pt x="775281" y="2641122"/>
                  </a:lnTo>
                  <a:cubicBezTo>
                    <a:pt x="773718" y="2637997"/>
                    <a:pt x="773718" y="2633310"/>
                    <a:pt x="772156" y="2630185"/>
                  </a:cubicBezTo>
                  <a:lnTo>
                    <a:pt x="690922" y="2630185"/>
                  </a:lnTo>
                  <a:cubicBezTo>
                    <a:pt x="661239" y="2759849"/>
                    <a:pt x="640931" y="2844208"/>
                    <a:pt x="656553" y="2980119"/>
                  </a:cubicBezTo>
                  <a:cubicBezTo>
                    <a:pt x="651866" y="2986368"/>
                    <a:pt x="665926" y="3097286"/>
                    <a:pt x="661239" y="3151962"/>
                  </a:cubicBezTo>
                  <a:cubicBezTo>
                    <a:pt x="647180" y="3209764"/>
                    <a:pt x="637807" y="3376920"/>
                    <a:pt x="651866" y="3426910"/>
                  </a:cubicBezTo>
                  <a:cubicBezTo>
                    <a:pt x="661239" y="3481588"/>
                    <a:pt x="684673" y="3536264"/>
                    <a:pt x="694046" y="3590943"/>
                  </a:cubicBezTo>
                  <a:cubicBezTo>
                    <a:pt x="637807" y="3651869"/>
                    <a:pt x="594065" y="3615938"/>
                    <a:pt x="536262" y="3597191"/>
                  </a:cubicBezTo>
                  <a:cubicBezTo>
                    <a:pt x="483147" y="3555013"/>
                    <a:pt x="469088" y="3494086"/>
                    <a:pt x="475337" y="3434722"/>
                  </a:cubicBezTo>
                  <a:cubicBezTo>
                    <a:pt x="486272" y="3333178"/>
                    <a:pt x="506581" y="3236321"/>
                    <a:pt x="458152" y="3142589"/>
                  </a:cubicBezTo>
                  <a:cubicBezTo>
                    <a:pt x="445655" y="3117593"/>
                    <a:pt x="451903" y="3080100"/>
                    <a:pt x="451903" y="3048856"/>
                  </a:cubicBezTo>
                  <a:cubicBezTo>
                    <a:pt x="455028" y="2908258"/>
                    <a:pt x="442530" y="2769222"/>
                    <a:pt x="445655" y="2628624"/>
                  </a:cubicBezTo>
                  <a:lnTo>
                    <a:pt x="403476" y="2628624"/>
                  </a:lnTo>
                  <a:cubicBezTo>
                    <a:pt x="403476" y="2628624"/>
                    <a:pt x="408161" y="2583319"/>
                    <a:pt x="406600" y="2583319"/>
                  </a:cubicBezTo>
                  <a:cubicBezTo>
                    <a:pt x="434720" y="2341178"/>
                    <a:pt x="439406" y="2142777"/>
                    <a:pt x="459715" y="1899073"/>
                  </a:cubicBezTo>
                  <a:cubicBezTo>
                    <a:pt x="465964" y="1828775"/>
                    <a:pt x="481586" y="1763162"/>
                    <a:pt x="505018" y="1697549"/>
                  </a:cubicBezTo>
                  <a:cubicBezTo>
                    <a:pt x="551885" y="1566324"/>
                    <a:pt x="576880" y="1600693"/>
                    <a:pt x="451903" y="1541329"/>
                  </a:cubicBezTo>
                  <a:cubicBezTo>
                    <a:pt x="317554" y="1477278"/>
                    <a:pt x="189453" y="1453845"/>
                    <a:pt x="44168" y="1361674"/>
                  </a:cubicBezTo>
                  <a:cubicBezTo>
                    <a:pt x="-15196" y="1324181"/>
                    <a:pt x="-10510" y="1278878"/>
                    <a:pt x="33232" y="1230449"/>
                  </a:cubicBezTo>
                  <a:cubicBezTo>
                    <a:pt x="186328" y="1060169"/>
                    <a:pt x="292558" y="860207"/>
                    <a:pt x="525328" y="807092"/>
                  </a:cubicBezTo>
                  <a:cubicBezTo>
                    <a:pt x="679985" y="772724"/>
                    <a:pt x="650304" y="735231"/>
                    <a:pt x="658115" y="689926"/>
                  </a:cubicBezTo>
                  <a:cubicBezTo>
                    <a:pt x="650304" y="685240"/>
                    <a:pt x="626870" y="602442"/>
                    <a:pt x="609687" y="552452"/>
                  </a:cubicBezTo>
                  <a:cubicBezTo>
                    <a:pt x="576880" y="460282"/>
                    <a:pt x="653429" y="380609"/>
                    <a:pt x="664363" y="290001"/>
                  </a:cubicBezTo>
                  <a:cubicBezTo>
                    <a:pt x="672175" y="235325"/>
                    <a:pt x="700295" y="197832"/>
                    <a:pt x="711230" y="143154"/>
                  </a:cubicBezTo>
                  <a:cubicBezTo>
                    <a:pt x="732710" y="28918"/>
                    <a:pt x="757242" y="-4767"/>
                    <a:pt x="811141" y="5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9" name="Google Shape;1839;p45"/>
            <p:cNvSpPr/>
            <p:nvPr/>
          </p:nvSpPr>
          <p:spPr>
            <a:xfrm>
              <a:off x="4324538" y="3677860"/>
              <a:ext cx="551393" cy="1537213"/>
            </a:xfrm>
            <a:custGeom>
              <a:rect b="b" l="l" r="r" t="t"/>
              <a:pathLst>
                <a:path extrusionOk="0" h="1537213" w="551393">
                  <a:moveTo>
                    <a:pt x="51851" y="0"/>
                  </a:moveTo>
                  <a:lnTo>
                    <a:pt x="171121" y="268357"/>
                  </a:lnTo>
                  <a:lnTo>
                    <a:pt x="419000" y="268357"/>
                  </a:lnTo>
                  <a:lnTo>
                    <a:pt x="382596" y="66221"/>
                  </a:lnTo>
                  <a:lnTo>
                    <a:pt x="421275" y="77358"/>
                  </a:lnTo>
                  <a:lnTo>
                    <a:pt x="462110" y="303323"/>
                  </a:lnTo>
                  <a:cubicBezTo>
                    <a:pt x="472788" y="369344"/>
                    <a:pt x="473644" y="522324"/>
                    <a:pt x="463306" y="611197"/>
                  </a:cubicBezTo>
                  <a:cubicBezTo>
                    <a:pt x="502543" y="961722"/>
                    <a:pt x="564854" y="1265204"/>
                    <a:pt x="548808" y="1530626"/>
                  </a:cubicBezTo>
                  <a:lnTo>
                    <a:pt x="64066" y="1537213"/>
                  </a:lnTo>
                  <a:lnTo>
                    <a:pt x="134717" y="695739"/>
                  </a:lnTo>
                  <a:lnTo>
                    <a:pt x="0" y="696698"/>
                  </a:lnTo>
                  <a:lnTo>
                    <a:pt x="14849" y="661371"/>
                  </a:lnTo>
                  <a:lnTo>
                    <a:pt x="135196" y="649876"/>
                  </a:lnTo>
                  <a:cubicBezTo>
                    <a:pt x="135515" y="526415"/>
                    <a:pt x="135835" y="402954"/>
                    <a:pt x="136154" y="279493"/>
                  </a:cubicBezTo>
                  <a:lnTo>
                    <a:pt x="25387" y="16286"/>
                  </a:lnTo>
                  <a:lnTo>
                    <a:pt x="5185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40" name="Google Shape;1840;p45"/>
          <p:cNvGrpSpPr/>
          <p:nvPr/>
        </p:nvGrpSpPr>
        <p:grpSpPr>
          <a:xfrm>
            <a:off x="6427759" y="1487305"/>
            <a:ext cx="2247105" cy="4972531"/>
            <a:chOff x="9811908" y="1631854"/>
            <a:chExt cx="1856718" cy="4108658"/>
          </a:xfrm>
        </p:grpSpPr>
        <p:sp>
          <p:nvSpPr>
            <p:cNvPr id="1841" name="Google Shape;1841;p45"/>
            <p:cNvSpPr/>
            <p:nvPr/>
          </p:nvSpPr>
          <p:spPr>
            <a:xfrm>
              <a:off x="9811908" y="1863837"/>
              <a:ext cx="1181100" cy="3876675"/>
            </a:xfrm>
            <a:custGeom>
              <a:rect b="b" l="l" r="r" t="t"/>
              <a:pathLst>
                <a:path extrusionOk="0" h="3876675" w="1181100">
                  <a:moveTo>
                    <a:pt x="1172823" y="1146388"/>
                  </a:moveTo>
                  <a:cubicBezTo>
                    <a:pt x="1055665" y="1125433"/>
                    <a:pt x="1019470" y="1063521"/>
                    <a:pt x="937555" y="1054948"/>
                  </a:cubicBezTo>
                  <a:cubicBezTo>
                    <a:pt x="807063" y="1082571"/>
                    <a:pt x="629898" y="1163533"/>
                    <a:pt x="515598" y="1173058"/>
                  </a:cubicBezTo>
                  <a:cubicBezTo>
                    <a:pt x="505120" y="1074951"/>
                    <a:pt x="541315" y="893976"/>
                    <a:pt x="494643" y="765388"/>
                  </a:cubicBezTo>
                  <a:cubicBezTo>
                    <a:pt x="481308" y="728241"/>
                    <a:pt x="456543" y="678711"/>
                    <a:pt x="431778" y="642516"/>
                  </a:cubicBezTo>
                  <a:cubicBezTo>
                    <a:pt x="431778" y="642516"/>
                    <a:pt x="432730" y="470113"/>
                    <a:pt x="526075" y="503451"/>
                  </a:cubicBezTo>
                  <a:cubicBezTo>
                    <a:pt x="541315" y="509166"/>
                    <a:pt x="563223" y="522501"/>
                    <a:pt x="573700" y="507261"/>
                  </a:cubicBezTo>
                  <a:cubicBezTo>
                    <a:pt x="579415" y="498688"/>
                    <a:pt x="578463" y="457731"/>
                    <a:pt x="591798" y="444396"/>
                  </a:cubicBezTo>
                  <a:cubicBezTo>
                    <a:pt x="603228" y="432966"/>
                    <a:pt x="592750" y="431061"/>
                    <a:pt x="583225" y="423441"/>
                  </a:cubicBezTo>
                  <a:cubicBezTo>
                    <a:pt x="612753" y="427251"/>
                    <a:pt x="617515" y="424393"/>
                    <a:pt x="625135" y="387246"/>
                  </a:cubicBezTo>
                  <a:cubicBezTo>
                    <a:pt x="642280" y="375816"/>
                    <a:pt x="670855" y="389151"/>
                    <a:pt x="684190" y="376768"/>
                  </a:cubicBezTo>
                  <a:cubicBezTo>
                    <a:pt x="683238" y="356766"/>
                    <a:pt x="660378" y="313903"/>
                    <a:pt x="662283" y="264373"/>
                  </a:cubicBezTo>
                  <a:cubicBezTo>
                    <a:pt x="669903" y="235798"/>
                    <a:pt x="688000" y="198651"/>
                    <a:pt x="681333" y="171028"/>
                  </a:cubicBezTo>
                  <a:cubicBezTo>
                    <a:pt x="640375" y="-33759"/>
                    <a:pt x="348910" y="-64239"/>
                    <a:pt x="276520" y="131976"/>
                  </a:cubicBezTo>
                  <a:cubicBezTo>
                    <a:pt x="240325" y="236751"/>
                    <a:pt x="334623" y="321523"/>
                    <a:pt x="275568" y="418678"/>
                  </a:cubicBezTo>
                  <a:cubicBezTo>
                    <a:pt x="275568" y="418678"/>
                    <a:pt x="245088" y="466303"/>
                    <a:pt x="244135" y="465351"/>
                  </a:cubicBezTo>
                  <a:cubicBezTo>
                    <a:pt x="223180" y="454873"/>
                    <a:pt x="231753" y="454873"/>
                    <a:pt x="215560" y="468208"/>
                  </a:cubicBezTo>
                  <a:cubicBezTo>
                    <a:pt x="126025" y="542503"/>
                    <a:pt x="66018" y="637753"/>
                    <a:pt x="15535" y="733003"/>
                  </a:cubicBezTo>
                  <a:cubicBezTo>
                    <a:pt x="-21612" y="834921"/>
                    <a:pt x="17440" y="930171"/>
                    <a:pt x="33633" y="1037803"/>
                  </a:cubicBezTo>
                  <a:cubicBezTo>
                    <a:pt x="57445" y="1164486"/>
                    <a:pt x="94593" y="1247353"/>
                    <a:pt x="94593" y="1377846"/>
                  </a:cubicBezTo>
                  <a:cubicBezTo>
                    <a:pt x="94593" y="1382608"/>
                    <a:pt x="95545" y="1387371"/>
                    <a:pt x="97450" y="1392133"/>
                  </a:cubicBezTo>
                  <a:cubicBezTo>
                    <a:pt x="101260" y="1400706"/>
                    <a:pt x="92688" y="1417851"/>
                    <a:pt x="105070" y="1425471"/>
                  </a:cubicBezTo>
                  <a:lnTo>
                    <a:pt x="108880" y="1445473"/>
                  </a:lnTo>
                  <a:cubicBezTo>
                    <a:pt x="104118" y="1447378"/>
                    <a:pt x="111738" y="1475953"/>
                    <a:pt x="106975" y="1477858"/>
                  </a:cubicBezTo>
                  <a:cubicBezTo>
                    <a:pt x="77448" y="1624543"/>
                    <a:pt x="33633" y="1714078"/>
                    <a:pt x="75543" y="1863621"/>
                  </a:cubicBezTo>
                  <a:cubicBezTo>
                    <a:pt x="116500" y="2007448"/>
                    <a:pt x="189843" y="2273196"/>
                    <a:pt x="236515" y="2414166"/>
                  </a:cubicBezTo>
                  <a:cubicBezTo>
                    <a:pt x="258423" y="2479889"/>
                    <a:pt x="258423" y="2578948"/>
                    <a:pt x="246993" y="2647528"/>
                  </a:cubicBezTo>
                  <a:cubicBezTo>
                    <a:pt x="186033" y="3006621"/>
                    <a:pt x="177460" y="3269511"/>
                    <a:pt x="226990" y="3627651"/>
                  </a:cubicBezTo>
                  <a:cubicBezTo>
                    <a:pt x="236515" y="3697183"/>
                    <a:pt x="162220" y="3837201"/>
                    <a:pt x="264138" y="3871491"/>
                  </a:cubicBezTo>
                  <a:cubicBezTo>
                    <a:pt x="291760" y="3881016"/>
                    <a:pt x="465115" y="3863871"/>
                    <a:pt x="493690" y="3861966"/>
                  </a:cubicBezTo>
                  <a:cubicBezTo>
                    <a:pt x="577510" y="3889589"/>
                    <a:pt x="677523" y="3885778"/>
                    <a:pt x="762295" y="3870539"/>
                  </a:cubicBezTo>
                  <a:cubicBezTo>
                    <a:pt x="776583" y="3862918"/>
                    <a:pt x="809920" y="3856251"/>
                    <a:pt x="823255" y="3848631"/>
                  </a:cubicBezTo>
                  <a:cubicBezTo>
                    <a:pt x="855640" y="3831486"/>
                    <a:pt x="885168" y="3813389"/>
                    <a:pt x="880405" y="3768621"/>
                  </a:cubicBezTo>
                  <a:cubicBezTo>
                    <a:pt x="874690" y="3720996"/>
                    <a:pt x="835638" y="3729568"/>
                    <a:pt x="807063" y="3721948"/>
                  </a:cubicBezTo>
                  <a:cubicBezTo>
                    <a:pt x="773725" y="3713376"/>
                    <a:pt x="761343" y="3729568"/>
                    <a:pt x="726100" y="3718139"/>
                  </a:cubicBezTo>
                  <a:cubicBezTo>
                    <a:pt x="752770" y="3688611"/>
                    <a:pt x="808015" y="3695278"/>
                    <a:pt x="791823" y="3644796"/>
                  </a:cubicBezTo>
                  <a:cubicBezTo>
                    <a:pt x="773725" y="3587646"/>
                    <a:pt x="701335" y="3596218"/>
                    <a:pt x="662283" y="3598123"/>
                  </a:cubicBezTo>
                  <a:cubicBezTo>
                    <a:pt x="558460" y="3603839"/>
                    <a:pt x="594655" y="3531448"/>
                    <a:pt x="594655" y="3426673"/>
                  </a:cubicBezTo>
                  <a:cubicBezTo>
                    <a:pt x="595608" y="3242841"/>
                    <a:pt x="614658" y="3076153"/>
                    <a:pt x="636565" y="2896131"/>
                  </a:cubicBezTo>
                  <a:cubicBezTo>
                    <a:pt x="657520" y="2771353"/>
                    <a:pt x="647995" y="2723728"/>
                    <a:pt x="652758" y="2598951"/>
                  </a:cubicBezTo>
                  <a:cubicBezTo>
                    <a:pt x="653710" y="2573233"/>
                    <a:pt x="643233" y="2502748"/>
                    <a:pt x="635613" y="2478936"/>
                  </a:cubicBezTo>
                  <a:cubicBezTo>
                    <a:pt x="619420" y="2427501"/>
                    <a:pt x="632755" y="2373208"/>
                    <a:pt x="628945" y="2319868"/>
                  </a:cubicBezTo>
                  <a:cubicBezTo>
                    <a:pt x="609895" y="2036976"/>
                    <a:pt x="633708" y="1896006"/>
                    <a:pt x="578463" y="1615018"/>
                  </a:cubicBezTo>
                  <a:cubicBezTo>
                    <a:pt x="573700" y="1590253"/>
                    <a:pt x="504168" y="1335936"/>
                    <a:pt x="549888" y="1316886"/>
                  </a:cubicBezTo>
                  <a:cubicBezTo>
                    <a:pt x="607038" y="1293073"/>
                    <a:pt x="615610" y="1277833"/>
                    <a:pt x="683238" y="1259736"/>
                  </a:cubicBezTo>
                  <a:cubicBezTo>
                    <a:pt x="761343" y="1237828"/>
                    <a:pt x="821350" y="1171153"/>
                    <a:pt x="915648" y="1219731"/>
                  </a:cubicBezTo>
                  <a:cubicBezTo>
                    <a:pt x="1008040" y="1267356"/>
                    <a:pt x="1075668" y="1186393"/>
                    <a:pt x="1159488" y="1194966"/>
                  </a:cubicBezTo>
                  <a:cubicBezTo>
                    <a:pt x="1179490" y="1198776"/>
                    <a:pt x="1208065" y="1153056"/>
                    <a:pt x="1172823" y="114638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2" name="Google Shape;1842;p45"/>
            <p:cNvSpPr/>
            <p:nvPr/>
          </p:nvSpPr>
          <p:spPr>
            <a:xfrm>
              <a:off x="10033518" y="1631854"/>
              <a:ext cx="581025" cy="409575"/>
            </a:xfrm>
            <a:custGeom>
              <a:rect b="b" l="l" r="r" t="t"/>
              <a:pathLst>
                <a:path extrusionOk="0" h="409575" w="581025">
                  <a:moveTo>
                    <a:pt x="54910" y="363959"/>
                  </a:moveTo>
                  <a:cubicBezTo>
                    <a:pt x="60625" y="282997"/>
                    <a:pt x="93962" y="247754"/>
                    <a:pt x="13000" y="176317"/>
                  </a:cubicBezTo>
                  <a:cubicBezTo>
                    <a:pt x="-31768" y="137264"/>
                    <a:pt x="46337" y="7724"/>
                    <a:pt x="136825" y="2009"/>
                  </a:cubicBezTo>
                  <a:cubicBezTo>
                    <a:pt x="207310" y="-2753"/>
                    <a:pt x="276842" y="-1801"/>
                    <a:pt x="342565" y="36299"/>
                  </a:cubicBezTo>
                  <a:cubicBezTo>
                    <a:pt x="389237" y="63922"/>
                    <a:pt x="433052" y="67732"/>
                    <a:pt x="485440" y="74399"/>
                  </a:cubicBezTo>
                  <a:cubicBezTo>
                    <a:pt x="535922" y="81067"/>
                    <a:pt x="572117" y="87734"/>
                    <a:pt x="582595" y="143932"/>
                  </a:cubicBezTo>
                  <a:cubicBezTo>
                    <a:pt x="593072" y="200129"/>
                    <a:pt x="572117" y="260137"/>
                    <a:pt x="528302" y="289664"/>
                  </a:cubicBezTo>
                  <a:cubicBezTo>
                    <a:pt x="484487" y="320144"/>
                    <a:pt x="454007" y="349672"/>
                    <a:pt x="460675" y="417299"/>
                  </a:cubicBezTo>
                  <a:cubicBezTo>
                    <a:pt x="438767" y="415394"/>
                    <a:pt x="409240" y="414442"/>
                    <a:pt x="393047" y="409679"/>
                  </a:cubicBezTo>
                  <a:cubicBezTo>
                    <a:pt x="276842" y="375389"/>
                    <a:pt x="176830" y="372532"/>
                    <a:pt x="54910" y="3639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3" name="Google Shape;1843;p45"/>
            <p:cNvSpPr/>
            <p:nvPr/>
          </p:nvSpPr>
          <p:spPr>
            <a:xfrm>
              <a:off x="10906626" y="2996891"/>
              <a:ext cx="762000" cy="161925"/>
            </a:xfrm>
            <a:custGeom>
              <a:rect b="b" l="l" r="r" t="t"/>
              <a:pathLst>
                <a:path extrusionOk="0" h="161925" w="762000">
                  <a:moveTo>
                    <a:pt x="763905" y="63817"/>
                  </a:moveTo>
                  <a:cubicBezTo>
                    <a:pt x="756285" y="27622"/>
                    <a:pt x="721043" y="42863"/>
                    <a:pt x="699135" y="42863"/>
                  </a:cubicBezTo>
                  <a:cubicBezTo>
                    <a:pt x="550545" y="41910"/>
                    <a:pt x="402907" y="41910"/>
                    <a:pt x="248602" y="41910"/>
                  </a:cubicBezTo>
                  <a:cubicBezTo>
                    <a:pt x="242887" y="41910"/>
                    <a:pt x="237173" y="42863"/>
                    <a:pt x="232410" y="45720"/>
                  </a:cubicBezTo>
                  <a:lnTo>
                    <a:pt x="6667" y="0"/>
                  </a:lnTo>
                  <a:lnTo>
                    <a:pt x="0" y="32385"/>
                  </a:lnTo>
                  <a:lnTo>
                    <a:pt x="211455" y="75247"/>
                  </a:lnTo>
                  <a:cubicBezTo>
                    <a:pt x="210502" y="82867"/>
                    <a:pt x="212407" y="90488"/>
                    <a:pt x="216218" y="98108"/>
                  </a:cubicBezTo>
                  <a:cubicBezTo>
                    <a:pt x="232410" y="124777"/>
                    <a:pt x="245745" y="129540"/>
                    <a:pt x="261937" y="151447"/>
                  </a:cubicBezTo>
                  <a:cubicBezTo>
                    <a:pt x="275273" y="170497"/>
                    <a:pt x="715328" y="171450"/>
                    <a:pt x="731520" y="15335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5"/>
            <p:cNvSpPr/>
            <p:nvPr/>
          </p:nvSpPr>
          <p:spPr>
            <a:xfrm>
              <a:off x="10056043" y="2303471"/>
              <a:ext cx="342900" cy="733425"/>
            </a:xfrm>
            <a:custGeom>
              <a:rect b="b" l="l" r="r" t="t"/>
              <a:pathLst>
                <a:path extrusionOk="0" h="733425" w="342900">
                  <a:moveTo>
                    <a:pt x="78105" y="97155"/>
                  </a:moveTo>
                  <a:cubicBezTo>
                    <a:pt x="170498" y="200025"/>
                    <a:pt x="240983" y="327660"/>
                    <a:pt x="260033" y="388620"/>
                  </a:cubicBezTo>
                  <a:cubicBezTo>
                    <a:pt x="267653" y="412433"/>
                    <a:pt x="266700" y="595313"/>
                    <a:pt x="267653" y="738188"/>
                  </a:cubicBezTo>
                  <a:lnTo>
                    <a:pt x="350520" y="719138"/>
                  </a:lnTo>
                  <a:cubicBezTo>
                    <a:pt x="345758" y="633413"/>
                    <a:pt x="343853" y="578168"/>
                    <a:pt x="338137" y="559118"/>
                  </a:cubicBezTo>
                  <a:cubicBezTo>
                    <a:pt x="325755" y="517208"/>
                    <a:pt x="283845" y="329565"/>
                    <a:pt x="199073" y="198120"/>
                  </a:cubicBezTo>
                  <a:cubicBezTo>
                    <a:pt x="145733" y="123825"/>
                    <a:pt x="92392" y="67627"/>
                    <a:pt x="18097" y="0"/>
                  </a:cubicBezTo>
                  <a:cubicBezTo>
                    <a:pt x="10478" y="7620"/>
                    <a:pt x="7620" y="18098"/>
                    <a:pt x="0" y="25717"/>
                  </a:cubicBezTo>
                  <a:cubicBezTo>
                    <a:pt x="13335" y="39052"/>
                    <a:pt x="66675" y="82867"/>
                    <a:pt x="78105" y="9715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5"/>
            <p:cNvSpPr/>
            <p:nvPr/>
          </p:nvSpPr>
          <p:spPr>
            <a:xfrm>
              <a:off x="9913846" y="3155958"/>
              <a:ext cx="647700" cy="1152525"/>
            </a:xfrm>
            <a:custGeom>
              <a:rect b="b" l="l" r="r" t="t"/>
              <a:pathLst>
                <a:path extrusionOk="0" h="1152525" w="647700">
                  <a:moveTo>
                    <a:pt x="593682" y="383858"/>
                  </a:moveTo>
                  <a:cubicBezTo>
                    <a:pt x="567965" y="262890"/>
                    <a:pt x="541295" y="220028"/>
                    <a:pt x="508910" y="80963"/>
                  </a:cubicBezTo>
                  <a:cubicBezTo>
                    <a:pt x="505100" y="69533"/>
                    <a:pt x="504147" y="59055"/>
                    <a:pt x="501290" y="0"/>
                  </a:cubicBezTo>
                  <a:lnTo>
                    <a:pt x="415565" y="26670"/>
                  </a:lnTo>
                  <a:cubicBezTo>
                    <a:pt x="415565" y="39053"/>
                    <a:pt x="415565" y="50483"/>
                    <a:pt x="415565" y="50483"/>
                  </a:cubicBezTo>
                  <a:cubicBezTo>
                    <a:pt x="386037" y="54292"/>
                    <a:pt x="271737" y="69533"/>
                    <a:pt x="241257" y="66675"/>
                  </a:cubicBezTo>
                  <a:cubicBezTo>
                    <a:pt x="245067" y="88583"/>
                    <a:pt x="250782" y="122872"/>
                    <a:pt x="257450" y="150495"/>
                  </a:cubicBezTo>
                  <a:cubicBezTo>
                    <a:pt x="176487" y="150495"/>
                    <a:pt x="77427" y="150495"/>
                    <a:pt x="275" y="150495"/>
                  </a:cubicBezTo>
                  <a:cubicBezTo>
                    <a:pt x="1227" y="165735"/>
                    <a:pt x="-678" y="171450"/>
                    <a:pt x="275" y="185738"/>
                  </a:cubicBezTo>
                  <a:cubicBezTo>
                    <a:pt x="84095" y="180975"/>
                    <a:pt x="181250" y="193358"/>
                    <a:pt x="269832" y="192405"/>
                  </a:cubicBezTo>
                  <a:cubicBezTo>
                    <a:pt x="269832" y="192405"/>
                    <a:pt x="269832" y="193358"/>
                    <a:pt x="270785" y="193358"/>
                  </a:cubicBezTo>
                  <a:cubicBezTo>
                    <a:pt x="333650" y="536258"/>
                    <a:pt x="406992" y="1118235"/>
                    <a:pt x="411755" y="1161098"/>
                  </a:cubicBezTo>
                  <a:cubicBezTo>
                    <a:pt x="448902" y="1164907"/>
                    <a:pt x="605112" y="1151573"/>
                    <a:pt x="647975" y="1137285"/>
                  </a:cubicBezTo>
                  <a:cubicBezTo>
                    <a:pt x="647975" y="882968"/>
                    <a:pt x="646070" y="632460"/>
                    <a:pt x="593682" y="3838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46" name="Google Shape;1846;p45"/>
          <p:cNvSpPr/>
          <p:nvPr/>
        </p:nvSpPr>
        <p:spPr>
          <a:xfrm rot="5400000">
            <a:off x="3116405" y="4056606"/>
            <a:ext cx="3031614" cy="1696731"/>
          </a:xfrm>
          <a:custGeom>
            <a:rect b="b" l="l" r="r" t="t"/>
            <a:pathLst>
              <a:path extrusionOk="0" h="5314950" w="9496425">
                <a:moveTo>
                  <a:pt x="9480308" y="2719136"/>
                </a:moveTo>
                <a:cubicBezTo>
                  <a:pt x="9460306" y="2663891"/>
                  <a:pt x="9381248" y="2613409"/>
                  <a:pt x="9393631" y="2567688"/>
                </a:cubicBezTo>
                <a:cubicBezTo>
                  <a:pt x="9405061" y="2524826"/>
                  <a:pt x="9499358" y="2243838"/>
                  <a:pt x="9475546" y="2126681"/>
                </a:cubicBezTo>
                <a:cubicBezTo>
                  <a:pt x="9463163" y="2065721"/>
                  <a:pt x="9429826" y="2040956"/>
                  <a:pt x="9392678" y="1995236"/>
                </a:cubicBezTo>
                <a:cubicBezTo>
                  <a:pt x="9352673" y="1946658"/>
                  <a:pt x="9362198" y="1963803"/>
                  <a:pt x="9367913" y="1915226"/>
                </a:cubicBezTo>
                <a:cubicBezTo>
                  <a:pt x="9373628" y="1868553"/>
                  <a:pt x="9406966" y="1710438"/>
                  <a:pt x="9407919" y="1699961"/>
                </a:cubicBezTo>
                <a:cubicBezTo>
                  <a:pt x="9418396" y="1611378"/>
                  <a:pt x="9405061" y="1528511"/>
                  <a:pt x="9379344" y="1444691"/>
                </a:cubicBezTo>
                <a:cubicBezTo>
                  <a:pt x="9351721" y="1355156"/>
                  <a:pt x="9173603" y="1212281"/>
                  <a:pt x="9136456" y="1194183"/>
                </a:cubicBezTo>
                <a:cubicBezTo>
                  <a:pt x="9053588" y="1153226"/>
                  <a:pt x="9065971" y="1106553"/>
                  <a:pt x="9046921" y="1020828"/>
                </a:cubicBezTo>
                <a:cubicBezTo>
                  <a:pt x="9031681" y="953201"/>
                  <a:pt x="9004058" y="910338"/>
                  <a:pt x="8970721" y="850331"/>
                </a:cubicBezTo>
                <a:cubicBezTo>
                  <a:pt x="8871661" y="669356"/>
                  <a:pt x="8738311" y="576963"/>
                  <a:pt x="8530666" y="582678"/>
                </a:cubicBezTo>
                <a:cubicBezTo>
                  <a:pt x="8434463" y="585536"/>
                  <a:pt x="8398269" y="608396"/>
                  <a:pt x="8322069" y="676976"/>
                </a:cubicBezTo>
                <a:cubicBezTo>
                  <a:pt x="8251584" y="739841"/>
                  <a:pt x="8187766" y="810326"/>
                  <a:pt x="8153476" y="899861"/>
                </a:cubicBezTo>
                <a:cubicBezTo>
                  <a:pt x="8117281" y="992253"/>
                  <a:pt x="8113471" y="1096076"/>
                  <a:pt x="8116328" y="1194183"/>
                </a:cubicBezTo>
                <a:cubicBezTo>
                  <a:pt x="8118234" y="1250381"/>
                  <a:pt x="8125853" y="1306578"/>
                  <a:pt x="8126806" y="1362776"/>
                </a:cubicBezTo>
                <a:cubicBezTo>
                  <a:pt x="8127759" y="1418974"/>
                  <a:pt x="8108709" y="1491363"/>
                  <a:pt x="8115376" y="1546608"/>
                </a:cubicBezTo>
                <a:cubicBezTo>
                  <a:pt x="8123948" y="1614236"/>
                  <a:pt x="8211578" y="1681863"/>
                  <a:pt x="8177289" y="1749491"/>
                </a:cubicBezTo>
                <a:cubicBezTo>
                  <a:pt x="8164906" y="1773303"/>
                  <a:pt x="8103946" y="1815213"/>
                  <a:pt x="8077276" y="1822833"/>
                </a:cubicBezTo>
                <a:cubicBezTo>
                  <a:pt x="8024889" y="1838074"/>
                  <a:pt x="8002981" y="1811403"/>
                  <a:pt x="7953451" y="1795211"/>
                </a:cubicBezTo>
                <a:cubicBezTo>
                  <a:pt x="7839151" y="1758063"/>
                  <a:pt x="7768666" y="1807594"/>
                  <a:pt x="7669606" y="1849503"/>
                </a:cubicBezTo>
                <a:cubicBezTo>
                  <a:pt x="7593406" y="1881888"/>
                  <a:pt x="7553401" y="1818071"/>
                  <a:pt x="7468628" y="1809499"/>
                </a:cubicBezTo>
                <a:cubicBezTo>
                  <a:pt x="7365759" y="1799974"/>
                  <a:pt x="7318134" y="1887603"/>
                  <a:pt x="7224789" y="1892366"/>
                </a:cubicBezTo>
                <a:cubicBezTo>
                  <a:pt x="7143826" y="1897128"/>
                  <a:pt x="7077151" y="1832358"/>
                  <a:pt x="6998094" y="1822833"/>
                </a:cubicBezTo>
                <a:cubicBezTo>
                  <a:pt x="6903796" y="1811403"/>
                  <a:pt x="6851409" y="1849503"/>
                  <a:pt x="6759969" y="1840931"/>
                </a:cubicBezTo>
                <a:cubicBezTo>
                  <a:pt x="6648526" y="1830453"/>
                  <a:pt x="6577089" y="1798069"/>
                  <a:pt x="6461836" y="1823786"/>
                </a:cubicBezTo>
                <a:cubicBezTo>
                  <a:pt x="6372301" y="1843788"/>
                  <a:pt x="6344678" y="1846646"/>
                  <a:pt x="6254191" y="1831406"/>
                </a:cubicBezTo>
                <a:cubicBezTo>
                  <a:pt x="6208471" y="1823786"/>
                  <a:pt x="6093219" y="1849503"/>
                  <a:pt x="6072264" y="1819024"/>
                </a:cubicBezTo>
                <a:cubicBezTo>
                  <a:pt x="6043689" y="1777113"/>
                  <a:pt x="6093219" y="1624713"/>
                  <a:pt x="6099886" y="1574231"/>
                </a:cubicBezTo>
                <a:cubicBezTo>
                  <a:pt x="6112269" y="1477076"/>
                  <a:pt x="6062739" y="1348488"/>
                  <a:pt x="6099886" y="1258953"/>
                </a:cubicBezTo>
                <a:cubicBezTo>
                  <a:pt x="6140844" y="1160846"/>
                  <a:pt x="6257048" y="1183706"/>
                  <a:pt x="6347536" y="1150368"/>
                </a:cubicBezTo>
                <a:cubicBezTo>
                  <a:pt x="6439928" y="1116078"/>
                  <a:pt x="6490411" y="1076074"/>
                  <a:pt x="6593281" y="1078931"/>
                </a:cubicBezTo>
                <a:cubicBezTo>
                  <a:pt x="6682816" y="1080836"/>
                  <a:pt x="6785686" y="1091313"/>
                  <a:pt x="6871411" y="1086551"/>
                </a:cubicBezTo>
                <a:cubicBezTo>
                  <a:pt x="6920941" y="1083693"/>
                  <a:pt x="7010476" y="1052261"/>
                  <a:pt x="7039051" y="1008446"/>
                </a:cubicBezTo>
                <a:cubicBezTo>
                  <a:pt x="7138111" y="855093"/>
                  <a:pt x="7180973" y="777941"/>
                  <a:pt x="7000951" y="775083"/>
                </a:cubicBezTo>
                <a:cubicBezTo>
                  <a:pt x="6962851" y="774131"/>
                  <a:pt x="6760921" y="843663"/>
                  <a:pt x="6744728" y="863666"/>
                </a:cubicBezTo>
                <a:cubicBezTo>
                  <a:pt x="6725678" y="887478"/>
                  <a:pt x="6650431" y="873191"/>
                  <a:pt x="6622809" y="875096"/>
                </a:cubicBezTo>
                <a:cubicBezTo>
                  <a:pt x="6574231" y="877001"/>
                  <a:pt x="6524701" y="893193"/>
                  <a:pt x="6476123" y="895098"/>
                </a:cubicBezTo>
                <a:cubicBezTo>
                  <a:pt x="6431356" y="896051"/>
                  <a:pt x="6427546" y="882716"/>
                  <a:pt x="6385636" y="872238"/>
                </a:cubicBezTo>
                <a:cubicBezTo>
                  <a:pt x="6256096" y="840806"/>
                  <a:pt x="5999873" y="955106"/>
                  <a:pt x="5916053" y="1057976"/>
                </a:cubicBezTo>
                <a:cubicBezTo>
                  <a:pt x="5780798" y="1224663"/>
                  <a:pt x="5920816" y="1580899"/>
                  <a:pt x="5852236" y="1766636"/>
                </a:cubicBezTo>
                <a:cubicBezTo>
                  <a:pt x="5776036" y="1766636"/>
                  <a:pt x="5804611" y="1458978"/>
                  <a:pt x="5782703" y="1378969"/>
                </a:cubicBezTo>
                <a:cubicBezTo>
                  <a:pt x="5756034" y="1279908"/>
                  <a:pt x="5726506" y="1181801"/>
                  <a:pt x="5703646" y="1081788"/>
                </a:cubicBezTo>
                <a:cubicBezTo>
                  <a:pt x="5681739" y="987491"/>
                  <a:pt x="5660784" y="889383"/>
                  <a:pt x="5650306" y="793181"/>
                </a:cubicBezTo>
                <a:cubicBezTo>
                  <a:pt x="5645544" y="752223"/>
                  <a:pt x="5599823" y="706503"/>
                  <a:pt x="5583631" y="682691"/>
                </a:cubicBezTo>
                <a:cubicBezTo>
                  <a:pt x="5537911" y="612206"/>
                  <a:pt x="5536959" y="517908"/>
                  <a:pt x="5497906" y="441708"/>
                </a:cubicBezTo>
                <a:cubicBezTo>
                  <a:pt x="5457901" y="365508"/>
                  <a:pt x="5451234" y="252161"/>
                  <a:pt x="5375986" y="209298"/>
                </a:cubicBezTo>
                <a:cubicBezTo>
                  <a:pt x="5302644" y="167388"/>
                  <a:pt x="5213109" y="137861"/>
                  <a:pt x="5135956" y="102618"/>
                </a:cubicBezTo>
                <a:cubicBezTo>
                  <a:pt x="5093094" y="83568"/>
                  <a:pt x="5050231" y="92141"/>
                  <a:pt x="5008321" y="76901"/>
                </a:cubicBezTo>
                <a:cubicBezTo>
                  <a:pt x="4979746" y="66423"/>
                  <a:pt x="4955934" y="36896"/>
                  <a:pt x="4927359" y="24513"/>
                </a:cubicBezTo>
                <a:cubicBezTo>
                  <a:pt x="4849253" y="-10729"/>
                  <a:pt x="4773053" y="701"/>
                  <a:pt x="4692091" y="6416"/>
                </a:cubicBezTo>
                <a:cubicBezTo>
                  <a:pt x="4622559" y="11178"/>
                  <a:pt x="4564456" y="-13587"/>
                  <a:pt x="4499686" y="26418"/>
                </a:cubicBezTo>
                <a:cubicBezTo>
                  <a:pt x="4452061" y="55946"/>
                  <a:pt x="4424439" y="93093"/>
                  <a:pt x="4464443" y="150243"/>
                </a:cubicBezTo>
                <a:cubicBezTo>
                  <a:pt x="4506353" y="209298"/>
                  <a:pt x="4585411" y="167388"/>
                  <a:pt x="4639703" y="170246"/>
                </a:cubicBezTo>
                <a:cubicBezTo>
                  <a:pt x="4711141" y="174056"/>
                  <a:pt x="4787341" y="211203"/>
                  <a:pt x="4847349" y="234063"/>
                </a:cubicBezTo>
                <a:cubicBezTo>
                  <a:pt x="4914976" y="259781"/>
                  <a:pt x="4999748" y="262638"/>
                  <a:pt x="5071186" y="283593"/>
                </a:cubicBezTo>
                <a:cubicBezTo>
                  <a:pt x="5118811" y="297881"/>
                  <a:pt x="5187391" y="389321"/>
                  <a:pt x="5218823" y="427421"/>
                </a:cubicBezTo>
                <a:cubicBezTo>
                  <a:pt x="5248351" y="463616"/>
                  <a:pt x="5234064" y="545531"/>
                  <a:pt x="5253114" y="593156"/>
                </a:cubicBezTo>
                <a:cubicBezTo>
                  <a:pt x="5290261" y="687453"/>
                  <a:pt x="5331219" y="663641"/>
                  <a:pt x="5348364" y="765558"/>
                </a:cubicBezTo>
                <a:cubicBezTo>
                  <a:pt x="5363603" y="857951"/>
                  <a:pt x="5407419" y="940818"/>
                  <a:pt x="5442661" y="1027496"/>
                </a:cubicBezTo>
                <a:cubicBezTo>
                  <a:pt x="5511241" y="1192278"/>
                  <a:pt x="5480761" y="1610426"/>
                  <a:pt x="5487428" y="1648526"/>
                </a:cubicBezTo>
                <a:cubicBezTo>
                  <a:pt x="5491239" y="1674244"/>
                  <a:pt x="5505526" y="1702819"/>
                  <a:pt x="5494096" y="1729488"/>
                </a:cubicBezTo>
                <a:cubicBezTo>
                  <a:pt x="5475998" y="1774256"/>
                  <a:pt x="5421706" y="1751396"/>
                  <a:pt x="5393131" y="1743776"/>
                </a:cubicBezTo>
                <a:cubicBezTo>
                  <a:pt x="5284546" y="1714249"/>
                  <a:pt x="5072139" y="1716153"/>
                  <a:pt x="5033086" y="1616141"/>
                </a:cubicBezTo>
                <a:cubicBezTo>
                  <a:pt x="5015941" y="1572326"/>
                  <a:pt x="5033086" y="1322771"/>
                  <a:pt x="5032134" y="1272288"/>
                </a:cubicBezTo>
                <a:cubicBezTo>
                  <a:pt x="5030228" y="1199899"/>
                  <a:pt x="4998796" y="889383"/>
                  <a:pt x="4973078" y="807468"/>
                </a:cubicBezTo>
                <a:cubicBezTo>
                  <a:pt x="4950219" y="736031"/>
                  <a:pt x="4907356" y="701741"/>
                  <a:pt x="4869256" y="636971"/>
                </a:cubicBezTo>
                <a:cubicBezTo>
                  <a:pt x="4814964" y="543626"/>
                  <a:pt x="4771149" y="504573"/>
                  <a:pt x="4667326" y="462663"/>
                </a:cubicBezTo>
                <a:cubicBezTo>
                  <a:pt x="4579696" y="428373"/>
                  <a:pt x="4503496" y="421706"/>
                  <a:pt x="4426343" y="368366"/>
                </a:cubicBezTo>
                <a:cubicBezTo>
                  <a:pt x="4313949" y="290261"/>
                  <a:pt x="4314901" y="303596"/>
                  <a:pt x="4182503" y="281688"/>
                </a:cubicBezTo>
                <a:cubicBezTo>
                  <a:pt x="4155833" y="276926"/>
                  <a:pt x="4080586" y="247398"/>
                  <a:pt x="4058678" y="251208"/>
                </a:cubicBezTo>
                <a:cubicBezTo>
                  <a:pt x="4028198" y="255971"/>
                  <a:pt x="4026293" y="274068"/>
                  <a:pt x="4000576" y="283593"/>
                </a:cubicBezTo>
                <a:cubicBezTo>
                  <a:pt x="3957714" y="299786"/>
                  <a:pt x="3886276" y="291213"/>
                  <a:pt x="3852939" y="327408"/>
                </a:cubicBezTo>
                <a:cubicBezTo>
                  <a:pt x="3801503" y="382653"/>
                  <a:pt x="3743401" y="314073"/>
                  <a:pt x="3644341" y="292166"/>
                </a:cubicBezTo>
                <a:cubicBezTo>
                  <a:pt x="3564331" y="275021"/>
                  <a:pt x="3481464" y="269306"/>
                  <a:pt x="3403358" y="249303"/>
                </a:cubicBezTo>
                <a:cubicBezTo>
                  <a:pt x="3245243" y="207393"/>
                  <a:pt x="3047123" y="234063"/>
                  <a:pt x="2898533" y="288356"/>
                </a:cubicBezTo>
                <a:cubicBezTo>
                  <a:pt x="2812808" y="319788"/>
                  <a:pt x="2790901" y="317883"/>
                  <a:pt x="2768993" y="396941"/>
                </a:cubicBezTo>
                <a:cubicBezTo>
                  <a:pt x="2741371" y="493143"/>
                  <a:pt x="2739466" y="461711"/>
                  <a:pt x="2811856" y="511241"/>
                </a:cubicBezTo>
                <a:cubicBezTo>
                  <a:pt x="2875673" y="555056"/>
                  <a:pt x="2864243" y="567438"/>
                  <a:pt x="2787091" y="546483"/>
                </a:cubicBezTo>
                <a:cubicBezTo>
                  <a:pt x="2703271" y="523623"/>
                  <a:pt x="2593733" y="406466"/>
                  <a:pt x="2518486" y="368366"/>
                </a:cubicBezTo>
                <a:cubicBezTo>
                  <a:pt x="2381326" y="297881"/>
                  <a:pt x="2199398" y="289308"/>
                  <a:pt x="2057476" y="319788"/>
                </a:cubicBezTo>
                <a:cubicBezTo>
                  <a:pt x="1891741" y="354078"/>
                  <a:pt x="1775536" y="369318"/>
                  <a:pt x="1619326" y="433136"/>
                </a:cubicBezTo>
                <a:cubicBezTo>
                  <a:pt x="1439303" y="507431"/>
                  <a:pt x="1204988" y="513146"/>
                  <a:pt x="1041158" y="619826"/>
                </a:cubicBezTo>
                <a:cubicBezTo>
                  <a:pt x="767791" y="796038"/>
                  <a:pt x="588721" y="1060833"/>
                  <a:pt x="382981" y="1311341"/>
                </a:cubicBezTo>
                <a:cubicBezTo>
                  <a:pt x="270586" y="1448501"/>
                  <a:pt x="219151" y="1616141"/>
                  <a:pt x="141046" y="1774256"/>
                </a:cubicBezTo>
                <a:cubicBezTo>
                  <a:pt x="63893" y="1932371"/>
                  <a:pt x="11506" y="2241934"/>
                  <a:pt x="35318" y="2425766"/>
                </a:cubicBezTo>
                <a:cubicBezTo>
                  <a:pt x="45796" y="2504823"/>
                  <a:pt x="68656" y="2557211"/>
                  <a:pt x="125806" y="2616266"/>
                </a:cubicBezTo>
                <a:cubicBezTo>
                  <a:pt x="144856" y="2636269"/>
                  <a:pt x="188671" y="2677226"/>
                  <a:pt x="219151" y="2679131"/>
                </a:cubicBezTo>
                <a:cubicBezTo>
                  <a:pt x="270586" y="2681036"/>
                  <a:pt x="281063" y="2643888"/>
                  <a:pt x="281063" y="2642936"/>
                </a:cubicBezTo>
                <a:cubicBezTo>
                  <a:pt x="277253" y="2606741"/>
                  <a:pt x="291541" y="2581023"/>
                  <a:pt x="302971" y="2564831"/>
                </a:cubicBezTo>
                <a:cubicBezTo>
                  <a:pt x="331546" y="2521969"/>
                  <a:pt x="354406" y="2501966"/>
                  <a:pt x="390601" y="2464819"/>
                </a:cubicBezTo>
                <a:cubicBezTo>
                  <a:pt x="459181" y="2395286"/>
                  <a:pt x="517283" y="2309561"/>
                  <a:pt x="579196" y="2229551"/>
                </a:cubicBezTo>
                <a:cubicBezTo>
                  <a:pt x="589673" y="2216216"/>
                  <a:pt x="884948" y="1743776"/>
                  <a:pt x="933526" y="1702819"/>
                </a:cubicBezTo>
                <a:cubicBezTo>
                  <a:pt x="944956" y="1693294"/>
                  <a:pt x="967816" y="1642811"/>
                  <a:pt x="978293" y="1656146"/>
                </a:cubicBezTo>
                <a:cubicBezTo>
                  <a:pt x="990676" y="1673291"/>
                  <a:pt x="971626" y="1688531"/>
                  <a:pt x="966863" y="1705676"/>
                </a:cubicBezTo>
                <a:cubicBezTo>
                  <a:pt x="949718" y="1759969"/>
                  <a:pt x="733501" y="2193356"/>
                  <a:pt x="689686" y="2226694"/>
                </a:cubicBezTo>
                <a:cubicBezTo>
                  <a:pt x="586816" y="2305751"/>
                  <a:pt x="529666" y="2410526"/>
                  <a:pt x="444893" y="2517206"/>
                </a:cubicBezTo>
                <a:cubicBezTo>
                  <a:pt x="410603" y="2560069"/>
                  <a:pt x="335356" y="2640079"/>
                  <a:pt x="367741" y="2633411"/>
                </a:cubicBezTo>
                <a:cubicBezTo>
                  <a:pt x="406793" y="2625791"/>
                  <a:pt x="472516" y="2617219"/>
                  <a:pt x="510616" y="2602931"/>
                </a:cubicBezTo>
                <a:cubicBezTo>
                  <a:pt x="597293" y="2569594"/>
                  <a:pt x="641108" y="2506729"/>
                  <a:pt x="727786" y="2472438"/>
                </a:cubicBezTo>
                <a:cubicBezTo>
                  <a:pt x="762076" y="2459104"/>
                  <a:pt x="1006868" y="2283844"/>
                  <a:pt x="1070686" y="2241934"/>
                </a:cubicBezTo>
                <a:cubicBezTo>
                  <a:pt x="1206893" y="2151446"/>
                  <a:pt x="1344053" y="2061911"/>
                  <a:pt x="1482166" y="1975233"/>
                </a:cubicBezTo>
                <a:cubicBezTo>
                  <a:pt x="1539316" y="1939991"/>
                  <a:pt x="1643138" y="1792353"/>
                  <a:pt x="1707908" y="1783781"/>
                </a:cubicBezTo>
                <a:cubicBezTo>
                  <a:pt x="1786966" y="1772351"/>
                  <a:pt x="1795538" y="1830453"/>
                  <a:pt x="1856498" y="1741871"/>
                </a:cubicBezTo>
                <a:cubicBezTo>
                  <a:pt x="1873643" y="1716153"/>
                  <a:pt x="1884121" y="1679958"/>
                  <a:pt x="1913648" y="1664719"/>
                </a:cubicBezTo>
                <a:cubicBezTo>
                  <a:pt x="1932698" y="1655194"/>
                  <a:pt x="1963178" y="1668528"/>
                  <a:pt x="1986038" y="1659003"/>
                </a:cubicBezTo>
                <a:cubicBezTo>
                  <a:pt x="2041283" y="1635191"/>
                  <a:pt x="2086051" y="1539941"/>
                  <a:pt x="2133676" y="1501841"/>
                </a:cubicBezTo>
                <a:cubicBezTo>
                  <a:pt x="2159393" y="1480886"/>
                  <a:pt x="2221306" y="1338011"/>
                  <a:pt x="2247023" y="1312294"/>
                </a:cubicBezTo>
                <a:cubicBezTo>
                  <a:pt x="2304173" y="1255144"/>
                  <a:pt x="2333701" y="1324676"/>
                  <a:pt x="2365133" y="1240856"/>
                </a:cubicBezTo>
                <a:cubicBezTo>
                  <a:pt x="2430856" y="1063691"/>
                  <a:pt x="2480386" y="953201"/>
                  <a:pt x="2555633" y="985586"/>
                </a:cubicBezTo>
                <a:cubicBezTo>
                  <a:pt x="2577541" y="995111"/>
                  <a:pt x="2595639" y="1080836"/>
                  <a:pt x="2603258" y="1099886"/>
                </a:cubicBezTo>
                <a:cubicBezTo>
                  <a:pt x="2630881" y="1168466"/>
                  <a:pt x="2651836" y="1313246"/>
                  <a:pt x="2707081" y="1363728"/>
                </a:cubicBezTo>
                <a:cubicBezTo>
                  <a:pt x="2748991" y="1401828"/>
                  <a:pt x="2880436" y="1365633"/>
                  <a:pt x="2902343" y="1428499"/>
                </a:cubicBezTo>
                <a:cubicBezTo>
                  <a:pt x="2921393" y="1482791"/>
                  <a:pt x="2981401" y="1638049"/>
                  <a:pt x="3028073" y="1648526"/>
                </a:cubicBezTo>
                <a:cubicBezTo>
                  <a:pt x="3111893" y="1668528"/>
                  <a:pt x="3370973" y="1915226"/>
                  <a:pt x="3204286" y="1981901"/>
                </a:cubicBezTo>
                <a:cubicBezTo>
                  <a:pt x="3142373" y="2006666"/>
                  <a:pt x="3078556" y="1974281"/>
                  <a:pt x="3012833" y="1984758"/>
                </a:cubicBezTo>
                <a:cubicBezTo>
                  <a:pt x="2968066" y="1992378"/>
                  <a:pt x="2959493" y="2003808"/>
                  <a:pt x="2927108" y="2029526"/>
                </a:cubicBezTo>
                <a:cubicBezTo>
                  <a:pt x="2906153" y="2046671"/>
                  <a:pt x="2949968" y="2055244"/>
                  <a:pt x="2941396" y="2069531"/>
                </a:cubicBezTo>
                <a:cubicBezTo>
                  <a:pt x="2924251" y="2097154"/>
                  <a:pt x="2824239" y="2061911"/>
                  <a:pt x="2794711" y="2105726"/>
                </a:cubicBezTo>
                <a:cubicBezTo>
                  <a:pt x="2761373" y="2155256"/>
                  <a:pt x="2815666" y="2158113"/>
                  <a:pt x="2815666" y="2193356"/>
                </a:cubicBezTo>
                <a:cubicBezTo>
                  <a:pt x="2711843" y="2217169"/>
                  <a:pt x="2659456" y="2243838"/>
                  <a:pt x="2556586" y="2213359"/>
                </a:cubicBezTo>
                <a:cubicBezTo>
                  <a:pt x="2459431" y="2184784"/>
                  <a:pt x="2243213" y="2055244"/>
                  <a:pt x="2162251" y="2026669"/>
                </a:cubicBezTo>
                <a:cubicBezTo>
                  <a:pt x="2079383" y="1997141"/>
                  <a:pt x="2006993" y="1942849"/>
                  <a:pt x="1921268" y="1920941"/>
                </a:cubicBezTo>
                <a:cubicBezTo>
                  <a:pt x="1893646" y="1914274"/>
                  <a:pt x="1676476" y="1899033"/>
                  <a:pt x="1734578" y="1991426"/>
                </a:cubicBezTo>
                <a:cubicBezTo>
                  <a:pt x="1751723" y="2019049"/>
                  <a:pt x="1884121" y="2004761"/>
                  <a:pt x="1939366" y="2033336"/>
                </a:cubicBezTo>
                <a:cubicBezTo>
                  <a:pt x="2109863" y="2120966"/>
                  <a:pt x="2322271" y="2188594"/>
                  <a:pt x="2476576" y="2303846"/>
                </a:cubicBezTo>
                <a:cubicBezTo>
                  <a:pt x="2274646" y="2258126"/>
                  <a:pt x="1777441" y="2007619"/>
                  <a:pt x="1604086" y="2166686"/>
                </a:cubicBezTo>
                <a:cubicBezTo>
                  <a:pt x="1563128" y="2203834"/>
                  <a:pt x="1530743" y="2247649"/>
                  <a:pt x="1494548" y="2288606"/>
                </a:cubicBezTo>
                <a:cubicBezTo>
                  <a:pt x="1449781" y="2340041"/>
                  <a:pt x="1429778" y="2344804"/>
                  <a:pt x="1358341" y="2367663"/>
                </a:cubicBezTo>
                <a:cubicBezTo>
                  <a:pt x="1234516" y="2407669"/>
                  <a:pt x="1113548" y="2453388"/>
                  <a:pt x="993533" y="2504823"/>
                </a:cubicBezTo>
                <a:cubicBezTo>
                  <a:pt x="875423" y="2555306"/>
                  <a:pt x="834466" y="2571498"/>
                  <a:pt x="719213" y="2628648"/>
                </a:cubicBezTo>
                <a:cubicBezTo>
                  <a:pt x="613486" y="2681036"/>
                  <a:pt x="620153" y="2658176"/>
                  <a:pt x="527761" y="2732471"/>
                </a:cubicBezTo>
                <a:cubicBezTo>
                  <a:pt x="441083" y="2802004"/>
                  <a:pt x="453466" y="2920113"/>
                  <a:pt x="578243" y="2862963"/>
                </a:cubicBezTo>
                <a:cubicBezTo>
                  <a:pt x="678256" y="2818196"/>
                  <a:pt x="648728" y="2816291"/>
                  <a:pt x="748741" y="2770571"/>
                </a:cubicBezTo>
                <a:cubicBezTo>
                  <a:pt x="955433" y="2674369"/>
                  <a:pt x="1104023" y="2581976"/>
                  <a:pt x="1328813" y="2532446"/>
                </a:cubicBezTo>
                <a:cubicBezTo>
                  <a:pt x="1376438" y="2521969"/>
                  <a:pt x="1508836" y="2474344"/>
                  <a:pt x="1545983" y="2455294"/>
                </a:cubicBezTo>
                <a:cubicBezTo>
                  <a:pt x="1654568" y="2399096"/>
                  <a:pt x="1801253" y="2400049"/>
                  <a:pt x="1919363" y="2390524"/>
                </a:cubicBezTo>
                <a:cubicBezTo>
                  <a:pt x="2163203" y="2370521"/>
                  <a:pt x="2377516" y="2374331"/>
                  <a:pt x="2616593" y="2441006"/>
                </a:cubicBezTo>
                <a:cubicBezTo>
                  <a:pt x="2656598" y="2452436"/>
                  <a:pt x="2747086" y="2465771"/>
                  <a:pt x="2708033" y="2509586"/>
                </a:cubicBezTo>
                <a:cubicBezTo>
                  <a:pt x="2693746" y="2525779"/>
                  <a:pt x="2574683" y="2528636"/>
                  <a:pt x="2555633" y="2530541"/>
                </a:cubicBezTo>
                <a:cubicBezTo>
                  <a:pt x="2427046" y="2539113"/>
                  <a:pt x="2292743" y="2531494"/>
                  <a:pt x="2164156" y="2523873"/>
                </a:cubicBezTo>
                <a:cubicBezTo>
                  <a:pt x="2034616" y="2516254"/>
                  <a:pt x="1883168" y="2521016"/>
                  <a:pt x="1760296" y="2569594"/>
                </a:cubicBezTo>
                <a:cubicBezTo>
                  <a:pt x="1724101" y="2583881"/>
                  <a:pt x="1503121" y="2735329"/>
                  <a:pt x="1585988" y="2765809"/>
                </a:cubicBezTo>
                <a:cubicBezTo>
                  <a:pt x="1627898" y="2781048"/>
                  <a:pt x="1709813" y="2652461"/>
                  <a:pt x="1835543" y="2631506"/>
                </a:cubicBezTo>
                <a:cubicBezTo>
                  <a:pt x="1942223" y="2613409"/>
                  <a:pt x="2379421" y="2581023"/>
                  <a:pt x="2390851" y="2616266"/>
                </a:cubicBezTo>
                <a:cubicBezTo>
                  <a:pt x="2393708" y="2633411"/>
                  <a:pt x="1895551" y="2721994"/>
                  <a:pt x="1825066" y="2823911"/>
                </a:cubicBezTo>
                <a:cubicBezTo>
                  <a:pt x="1783156" y="2883919"/>
                  <a:pt x="1826018" y="3080134"/>
                  <a:pt x="1850783" y="3085848"/>
                </a:cubicBezTo>
                <a:cubicBezTo>
                  <a:pt x="1906028" y="3098231"/>
                  <a:pt x="1884121" y="3023936"/>
                  <a:pt x="1876501" y="2991551"/>
                </a:cubicBezTo>
                <a:cubicBezTo>
                  <a:pt x="1867928" y="2958213"/>
                  <a:pt x="1820303" y="2860106"/>
                  <a:pt x="1927936" y="2814386"/>
                </a:cubicBezTo>
                <a:cubicBezTo>
                  <a:pt x="2042236" y="2764856"/>
                  <a:pt x="2382278" y="2692466"/>
                  <a:pt x="2423236" y="2683894"/>
                </a:cubicBezTo>
                <a:cubicBezTo>
                  <a:pt x="2477528" y="2672463"/>
                  <a:pt x="2534678" y="2678179"/>
                  <a:pt x="2589923" y="2664844"/>
                </a:cubicBezTo>
                <a:cubicBezTo>
                  <a:pt x="2649931" y="2650556"/>
                  <a:pt x="2707081" y="2625791"/>
                  <a:pt x="2768041" y="2611504"/>
                </a:cubicBezTo>
                <a:cubicBezTo>
                  <a:pt x="2849003" y="2592454"/>
                  <a:pt x="3045218" y="2648651"/>
                  <a:pt x="3074746" y="2636269"/>
                </a:cubicBezTo>
                <a:cubicBezTo>
                  <a:pt x="3071889" y="2638173"/>
                  <a:pt x="3068078" y="2641031"/>
                  <a:pt x="3064268" y="2643888"/>
                </a:cubicBezTo>
                <a:cubicBezTo>
                  <a:pt x="3037598" y="2661034"/>
                  <a:pt x="2996641" y="2655319"/>
                  <a:pt x="2966161" y="2673416"/>
                </a:cubicBezTo>
                <a:cubicBezTo>
                  <a:pt x="2937586" y="2690561"/>
                  <a:pt x="2777566" y="2781048"/>
                  <a:pt x="2722321" y="2824863"/>
                </a:cubicBezTo>
                <a:cubicBezTo>
                  <a:pt x="2638501" y="2892491"/>
                  <a:pt x="2647073" y="2928686"/>
                  <a:pt x="2649931" y="3035366"/>
                </a:cubicBezTo>
                <a:cubicBezTo>
                  <a:pt x="2652789" y="3130616"/>
                  <a:pt x="2694698" y="3095373"/>
                  <a:pt x="2762326" y="3127759"/>
                </a:cubicBezTo>
                <a:cubicBezTo>
                  <a:pt x="2792806" y="3142046"/>
                  <a:pt x="2799473" y="3173479"/>
                  <a:pt x="2827096" y="3188719"/>
                </a:cubicBezTo>
                <a:cubicBezTo>
                  <a:pt x="2856623" y="3204911"/>
                  <a:pt x="2893771" y="3207769"/>
                  <a:pt x="2926156" y="3216341"/>
                </a:cubicBezTo>
                <a:cubicBezTo>
                  <a:pt x="3012833" y="3240154"/>
                  <a:pt x="3097606" y="3268729"/>
                  <a:pt x="3186189" y="3288731"/>
                </a:cubicBezTo>
                <a:cubicBezTo>
                  <a:pt x="3206191" y="3293494"/>
                  <a:pt x="3415741" y="3302066"/>
                  <a:pt x="3417646" y="3315401"/>
                </a:cubicBezTo>
                <a:cubicBezTo>
                  <a:pt x="3418598" y="3321116"/>
                  <a:pt x="3319539" y="3403031"/>
                  <a:pt x="3311918" y="3413509"/>
                </a:cubicBezTo>
                <a:cubicBezTo>
                  <a:pt x="3269056" y="3467801"/>
                  <a:pt x="3043314" y="3624963"/>
                  <a:pt x="2976639" y="3659254"/>
                </a:cubicBezTo>
                <a:cubicBezTo>
                  <a:pt x="2894723" y="3701163"/>
                  <a:pt x="2875673" y="3723071"/>
                  <a:pt x="2821381" y="3790698"/>
                </a:cubicBezTo>
                <a:cubicBezTo>
                  <a:pt x="2776614" y="3845944"/>
                  <a:pt x="2630881" y="4022156"/>
                  <a:pt x="2594686" y="4071686"/>
                </a:cubicBezTo>
                <a:cubicBezTo>
                  <a:pt x="2557539" y="4122169"/>
                  <a:pt x="2488006" y="4135504"/>
                  <a:pt x="2430856" y="4146934"/>
                </a:cubicBezTo>
                <a:cubicBezTo>
                  <a:pt x="2329891" y="4167888"/>
                  <a:pt x="2274646" y="4165031"/>
                  <a:pt x="2249881" y="4065971"/>
                </a:cubicBezTo>
                <a:cubicBezTo>
                  <a:pt x="2236546" y="4013584"/>
                  <a:pt x="2243213" y="3938336"/>
                  <a:pt x="2214638" y="3892616"/>
                </a:cubicBezTo>
                <a:cubicBezTo>
                  <a:pt x="2189873" y="3852611"/>
                  <a:pt x="2141296" y="3826894"/>
                  <a:pt x="2115578" y="3781173"/>
                </a:cubicBezTo>
                <a:cubicBezTo>
                  <a:pt x="2102243" y="3758313"/>
                  <a:pt x="2018423" y="3703069"/>
                  <a:pt x="2004136" y="3696401"/>
                </a:cubicBezTo>
                <a:cubicBezTo>
                  <a:pt x="1952701" y="3669731"/>
                  <a:pt x="1927936" y="3574481"/>
                  <a:pt x="1906028" y="3565909"/>
                </a:cubicBezTo>
                <a:cubicBezTo>
                  <a:pt x="1876501" y="3554479"/>
                  <a:pt x="1878406" y="3544954"/>
                  <a:pt x="1852688" y="3522094"/>
                </a:cubicBezTo>
                <a:cubicBezTo>
                  <a:pt x="1797443" y="3473516"/>
                  <a:pt x="1422158" y="3331594"/>
                  <a:pt x="1346911" y="3275396"/>
                </a:cubicBezTo>
                <a:cubicBezTo>
                  <a:pt x="1122121" y="3110613"/>
                  <a:pt x="854468" y="3006791"/>
                  <a:pt x="571576" y="3048701"/>
                </a:cubicBezTo>
                <a:cubicBezTo>
                  <a:pt x="501091" y="3059179"/>
                  <a:pt x="426796" y="3073466"/>
                  <a:pt x="367741" y="3115376"/>
                </a:cubicBezTo>
                <a:cubicBezTo>
                  <a:pt x="340118" y="3135379"/>
                  <a:pt x="458228" y="3273491"/>
                  <a:pt x="530618" y="3360169"/>
                </a:cubicBezTo>
                <a:cubicBezTo>
                  <a:pt x="550621" y="3383981"/>
                  <a:pt x="625868" y="3449704"/>
                  <a:pt x="643013" y="3478279"/>
                </a:cubicBezTo>
                <a:cubicBezTo>
                  <a:pt x="651586" y="3492566"/>
                  <a:pt x="1137361" y="3811654"/>
                  <a:pt x="1239278" y="3866898"/>
                </a:cubicBezTo>
                <a:cubicBezTo>
                  <a:pt x="1332623" y="3916429"/>
                  <a:pt x="1394536" y="3985009"/>
                  <a:pt x="1444066" y="4082163"/>
                </a:cubicBezTo>
                <a:cubicBezTo>
                  <a:pt x="1384058" y="4092641"/>
                  <a:pt x="1332623" y="4065019"/>
                  <a:pt x="1309763" y="4032634"/>
                </a:cubicBezTo>
                <a:cubicBezTo>
                  <a:pt x="1220228" y="3902141"/>
                  <a:pt x="1072591" y="3899284"/>
                  <a:pt x="950671" y="3823084"/>
                </a:cubicBezTo>
                <a:cubicBezTo>
                  <a:pt x="924953" y="3806891"/>
                  <a:pt x="731596" y="3693544"/>
                  <a:pt x="654443" y="3670684"/>
                </a:cubicBezTo>
                <a:cubicBezTo>
                  <a:pt x="589673" y="3651634"/>
                  <a:pt x="399173" y="3400173"/>
                  <a:pt x="389648" y="3365884"/>
                </a:cubicBezTo>
                <a:cubicBezTo>
                  <a:pt x="364883" y="3280159"/>
                  <a:pt x="209626" y="3184909"/>
                  <a:pt x="179146" y="3206816"/>
                </a:cubicBezTo>
                <a:cubicBezTo>
                  <a:pt x="138188" y="3235391"/>
                  <a:pt x="111518" y="3290636"/>
                  <a:pt x="92468" y="3335404"/>
                </a:cubicBezTo>
                <a:cubicBezTo>
                  <a:pt x="46748" y="3441131"/>
                  <a:pt x="1981" y="3620201"/>
                  <a:pt x="76" y="3733548"/>
                </a:cubicBezTo>
                <a:cubicBezTo>
                  <a:pt x="-1829" y="3844991"/>
                  <a:pt x="32461" y="3943098"/>
                  <a:pt x="70561" y="4045969"/>
                </a:cubicBezTo>
                <a:cubicBezTo>
                  <a:pt x="169621" y="4305049"/>
                  <a:pt x="382981" y="4460306"/>
                  <a:pt x="612533" y="4597466"/>
                </a:cubicBezTo>
                <a:cubicBezTo>
                  <a:pt x="739216" y="4673666"/>
                  <a:pt x="863041" y="4764154"/>
                  <a:pt x="999248" y="4822256"/>
                </a:cubicBezTo>
                <a:cubicBezTo>
                  <a:pt x="1122121" y="4874643"/>
                  <a:pt x="1252613" y="4861309"/>
                  <a:pt x="1383106" y="4886074"/>
                </a:cubicBezTo>
                <a:cubicBezTo>
                  <a:pt x="1627898" y="4932746"/>
                  <a:pt x="1868881" y="5007993"/>
                  <a:pt x="2123198" y="4992754"/>
                </a:cubicBezTo>
                <a:cubicBezTo>
                  <a:pt x="2241308" y="4986086"/>
                  <a:pt x="2394661" y="4961321"/>
                  <a:pt x="2486101" y="4878454"/>
                </a:cubicBezTo>
                <a:cubicBezTo>
                  <a:pt x="2579446" y="4793681"/>
                  <a:pt x="2625166" y="4714624"/>
                  <a:pt x="2767089" y="4692716"/>
                </a:cubicBezTo>
                <a:cubicBezTo>
                  <a:pt x="2884246" y="4674619"/>
                  <a:pt x="2844241" y="4728911"/>
                  <a:pt x="2921393" y="4774631"/>
                </a:cubicBezTo>
                <a:cubicBezTo>
                  <a:pt x="2974733" y="4806064"/>
                  <a:pt x="2989973" y="4765106"/>
                  <a:pt x="3016643" y="4722244"/>
                </a:cubicBezTo>
                <a:cubicBezTo>
                  <a:pt x="3049028" y="4672714"/>
                  <a:pt x="3071889" y="4602229"/>
                  <a:pt x="3129991" y="4573654"/>
                </a:cubicBezTo>
                <a:cubicBezTo>
                  <a:pt x="3164281" y="4556509"/>
                  <a:pt x="3197618" y="4564129"/>
                  <a:pt x="3229051" y="4540316"/>
                </a:cubicBezTo>
                <a:cubicBezTo>
                  <a:pt x="3276676" y="4503169"/>
                  <a:pt x="3317633" y="4423159"/>
                  <a:pt x="3361448" y="4378391"/>
                </a:cubicBezTo>
                <a:cubicBezTo>
                  <a:pt x="3401453" y="4338386"/>
                  <a:pt x="3587191" y="4054541"/>
                  <a:pt x="3689108" y="3967863"/>
                </a:cubicBezTo>
                <a:cubicBezTo>
                  <a:pt x="3787216" y="3884044"/>
                  <a:pt x="3855796" y="3809748"/>
                  <a:pt x="3940568" y="3712594"/>
                </a:cubicBezTo>
                <a:cubicBezTo>
                  <a:pt x="4008196" y="3634488"/>
                  <a:pt x="4044391" y="3495423"/>
                  <a:pt x="4123448" y="3429701"/>
                </a:cubicBezTo>
                <a:cubicBezTo>
                  <a:pt x="4172978" y="3387791"/>
                  <a:pt x="4211078" y="3390648"/>
                  <a:pt x="4269181" y="3398269"/>
                </a:cubicBezTo>
                <a:cubicBezTo>
                  <a:pt x="4292993" y="3401126"/>
                  <a:pt x="4446346" y="3439226"/>
                  <a:pt x="4461586" y="3459229"/>
                </a:cubicBezTo>
                <a:cubicBezTo>
                  <a:pt x="4471111" y="3472563"/>
                  <a:pt x="4400626" y="3556384"/>
                  <a:pt x="4395864" y="3577338"/>
                </a:cubicBezTo>
                <a:cubicBezTo>
                  <a:pt x="4379671" y="3648776"/>
                  <a:pt x="4354906" y="3701163"/>
                  <a:pt x="4316806" y="3764981"/>
                </a:cubicBezTo>
                <a:cubicBezTo>
                  <a:pt x="4246321" y="3884044"/>
                  <a:pt x="4160596" y="3993581"/>
                  <a:pt x="4083443" y="4108834"/>
                </a:cubicBezTo>
                <a:cubicBezTo>
                  <a:pt x="4042486" y="4169794"/>
                  <a:pt x="4005339" y="4232659"/>
                  <a:pt x="3972001" y="4298381"/>
                </a:cubicBezTo>
                <a:cubicBezTo>
                  <a:pt x="3938664" y="4362199"/>
                  <a:pt x="3952951" y="4387916"/>
                  <a:pt x="3939616" y="4451734"/>
                </a:cubicBezTo>
                <a:cubicBezTo>
                  <a:pt x="3920566" y="4550794"/>
                  <a:pt x="3792931" y="4678429"/>
                  <a:pt x="3722446" y="4751771"/>
                </a:cubicBezTo>
                <a:cubicBezTo>
                  <a:pt x="3663391" y="4813684"/>
                  <a:pt x="3600526" y="4813684"/>
                  <a:pt x="3530993" y="4850831"/>
                </a:cubicBezTo>
                <a:cubicBezTo>
                  <a:pt x="3421456" y="4909886"/>
                  <a:pt x="3320491" y="4967989"/>
                  <a:pt x="3199523" y="5004184"/>
                </a:cubicBezTo>
                <a:cubicBezTo>
                  <a:pt x="3134753" y="5024186"/>
                  <a:pt x="3161423" y="5019424"/>
                  <a:pt x="3094748" y="5011804"/>
                </a:cubicBezTo>
                <a:cubicBezTo>
                  <a:pt x="3055696" y="5007041"/>
                  <a:pt x="2969018" y="5005136"/>
                  <a:pt x="2929014" y="5021329"/>
                </a:cubicBezTo>
                <a:cubicBezTo>
                  <a:pt x="2895676" y="5034664"/>
                  <a:pt x="2826143" y="5104196"/>
                  <a:pt x="2810903" y="5128009"/>
                </a:cubicBezTo>
                <a:cubicBezTo>
                  <a:pt x="2787091" y="5164204"/>
                  <a:pt x="2776614" y="5182301"/>
                  <a:pt x="2805189" y="5228021"/>
                </a:cubicBezTo>
                <a:cubicBezTo>
                  <a:pt x="2861386" y="5315651"/>
                  <a:pt x="3057601" y="5327081"/>
                  <a:pt x="3147136" y="5322318"/>
                </a:cubicBezTo>
                <a:cubicBezTo>
                  <a:pt x="3169996" y="5321366"/>
                  <a:pt x="3262389" y="5296601"/>
                  <a:pt x="3272866" y="5292791"/>
                </a:cubicBezTo>
                <a:cubicBezTo>
                  <a:pt x="3326206" y="5275646"/>
                  <a:pt x="3374783" y="5268979"/>
                  <a:pt x="3427171" y="5245166"/>
                </a:cubicBezTo>
                <a:cubicBezTo>
                  <a:pt x="3479558" y="5221354"/>
                  <a:pt x="3682441" y="5105149"/>
                  <a:pt x="3682441" y="5102291"/>
                </a:cubicBezTo>
                <a:cubicBezTo>
                  <a:pt x="3681489" y="5084193"/>
                  <a:pt x="3763403" y="5021329"/>
                  <a:pt x="3844366" y="4960368"/>
                </a:cubicBezTo>
                <a:cubicBezTo>
                  <a:pt x="3843414" y="4959416"/>
                  <a:pt x="3842461" y="4959416"/>
                  <a:pt x="3841508" y="4958464"/>
                </a:cubicBezTo>
                <a:cubicBezTo>
                  <a:pt x="3876751" y="4919411"/>
                  <a:pt x="3916756" y="4886074"/>
                  <a:pt x="3959618" y="4857499"/>
                </a:cubicBezTo>
                <a:cubicBezTo>
                  <a:pt x="4012006" y="4822256"/>
                  <a:pt x="4055821" y="4778441"/>
                  <a:pt x="4084396" y="4720339"/>
                </a:cubicBezTo>
                <a:cubicBezTo>
                  <a:pt x="4098683" y="4691764"/>
                  <a:pt x="4106303" y="4661284"/>
                  <a:pt x="4116781" y="4630804"/>
                </a:cubicBezTo>
                <a:cubicBezTo>
                  <a:pt x="4135831" y="4576511"/>
                  <a:pt x="4152023" y="4520314"/>
                  <a:pt x="4184408" y="4472689"/>
                </a:cubicBezTo>
                <a:cubicBezTo>
                  <a:pt x="4194886" y="4457449"/>
                  <a:pt x="4243464" y="4409824"/>
                  <a:pt x="4246321" y="4396489"/>
                </a:cubicBezTo>
                <a:cubicBezTo>
                  <a:pt x="4260609" y="4332671"/>
                  <a:pt x="4283468" y="4272664"/>
                  <a:pt x="4310139" y="4212656"/>
                </a:cubicBezTo>
                <a:cubicBezTo>
                  <a:pt x="4327284" y="4173604"/>
                  <a:pt x="4416818" y="4002154"/>
                  <a:pt x="4446346" y="3955481"/>
                </a:cubicBezTo>
                <a:cubicBezTo>
                  <a:pt x="4469206" y="3919286"/>
                  <a:pt x="4531118" y="3882138"/>
                  <a:pt x="4551121" y="3844038"/>
                </a:cubicBezTo>
                <a:cubicBezTo>
                  <a:pt x="4566361" y="3814511"/>
                  <a:pt x="4583506" y="3784984"/>
                  <a:pt x="4599699" y="3756409"/>
                </a:cubicBezTo>
                <a:cubicBezTo>
                  <a:pt x="4631131" y="3700211"/>
                  <a:pt x="4678756" y="3505901"/>
                  <a:pt x="4687328" y="3507806"/>
                </a:cubicBezTo>
                <a:cubicBezTo>
                  <a:pt x="4727334" y="3515426"/>
                  <a:pt x="4884496" y="3512569"/>
                  <a:pt x="4888306" y="3526856"/>
                </a:cubicBezTo>
                <a:cubicBezTo>
                  <a:pt x="4895926" y="3556384"/>
                  <a:pt x="4904498" y="3585911"/>
                  <a:pt x="4910214" y="3616391"/>
                </a:cubicBezTo>
                <a:cubicBezTo>
                  <a:pt x="4924501" y="3688781"/>
                  <a:pt x="4900689" y="3761171"/>
                  <a:pt x="4897831" y="3832609"/>
                </a:cubicBezTo>
                <a:cubicBezTo>
                  <a:pt x="4895926" y="3872613"/>
                  <a:pt x="4887353" y="3912619"/>
                  <a:pt x="4875923" y="3951671"/>
                </a:cubicBezTo>
                <a:cubicBezTo>
                  <a:pt x="4872114" y="3965006"/>
                  <a:pt x="4768291" y="4189796"/>
                  <a:pt x="4757814" y="4226944"/>
                </a:cubicBezTo>
                <a:cubicBezTo>
                  <a:pt x="4750193" y="4256471"/>
                  <a:pt x="4692091" y="4434589"/>
                  <a:pt x="4683518" y="4464116"/>
                </a:cubicBezTo>
                <a:cubicBezTo>
                  <a:pt x="4676851" y="4488881"/>
                  <a:pt x="4631131" y="4575559"/>
                  <a:pt x="4626368" y="4585084"/>
                </a:cubicBezTo>
                <a:cubicBezTo>
                  <a:pt x="4618749" y="4600324"/>
                  <a:pt x="4605414" y="4610801"/>
                  <a:pt x="4593031" y="4617469"/>
                </a:cubicBezTo>
                <a:cubicBezTo>
                  <a:pt x="4578743" y="4626041"/>
                  <a:pt x="4572076" y="4636519"/>
                  <a:pt x="4569218" y="4649854"/>
                </a:cubicBezTo>
                <a:cubicBezTo>
                  <a:pt x="4560646" y="4693669"/>
                  <a:pt x="4537786" y="4727006"/>
                  <a:pt x="4502543" y="4752724"/>
                </a:cubicBezTo>
                <a:cubicBezTo>
                  <a:pt x="4471111" y="4775584"/>
                  <a:pt x="4342524" y="4837496"/>
                  <a:pt x="4314901" y="4855594"/>
                </a:cubicBezTo>
                <a:cubicBezTo>
                  <a:pt x="4292993" y="4869881"/>
                  <a:pt x="4240606" y="4903218"/>
                  <a:pt x="4234891" y="4903218"/>
                </a:cubicBezTo>
                <a:cubicBezTo>
                  <a:pt x="4189171" y="4903218"/>
                  <a:pt x="4146308" y="4916554"/>
                  <a:pt x="4103446" y="4929889"/>
                </a:cubicBezTo>
                <a:cubicBezTo>
                  <a:pt x="4064393" y="4941318"/>
                  <a:pt x="4027246" y="4956559"/>
                  <a:pt x="3986289" y="4964179"/>
                </a:cubicBezTo>
                <a:cubicBezTo>
                  <a:pt x="3955808" y="4969893"/>
                  <a:pt x="3926281" y="4969893"/>
                  <a:pt x="3895801" y="4969893"/>
                </a:cubicBezTo>
                <a:cubicBezTo>
                  <a:pt x="3883418" y="4978466"/>
                  <a:pt x="3869131" y="4988943"/>
                  <a:pt x="3852939" y="5000374"/>
                </a:cubicBezTo>
                <a:cubicBezTo>
                  <a:pt x="3797693" y="5039426"/>
                  <a:pt x="3743401" y="5077526"/>
                  <a:pt x="3711968" y="5095624"/>
                </a:cubicBezTo>
                <a:cubicBezTo>
                  <a:pt x="3647198" y="5221354"/>
                  <a:pt x="3817696" y="5229926"/>
                  <a:pt x="3903421" y="5229926"/>
                </a:cubicBezTo>
                <a:cubicBezTo>
                  <a:pt x="4036771" y="5229926"/>
                  <a:pt x="4159643" y="5180396"/>
                  <a:pt x="4274896" y="5115626"/>
                </a:cubicBezTo>
                <a:cubicBezTo>
                  <a:pt x="4698759" y="4878454"/>
                  <a:pt x="4672089" y="5031806"/>
                  <a:pt x="4847349" y="4687954"/>
                </a:cubicBezTo>
                <a:cubicBezTo>
                  <a:pt x="4897831" y="4588894"/>
                  <a:pt x="4954028" y="4542221"/>
                  <a:pt x="4971173" y="4426969"/>
                </a:cubicBezTo>
                <a:cubicBezTo>
                  <a:pt x="4989271" y="4296476"/>
                  <a:pt x="5062614" y="4167888"/>
                  <a:pt x="5091189" y="4039301"/>
                </a:cubicBezTo>
                <a:cubicBezTo>
                  <a:pt x="5108334" y="3960244"/>
                  <a:pt x="5122621" y="3881186"/>
                  <a:pt x="5133098" y="3801176"/>
                </a:cubicBezTo>
                <a:cubicBezTo>
                  <a:pt x="5136909" y="3771648"/>
                  <a:pt x="5129289" y="3715451"/>
                  <a:pt x="5131194" y="3670684"/>
                </a:cubicBezTo>
                <a:cubicBezTo>
                  <a:pt x="5131194" y="3670684"/>
                  <a:pt x="5131194" y="3670684"/>
                  <a:pt x="5131194" y="3670684"/>
                </a:cubicBezTo>
                <a:cubicBezTo>
                  <a:pt x="5116906" y="3665921"/>
                  <a:pt x="5154053" y="3524951"/>
                  <a:pt x="5146434" y="3515426"/>
                </a:cubicBezTo>
                <a:cubicBezTo>
                  <a:pt x="5137861" y="3504948"/>
                  <a:pt x="5141671" y="3484946"/>
                  <a:pt x="5137861" y="3469706"/>
                </a:cubicBezTo>
                <a:cubicBezTo>
                  <a:pt x="5134051" y="3456371"/>
                  <a:pt x="5143576" y="3452561"/>
                  <a:pt x="5151196" y="3452561"/>
                </a:cubicBezTo>
                <a:cubicBezTo>
                  <a:pt x="5172151" y="3452561"/>
                  <a:pt x="5414086" y="3395411"/>
                  <a:pt x="5475998" y="3348738"/>
                </a:cubicBezTo>
                <a:cubicBezTo>
                  <a:pt x="5492191" y="3336356"/>
                  <a:pt x="5511241" y="3344929"/>
                  <a:pt x="5528386" y="3328736"/>
                </a:cubicBezTo>
                <a:cubicBezTo>
                  <a:pt x="5530291" y="3326831"/>
                  <a:pt x="5543626" y="3367788"/>
                  <a:pt x="5545531" y="3380171"/>
                </a:cubicBezTo>
                <a:cubicBezTo>
                  <a:pt x="5558866" y="3444941"/>
                  <a:pt x="5536959" y="3481136"/>
                  <a:pt x="5544578" y="3548763"/>
                </a:cubicBezTo>
                <a:cubicBezTo>
                  <a:pt x="5550294" y="3598294"/>
                  <a:pt x="5565534" y="3724976"/>
                  <a:pt x="5547436" y="3760219"/>
                </a:cubicBezTo>
                <a:cubicBezTo>
                  <a:pt x="5546484" y="3763076"/>
                  <a:pt x="5545531" y="3764981"/>
                  <a:pt x="5543626" y="3766886"/>
                </a:cubicBezTo>
                <a:cubicBezTo>
                  <a:pt x="5516003" y="3816416"/>
                  <a:pt x="5505526" y="3861184"/>
                  <a:pt x="5473141" y="3907856"/>
                </a:cubicBezTo>
                <a:cubicBezTo>
                  <a:pt x="5437898" y="3958338"/>
                  <a:pt x="5361698" y="4147886"/>
                  <a:pt x="5356936" y="4209799"/>
                </a:cubicBezTo>
                <a:cubicBezTo>
                  <a:pt x="5352173" y="4262186"/>
                  <a:pt x="5321694" y="4309811"/>
                  <a:pt x="5315978" y="4363151"/>
                </a:cubicBezTo>
                <a:cubicBezTo>
                  <a:pt x="5309311" y="4424111"/>
                  <a:pt x="5320741" y="4488881"/>
                  <a:pt x="5310264" y="4549841"/>
                </a:cubicBezTo>
                <a:cubicBezTo>
                  <a:pt x="5295976" y="4628899"/>
                  <a:pt x="5146434" y="4705099"/>
                  <a:pt x="5076901" y="4748914"/>
                </a:cubicBezTo>
                <a:cubicBezTo>
                  <a:pt x="5043564" y="4769869"/>
                  <a:pt x="5175009" y="4790824"/>
                  <a:pt x="4969269" y="4769869"/>
                </a:cubicBezTo>
                <a:cubicBezTo>
                  <a:pt x="4912119" y="4764154"/>
                  <a:pt x="4969269" y="4763201"/>
                  <a:pt x="4930216" y="4806064"/>
                </a:cubicBezTo>
                <a:cubicBezTo>
                  <a:pt x="4850206" y="4891789"/>
                  <a:pt x="4852111" y="4974656"/>
                  <a:pt x="4953076" y="5026091"/>
                </a:cubicBezTo>
                <a:cubicBezTo>
                  <a:pt x="5091189" y="5095624"/>
                  <a:pt x="5153101" y="5022281"/>
                  <a:pt x="5253114" y="4922268"/>
                </a:cubicBezTo>
                <a:cubicBezTo>
                  <a:pt x="5327409" y="4848926"/>
                  <a:pt x="5337886" y="4789871"/>
                  <a:pt x="5423611" y="4731769"/>
                </a:cubicBezTo>
                <a:cubicBezTo>
                  <a:pt x="5507431" y="4675571"/>
                  <a:pt x="5562676" y="4353626"/>
                  <a:pt x="5579821" y="4297429"/>
                </a:cubicBezTo>
                <a:cubicBezTo>
                  <a:pt x="5595061" y="4249804"/>
                  <a:pt x="5631256" y="4211704"/>
                  <a:pt x="5648401" y="4164079"/>
                </a:cubicBezTo>
                <a:cubicBezTo>
                  <a:pt x="5667451" y="4111691"/>
                  <a:pt x="5668403" y="3943098"/>
                  <a:pt x="5690311" y="3908809"/>
                </a:cubicBezTo>
                <a:cubicBezTo>
                  <a:pt x="5727459" y="3849754"/>
                  <a:pt x="5736031" y="3804986"/>
                  <a:pt x="5760796" y="3781173"/>
                </a:cubicBezTo>
                <a:cubicBezTo>
                  <a:pt x="5764606" y="3722119"/>
                  <a:pt x="5767464" y="3662111"/>
                  <a:pt x="5773178" y="3603056"/>
                </a:cubicBezTo>
                <a:cubicBezTo>
                  <a:pt x="5777941" y="3554479"/>
                  <a:pt x="5754128" y="3348738"/>
                  <a:pt x="5753176" y="3342071"/>
                </a:cubicBezTo>
                <a:cubicBezTo>
                  <a:pt x="5751271" y="3325879"/>
                  <a:pt x="5735078" y="3315401"/>
                  <a:pt x="5745556" y="3294446"/>
                </a:cubicBezTo>
                <a:cubicBezTo>
                  <a:pt x="5758891" y="3268729"/>
                  <a:pt x="5834139" y="3252536"/>
                  <a:pt x="5856998" y="3245869"/>
                </a:cubicBezTo>
                <a:cubicBezTo>
                  <a:pt x="5905576" y="3232534"/>
                  <a:pt x="5915101" y="3238248"/>
                  <a:pt x="5929389" y="3307781"/>
                </a:cubicBezTo>
                <a:cubicBezTo>
                  <a:pt x="5949391" y="3405888"/>
                  <a:pt x="5985586" y="3497329"/>
                  <a:pt x="6007494" y="3593531"/>
                </a:cubicBezTo>
                <a:cubicBezTo>
                  <a:pt x="6024639" y="3670684"/>
                  <a:pt x="6055119" y="3742121"/>
                  <a:pt x="6060834" y="3824988"/>
                </a:cubicBezTo>
                <a:cubicBezTo>
                  <a:pt x="6060834" y="3828798"/>
                  <a:pt x="6075121" y="3892616"/>
                  <a:pt x="6089409" y="3939288"/>
                </a:cubicBezTo>
                <a:cubicBezTo>
                  <a:pt x="6112269" y="4014536"/>
                  <a:pt x="6189421" y="4101213"/>
                  <a:pt x="6239903" y="4161221"/>
                </a:cubicBezTo>
                <a:cubicBezTo>
                  <a:pt x="6375159" y="4323146"/>
                  <a:pt x="6587566" y="4408871"/>
                  <a:pt x="6718059" y="4583179"/>
                </a:cubicBezTo>
                <a:cubicBezTo>
                  <a:pt x="6754253" y="4631756"/>
                  <a:pt x="6777114" y="4657474"/>
                  <a:pt x="6768541" y="4708909"/>
                </a:cubicBezTo>
                <a:cubicBezTo>
                  <a:pt x="6762826" y="4745104"/>
                  <a:pt x="6719964" y="4759391"/>
                  <a:pt x="6747586" y="4807969"/>
                </a:cubicBezTo>
                <a:cubicBezTo>
                  <a:pt x="6790448" y="4886074"/>
                  <a:pt x="6872364" y="4823209"/>
                  <a:pt x="6914273" y="4783204"/>
                </a:cubicBezTo>
                <a:cubicBezTo>
                  <a:pt x="7076198" y="4626041"/>
                  <a:pt x="6932371" y="4463164"/>
                  <a:pt x="6785686" y="4360294"/>
                </a:cubicBezTo>
                <a:cubicBezTo>
                  <a:pt x="6681864" y="4286951"/>
                  <a:pt x="6688531" y="4151696"/>
                  <a:pt x="6589471" y="4082163"/>
                </a:cubicBezTo>
                <a:cubicBezTo>
                  <a:pt x="6543751" y="4049779"/>
                  <a:pt x="6323723" y="3997391"/>
                  <a:pt x="6362776" y="3910713"/>
                </a:cubicBezTo>
                <a:cubicBezTo>
                  <a:pt x="6366586" y="3903094"/>
                  <a:pt x="6241809" y="3569719"/>
                  <a:pt x="6211328" y="3488756"/>
                </a:cubicBezTo>
                <a:cubicBezTo>
                  <a:pt x="6197041" y="3449704"/>
                  <a:pt x="6095123" y="3197291"/>
                  <a:pt x="6133223" y="3172526"/>
                </a:cubicBezTo>
                <a:cubicBezTo>
                  <a:pt x="6145606" y="3163954"/>
                  <a:pt x="6275146" y="3203006"/>
                  <a:pt x="6298959" y="3203006"/>
                </a:cubicBezTo>
                <a:cubicBezTo>
                  <a:pt x="6336106" y="3203006"/>
                  <a:pt x="6493269" y="3162048"/>
                  <a:pt x="6556134" y="3181098"/>
                </a:cubicBezTo>
                <a:cubicBezTo>
                  <a:pt x="6619951" y="3200148"/>
                  <a:pt x="6622809" y="3207769"/>
                  <a:pt x="6690436" y="3202054"/>
                </a:cubicBezTo>
                <a:cubicBezTo>
                  <a:pt x="6749491" y="3197291"/>
                  <a:pt x="6817119" y="3115376"/>
                  <a:pt x="6873316" y="3123948"/>
                </a:cubicBezTo>
                <a:cubicBezTo>
                  <a:pt x="6930466" y="3132521"/>
                  <a:pt x="6988569" y="3184909"/>
                  <a:pt x="7047623" y="3198244"/>
                </a:cubicBezTo>
                <a:cubicBezTo>
                  <a:pt x="7182878" y="3226819"/>
                  <a:pt x="7200023" y="3080134"/>
                  <a:pt x="7312419" y="3067751"/>
                </a:cubicBezTo>
                <a:cubicBezTo>
                  <a:pt x="7401953" y="3058226"/>
                  <a:pt x="7471486" y="3163001"/>
                  <a:pt x="7574356" y="3143951"/>
                </a:cubicBezTo>
                <a:cubicBezTo>
                  <a:pt x="7650556" y="3129663"/>
                  <a:pt x="7681036" y="3027746"/>
                  <a:pt x="7757236" y="3040129"/>
                </a:cubicBezTo>
                <a:cubicBezTo>
                  <a:pt x="7844866" y="3054416"/>
                  <a:pt x="7919161" y="3167763"/>
                  <a:pt x="8015364" y="3116329"/>
                </a:cubicBezTo>
                <a:cubicBezTo>
                  <a:pt x="8053464" y="3096326"/>
                  <a:pt x="8144903" y="3013459"/>
                  <a:pt x="8202053" y="3031556"/>
                </a:cubicBezTo>
                <a:cubicBezTo>
                  <a:pt x="8243011" y="3044891"/>
                  <a:pt x="8313496" y="3066798"/>
                  <a:pt x="8333498" y="3113471"/>
                </a:cubicBezTo>
                <a:cubicBezTo>
                  <a:pt x="8347786" y="3145856"/>
                  <a:pt x="8350644" y="3220151"/>
                  <a:pt x="8347786" y="3254441"/>
                </a:cubicBezTo>
                <a:cubicBezTo>
                  <a:pt x="8339214" y="3363026"/>
                  <a:pt x="8356359" y="3472563"/>
                  <a:pt x="8360169" y="3581148"/>
                </a:cubicBezTo>
                <a:cubicBezTo>
                  <a:pt x="8365884" y="3745931"/>
                  <a:pt x="8325878" y="3894521"/>
                  <a:pt x="8481136" y="4000248"/>
                </a:cubicBezTo>
                <a:cubicBezTo>
                  <a:pt x="8577338" y="4065019"/>
                  <a:pt x="8681161" y="4069781"/>
                  <a:pt x="8793556" y="4065019"/>
                </a:cubicBezTo>
                <a:cubicBezTo>
                  <a:pt x="8871661" y="4061209"/>
                  <a:pt x="8970721" y="4042159"/>
                  <a:pt x="9041206" y="4005963"/>
                </a:cubicBezTo>
                <a:cubicBezTo>
                  <a:pt x="9084069" y="3983104"/>
                  <a:pt x="9102166" y="3934526"/>
                  <a:pt x="9134551" y="3901188"/>
                </a:cubicBezTo>
                <a:cubicBezTo>
                  <a:pt x="9189796" y="3843086"/>
                  <a:pt x="9197416" y="3792604"/>
                  <a:pt x="9209798" y="3704021"/>
                </a:cubicBezTo>
                <a:cubicBezTo>
                  <a:pt x="9212656" y="3684019"/>
                  <a:pt x="9230753" y="3626869"/>
                  <a:pt x="9232658" y="3619248"/>
                </a:cubicBezTo>
                <a:cubicBezTo>
                  <a:pt x="9238373" y="3597341"/>
                  <a:pt x="9228848" y="3611629"/>
                  <a:pt x="9239326" y="3593531"/>
                </a:cubicBezTo>
                <a:cubicBezTo>
                  <a:pt x="9276473" y="3530666"/>
                  <a:pt x="9393631" y="3499234"/>
                  <a:pt x="9430778" y="3427796"/>
                </a:cubicBezTo>
                <a:cubicBezTo>
                  <a:pt x="9446971" y="3396363"/>
                  <a:pt x="9468878" y="3221104"/>
                  <a:pt x="9473641" y="3175384"/>
                </a:cubicBezTo>
                <a:cubicBezTo>
                  <a:pt x="9482213" y="3082991"/>
                  <a:pt x="9497453" y="2996313"/>
                  <a:pt x="9497453" y="2900111"/>
                </a:cubicBezTo>
                <a:cubicBezTo>
                  <a:pt x="9471736" y="2842961"/>
                  <a:pt x="9499358" y="2774381"/>
                  <a:pt x="9480308" y="2719136"/>
                </a:cubicBezTo>
                <a:close/>
                <a:moveTo>
                  <a:pt x="1665046" y="2260984"/>
                </a:moveTo>
                <a:cubicBezTo>
                  <a:pt x="1771726" y="2134301"/>
                  <a:pt x="1881263" y="2186688"/>
                  <a:pt x="2052713" y="2228599"/>
                </a:cubicBezTo>
                <a:cubicBezTo>
                  <a:pt x="1892693" y="2326706"/>
                  <a:pt x="1790776" y="2315276"/>
                  <a:pt x="1665046" y="2260984"/>
                </a:cubicBezTo>
                <a:close/>
                <a:moveTo>
                  <a:pt x="3116656" y="1268478"/>
                </a:moveTo>
                <a:cubicBezTo>
                  <a:pt x="3109989" y="1239903"/>
                  <a:pt x="3101416" y="1204661"/>
                  <a:pt x="3067126" y="1141796"/>
                </a:cubicBezTo>
                <a:cubicBezTo>
                  <a:pt x="3050933" y="1113221"/>
                  <a:pt x="2974733" y="981776"/>
                  <a:pt x="2986164" y="975108"/>
                </a:cubicBezTo>
                <a:cubicBezTo>
                  <a:pt x="2999498" y="966536"/>
                  <a:pt x="3152851" y="1089408"/>
                  <a:pt x="3167139" y="1084646"/>
                </a:cubicBezTo>
                <a:cubicBezTo>
                  <a:pt x="3189046" y="1077978"/>
                  <a:pt x="3341446" y="1443738"/>
                  <a:pt x="3361448" y="1457074"/>
                </a:cubicBezTo>
                <a:cubicBezTo>
                  <a:pt x="3382403" y="1471361"/>
                  <a:pt x="3398596" y="1488506"/>
                  <a:pt x="3416693" y="1504699"/>
                </a:cubicBezTo>
                <a:cubicBezTo>
                  <a:pt x="3468128" y="1551371"/>
                  <a:pt x="3528136" y="1589471"/>
                  <a:pt x="3562426" y="1653288"/>
                </a:cubicBezTo>
                <a:cubicBezTo>
                  <a:pt x="3570046" y="1667576"/>
                  <a:pt x="3570046" y="1681863"/>
                  <a:pt x="3570998" y="1693294"/>
                </a:cubicBezTo>
                <a:cubicBezTo>
                  <a:pt x="3570998" y="1716153"/>
                  <a:pt x="3568141" y="1734251"/>
                  <a:pt x="3559568" y="1751396"/>
                </a:cubicBezTo>
                <a:cubicBezTo>
                  <a:pt x="3553853" y="1764731"/>
                  <a:pt x="3544328" y="1764731"/>
                  <a:pt x="3536708" y="1759016"/>
                </a:cubicBezTo>
                <a:cubicBezTo>
                  <a:pt x="3511943" y="1739966"/>
                  <a:pt x="3481464" y="1735203"/>
                  <a:pt x="3452889" y="1724726"/>
                </a:cubicBezTo>
                <a:cubicBezTo>
                  <a:pt x="3398596" y="1703771"/>
                  <a:pt x="3344303" y="1684721"/>
                  <a:pt x="3300489" y="1645669"/>
                </a:cubicBezTo>
                <a:cubicBezTo>
                  <a:pt x="3281439" y="1630428"/>
                  <a:pt x="3123323" y="1295149"/>
                  <a:pt x="3116656" y="1268478"/>
                </a:cubicBezTo>
                <a:close/>
                <a:moveTo>
                  <a:pt x="3577666" y="3634488"/>
                </a:moveTo>
                <a:cubicBezTo>
                  <a:pt x="3568141" y="3657348"/>
                  <a:pt x="3570046" y="3681161"/>
                  <a:pt x="3572903" y="3704021"/>
                </a:cubicBezTo>
                <a:cubicBezTo>
                  <a:pt x="3574808" y="3716404"/>
                  <a:pt x="3567189" y="3721166"/>
                  <a:pt x="3560521" y="3724976"/>
                </a:cubicBezTo>
                <a:cubicBezTo>
                  <a:pt x="3507181" y="3753551"/>
                  <a:pt x="3465271" y="3794509"/>
                  <a:pt x="3432886" y="3844038"/>
                </a:cubicBezTo>
                <a:cubicBezTo>
                  <a:pt x="3420503" y="3862136"/>
                  <a:pt x="3406216" y="3881186"/>
                  <a:pt x="3398596" y="3903094"/>
                </a:cubicBezTo>
                <a:cubicBezTo>
                  <a:pt x="3395739" y="3911666"/>
                  <a:pt x="3390023" y="3914523"/>
                  <a:pt x="3381451" y="3913571"/>
                </a:cubicBezTo>
                <a:cubicBezTo>
                  <a:pt x="3366211" y="3912619"/>
                  <a:pt x="3217621" y="3913571"/>
                  <a:pt x="3202381" y="3913571"/>
                </a:cubicBezTo>
                <a:cubicBezTo>
                  <a:pt x="3202381" y="3914523"/>
                  <a:pt x="3202381" y="3914523"/>
                  <a:pt x="3202381" y="3915476"/>
                </a:cubicBezTo>
                <a:cubicBezTo>
                  <a:pt x="3200476" y="3915476"/>
                  <a:pt x="3198571" y="3915476"/>
                  <a:pt x="3195714" y="3915476"/>
                </a:cubicBezTo>
                <a:cubicBezTo>
                  <a:pt x="3180473" y="3915476"/>
                  <a:pt x="3161423" y="3920238"/>
                  <a:pt x="3150946" y="3913571"/>
                </a:cubicBezTo>
                <a:cubicBezTo>
                  <a:pt x="3139516" y="3905951"/>
                  <a:pt x="3151898" y="3885948"/>
                  <a:pt x="3148089" y="3870709"/>
                </a:cubicBezTo>
                <a:cubicBezTo>
                  <a:pt x="3144278" y="3851659"/>
                  <a:pt x="3140468" y="3833561"/>
                  <a:pt x="3135706" y="3814511"/>
                </a:cubicBezTo>
                <a:cubicBezTo>
                  <a:pt x="3128086" y="3783079"/>
                  <a:pt x="3257626" y="3752598"/>
                  <a:pt x="3273818" y="3722119"/>
                </a:cubicBezTo>
                <a:cubicBezTo>
                  <a:pt x="3276676" y="3716404"/>
                  <a:pt x="3280486" y="3709736"/>
                  <a:pt x="3288106" y="3709736"/>
                </a:cubicBezTo>
                <a:cubicBezTo>
                  <a:pt x="3335731" y="3707831"/>
                  <a:pt x="3363353" y="3672588"/>
                  <a:pt x="3392881" y="3642109"/>
                </a:cubicBezTo>
                <a:cubicBezTo>
                  <a:pt x="3401453" y="3632584"/>
                  <a:pt x="3405264" y="3630679"/>
                  <a:pt x="3419551" y="3635441"/>
                </a:cubicBezTo>
                <a:cubicBezTo>
                  <a:pt x="3452889" y="3646871"/>
                  <a:pt x="3488131" y="3644966"/>
                  <a:pt x="3521468" y="3633536"/>
                </a:cubicBezTo>
                <a:cubicBezTo>
                  <a:pt x="3534803" y="3628773"/>
                  <a:pt x="3548139" y="3623059"/>
                  <a:pt x="3562426" y="3620201"/>
                </a:cubicBezTo>
                <a:cubicBezTo>
                  <a:pt x="3578618" y="3617344"/>
                  <a:pt x="3581476" y="3624963"/>
                  <a:pt x="3577666" y="3634488"/>
                </a:cubicBezTo>
                <a:close/>
                <a:moveTo>
                  <a:pt x="3518611" y="3183956"/>
                </a:moveTo>
                <a:cubicBezTo>
                  <a:pt x="3500514" y="3178241"/>
                  <a:pt x="3480511" y="3174431"/>
                  <a:pt x="3460508" y="3170621"/>
                </a:cubicBezTo>
                <a:cubicBezTo>
                  <a:pt x="3392881" y="3160144"/>
                  <a:pt x="3326206" y="3153476"/>
                  <a:pt x="3257626" y="3149666"/>
                </a:cubicBezTo>
                <a:cubicBezTo>
                  <a:pt x="3221431" y="3147761"/>
                  <a:pt x="3182378" y="3142046"/>
                  <a:pt x="3157614" y="3108709"/>
                </a:cubicBezTo>
                <a:cubicBezTo>
                  <a:pt x="3151898" y="3101088"/>
                  <a:pt x="3142373" y="3097279"/>
                  <a:pt x="3130943" y="3095373"/>
                </a:cubicBezTo>
                <a:cubicBezTo>
                  <a:pt x="3074746" y="3085848"/>
                  <a:pt x="3018548" y="3075371"/>
                  <a:pt x="2963303" y="3062988"/>
                </a:cubicBezTo>
                <a:cubicBezTo>
                  <a:pt x="2936633" y="3057273"/>
                  <a:pt x="2914726" y="3041081"/>
                  <a:pt x="2896628" y="3020126"/>
                </a:cubicBezTo>
                <a:cubicBezTo>
                  <a:pt x="2884246" y="3005838"/>
                  <a:pt x="2894723" y="2979169"/>
                  <a:pt x="2905201" y="2960119"/>
                </a:cubicBezTo>
                <a:cubicBezTo>
                  <a:pt x="2924251" y="2926781"/>
                  <a:pt x="2960446" y="2920113"/>
                  <a:pt x="2989973" y="2903921"/>
                </a:cubicBezTo>
                <a:cubicBezTo>
                  <a:pt x="2993783" y="2902016"/>
                  <a:pt x="2995689" y="2898206"/>
                  <a:pt x="2999498" y="2897254"/>
                </a:cubicBezTo>
                <a:cubicBezTo>
                  <a:pt x="3001403" y="2896301"/>
                  <a:pt x="3005214" y="2896301"/>
                  <a:pt x="3008071" y="2897254"/>
                </a:cubicBezTo>
                <a:cubicBezTo>
                  <a:pt x="3012833" y="2900111"/>
                  <a:pt x="3008071" y="2902016"/>
                  <a:pt x="3008071" y="2904873"/>
                </a:cubicBezTo>
                <a:cubicBezTo>
                  <a:pt x="3004261" y="2923923"/>
                  <a:pt x="2989973" y="2937259"/>
                  <a:pt x="2983306" y="2955356"/>
                </a:cubicBezTo>
                <a:cubicBezTo>
                  <a:pt x="2968066" y="2998219"/>
                  <a:pt x="2980448" y="3016316"/>
                  <a:pt x="3028073" y="3011554"/>
                </a:cubicBezTo>
                <a:cubicBezTo>
                  <a:pt x="3063316" y="3007744"/>
                  <a:pt x="3098558" y="3000123"/>
                  <a:pt x="3128086" y="2978216"/>
                </a:cubicBezTo>
                <a:cubicBezTo>
                  <a:pt x="3151898" y="2961071"/>
                  <a:pt x="3173806" y="2971548"/>
                  <a:pt x="3193808" y="2980121"/>
                </a:cubicBezTo>
                <a:cubicBezTo>
                  <a:pt x="3219526" y="2990598"/>
                  <a:pt x="3246196" y="2995361"/>
                  <a:pt x="3270961" y="3007744"/>
                </a:cubicBezTo>
                <a:cubicBezTo>
                  <a:pt x="3306203" y="3024888"/>
                  <a:pt x="3342398" y="3038223"/>
                  <a:pt x="3376689" y="3056321"/>
                </a:cubicBezTo>
                <a:cubicBezTo>
                  <a:pt x="3412883" y="3075371"/>
                  <a:pt x="3449078" y="3092516"/>
                  <a:pt x="3485273" y="3113471"/>
                </a:cubicBezTo>
                <a:cubicBezTo>
                  <a:pt x="3516706" y="3131569"/>
                  <a:pt x="3550043" y="3146809"/>
                  <a:pt x="3582428" y="3163954"/>
                </a:cubicBezTo>
                <a:cubicBezTo>
                  <a:pt x="3609098" y="3177288"/>
                  <a:pt x="3636721" y="3190623"/>
                  <a:pt x="3664343" y="3202054"/>
                </a:cubicBezTo>
                <a:cubicBezTo>
                  <a:pt x="3612908" y="3203006"/>
                  <a:pt x="3565283" y="3199196"/>
                  <a:pt x="3518611" y="3183956"/>
                </a:cubicBezTo>
                <a:close/>
                <a:moveTo>
                  <a:pt x="4204411" y="1726631"/>
                </a:moveTo>
                <a:cubicBezTo>
                  <a:pt x="4168216" y="1727583"/>
                  <a:pt x="4113923" y="1687578"/>
                  <a:pt x="4080586" y="1702819"/>
                </a:cubicBezTo>
                <a:cubicBezTo>
                  <a:pt x="4051058" y="1716153"/>
                  <a:pt x="4027246" y="1710438"/>
                  <a:pt x="4007243" y="1685674"/>
                </a:cubicBezTo>
                <a:cubicBezTo>
                  <a:pt x="3994861" y="1671386"/>
                  <a:pt x="3838651" y="1478028"/>
                  <a:pt x="3818648" y="1459931"/>
                </a:cubicBezTo>
                <a:cubicBezTo>
                  <a:pt x="3776739" y="1423736"/>
                  <a:pt x="3740543" y="1381826"/>
                  <a:pt x="3704348" y="1339916"/>
                </a:cubicBezTo>
                <a:cubicBezTo>
                  <a:pt x="3661486" y="1290386"/>
                  <a:pt x="3620528" y="1239903"/>
                  <a:pt x="3567189" y="1201803"/>
                </a:cubicBezTo>
                <a:cubicBezTo>
                  <a:pt x="3545281" y="1186563"/>
                  <a:pt x="3481464" y="1143701"/>
                  <a:pt x="3473843" y="1135128"/>
                </a:cubicBezTo>
                <a:cubicBezTo>
                  <a:pt x="3430028" y="1078931"/>
                  <a:pt x="3388118" y="1021781"/>
                  <a:pt x="3340493" y="968441"/>
                </a:cubicBezTo>
                <a:cubicBezTo>
                  <a:pt x="3326206" y="953201"/>
                  <a:pt x="3310966" y="937961"/>
                  <a:pt x="3295726" y="923673"/>
                </a:cubicBezTo>
                <a:cubicBezTo>
                  <a:pt x="3283343" y="912243"/>
                  <a:pt x="3219526" y="763653"/>
                  <a:pt x="3204286" y="761748"/>
                </a:cubicBezTo>
                <a:cubicBezTo>
                  <a:pt x="3154756" y="755081"/>
                  <a:pt x="3114751" y="731268"/>
                  <a:pt x="3080461" y="696026"/>
                </a:cubicBezTo>
                <a:cubicBezTo>
                  <a:pt x="3037598" y="653163"/>
                  <a:pt x="3006166" y="601728"/>
                  <a:pt x="2963303" y="558866"/>
                </a:cubicBezTo>
                <a:cubicBezTo>
                  <a:pt x="2957589" y="553151"/>
                  <a:pt x="2943301" y="548388"/>
                  <a:pt x="2947111" y="539816"/>
                </a:cubicBezTo>
                <a:cubicBezTo>
                  <a:pt x="2951873" y="528386"/>
                  <a:pt x="2965208" y="529338"/>
                  <a:pt x="2976639" y="530291"/>
                </a:cubicBezTo>
                <a:cubicBezTo>
                  <a:pt x="2979496" y="530291"/>
                  <a:pt x="2982353" y="530291"/>
                  <a:pt x="2989973" y="530291"/>
                </a:cubicBezTo>
                <a:cubicBezTo>
                  <a:pt x="2997593" y="530291"/>
                  <a:pt x="3011881" y="528386"/>
                  <a:pt x="3022358" y="538863"/>
                </a:cubicBezTo>
                <a:cubicBezTo>
                  <a:pt x="3038551" y="552198"/>
                  <a:pt x="3053791" y="547436"/>
                  <a:pt x="3069031" y="537911"/>
                </a:cubicBezTo>
                <a:cubicBezTo>
                  <a:pt x="3107131" y="516003"/>
                  <a:pt x="3149993" y="509336"/>
                  <a:pt x="3191903" y="498858"/>
                </a:cubicBezTo>
                <a:cubicBezTo>
                  <a:pt x="3245243" y="486476"/>
                  <a:pt x="3296678" y="496953"/>
                  <a:pt x="3347161" y="503621"/>
                </a:cubicBezTo>
                <a:cubicBezTo>
                  <a:pt x="3436696" y="515051"/>
                  <a:pt x="3525278" y="521718"/>
                  <a:pt x="3614814" y="521718"/>
                </a:cubicBezTo>
                <a:cubicBezTo>
                  <a:pt x="3621481" y="521718"/>
                  <a:pt x="3628148" y="522671"/>
                  <a:pt x="3631958" y="530291"/>
                </a:cubicBezTo>
                <a:cubicBezTo>
                  <a:pt x="3667201" y="589346"/>
                  <a:pt x="3712921" y="639828"/>
                  <a:pt x="3762451" y="686501"/>
                </a:cubicBezTo>
                <a:cubicBezTo>
                  <a:pt x="3780548" y="703646"/>
                  <a:pt x="3798646" y="722696"/>
                  <a:pt x="3815791" y="741746"/>
                </a:cubicBezTo>
                <a:cubicBezTo>
                  <a:pt x="3822458" y="749366"/>
                  <a:pt x="3831031" y="754128"/>
                  <a:pt x="3838651" y="760796"/>
                </a:cubicBezTo>
                <a:cubicBezTo>
                  <a:pt x="3859606" y="778893"/>
                  <a:pt x="3860558" y="800801"/>
                  <a:pt x="3863416" y="825566"/>
                </a:cubicBezTo>
                <a:cubicBezTo>
                  <a:pt x="3870083" y="877001"/>
                  <a:pt x="3891991" y="921768"/>
                  <a:pt x="3927233" y="961773"/>
                </a:cubicBezTo>
                <a:cubicBezTo>
                  <a:pt x="3961523" y="1000826"/>
                  <a:pt x="3999623" y="1035116"/>
                  <a:pt x="4031056" y="1077026"/>
                </a:cubicBezTo>
                <a:cubicBezTo>
                  <a:pt x="4049153" y="1101791"/>
                  <a:pt x="4066298" y="1128461"/>
                  <a:pt x="4074871" y="1159893"/>
                </a:cubicBezTo>
                <a:cubicBezTo>
                  <a:pt x="4083443" y="1193231"/>
                  <a:pt x="4105351" y="1219901"/>
                  <a:pt x="4126306" y="1245619"/>
                </a:cubicBezTo>
                <a:cubicBezTo>
                  <a:pt x="4168216" y="1296101"/>
                  <a:pt x="4210126" y="1347536"/>
                  <a:pt x="4242511" y="1404686"/>
                </a:cubicBezTo>
                <a:cubicBezTo>
                  <a:pt x="4275849" y="1462788"/>
                  <a:pt x="4329189" y="1571374"/>
                  <a:pt x="4336809" y="1640906"/>
                </a:cubicBezTo>
                <a:cubicBezTo>
                  <a:pt x="4338714" y="1659956"/>
                  <a:pt x="4340618" y="1679958"/>
                  <a:pt x="4344428" y="1699961"/>
                </a:cubicBezTo>
                <a:cubicBezTo>
                  <a:pt x="4350143" y="1715201"/>
                  <a:pt x="4247274" y="1726631"/>
                  <a:pt x="4204411" y="1726631"/>
                </a:cubicBezTo>
                <a:close/>
                <a:moveTo>
                  <a:pt x="4774006" y="1560896"/>
                </a:moveTo>
                <a:cubicBezTo>
                  <a:pt x="4768291" y="1594233"/>
                  <a:pt x="4755909" y="1626619"/>
                  <a:pt x="4745431" y="1658051"/>
                </a:cubicBezTo>
                <a:cubicBezTo>
                  <a:pt x="4741621" y="1668528"/>
                  <a:pt x="4734001" y="1677101"/>
                  <a:pt x="4727334" y="1686626"/>
                </a:cubicBezTo>
                <a:cubicBezTo>
                  <a:pt x="4716856" y="1678053"/>
                  <a:pt x="4700664" y="1677101"/>
                  <a:pt x="4692091" y="1664719"/>
                </a:cubicBezTo>
                <a:cubicBezTo>
                  <a:pt x="4662564" y="1620903"/>
                  <a:pt x="4636846" y="1576136"/>
                  <a:pt x="4618749" y="1525653"/>
                </a:cubicBezTo>
                <a:cubicBezTo>
                  <a:pt x="4601603" y="1478028"/>
                  <a:pt x="4584459" y="1429451"/>
                  <a:pt x="4561599" y="1383731"/>
                </a:cubicBezTo>
                <a:cubicBezTo>
                  <a:pt x="4543501" y="1347536"/>
                  <a:pt x="4488256" y="1273241"/>
                  <a:pt x="4469206" y="1237046"/>
                </a:cubicBezTo>
                <a:cubicBezTo>
                  <a:pt x="4438726" y="1179896"/>
                  <a:pt x="4407293" y="1122746"/>
                  <a:pt x="4372051" y="1068453"/>
                </a:cubicBezTo>
                <a:cubicBezTo>
                  <a:pt x="4344428" y="1025591"/>
                  <a:pt x="4315853" y="982728"/>
                  <a:pt x="4287278" y="940818"/>
                </a:cubicBezTo>
                <a:cubicBezTo>
                  <a:pt x="4249178" y="884621"/>
                  <a:pt x="4208221" y="831281"/>
                  <a:pt x="4169168" y="775083"/>
                </a:cubicBezTo>
                <a:cubicBezTo>
                  <a:pt x="4148214" y="745556"/>
                  <a:pt x="4127258" y="715076"/>
                  <a:pt x="4102493" y="688406"/>
                </a:cubicBezTo>
                <a:cubicBezTo>
                  <a:pt x="4092016" y="676976"/>
                  <a:pt x="4072966" y="673166"/>
                  <a:pt x="4058678" y="665546"/>
                </a:cubicBezTo>
                <a:cubicBezTo>
                  <a:pt x="4047248" y="658878"/>
                  <a:pt x="4040581" y="652211"/>
                  <a:pt x="4040581" y="638876"/>
                </a:cubicBezTo>
                <a:cubicBezTo>
                  <a:pt x="4040581" y="620778"/>
                  <a:pt x="4032008" y="605538"/>
                  <a:pt x="4024389" y="590298"/>
                </a:cubicBezTo>
                <a:cubicBezTo>
                  <a:pt x="4012958" y="569343"/>
                  <a:pt x="4001528" y="548388"/>
                  <a:pt x="3987241" y="528386"/>
                </a:cubicBezTo>
                <a:cubicBezTo>
                  <a:pt x="3980573" y="518861"/>
                  <a:pt x="3981526" y="511241"/>
                  <a:pt x="3983431" y="499811"/>
                </a:cubicBezTo>
                <a:cubicBezTo>
                  <a:pt x="4003433" y="520766"/>
                  <a:pt x="4020578" y="500763"/>
                  <a:pt x="4036771" y="496953"/>
                </a:cubicBezTo>
                <a:cubicBezTo>
                  <a:pt x="4075823" y="488381"/>
                  <a:pt x="4112018" y="476951"/>
                  <a:pt x="4152976" y="490286"/>
                </a:cubicBezTo>
                <a:cubicBezTo>
                  <a:pt x="4190123" y="502668"/>
                  <a:pt x="4221556" y="520766"/>
                  <a:pt x="4252989" y="544578"/>
                </a:cubicBezTo>
                <a:cubicBezTo>
                  <a:pt x="4308234" y="585536"/>
                  <a:pt x="4355859" y="636971"/>
                  <a:pt x="4412056" y="676976"/>
                </a:cubicBezTo>
                <a:cubicBezTo>
                  <a:pt x="4442536" y="698883"/>
                  <a:pt x="4474921" y="719838"/>
                  <a:pt x="4512068" y="731268"/>
                </a:cubicBezTo>
                <a:cubicBezTo>
                  <a:pt x="4536834" y="738888"/>
                  <a:pt x="4560646" y="746508"/>
                  <a:pt x="4586364" y="752223"/>
                </a:cubicBezTo>
                <a:cubicBezTo>
                  <a:pt x="4617796" y="757938"/>
                  <a:pt x="4643514" y="776988"/>
                  <a:pt x="4670184" y="793181"/>
                </a:cubicBezTo>
                <a:cubicBezTo>
                  <a:pt x="4673041" y="795086"/>
                  <a:pt x="4677803" y="799848"/>
                  <a:pt x="4677803" y="806516"/>
                </a:cubicBezTo>
                <a:cubicBezTo>
                  <a:pt x="4681614" y="839853"/>
                  <a:pt x="4685424" y="874143"/>
                  <a:pt x="4690186" y="907481"/>
                </a:cubicBezTo>
                <a:cubicBezTo>
                  <a:pt x="4696853" y="947486"/>
                  <a:pt x="4703521" y="988443"/>
                  <a:pt x="4713999" y="1028448"/>
                </a:cubicBezTo>
                <a:cubicBezTo>
                  <a:pt x="4715903" y="1034163"/>
                  <a:pt x="4714951" y="1039878"/>
                  <a:pt x="4715903" y="1044641"/>
                </a:cubicBezTo>
                <a:cubicBezTo>
                  <a:pt x="4719714" y="1087503"/>
                  <a:pt x="4763528" y="1167513"/>
                  <a:pt x="4773053" y="1209424"/>
                </a:cubicBezTo>
                <a:cubicBezTo>
                  <a:pt x="4777816" y="1231331"/>
                  <a:pt x="4778768" y="1254191"/>
                  <a:pt x="4781626" y="1277051"/>
                </a:cubicBezTo>
                <a:cubicBezTo>
                  <a:pt x="4786389" y="1318008"/>
                  <a:pt x="4788293" y="1358966"/>
                  <a:pt x="4790199" y="1399924"/>
                </a:cubicBezTo>
                <a:cubicBezTo>
                  <a:pt x="4792103" y="1453263"/>
                  <a:pt x="4782578" y="1507556"/>
                  <a:pt x="4774006" y="156089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0" name="Shape 1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1" name="Google Shape;1851;p46"/>
          <p:cNvSpPr txBox="1"/>
          <p:nvPr>
            <p:ph idx="1" type="body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None/>
            </a:pPr>
            <a:r>
              <a:rPr lang="en-US"/>
              <a:t>Fully Editable Icon Sets: A</a:t>
            </a:r>
            <a:endParaRPr/>
          </a:p>
        </p:txBody>
      </p:sp>
      <p:sp>
        <p:nvSpPr>
          <p:cNvPr id="1852" name="Google Shape;1852;p46"/>
          <p:cNvSpPr/>
          <p:nvPr/>
        </p:nvSpPr>
        <p:spPr>
          <a:xfrm>
            <a:off x="6112070" y="1492152"/>
            <a:ext cx="523149" cy="524695"/>
          </a:xfrm>
          <a:custGeom>
            <a:rect b="b" l="l" r="r" t="t"/>
            <a:pathLst>
              <a:path extrusionOk="0" h="3249575" w="3240001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3" name="Google Shape;1853;p46"/>
          <p:cNvSpPr/>
          <p:nvPr/>
        </p:nvSpPr>
        <p:spPr>
          <a:xfrm>
            <a:off x="5273316" y="1562686"/>
            <a:ext cx="523147" cy="383626"/>
          </a:xfrm>
          <a:custGeom>
            <a:rect b="b" l="l" r="r" t="t"/>
            <a:pathLst>
              <a:path extrusionOk="0" h="2375905" w="3240001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4" name="Google Shape;1854;p46"/>
          <p:cNvSpPr/>
          <p:nvPr/>
        </p:nvSpPr>
        <p:spPr>
          <a:xfrm>
            <a:off x="6114156" y="4520206"/>
            <a:ext cx="313133" cy="707899"/>
          </a:xfrm>
          <a:custGeom>
            <a:rect b="b" l="l" r="r" t="t"/>
            <a:pathLst>
              <a:path extrusionOk="0" h="3166775" w="1346449">
                <a:moveTo>
                  <a:pt x="1148449" y="2374775"/>
                </a:moveTo>
                <a:lnTo>
                  <a:pt x="198001" y="2374775"/>
                </a:lnTo>
                <a:lnTo>
                  <a:pt x="1" y="3166775"/>
                </a:lnTo>
                <a:lnTo>
                  <a:pt x="1346449" y="3166775"/>
                </a:lnTo>
                <a:lnTo>
                  <a:pt x="1148449" y="2374775"/>
                </a:lnTo>
                <a:close/>
                <a:moveTo>
                  <a:pt x="755186" y="0"/>
                </a:moveTo>
                <a:cubicBezTo>
                  <a:pt x="755186" y="438198"/>
                  <a:pt x="734449" y="793446"/>
                  <a:pt x="734449" y="1231644"/>
                </a:cubicBezTo>
                <a:cubicBezTo>
                  <a:pt x="803843" y="1256124"/>
                  <a:pt x="853246" y="1322425"/>
                  <a:pt x="853246" y="1400264"/>
                </a:cubicBezTo>
                <a:cubicBezTo>
                  <a:pt x="853246" y="1499686"/>
                  <a:pt x="772648" y="1580284"/>
                  <a:pt x="673226" y="1580284"/>
                </a:cubicBezTo>
                <a:cubicBezTo>
                  <a:pt x="573804" y="1580284"/>
                  <a:pt x="493206" y="1499686"/>
                  <a:pt x="493206" y="1400264"/>
                </a:cubicBezTo>
                <a:cubicBezTo>
                  <a:pt x="493206" y="1322426"/>
                  <a:pt x="542608" y="1256126"/>
                  <a:pt x="612000" y="1231645"/>
                </a:cubicBezTo>
                <a:lnTo>
                  <a:pt x="591263" y="10368"/>
                </a:lnTo>
                <a:lnTo>
                  <a:pt x="2939" y="1491744"/>
                </a:lnTo>
                <a:lnTo>
                  <a:pt x="0" y="1491744"/>
                </a:lnTo>
                <a:lnTo>
                  <a:pt x="2009" y="1494147"/>
                </a:lnTo>
                <a:lnTo>
                  <a:pt x="0" y="1499342"/>
                </a:lnTo>
                <a:lnTo>
                  <a:pt x="6353" y="1499342"/>
                </a:lnTo>
                <a:cubicBezTo>
                  <a:pt x="274151" y="1797289"/>
                  <a:pt x="320153" y="2031319"/>
                  <a:pt x="273414" y="2293171"/>
                </a:cubicBezTo>
                <a:lnTo>
                  <a:pt x="1091887" y="2283744"/>
                </a:lnTo>
                <a:cubicBezTo>
                  <a:pt x="1035756" y="1984266"/>
                  <a:pt x="1081794" y="1833397"/>
                  <a:pt x="1340768" y="1499342"/>
                </a:cubicBezTo>
                <a:lnTo>
                  <a:pt x="1346449" y="1499342"/>
                </a:lnTo>
                <a:lnTo>
                  <a:pt x="1344512" y="1494334"/>
                </a:lnTo>
                <a:cubicBezTo>
                  <a:pt x="1345124" y="1493447"/>
                  <a:pt x="1345785" y="1492596"/>
                  <a:pt x="1346448" y="1491744"/>
                </a:cubicBezTo>
                <a:lnTo>
                  <a:pt x="1343510" y="1491744"/>
                </a:lnTo>
                <a:cubicBezTo>
                  <a:pt x="1140490" y="966846"/>
                  <a:pt x="958206" y="524898"/>
                  <a:pt x="7551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5" name="Google Shape;1855;p46"/>
          <p:cNvSpPr/>
          <p:nvPr/>
        </p:nvSpPr>
        <p:spPr>
          <a:xfrm rot="-2700000">
            <a:off x="9585735" y="3654558"/>
            <a:ext cx="225664" cy="502732"/>
          </a:xfrm>
          <a:custGeom>
            <a:rect b="b" l="l" r="r" t="t"/>
            <a:pathLst>
              <a:path extrusionOk="0" h="343323" w="154109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6" name="Google Shape;1856;p46"/>
          <p:cNvSpPr/>
          <p:nvPr/>
        </p:nvSpPr>
        <p:spPr>
          <a:xfrm flipH="1">
            <a:off x="5267026" y="4641909"/>
            <a:ext cx="464493" cy="464493"/>
          </a:xfrm>
          <a:custGeom>
            <a:rect b="b" l="l" r="r" t="t"/>
            <a:pathLst>
              <a:path extrusionOk="0" h="3227814" w="3242753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7" name="Google Shape;1857;p46"/>
          <p:cNvSpPr/>
          <p:nvPr/>
        </p:nvSpPr>
        <p:spPr>
          <a:xfrm>
            <a:off x="7745410" y="3642506"/>
            <a:ext cx="460778" cy="453389"/>
          </a:xfrm>
          <a:custGeom>
            <a:rect b="b" l="l" r="r" t="t"/>
            <a:pathLst>
              <a:path extrusionOk="0" h="3162551" w="3214097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8" name="Google Shape;1858;p46"/>
          <p:cNvSpPr/>
          <p:nvPr/>
        </p:nvSpPr>
        <p:spPr>
          <a:xfrm>
            <a:off x="11063701" y="3600566"/>
            <a:ext cx="464493" cy="463135"/>
          </a:xfrm>
          <a:custGeom>
            <a:rect b="b" l="l" r="r" t="t"/>
            <a:pathLst>
              <a:path extrusionOk="0" h="3230531" w="3240000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9" name="Google Shape;1859;p46"/>
          <p:cNvSpPr/>
          <p:nvPr/>
        </p:nvSpPr>
        <p:spPr>
          <a:xfrm>
            <a:off x="6950824" y="1518716"/>
            <a:ext cx="471567" cy="471567"/>
          </a:xfrm>
          <a:custGeom>
            <a:rect b="b" l="l" r="r" t="t"/>
            <a:pathLst>
              <a:path extrusionOk="0" h="3240000" w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46"/>
          <p:cNvSpPr/>
          <p:nvPr/>
        </p:nvSpPr>
        <p:spPr>
          <a:xfrm rot="5400000">
            <a:off x="7737684" y="1518715"/>
            <a:ext cx="472195" cy="471568"/>
          </a:xfrm>
          <a:custGeom>
            <a:rect b="b" l="l" r="r" t="t"/>
            <a:pathLst>
              <a:path extrusionOk="0" h="3240000" w="3244313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1" name="Google Shape;1861;p46"/>
          <p:cNvSpPr/>
          <p:nvPr/>
        </p:nvSpPr>
        <p:spPr>
          <a:xfrm>
            <a:off x="6809927" y="4618984"/>
            <a:ext cx="513183" cy="510342"/>
          </a:xfrm>
          <a:custGeom>
            <a:rect b="b" l="l" r="r" t="t"/>
            <a:pathLst>
              <a:path extrusionOk="0" h="3210836" w="3228711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2" name="Google Shape;1862;p46"/>
          <p:cNvSpPr/>
          <p:nvPr/>
        </p:nvSpPr>
        <p:spPr>
          <a:xfrm flipH="1">
            <a:off x="11038458" y="2527766"/>
            <a:ext cx="514976" cy="516250"/>
          </a:xfrm>
          <a:custGeom>
            <a:rect b="b" l="l" r="r" t="t"/>
            <a:pathLst>
              <a:path extrusionOk="0" h="3248012" w="3240000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3" name="Google Shape;1863;p46"/>
          <p:cNvSpPr/>
          <p:nvPr/>
        </p:nvSpPr>
        <p:spPr>
          <a:xfrm rot="-5400000">
            <a:off x="8525358" y="1470612"/>
            <a:ext cx="567400" cy="567774"/>
          </a:xfrm>
          <a:custGeom>
            <a:rect b="b" l="l" r="r" t="t"/>
            <a:pathLst>
              <a:path extrusionOk="0" h="3187558" w="3185463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4" name="Google Shape;1864;p46"/>
          <p:cNvSpPr/>
          <p:nvPr/>
        </p:nvSpPr>
        <p:spPr>
          <a:xfrm>
            <a:off x="9408551" y="1424302"/>
            <a:ext cx="473301" cy="660394"/>
          </a:xfrm>
          <a:custGeom>
            <a:rect b="b" l="l" r="r" t="t"/>
            <a:pathLst>
              <a:path extrusionOk="0" h="3505352" w="2512265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5" name="Google Shape;1865;p46"/>
          <p:cNvSpPr/>
          <p:nvPr/>
        </p:nvSpPr>
        <p:spPr>
          <a:xfrm>
            <a:off x="7705746" y="4600959"/>
            <a:ext cx="385790" cy="546392"/>
          </a:xfrm>
          <a:custGeom>
            <a:rect b="b" l="l" r="r" t="t"/>
            <a:pathLst>
              <a:path extrusionOk="0" h="3240000" w="2387678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6" name="Google Shape;1866;p46"/>
          <p:cNvSpPr/>
          <p:nvPr/>
        </p:nvSpPr>
        <p:spPr>
          <a:xfrm>
            <a:off x="4418496" y="5469184"/>
            <a:ext cx="409732" cy="779216"/>
          </a:xfrm>
          <a:custGeom>
            <a:rect b="b" l="l" r="r" t="t"/>
            <a:pathLst>
              <a:path extrusionOk="0" h="3240001" w="1703664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7" name="Google Shape;1867;p46"/>
          <p:cNvSpPr/>
          <p:nvPr/>
        </p:nvSpPr>
        <p:spPr>
          <a:xfrm rot="-5400000">
            <a:off x="8536863" y="3545131"/>
            <a:ext cx="598764" cy="648141"/>
          </a:xfrm>
          <a:custGeom>
            <a:rect b="b" l="l" r="r" t="t"/>
            <a:pathLst>
              <a:path extrusionOk="0" h="3240001" w="2993176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8" name="Google Shape;1868;p46"/>
          <p:cNvSpPr/>
          <p:nvPr/>
        </p:nvSpPr>
        <p:spPr>
          <a:xfrm rot="10800000">
            <a:off x="9311063" y="2543932"/>
            <a:ext cx="386665" cy="436639"/>
          </a:xfrm>
          <a:custGeom>
            <a:rect b="b" l="l" r="r" t="t"/>
            <a:pathLst>
              <a:path extrusionOk="0" h="3252576" w="2880320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9" name="Google Shape;1869;p46"/>
          <p:cNvSpPr/>
          <p:nvPr/>
        </p:nvSpPr>
        <p:spPr>
          <a:xfrm>
            <a:off x="6966942" y="3587275"/>
            <a:ext cx="472482" cy="563852"/>
          </a:xfrm>
          <a:custGeom>
            <a:rect b="b" l="l" r="r" t="t"/>
            <a:pathLst>
              <a:path extrusionOk="0" h="3035197" w="2543357">
                <a:moveTo>
                  <a:pt x="1932497" y="885460"/>
                </a:moveTo>
                <a:lnTo>
                  <a:pt x="1858608" y="981586"/>
                </a:lnTo>
                <a:cubicBezTo>
                  <a:pt x="2087948" y="1157874"/>
                  <a:pt x="2221364" y="1431493"/>
                  <a:pt x="2219022" y="1720748"/>
                </a:cubicBezTo>
                <a:lnTo>
                  <a:pt x="2340261" y="1721729"/>
                </a:lnTo>
                <a:cubicBezTo>
                  <a:pt x="2342911" y="1394473"/>
                  <a:pt x="2191967" y="1084907"/>
                  <a:pt x="1932497" y="885460"/>
                </a:cubicBezTo>
                <a:close/>
                <a:moveTo>
                  <a:pt x="1028922" y="281987"/>
                </a:moveTo>
                <a:cubicBezTo>
                  <a:pt x="1157068" y="321344"/>
                  <a:pt x="1128134" y="299573"/>
                  <a:pt x="1193247" y="332230"/>
                </a:cubicBezTo>
                <a:cubicBezTo>
                  <a:pt x="1269854" y="451410"/>
                  <a:pt x="1301375" y="602654"/>
                  <a:pt x="1295736" y="739575"/>
                </a:cubicBezTo>
                <a:cubicBezTo>
                  <a:pt x="1418781" y="730097"/>
                  <a:pt x="1391656" y="622269"/>
                  <a:pt x="1842154" y="674175"/>
                </a:cubicBezTo>
                <a:cubicBezTo>
                  <a:pt x="2251963" y="725703"/>
                  <a:pt x="2543357" y="1202505"/>
                  <a:pt x="2543357" y="1911138"/>
                </a:cubicBezTo>
                <a:cubicBezTo>
                  <a:pt x="2543357" y="2619771"/>
                  <a:pt x="2228290" y="3174439"/>
                  <a:pt x="1189012" y="3004227"/>
                </a:cubicBezTo>
                <a:cubicBezTo>
                  <a:pt x="266689" y="3142266"/>
                  <a:pt x="99973" y="2479414"/>
                  <a:pt x="24671" y="2089269"/>
                </a:cubicBezTo>
                <a:cubicBezTo>
                  <a:pt x="-50631" y="1699124"/>
                  <a:pt x="9514" y="922425"/>
                  <a:pt x="737199" y="663358"/>
                </a:cubicBezTo>
                <a:cubicBezTo>
                  <a:pt x="1021153" y="585721"/>
                  <a:pt x="1093645" y="690425"/>
                  <a:pt x="1216376" y="728497"/>
                </a:cubicBezTo>
                <a:cubicBezTo>
                  <a:pt x="1183268" y="569368"/>
                  <a:pt x="1135766" y="458984"/>
                  <a:pt x="1028922" y="281987"/>
                </a:cubicBezTo>
                <a:close/>
                <a:moveTo>
                  <a:pt x="1919942" y="47"/>
                </a:moveTo>
                <a:cubicBezTo>
                  <a:pt x="2086542" y="1491"/>
                  <a:pt x="2263938" y="35583"/>
                  <a:pt x="2350876" y="60453"/>
                </a:cubicBezTo>
                <a:cubicBezTo>
                  <a:pt x="2672784" y="174000"/>
                  <a:pt x="2321773" y="213881"/>
                  <a:pt x="2220060" y="345654"/>
                </a:cubicBezTo>
                <a:cubicBezTo>
                  <a:pt x="2118347" y="477427"/>
                  <a:pt x="2005019" y="609932"/>
                  <a:pt x="1770740" y="609932"/>
                </a:cubicBezTo>
                <a:lnTo>
                  <a:pt x="1326444" y="614956"/>
                </a:lnTo>
                <a:lnTo>
                  <a:pt x="1346541" y="320533"/>
                </a:lnTo>
                <a:cubicBezTo>
                  <a:pt x="1401807" y="115484"/>
                  <a:pt x="1563158" y="44336"/>
                  <a:pt x="1760692" y="11037"/>
                </a:cubicBezTo>
                <a:cubicBezTo>
                  <a:pt x="1810076" y="2712"/>
                  <a:pt x="1864409" y="-434"/>
                  <a:pt x="1919942" y="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0" name="Google Shape;1870;p46"/>
          <p:cNvSpPr/>
          <p:nvPr/>
        </p:nvSpPr>
        <p:spPr>
          <a:xfrm>
            <a:off x="4360223" y="1480860"/>
            <a:ext cx="597487" cy="547278"/>
          </a:xfrm>
          <a:custGeom>
            <a:rect b="b" l="l" r="r" t="t"/>
            <a:pathLst>
              <a:path extrusionOk="0" h="2940925" w="321074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1" name="Google Shape;1871;p46"/>
          <p:cNvSpPr/>
          <p:nvPr/>
        </p:nvSpPr>
        <p:spPr>
          <a:xfrm>
            <a:off x="8534202" y="2515987"/>
            <a:ext cx="372169" cy="492524"/>
          </a:xfrm>
          <a:custGeom>
            <a:rect b="b" l="l" r="r" t="t"/>
            <a:pathLst>
              <a:path extrusionOk="0" h="3240000" w="2448272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2" name="Google Shape;1872;p46"/>
          <p:cNvSpPr/>
          <p:nvPr/>
        </p:nvSpPr>
        <p:spPr>
          <a:xfrm>
            <a:off x="10179594" y="3623455"/>
            <a:ext cx="491492" cy="491492"/>
          </a:xfrm>
          <a:custGeom>
            <a:rect b="b" l="l" r="r" t="t"/>
            <a:pathLst>
              <a:path extrusionOk="0" h="3240000" w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3" name="Google Shape;1873;p46"/>
          <p:cNvSpPr/>
          <p:nvPr/>
        </p:nvSpPr>
        <p:spPr>
          <a:xfrm>
            <a:off x="5324216" y="2538243"/>
            <a:ext cx="529844" cy="448015"/>
          </a:xfrm>
          <a:custGeom>
            <a:rect b="b" l="l" r="r" t="t"/>
            <a:pathLst>
              <a:path extrusionOk="0" h="2313707" w="2736304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4" name="Google Shape;1874;p46"/>
          <p:cNvSpPr/>
          <p:nvPr/>
        </p:nvSpPr>
        <p:spPr>
          <a:xfrm>
            <a:off x="7858216" y="2527504"/>
            <a:ext cx="271294" cy="469495"/>
          </a:xfrm>
          <a:custGeom>
            <a:rect b="b" l="l" r="r" t="t"/>
            <a:pathLst>
              <a:path extrusionOk="0" h="3240000" w="1872208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5" name="Google Shape;1875;p46"/>
          <p:cNvSpPr/>
          <p:nvPr/>
        </p:nvSpPr>
        <p:spPr>
          <a:xfrm>
            <a:off x="6258752" y="2567175"/>
            <a:ext cx="491054" cy="390153"/>
          </a:xfrm>
          <a:custGeom>
            <a:rect b="b" l="l" r="r" t="t"/>
            <a:pathLst>
              <a:path extrusionOk="0" h="2574247" w="3240000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6" name="Google Shape;1876;p46"/>
          <p:cNvSpPr/>
          <p:nvPr/>
        </p:nvSpPr>
        <p:spPr>
          <a:xfrm>
            <a:off x="7154498" y="2552022"/>
            <a:ext cx="299026" cy="420457"/>
          </a:xfrm>
          <a:custGeom>
            <a:rect b="b" l="l" r="r" t="t"/>
            <a:pathLst>
              <a:path extrusionOk="0" h="3240000" w="2304256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7" name="Google Shape;1877;p46"/>
          <p:cNvSpPr/>
          <p:nvPr/>
        </p:nvSpPr>
        <p:spPr>
          <a:xfrm>
            <a:off x="5919945" y="5535338"/>
            <a:ext cx="512639" cy="646909"/>
          </a:xfrm>
          <a:custGeom>
            <a:rect b="b" l="l" r="r" t="t"/>
            <a:pathLst>
              <a:path extrusionOk="0" h="2676504" w="2120980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8" name="Google Shape;1878;p46"/>
          <p:cNvSpPr/>
          <p:nvPr/>
        </p:nvSpPr>
        <p:spPr>
          <a:xfrm>
            <a:off x="4411373" y="2471636"/>
            <a:ext cx="508153" cy="516633"/>
          </a:xfrm>
          <a:custGeom>
            <a:rect b="b" l="l" r="r" t="t"/>
            <a:pathLst>
              <a:path extrusionOk="0" h="3060919" w="3186824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9" name="Google Shape;1879;p46"/>
          <p:cNvSpPr/>
          <p:nvPr/>
        </p:nvSpPr>
        <p:spPr>
          <a:xfrm rot="-900000">
            <a:off x="6137536" y="3634206"/>
            <a:ext cx="548680" cy="469988"/>
          </a:xfrm>
          <a:custGeom>
            <a:rect b="b" l="l" r="r" t="t"/>
            <a:pathLst>
              <a:path extrusionOk="0" h="2485205" w="2901316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0" name="Google Shape;1880;p46"/>
          <p:cNvSpPr/>
          <p:nvPr/>
        </p:nvSpPr>
        <p:spPr>
          <a:xfrm rot="10800000">
            <a:off x="5188220" y="5485943"/>
            <a:ext cx="376548" cy="745701"/>
          </a:xfrm>
          <a:custGeom>
            <a:rect b="b" l="l" r="r" t="t"/>
            <a:pathLst>
              <a:path extrusionOk="0" h="3195455" w="1613569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1" name="Google Shape;1881;p46"/>
          <p:cNvSpPr/>
          <p:nvPr/>
        </p:nvSpPr>
        <p:spPr>
          <a:xfrm>
            <a:off x="7617042" y="5578826"/>
            <a:ext cx="559934" cy="559934"/>
          </a:xfrm>
          <a:custGeom>
            <a:rect b="b" l="l" r="r" t="t"/>
            <a:pathLst>
              <a:path extrusionOk="0" h="3240000" w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2" name="Google Shape;1882;p46"/>
          <p:cNvSpPr/>
          <p:nvPr/>
        </p:nvSpPr>
        <p:spPr>
          <a:xfrm>
            <a:off x="10160622" y="5578826"/>
            <a:ext cx="559934" cy="559934"/>
          </a:xfrm>
          <a:custGeom>
            <a:rect b="b" l="l" r="r" t="t"/>
            <a:pathLst>
              <a:path extrusionOk="0" h="3240000" w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3" name="Google Shape;1883;p46"/>
          <p:cNvSpPr/>
          <p:nvPr/>
        </p:nvSpPr>
        <p:spPr>
          <a:xfrm>
            <a:off x="8468995" y="5581897"/>
            <a:ext cx="553792" cy="553792"/>
          </a:xfrm>
          <a:custGeom>
            <a:rect b="b" l="l" r="r" t="t"/>
            <a:pathLst>
              <a:path extrusionOk="0" h="3240000" w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4" name="Google Shape;1884;p46"/>
          <p:cNvSpPr/>
          <p:nvPr/>
        </p:nvSpPr>
        <p:spPr>
          <a:xfrm>
            <a:off x="11012576" y="5575424"/>
            <a:ext cx="566738" cy="566738"/>
          </a:xfrm>
          <a:custGeom>
            <a:rect b="b" l="l" r="r" t="t"/>
            <a:pathLst>
              <a:path extrusionOk="0" h="3240000" w="3240000">
                <a:moveTo>
                  <a:pt x="2249999" y="2117384"/>
                </a:moveTo>
                <a:lnTo>
                  <a:pt x="990192" y="2131776"/>
                </a:lnTo>
                <a:cubicBezTo>
                  <a:pt x="998682" y="2476365"/>
                  <a:pt x="1282526" y="2750154"/>
                  <a:pt x="1627197" y="2746216"/>
                </a:cubicBezTo>
                <a:cubicBezTo>
                  <a:pt x="1971867" y="2742279"/>
                  <a:pt x="2249383" y="2462077"/>
                  <a:pt x="2249999" y="2117384"/>
                </a:cubicBezTo>
                <a:close/>
                <a:moveTo>
                  <a:pt x="2505352" y="784338"/>
                </a:moveTo>
                <a:lnTo>
                  <a:pt x="1869332" y="1428843"/>
                </a:lnTo>
                <a:lnTo>
                  <a:pt x="2505352" y="1522122"/>
                </a:lnTo>
                <a:lnTo>
                  <a:pt x="2505352" y="1378597"/>
                </a:lnTo>
                <a:lnTo>
                  <a:pt x="2187887" y="1332038"/>
                </a:lnTo>
                <a:lnTo>
                  <a:pt x="2505352" y="1010338"/>
                </a:lnTo>
                <a:close/>
                <a:moveTo>
                  <a:pt x="734649" y="784338"/>
                </a:moveTo>
                <a:lnTo>
                  <a:pt x="734649" y="1010338"/>
                </a:lnTo>
                <a:lnTo>
                  <a:pt x="1052115" y="1332038"/>
                </a:lnTo>
                <a:lnTo>
                  <a:pt x="734649" y="1378597"/>
                </a:lnTo>
                <a:lnTo>
                  <a:pt x="734649" y="1522122"/>
                </a:lnTo>
                <a:lnTo>
                  <a:pt x="1370670" y="1428843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5" name="Google Shape;1885;p46"/>
          <p:cNvSpPr/>
          <p:nvPr/>
        </p:nvSpPr>
        <p:spPr>
          <a:xfrm>
            <a:off x="9314808" y="5581897"/>
            <a:ext cx="553792" cy="553792"/>
          </a:xfrm>
          <a:custGeom>
            <a:rect b="b" l="l" r="r" t="t"/>
            <a:pathLst>
              <a:path extrusionOk="0" h="3240000" w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937973" y="986566"/>
                </a:moveTo>
                <a:cubicBezTo>
                  <a:pt x="850807" y="983371"/>
                  <a:pt x="762813" y="1002775"/>
                  <a:pt x="683096" y="1045110"/>
                </a:cubicBezTo>
                <a:cubicBezTo>
                  <a:pt x="523662" y="1129780"/>
                  <a:pt x="421680" y="1293248"/>
                  <a:pt x="415731" y="1473672"/>
                </a:cubicBezTo>
                <a:lnTo>
                  <a:pt x="615852" y="1480270"/>
                </a:lnTo>
                <a:cubicBezTo>
                  <a:pt x="619438" y="1371518"/>
                  <a:pt x="680908" y="1272986"/>
                  <a:pt x="777009" y="1221950"/>
                </a:cubicBezTo>
                <a:cubicBezTo>
                  <a:pt x="873110" y="1170914"/>
                  <a:pt x="989166" y="1175167"/>
                  <a:pt x="1081273" y="1233100"/>
                </a:cubicBezTo>
                <a:cubicBezTo>
                  <a:pt x="1173381" y="1291033"/>
                  <a:pt x="1227475" y="1393800"/>
                  <a:pt x="1223091" y="1502523"/>
                </a:cubicBezTo>
                <a:lnTo>
                  <a:pt x="1423160" y="1510590"/>
                </a:lnTo>
                <a:cubicBezTo>
                  <a:pt x="1430433" y="1330214"/>
                  <a:pt x="1340689" y="1159721"/>
                  <a:pt x="1187880" y="1063608"/>
                </a:cubicBezTo>
                <a:cubicBezTo>
                  <a:pt x="1111476" y="1015552"/>
                  <a:pt x="1025138" y="989760"/>
                  <a:pt x="937973" y="986566"/>
                </a:cubicBezTo>
                <a:close/>
                <a:moveTo>
                  <a:pt x="2306124" y="986566"/>
                </a:moveTo>
                <a:cubicBezTo>
                  <a:pt x="2218958" y="983371"/>
                  <a:pt x="2130964" y="1002775"/>
                  <a:pt x="2051247" y="1045110"/>
                </a:cubicBezTo>
                <a:cubicBezTo>
                  <a:pt x="1891813" y="1129780"/>
                  <a:pt x="1789831" y="1293248"/>
                  <a:pt x="1783882" y="1473672"/>
                </a:cubicBezTo>
                <a:lnTo>
                  <a:pt x="1984003" y="1480270"/>
                </a:lnTo>
                <a:cubicBezTo>
                  <a:pt x="1987589" y="1371518"/>
                  <a:pt x="2049059" y="1272986"/>
                  <a:pt x="2145160" y="1221950"/>
                </a:cubicBezTo>
                <a:cubicBezTo>
                  <a:pt x="2241261" y="1170914"/>
                  <a:pt x="2357317" y="1175167"/>
                  <a:pt x="2449424" y="1233100"/>
                </a:cubicBezTo>
                <a:cubicBezTo>
                  <a:pt x="2541532" y="1291033"/>
                  <a:pt x="2595626" y="1393800"/>
                  <a:pt x="2591242" y="1502523"/>
                </a:cubicBezTo>
                <a:lnTo>
                  <a:pt x="2791311" y="1510590"/>
                </a:lnTo>
                <a:cubicBezTo>
                  <a:pt x="2798584" y="1330214"/>
                  <a:pt x="2708840" y="1159721"/>
                  <a:pt x="2556031" y="1063608"/>
                </a:cubicBezTo>
                <a:cubicBezTo>
                  <a:pt x="2479627" y="1015552"/>
                  <a:pt x="2393289" y="989760"/>
                  <a:pt x="2306124" y="98656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6" name="Google Shape;1886;p46"/>
          <p:cNvSpPr/>
          <p:nvPr/>
        </p:nvSpPr>
        <p:spPr>
          <a:xfrm rot="2700000">
            <a:off x="5325698" y="3520150"/>
            <a:ext cx="389390" cy="698103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7" name="Google Shape;1887;p46"/>
          <p:cNvSpPr/>
          <p:nvPr/>
        </p:nvSpPr>
        <p:spPr>
          <a:xfrm>
            <a:off x="4401174" y="3545247"/>
            <a:ext cx="527335" cy="493633"/>
          </a:xfrm>
          <a:custGeom>
            <a:rect b="b" l="l" r="r" t="t"/>
            <a:pathLst>
              <a:path extrusionOk="0" h="3032924" w="3239999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8" name="Google Shape;1888;p46"/>
          <p:cNvSpPr/>
          <p:nvPr/>
        </p:nvSpPr>
        <p:spPr>
          <a:xfrm rot="2700000">
            <a:off x="6979028" y="5476482"/>
            <a:ext cx="190721" cy="764622"/>
          </a:xfrm>
          <a:custGeom>
            <a:rect b="b" l="l" r="r" t="t"/>
            <a:pathLst>
              <a:path extrusionOk="0" h="4153123" w="1035916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9" name="Google Shape;1889;p46"/>
          <p:cNvSpPr/>
          <p:nvPr/>
        </p:nvSpPr>
        <p:spPr>
          <a:xfrm>
            <a:off x="4376235" y="4613417"/>
            <a:ext cx="508153" cy="508153"/>
          </a:xfrm>
          <a:custGeom>
            <a:rect b="b" l="l" r="r" t="t"/>
            <a:pathLst>
              <a:path extrusionOk="0" h="3240000" w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0" name="Google Shape;1890;p46"/>
          <p:cNvSpPr/>
          <p:nvPr/>
        </p:nvSpPr>
        <p:spPr>
          <a:xfrm flipH="1">
            <a:off x="10102420" y="2554106"/>
            <a:ext cx="504633" cy="416291"/>
          </a:xfrm>
          <a:custGeom>
            <a:rect b="b" l="l" r="r" t="t"/>
            <a:pathLst>
              <a:path extrusionOk="0" h="2654282" w="3217557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1" name="Google Shape;1891;p46"/>
          <p:cNvSpPr/>
          <p:nvPr/>
        </p:nvSpPr>
        <p:spPr>
          <a:xfrm rot="-2794009">
            <a:off x="10126692" y="1539348"/>
            <a:ext cx="551843" cy="546086"/>
          </a:xfrm>
          <a:custGeom>
            <a:rect b="b" l="l" r="r" t="t"/>
            <a:pathLst>
              <a:path extrusionOk="0" h="1788383" w="1807241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2" name="Google Shape;1892;p46"/>
          <p:cNvSpPr/>
          <p:nvPr/>
        </p:nvSpPr>
        <p:spPr>
          <a:xfrm>
            <a:off x="10932820" y="1539414"/>
            <a:ext cx="544577" cy="547049"/>
          </a:xfrm>
          <a:custGeom>
            <a:rect b="b" l="l" r="r" t="t"/>
            <a:pathLst>
              <a:path extrusionOk="0" h="373588" w="371900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3" name="Google Shape;1893;p46"/>
          <p:cNvSpPr/>
          <p:nvPr/>
        </p:nvSpPr>
        <p:spPr>
          <a:xfrm>
            <a:off x="9363473" y="4578026"/>
            <a:ext cx="478148" cy="569324"/>
          </a:xfrm>
          <a:custGeom>
            <a:rect b="b" l="l" r="r" t="t"/>
            <a:pathLst>
              <a:path extrusionOk="0" h="3240000" w="2721114">
                <a:moveTo>
                  <a:pt x="1999321" y="2603448"/>
                </a:moveTo>
                <a:lnTo>
                  <a:pt x="1999321" y="2772810"/>
                </a:lnTo>
                <a:lnTo>
                  <a:pt x="2528507" y="2772810"/>
                </a:lnTo>
                <a:lnTo>
                  <a:pt x="2528507" y="2603448"/>
                </a:lnTo>
                <a:close/>
                <a:moveTo>
                  <a:pt x="2263914" y="2230929"/>
                </a:moveTo>
                <a:cubicBezTo>
                  <a:pt x="2516419" y="2230929"/>
                  <a:pt x="2721114" y="2435624"/>
                  <a:pt x="2721114" y="2688129"/>
                </a:cubicBezTo>
                <a:cubicBezTo>
                  <a:pt x="2721114" y="2940634"/>
                  <a:pt x="2516419" y="3145329"/>
                  <a:pt x="2263914" y="3145329"/>
                </a:cubicBezTo>
                <a:cubicBezTo>
                  <a:pt x="2011409" y="3145329"/>
                  <a:pt x="1806714" y="2940634"/>
                  <a:pt x="1806714" y="2688129"/>
                </a:cubicBezTo>
                <a:cubicBezTo>
                  <a:pt x="1806714" y="2435624"/>
                  <a:pt x="2011409" y="2230929"/>
                  <a:pt x="2263914" y="2230929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4" name="Google Shape;1894;p46"/>
          <p:cNvSpPr/>
          <p:nvPr/>
        </p:nvSpPr>
        <p:spPr>
          <a:xfrm>
            <a:off x="8488431" y="4578026"/>
            <a:ext cx="478148" cy="569324"/>
          </a:xfrm>
          <a:custGeom>
            <a:rect b="b" l="l" r="r" t="t"/>
            <a:pathLst>
              <a:path extrusionOk="0" h="3240000" w="2721114">
                <a:moveTo>
                  <a:pt x="2179233" y="2431577"/>
                </a:moveTo>
                <a:lnTo>
                  <a:pt x="2179233" y="2611489"/>
                </a:lnTo>
                <a:lnTo>
                  <a:pt x="1999321" y="2611489"/>
                </a:lnTo>
                <a:lnTo>
                  <a:pt x="1999321" y="2780851"/>
                </a:lnTo>
                <a:lnTo>
                  <a:pt x="2179233" y="2780851"/>
                </a:lnTo>
                <a:lnTo>
                  <a:pt x="2179233" y="2960763"/>
                </a:lnTo>
                <a:lnTo>
                  <a:pt x="2348595" y="2960763"/>
                </a:lnTo>
                <a:lnTo>
                  <a:pt x="2348595" y="2780851"/>
                </a:lnTo>
                <a:lnTo>
                  <a:pt x="2528507" y="2780851"/>
                </a:lnTo>
                <a:lnTo>
                  <a:pt x="2528507" y="2611489"/>
                </a:lnTo>
                <a:lnTo>
                  <a:pt x="2348595" y="2611489"/>
                </a:lnTo>
                <a:lnTo>
                  <a:pt x="2348595" y="24315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5" name="Google Shape;1895;p46"/>
          <p:cNvSpPr/>
          <p:nvPr/>
        </p:nvSpPr>
        <p:spPr>
          <a:xfrm>
            <a:off x="10238515" y="4578026"/>
            <a:ext cx="478148" cy="569324"/>
          </a:xfrm>
          <a:custGeom>
            <a:rect b="b" l="l" r="r" t="t"/>
            <a:pathLst>
              <a:path extrusionOk="0" h="3240000" w="2721114">
                <a:moveTo>
                  <a:pt x="2136698" y="2449196"/>
                </a:moveTo>
                <a:lnTo>
                  <a:pt x="2016940" y="2568954"/>
                </a:lnTo>
                <a:lnTo>
                  <a:pt x="2144156" y="2696170"/>
                </a:lnTo>
                <a:lnTo>
                  <a:pt x="2016940" y="2823386"/>
                </a:lnTo>
                <a:lnTo>
                  <a:pt x="2136698" y="2943144"/>
                </a:lnTo>
                <a:lnTo>
                  <a:pt x="2263914" y="2815928"/>
                </a:lnTo>
                <a:lnTo>
                  <a:pt x="2391130" y="2943144"/>
                </a:lnTo>
                <a:lnTo>
                  <a:pt x="2510888" y="2823386"/>
                </a:lnTo>
                <a:lnTo>
                  <a:pt x="2383672" y="2696170"/>
                </a:lnTo>
                <a:lnTo>
                  <a:pt x="2510888" y="2568954"/>
                </a:lnTo>
                <a:lnTo>
                  <a:pt x="2391130" y="2449196"/>
                </a:lnTo>
                <a:lnTo>
                  <a:pt x="2263914" y="2576412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6" name="Google Shape;1896;p46"/>
          <p:cNvSpPr/>
          <p:nvPr/>
        </p:nvSpPr>
        <p:spPr>
          <a:xfrm>
            <a:off x="11113556" y="4578026"/>
            <a:ext cx="478148" cy="569324"/>
          </a:xfrm>
          <a:custGeom>
            <a:rect b="b" l="l" r="r" t="t"/>
            <a:pathLst>
              <a:path extrusionOk="0" h="3240000" w="2721114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0" name="Shape 1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1" name="Google Shape;1901;p47"/>
          <p:cNvSpPr txBox="1"/>
          <p:nvPr>
            <p:ph idx="1" type="body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None/>
            </a:pPr>
            <a:r>
              <a:rPr lang="en-US"/>
              <a:t>Fully Editable Icon Sets: B</a:t>
            </a:r>
            <a:endParaRPr/>
          </a:p>
        </p:txBody>
      </p:sp>
      <p:sp>
        <p:nvSpPr>
          <p:cNvPr id="1902" name="Google Shape;1902;p47"/>
          <p:cNvSpPr/>
          <p:nvPr/>
        </p:nvSpPr>
        <p:spPr>
          <a:xfrm>
            <a:off x="4430860" y="1410562"/>
            <a:ext cx="530134" cy="529812"/>
          </a:xfrm>
          <a:custGeom>
            <a:rect b="b" l="l" r="r" t="t"/>
            <a:pathLst>
              <a:path extrusionOk="0" h="2102114" w="2103393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3" name="Google Shape;1903;p47"/>
          <p:cNvSpPr/>
          <p:nvPr/>
        </p:nvSpPr>
        <p:spPr>
          <a:xfrm>
            <a:off x="5278002" y="1454850"/>
            <a:ext cx="529812" cy="441236"/>
          </a:xfrm>
          <a:custGeom>
            <a:rect b="b" l="l" r="r" t="t"/>
            <a:pathLst>
              <a:path extrusionOk="0" h="2698329" w="3240001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4" name="Google Shape;1904;p47"/>
          <p:cNvSpPr/>
          <p:nvPr/>
        </p:nvSpPr>
        <p:spPr>
          <a:xfrm>
            <a:off x="6995432" y="1440016"/>
            <a:ext cx="470907" cy="470907"/>
          </a:xfrm>
          <a:custGeom>
            <a:rect b="b" l="l" r="r" t="t"/>
            <a:pathLst>
              <a:path extrusionOk="0" h="3242474" w="3203570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5" name="Google Shape;1905;p47"/>
          <p:cNvSpPr/>
          <p:nvPr/>
        </p:nvSpPr>
        <p:spPr>
          <a:xfrm>
            <a:off x="6115987" y="1451770"/>
            <a:ext cx="529812" cy="447396"/>
          </a:xfrm>
          <a:custGeom>
            <a:rect b="b" l="l" r="r" t="t"/>
            <a:pathLst>
              <a:path extrusionOk="0" h="2719059" w="3213653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6" name="Google Shape;1906;p47"/>
          <p:cNvSpPr/>
          <p:nvPr/>
        </p:nvSpPr>
        <p:spPr>
          <a:xfrm rot="-2700000">
            <a:off x="7840756" y="2475143"/>
            <a:ext cx="512877" cy="437727"/>
          </a:xfrm>
          <a:custGeom>
            <a:rect b="b" l="l" r="r" t="t"/>
            <a:pathLst>
              <a:path extrusionOk="0" h="3031575" w="3552042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7" name="Google Shape;1907;p47"/>
          <p:cNvSpPr/>
          <p:nvPr/>
        </p:nvSpPr>
        <p:spPr>
          <a:xfrm>
            <a:off x="8560808" y="1444151"/>
            <a:ext cx="619107" cy="462636"/>
          </a:xfrm>
          <a:custGeom>
            <a:rect b="b" l="l" r="r" t="t"/>
            <a:pathLst>
              <a:path extrusionOk="0" h="2425805" w="324624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8" name="Google Shape;1908;p47"/>
          <p:cNvSpPr/>
          <p:nvPr/>
        </p:nvSpPr>
        <p:spPr>
          <a:xfrm>
            <a:off x="10277429" y="1539784"/>
            <a:ext cx="529812" cy="271370"/>
          </a:xfrm>
          <a:custGeom>
            <a:rect b="b" l="l" r="r" t="t"/>
            <a:pathLst>
              <a:path extrusionOk="0" h="1727404" w="337252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9" name="Google Shape;1909;p47"/>
          <p:cNvSpPr/>
          <p:nvPr/>
        </p:nvSpPr>
        <p:spPr>
          <a:xfrm>
            <a:off x="7902810" y="1432248"/>
            <a:ext cx="388767" cy="486441"/>
          </a:xfrm>
          <a:custGeom>
            <a:rect b="b" l="l" r="r" t="t"/>
            <a:pathLst>
              <a:path extrusionOk="0" h="3249943" w="2427821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0" name="Google Shape;1910;p47"/>
          <p:cNvSpPr/>
          <p:nvPr/>
        </p:nvSpPr>
        <p:spPr>
          <a:xfrm>
            <a:off x="9460302" y="1433265"/>
            <a:ext cx="486653" cy="484407"/>
          </a:xfrm>
          <a:custGeom>
            <a:rect b="b" l="l" r="r" t="t"/>
            <a:pathLst>
              <a:path extrusionOk="0" h="3214867" w="3229769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1" name="Google Shape;1911;p47"/>
          <p:cNvSpPr/>
          <p:nvPr/>
        </p:nvSpPr>
        <p:spPr>
          <a:xfrm>
            <a:off x="11180535" y="1485955"/>
            <a:ext cx="284691" cy="379029"/>
          </a:xfrm>
          <a:custGeom>
            <a:rect b="b" l="l" r="r" t="t"/>
            <a:pathLst>
              <a:path extrusionOk="0" h="3258388" w="2433593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12" name="Google Shape;1912;p47"/>
          <p:cNvGrpSpPr/>
          <p:nvPr/>
        </p:nvGrpSpPr>
        <p:grpSpPr>
          <a:xfrm>
            <a:off x="8688594" y="2429101"/>
            <a:ext cx="344634" cy="584983"/>
            <a:chOff x="1960331" y="2060848"/>
            <a:chExt cx="2028872" cy="3463828"/>
          </a:xfrm>
        </p:grpSpPr>
        <p:sp>
          <p:nvSpPr>
            <p:cNvPr id="1913" name="Google Shape;1913;p47"/>
            <p:cNvSpPr/>
            <p:nvPr/>
          </p:nvSpPr>
          <p:spPr>
            <a:xfrm>
              <a:off x="2483768" y="2060848"/>
              <a:ext cx="1505435" cy="1015754"/>
            </a:xfrm>
            <a:custGeom>
              <a:rect b="b" l="l" r="r" t="t"/>
              <a:pathLst>
                <a:path extrusionOk="0" h="1015754" w="1505435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47"/>
            <p:cNvSpPr/>
            <p:nvPr/>
          </p:nvSpPr>
          <p:spPr>
            <a:xfrm rot="-346245">
              <a:off x="2170737" y="2710023"/>
              <a:ext cx="1505435" cy="1015754"/>
            </a:xfrm>
            <a:custGeom>
              <a:rect b="b" l="l" r="r" t="t"/>
              <a:pathLst>
                <a:path extrusionOk="0" h="1015754" w="1505435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47"/>
            <p:cNvSpPr/>
            <p:nvPr/>
          </p:nvSpPr>
          <p:spPr>
            <a:xfrm rot="-965355">
              <a:off x="2071598" y="3466865"/>
              <a:ext cx="1505435" cy="1015754"/>
            </a:xfrm>
            <a:custGeom>
              <a:rect b="b" l="l" r="r" t="t"/>
              <a:pathLst>
                <a:path extrusionOk="0" h="1015754" w="1505435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47"/>
            <p:cNvSpPr/>
            <p:nvPr/>
          </p:nvSpPr>
          <p:spPr>
            <a:xfrm rot="-1967067">
              <a:off x="2257651" y="4182238"/>
              <a:ext cx="1505435" cy="1015754"/>
            </a:xfrm>
            <a:custGeom>
              <a:rect b="b" l="l" r="r" t="t"/>
              <a:pathLst>
                <a:path extrusionOk="0" h="1015754" w="1505435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17" name="Google Shape;1917;p47"/>
          <p:cNvSpPr/>
          <p:nvPr/>
        </p:nvSpPr>
        <p:spPr>
          <a:xfrm>
            <a:off x="9618682" y="2429101"/>
            <a:ext cx="169894" cy="529812"/>
          </a:xfrm>
          <a:custGeom>
            <a:rect b="b" l="l" r="r" t="t"/>
            <a:pathLst>
              <a:path extrusionOk="0" h="2449001" w="785322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8" name="Google Shape;1918;p47"/>
          <p:cNvSpPr/>
          <p:nvPr/>
        </p:nvSpPr>
        <p:spPr>
          <a:xfrm>
            <a:off x="6129967" y="2416730"/>
            <a:ext cx="501857" cy="554554"/>
          </a:xfrm>
          <a:custGeom>
            <a:rect b="b" l="l" r="r" t="t"/>
            <a:pathLst>
              <a:path extrusionOk="0" h="376812" w="341005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9" name="Google Shape;1919;p47"/>
          <p:cNvSpPr/>
          <p:nvPr/>
        </p:nvSpPr>
        <p:spPr>
          <a:xfrm>
            <a:off x="6967308" y="2429072"/>
            <a:ext cx="527152" cy="529870"/>
          </a:xfrm>
          <a:custGeom>
            <a:rect b="b" l="l" r="r" t="t"/>
            <a:pathLst>
              <a:path extrusionOk="0" h="3083879" w="3068057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0" name="Google Shape;1920;p47"/>
          <p:cNvGrpSpPr/>
          <p:nvPr/>
        </p:nvGrpSpPr>
        <p:grpSpPr>
          <a:xfrm>
            <a:off x="5291981" y="2376440"/>
            <a:ext cx="528975" cy="594844"/>
            <a:chOff x="4835382" y="-161249"/>
            <a:chExt cx="3078656" cy="3462027"/>
          </a:xfrm>
        </p:grpSpPr>
        <p:sp>
          <p:nvSpPr>
            <p:cNvPr id="1921" name="Google Shape;1921;p47"/>
            <p:cNvSpPr/>
            <p:nvPr/>
          </p:nvSpPr>
          <p:spPr>
            <a:xfrm>
              <a:off x="4835382" y="73243"/>
              <a:ext cx="2920830" cy="3227535"/>
            </a:xfrm>
            <a:custGeom>
              <a:rect b="b" l="l" r="r" t="t"/>
              <a:pathLst>
                <a:path extrusionOk="0" h="5891405" w="5331558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47"/>
            <p:cNvSpPr/>
            <p:nvPr/>
          </p:nvSpPr>
          <p:spPr>
            <a:xfrm rot="-3499458">
              <a:off x="5907878" y="-58593"/>
              <a:ext cx="1436045" cy="2141152"/>
            </a:xfrm>
            <a:custGeom>
              <a:rect b="b" l="l" r="r" t="t"/>
              <a:pathLst>
                <a:path extrusionOk="0" h="1745209" w="1170491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47"/>
          <p:cNvSpPr/>
          <p:nvPr/>
        </p:nvSpPr>
        <p:spPr>
          <a:xfrm>
            <a:off x="4471052" y="2446822"/>
            <a:ext cx="449751" cy="494370"/>
          </a:xfrm>
          <a:custGeom>
            <a:rect b="b" l="l" r="r" t="t"/>
            <a:pathLst>
              <a:path extrusionOk="0" h="3216409" w="2926108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4" name="Google Shape;1924;p47"/>
          <p:cNvSpPr/>
          <p:nvPr/>
        </p:nvSpPr>
        <p:spPr>
          <a:xfrm>
            <a:off x="10267646" y="2429101"/>
            <a:ext cx="549379" cy="529812"/>
          </a:xfrm>
          <a:custGeom>
            <a:rect b="b" l="l" r="r" t="t"/>
            <a:pathLst>
              <a:path extrusionOk="0" h="3316502" w="3745816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5" name="Google Shape;1925;p47"/>
          <p:cNvSpPr/>
          <p:nvPr/>
        </p:nvSpPr>
        <p:spPr>
          <a:xfrm>
            <a:off x="4509610" y="3571006"/>
            <a:ext cx="372634" cy="529812"/>
          </a:xfrm>
          <a:custGeom>
            <a:rect b="b" l="l" r="r" t="t"/>
            <a:pathLst>
              <a:path extrusionOk="0" h="3232141" w="2273269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6" name="Google Shape;1926;p47"/>
          <p:cNvSpPr/>
          <p:nvPr/>
        </p:nvSpPr>
        <p:spPr>
          <a:xfrm>
            <a:off x="11057974" y="2429101"/>
            <a:ext cx="529812" cy="529812"/>
          </a:xfrm>
          <a:custGeom>
            <a:rect b="b" l="l" r="r" t="t"/>
            <a:pathLst>
              <a:path extrusionOk="0" h="3240000" w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7" name="Google Shape;1927;p47"/>
          <p:cNvSpPr/>
          <p:nvPr/>
        </p:nvSpPr>
        <p:spPr>
          <a:xfrm>
            <a:off x="5308362" y="3571006"/>
            <a:ext cx="469094" cy="529812"/>
          </a:xfrm>
          <a:custGeom>
            <a:rect b="b" l="l" r="r" t="t"/>
            <a:pathLst>
              <a:path extrusionOk="0" h="3240000" w="2868687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8" name="Google Shape;1928;p47"/>
          <p:cNvSpPr/>
          <p:nvPr/>
        </p:nvSpPr>
        <p:spPr>
          <a:xfrm>
            <a:off x="7846544" y="3588496"/>
            <a:ext cx="501299" cy="491506"/>
          </a:xfrm>
          <a:custGeom>
            <a:rect b="b" l="l" r="r" t="t"/>
            <a:pathLst>
              <a:path extrusionOk="0" h="3199863" w="3263621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9" name="Google Shape;1929;p47"/>
          <p:cNvSpPr/>
          <p:nvPr/>
        </p:nvSpPr>
        <p:spPr>
          <a:xfrm>
            <a:off x="6982048" y="3626197"/>
            <a:ext cx="497670" cy="419433"/>
          </a:xfrm>
          <a:custGeom>
            <a:rect b="b" l="l" r="r" t="t"/>
            <a:pathLst>
              <a:path extrusionOk="0" h="2730652" w="3240000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0" name="Google Shape;1930;p47"/>
          <p:cNvSpPr/>
          <p:nvPr/>
        </p:nvSpPr>
        <p:spPr>
          <a:xfrm>
            <a:off x="6132058" y="3589260"/>
            <a:ext cx="497670" cy="493305"/>
          </a:xfrm>
          <a:custGeom>
            <a:rect b="b" l="l" r="r" t="t"/>
            <a:pathLst>
              <a:path extrusionOk="0" h="3211580" w="324000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1" name="Google Shape;1931;p47"/>
          <p:cNvSpPr/>
          <p:nvPr/>
        </p:nvSpPr>
        <p:spPr>
          <a:xfrm rot="2942052">
            <a:off x="8639059" y="3589842"/>
            <a:ext cx="462604" cy="492140"/>
          </a:xfrm>
          <a:custGeom>
            <a:rect b="b" l="l" r="r" t="t"/>
            <a:pathLst>
              <a:path extrusionOk="0" h="3204001" w="3011706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2" name="Google Shape;1932;p47"/>
          <p:cNvSpPr/>
          <p:nvPr/>
        </p:nvSpPr>
        <p:spPr>
          <a:xfrm flipH="1" rot="-2675106">
            <a:off x="6299616" y="4621988"/>
            <a:ext cx="162556" cy="635774"/>
          </a:xfrm>
          <a:custGeom>
            <a:rect b="b" l="l" r="r" t="t"/>
            <a:pathLst>
              <a:path extrusionOk="0" h="4228323" w="1081111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3" name="Google Shape;1933;p47"/>
          <p:cNvSpPr/>
          <p:nvPr/>
        </p:nvSpPr>
        <p:spPr>
          <a:xfrm>
            <a:off x="11156386" y="3571006"/>
            <a:ext cx="332990" cy="529812"/>
          </a:xfrm>
          <a:custGeom>
            <a:rect b="b" l="l" r="r" t="t"/>
            <a:pathLst>
              <a:path extrusionOk="0" h="3207971" w="2016224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4" name="Google Shape;1934;p47"/>
          <p:cNvSpPr/>
          <p:nvPr/>
        </p:nvSpPr>
        <p:spPr>
          <a:xfrm>
            <a:off x="9438721" y="3571006"/>
            <a:ext cx="529812" cy="529812"/>
          </a:xfrm>
          <a:custGeom>
            <a:rect b="b" l="l" r="r" t="t"/>
            <a:pathLst>
              <a:path extrusionOk="0" h="3240000" w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5" name="Google Shape;1935;p47"/>
          <p:cNvSpPr/>
          <p:nvPr/>
        </p:nvSpPr>
        <p:spPr>
          <a:xfrm>
            <a:off x="10277790" y="3571006"/>
            <a:ext cx="529090" cy="529812"/>
          </a:xfrm>
          <a:custGeom>
            <a:rect b="b" l="l" r="r" t="t"/>
            <a:pathLst>
              <a:path extrusionOk="0" h="3229762" w="3225370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6" name="Google Shape;1936;p47"/>
          <p:cNvSpPr/>
          <p:nvPr/>
        </p:nvSpPr>
        <p:spPr>
          <a:xfrm rot="10800000">
            <a:off x="5298601" y="4674968"/>
            <a:ext cx="488619" cy="529812"/>
          </a:xfrm>
          <a:custGeom>
            <a:rect b="b" l="l" r="r" t="t"/>
            <a:pathLst>
              <a:path extrusionOk="0" h="3207983" w="2958558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7" name="Google Shape;1937;p47"/>
          <p:cNvSpPr/>
          <p:nvPr/>
        </p:nvSpPr>
        <p:spPr>
          <a:xfrm rot="10800000">
            <a:off x="8710309" y="4659312"/>
            <a:ext cx="320105" cy="520850"/>
          </a:xfrm>
          <a:custGeom>
            <a:rect b="b" l="l" r="r" t="t"/>
            <a:pathLst>
              <a:path extrusionOk="0" h="7138182" w="3636337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8" name="Google Shape;1938;p47"/>
          <p:cNvSpPr/>
          <p:nvPr/>
        </p:nvSpPr>
        <p:spPr>
          <a:xfrm>
            <a:off x="6977936" y="4798176"/>
            <a:ext cx="505898" cy="283399"/>
          </a:xfrm>
          <a:custGeom>
            <a:rect b="b" l="l" r="r" t="t"/>
            <a:pathLst>
              <a:path extrusionOk="0" h="2554996" w="4560938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9" name="Google Shape;1939;p47"/>
          <p:cNvSpPr/>
          <p:nvPr/>
        </p:nvSpPr>
        <p:spPr>
          <a:xfrm>
            <a:off x="11061660" y="4700090"/>
            <a:ext cx="522441" cy="523242"/>
          </a:xfrm>
          <a:custGeom>
            <a:rect b="b" l="l" r="r" t="t"/>
            <a:pathLst>
              <a:path extrusionOk="0" h="3202496" w="3197597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0" name="Google Shape;1940;p47"/>
          <p:cNvSpPr/>
          <p:nvPr/>
        </p:nvSpPr>
        <p:spPr>
          <a:xfrm flipH="1" rot="-5400000">
            <a:off x="9442736" y="5628226"/>
            <a:ext cx="541566" cy="510026"/>
          </a:xfrm>
          <a:custGeom>
            <a:rect b="b" l="l" r="r" t="t"/>
            <a:pathLst>
              <a:path extrusionOk="0" h="2758049" w="2928608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1" name="Google Shape;1941;p47"/>
          <p:cNvSpPr/>
          <p:nvPr/>
        </p:nvSpPr>
        <p:spPr>
          <a:xfrm>
            <a:off x="7895083" y="4737985"/>
            <a:ext cx="404220" cy="403783"/>
          </a:xfrm>
          <a:custGeom>
            <a:rect b="b" l="l" r="r" t="t"/>
            <a:pathLst>
              <a:path extrusionOk="0" h="3225610" w="3229104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2" name="Google Shape;1942;p47"/>
          <p:cNvSpPr/>
          <p:nvPr/>
        </p:nvSpPr>
        <p:spPr>
          <a:xfrm>
            <a:off x="9438721" y="4805113"/>
            <a:ext cx="529812" cy="269525"/>
          </a:xfrm>
          <a:custGeom>
            <a:rect b="b" l="l" r="r" t="t"/>
            <a:pathLst>
              <a:path extrusionOk="0" h="1659188" w="3261500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3" name="Google Shape;1943;p47"/>
          <p:cNvSpPr/>
          <p:nvPr/>
        </p:nvSpPr>
        <p:spPr>
          <a:xfrm rot="2160000">
            <a:off x="10296822" y="4674968"/>
            <a:ext cx="491028" cy="529812"/>
          </a:xfrm>
          <a:custGeom>
            <a:rect b="b" l="l" r="r" t="t"/>
            <a:pathLst>
              <a:path extrusionOk="0" h="2951283" w="2735240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4" name="Google Shape;1944;p47"/>
          <p:cNvSpPr/>
          <p:nvPr/>
        </p:nvSpPr>
        <p:spPr>
          <a:xfrm>
            <a:off x="4477340" y="4674968"/>
            <a:ext cx="437175" cy="529812"/>
          </a:xfrm>
          <a:custGeom>
            <a:rect b="b" l="l" r="r" t="t"/>
            <a:pathLst>
              <a:path extrusionOk="0" h="3228846" w="2664297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5" name="Google Shape;1945;p47"/>
          <p:cNvSpPr/>
          <p:nvPr/>
        </p:nvSpPr>
        <p:spPr>
          <a:xfrm>
            <a:off x="5283276" y="5634756"/>
            <a:ext cx="519265" cy="519265"/>
          </a:xfrm>
          <a:custGeom>
            <a:rect b="b" l="l" r="r" t="t"/>
            <a:pathLst>
              <a:path extrusionOk="0" h="3960000" w="396044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6" name="Google Shape;1946;p47"/>
          <p:cNvSpPr/>
          <p:nvPr/>
        </p:nvSpPr>
        <p:spPr>
          <a:xfrm>
            <a:off x="4436267" y="5634756"/>
            <a:ext cx="519323" cy="519265"/>
          </a:xfrm>
          <a:custGeom>
            <a:rect b="b" l="l" r="r" t="t"/>
            <a:pathLst>
              <a:path extrusionOk="0" h="3960440" w="3888432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7" name="Google Shape;1947;p47"/>
          <p:cNvSpPr/>
          <p:nvPr/>
        </p:nvSpPr>
        <p:spPr>
          <a:xfrm>
            <a:off x="6971252" y="5634756"/>
            <a:ext cx="519265" cy="519265"/>
          </a:xfrm>
          <a:custGeom>
            <a:rect b="b" l="l" r="r" t="t"/>
            <a:pathLst>
              <a:path extrusionOk="0" h="3960000" w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8" name="Google Shape;1948;p47"/>
          <p:cNvSpPr/>
          <p:nvPr/>
        </p:nvSpPr>
        <p:spPr>
          <a:xfrm>
            <a:off x="6121262" y="5634756"/>
            <a:ext cx="519265" cy="519265"/>
          </a:xfrm>
          <a:custGeom>
            <a:rect b="b" l="l" r="r" t="t"/>
            <a:pathLst>
              <a:path extrusionOk="0" h="3960000" w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9" name="Google Shape;1949;p47"/>
          <p:cNvSpPr/>
          <p:nvPr/>
        </p:nvSpPr>
        <p:spPr>
          <a:xfrm>
            <a:off x="7836637" y="5624208"/>
            <a:ext cx="521115" cy="529812"/>
          </a:xfrm>
          <a:custGeom>
            <a:rect b="b" l="l" r="r" t="t"/>
            <a:pathLst>
              <a:path extrusionOk="0" h="3240000" w="3186824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0" name="Google Shape;1950;p47"/>
          <p:cNvSpPr/>
          <p:nvPr/>
        </p:nvSpPr>
        <p:spPr>
          <a:xfrm>
            <a:off x="8626102" y="5660698"/>
            <a:ext cx="488516" cy="493322"/>
          </a:xfrm>
          <a:custGeom>
            <a:rect b="b" l="l" r="r" t="t"/>
            <a:pathLst>
              <a:path extrusionOk="0" h="3221116" w="3189723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1" name="Google Shape;1951;p47"/>
          <p:cNvSpPr/>
          <p:nvPr/>
        </p:nvSpPr>
        <p:spPr>
          <a:xfrm>
            <a:off x="11088980" y="5624208"/>
            <a:ext cx="544340" cy="529812"/>
          </a:xfrm>
          <a:custGeom>
            <a:rect b="b" l="l" r="r" t="t"/>
            <a:pathLst>
              <a:path extrusionOk="0" h="3218379" w="3306630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2" name="Google Shape;1952;p47"/>
          <p:cNvSpPr/>
          <p:nvPr/>
        </p:nvSpPr>
        <p:spPr>
          <a:xfrm>
            <a:off x="10359195" y="5625275"/>
            <a:ext cx="426213" cy="537400"/>
          </a:xfrm>
          <a:custGeom>
            <a:rect b="b" l="l" r="r" t="t"/>
            <a:pathLst>
              <a:path extrusionOk="0" h="3213371" w="254853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6" name="Shape 1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7" name="Google Shape;1957;p48"/>
          <p:cNvSpPr txBox="1"/>
          <p:nvPr>
            <p:ph idx="1" type="body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None/>
            </a:pPr>
            <a:r>
              <a:rPr lang="en-US"/>
              <a:t>Fully Editable Icon Sets: C</a:t>
            </a:r>
            <a:endParaRPr/>
          </a:p>
        </p:txBody>
      </p:sp>
      <p:sp>
        <p:nvSpPr>
          <p:cNvPr id="1958" name="Google Shape;1958;p48"/>
          <p:cNvSpPr/>
          <p:nvPr/>
        </p:nvSpPr>
        <p:spPr>
          <a:xfrm rot="10800000">
            <a:off x="7871934" y="4610240"/>
            <a:ext cx="220703" cy="687310"/>
          </a:xfrm>
          <a:custGeom>
            <a:rect b="b" l="l" r="r" t="t"/>
            <a:pathLst>
              <a:path extrusionOk="0" h="3240000" w="10404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9" name="Google Shape;1959;p48"/>
          <p:cNvSpPr/>
          <p:nvPr/>
        </p:nvSpPr>
        <p:spPr>
          <a:xfrm>
            <a:off x="8435540" y="4689594"/>
            <a:ext cx="529466" cy="528605"/>
          </a:xfrm>
          <a:custGeom>
            <a:rect b="b" l="l" r="r" t="t"/>
            <a:pathLst>
              <a:path extrusionOk="0" h="3222968" w="3228210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0" name="Google Shape;1960;p48"/>
          <p:cNvSpPr/>
          <p:nvPr/>
        </p:nvSpPr>
        <p:spPr>
          <a:xfrm rot="-5400000">
            <a:off x="4359308" y="3634371"/>
            <a:ext cx="444149" cy="529543"/>
          </a:xfrm>
          <a:custGeom>
            <a:rect b="b" l="l" r="r" t="t"/>
            <a:pathLst>
              <a:path extrusionOk="0" h="3228660" w="2708011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1" name="Google Shape;1961;p48"/>
          <p:cNvSpPr/>
          <p:nvPr/>
        </p:nvSpPr>
        <p:spPr>
          <a:xfrm>
            <a:off x="9475134" y="3608548"/>
            <a:ext cx="486216" cy="581184"/>
          </a:xfrm>
          <a:custGeom>
            <a:rect b="b" l="l" r="r" t="t"/>
            <a:pathLst>
              <a:path extrusionOk="0" h="3213079" w="2688046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2" name="Google Shape;1962;p48"/>
          <p:cNvSpPr/>
          <p:nvPr/>
        </p:nvSpPr>
        <p:spPr>
          <a:xfrm>
            <a:off x="10104940" y="4747559"/>
            <a:ext cx="511325" cy="412677"/>
          </a:xfrm>
          <a:custGeom>
            <a:rect b="b" l="l" r="r" t="t"/>
            <a:pathLst>
              <a:path extrusionOk="0" h="2669631" w="3307788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3" name="Google Shape;1963;p48"/>
          <p:cNvSpPr/>
          <p:nvPr/>
        </p:nvSpPr>
        <p:spPr>
          <a:xfrm>
            <a:off x="10252271" y="3641889"/>
            <a:ext cx="514505" cy="514505"/>
          </a:xfrm>
          <a:custGeom>
            <a:rect b="b" l="l" r="r" t="t"/>
            <a:pathLst>
              <a:path extrusionOk="0" h="3240000" w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4" name="Google Shape;1964;p48"/>
          <p:cNvSpPr/>
          <p:nvPr/>
        </p:nvSpPr>
        <p:spPr>
          <a:xfrm>
            <a:off x="10998217" y="5652772"/>
            <a:ext cx="536427" cy="573297"/>
          </a:xfrm>
          <a:custGeom>
            <a:rect b="b" l="l" r="r" t="t"/>
            <a:pathLst>
              <a:path extrusionOk="0" h="3173121" w="2969045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5" name="Google Shape;1965;p48"/>
          <p:cNvSpPr/>
          <p:nvPr/>
        </p:nvSpPr>
        <p:spPr>
          <a:xfrm>
            <a:off x="10972939" y="2640819"/>
            <a:ext cx="586980" cy="430164"/>
          </a:xfrm>
          <a:custGeom>
            <a:rect b="b" l="l" r="r" t="t"/>
            <a:pathLst>
              <a:path extrusionOk="0" h="2380886" w="3248842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6" name="Google Shape;1966;p48"/>
          <p:cNvSpPr/>
          <p:nvPr/>
        </p:nvSpPr>
        <p:spPr>
          <a:xfrm>
            <a:off x="9454085" y="5654191"/>
            <a:ext cx="563324" cy="570461"/>
          </a:xfrm>
          <a:custGeom>
            <a:rect b="b" l="l" r="r" t="t"/>
            <a:pathLst>
              <a:path extrusionOk="0" h="2880180" w="2844151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7" name="Google Shape;1967;p48"/>
          <p:cNvSpPr/>
          <p:nvPr/>
        </p:nvSpPr>
        <p:spPr>
          <a:xfrm rot="9900000">
            <a:off x="10208910" y="1534987"/>
            <a:ext cx="579867" cy="492485"/>
          </a:xfrm>
          <a:custGeom>
            <a:rect b="b" l="l" r="r" t="t"/>
            <a:pathLst>
              <a:path extrusionOk="0" h="2472345" w="2911009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8" name="Google Shape;1968;p48"/>
          <p:cNvSpPr/>
          <p:nvPr/>
        </p:nvSpPr>
        <p:spPr>
          <a:xfrm>
            <a:off x="4246301" y="4666128"/>
            <a:ext cx="575536" cy="575536"/>
          </a:xfrm>
          <a:custGeom>
            <a:rect b="b" l="l" r="r" t="t"/>
            <a:pathLst>
              <a:path extrusionOk="0" h="3240000" w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9" name="Google Shape;1969;p48"/>
          <p:cNvSpPr/>
          <p:nvPr/>
        </p:nvSpPr>
        <p:spPr>
          <a:xfrm>
            <a:off x="8766358" y="3640606"/>
            <a:ext cx="417857" cy="517071"/>
          </a:xfrm>
          <a:custGeom>
            <a:rect b="b" l="l" r="r" t="t"/>
            <a:pathLst>
              <a:path extrusionOk="0" h="1937121" w="156543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0" name="Google Shape;1970;p48"/>
          <p:cNvSpPr/>
          <p:nvPr/>
        </p:nvSpPr>
        <p:spPr>
          <a:xfrm>
            <a:off x="5164740" y="4708915"/>
            <a:ext cx="586136" cy="489963"/>
          </a:xfrm>
          <a:custGeom>
            <a:rect b="b" l="l" r="r" t="t"/>
            <a:pathLst>
              <a:path extrusionOk="0" h="2663936" w="3186824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1" name="Google Shape;1971;p48"/>
          <p:cNvSpPr/>
          <p:nvPr/>
        </p:nvSpPr>
        <p:spPr>
          <a:xfrm>
            <a:off x="8316455" y="1548746"/>
            <a:ext cx="605315" cy="464964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2" name="Google Shape;1972;p48"/>
          <p:cNvSpPr/>
          <p:nvPr/>
        </p:nvSpPr>
        <p:spPr>
          <a:xfrm>
            <a:off x="9257631" y="1515680"/>
            <a:ext cx="615416" cy="531098"/>
          </a:xfrm>
          <a:custGeom>
            <a:rect b="b" l="l" r="r" t="t"/>
            <a:pathLst>
              <a:path extrusionOk="0" h="2796091" w="3240006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3" name="Google Shape;1973;p48"/>
          <p:cNvSpPr/>
          <p:nvPr/>
        </p:nvSpPr>
        <p:spPr>
          <a:xfrm>
            <a:off x="11124640" y="1472088"/>
            <a:ext cx="283580" cy="618280"/>
          </a:xfrm>
          <a:custGeom>
            <a:rect b="b" l="l" r="r" t="t"/>
            <a:pathLst>
              <a:path extrusionOk="0" h="3255081" w="1492970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4" name="Google Shape;1974;p48"/>
          <p:cNvSpPr/>
          <p:nvPr/>
        </p:nvSpPr>
        <p:spPr>
          <a:xfrm>
            <a:off x="6093780" y="4751666"/>
            <a:ext cx="615416" cy="404460"/>
          </a:xfrm>
          <a:custGeom>
            <a:rect b="b" l="l" r="r" t="t"/>
            <a:pathLst>
              <a:path extrusionOk="0" h="2129375" w="3240006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5" name="Google Shape;1975;p48"/>
          <p:cNvSpPr/>
          <p:nvPr/>
        </p:nvSpPr>
        <p:spPr>
          <a:xfrm>
            <a:off x="5137072" y="3750690"/>
            <a:ext cx="616402" cy="296900"/>
          </a:xfrm>
          <a:custGeom>
            <a:rect b="b" l="l" r="r" t="t"/>
            <a:pathLst>
              <a:path extrusionOk="0" h="1548752" w="3215400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6" name="Google Shape;1976;p48"/>
          <p:cNvSpPr/>
          <p:nvPr/>
        </p:nvSpPr>
        <p:spPr>
          <a:xfrm>
            <a:off x="6044394" y="3750690"/>
            <a:ext cx="616402" cy="296900"/>
          </a:xfrm>
          <a:custGeom>
            <a:rect b="b" l="l" r="r" t="t"/>
            <a:pathLst>
              <a:path extrusionOk="0" h="1548752" w="3215400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7" name="Google Shape;1977;p48"/>
          <p:cNvSpPr/>
          <p:nvPr/>
        </p:nvSpPr>
        <p:spPr>
          <a:xfrm>
            <a:off x="6951716" y="3750690"/>
            <a:ext cx="616402" cy="296900"/>
          </a:xfrm>
          <a:custGeom>
            <a:rect b="b" l="l" r="r" t="t"/>
            <a:pathLst>
              <a:path extrusionOk="0" h="1548752" w="3215400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8" name="Google Shape;1978;p48"/>
          <p:cNvSpPr/>
          <p:nvPr/>
        </p:nvSpPr>
        <p:spPr>
          <a:xfrm>
            <a:off x="7859036" y="3750690"/>
            <a:ext cx="616402" cy="296900"/>
          </a:xfrm>
          <a:custGeom>
            <a:rect b="b" l="l" r="r" t="t"/>
            <a:pathLst>
              <a:path extrusionOk="0" h="1548752" w="3215400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9" name="Google Shape;1979;p48"/>
          <p:cNvSpPr/>
          <p:nvPr/>
        </p:nvSpPr>
        <p:spPr>
          <a:xfrm rot="8100000">
            <a:off x="11057693" y="3690402"/>
            <a:ext cx="417475" cy="417476"/>
          </a:xfrm>
          <a:custGeom>
            <a:rect b="b" l="l" r="r" t="t"/>
            <a:pathLst>
              <a:path extrusionOk="0" h="2483835" w="2483832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0" name="Google Shape;1980;p48"/>
          <p:cNvSpPr/>
          <p:nvPr/>
        </p:nvSpPr>
        <p:spPr>
          <a:xfrm>
            <a:off x="5773604" y="2544635"/>
            <a:ext cx="617508" cy="622535"/>
          </a:xfrm>
          <a:custGeom>
            <a:rect b="b" l="l" r="r" t="t"/>
            <a:pathLst>
              <a:path extrusionOk="0" h="3234532" w="320841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1" name="Google Shape;1981;p48"/>
          <p:cNvSpPr/>
          <p:nvPr/>
        </p:nvSpPr>
        <p:spPr>
          <a:xfrm>
            <a:off x="6733448" y="2544108"/>
            <a:ext cx="484927" cy="623588"/>
          </a:xfrm>
          <a:custGeom>
            <a:rect b="b" l="l" r="r" t="t"/>
            <a:pathLst>
              <a:path extrusionOk="0" h="3240000" w="2519554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2" name="Google Shape;1982;p48"/>
          <p:cNvSpPr/>
          <p:nvPr/>
        </p:nvSpPr>
        <p:spPr>
          <a:xfrm>
            <a:off x="7436317" y="1509092"/>
            <a:ext cx="544275" cy="544275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3" name="Google Shape;1983;p48"/>
          <p:cNvSpPr/>
          <p:nvPr/>
        </p:nvSpPr>
        <p:spPr>
          <a:xfrm>
            <a:off x="10301960" y="5685084"/>
            <a:ext cx="411706" cy="508675"/>
          </a:xfrm>
          <a:custGeom>
            <a:rect b="b" l="l" r="r" t="t"/>
            <a:pathLst>
              <a:path extrusionOk="0" h="3213524" w="2600931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4" name="Google Shape;1984;p48"/>
          <p:cNvSpPr/>
          <p:nvPr/>
        </p:nvSpPr>
        <p:spPr>
          <a:xfrm>
            <a:off x="4242330" y="5739982"/>
            <a:ext cx="678102" cy="398876"/>
          </a:xfrm>
          <a:custGeom>
            <a:rect b="b" l="l" r="r" t="t"/>
            <a:pathLst>
              <a:path extrusionOk="0" h="2664566" w="452983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5" name="Google Shape;1985;p48"/>
          <p:cNvSpPr/>
          <p:nvPr/>
        </p:nvSpPr>
        <p:spPr>
          <a:xfrm>
            <a:off x="8665030" y="5684794"/>
            <a:ext cx="504505" cy="509254"/>
          </a:xfrm>
          <a:custGeom>
            <a:rect b="b" l="l" r="r" t="t"/>
            <a:pathLst>
              <a:path extrusionOk="0" h="3217189" w="3187187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6" name="Google Shape;1986;p48"/>
          <p:cNvSpPr/>
          <p:nvPr/>
        </p:nvSpPr>
        <p:spPr>
          <a:xfrm>
            <a:off x="5963174" y="5716474"/>
            <a:ext cx="691882" cy="445892"/>
          </a:xfrm>
          <a:custGeom>
            <a:rect b="b" l="l" r="r" t="t"/>
            <a:pathLst>
              <a:path extrusionOk="0" h="2078296" w="3224845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7" name="Google Shape;1987;p48"/>
          <p:cNvSpPr/>
          <p:nvPr/>
        </p:nvSpPr>
        <p:spPr>
          <a:xfrm>
            <a:off x="6939606" y="5653380"/>
            <a:ext cx="579873" cy="572083"/>
          </a:xfrm>
          <a:custGeom>
            <a:rect b="b" l="l" r="r" t="t"/>
            <a:pathLst>
              <a:path extrusionOk="0" h="3196551" w="3240076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8" name="Google Shape;1988;p48"/>
          <p:cNvSpPr/>
          <p:nvPr/>
        </p:nvSpPr>
        <p:spPr>
          <a:xfrm rot="-2700000">
            <a:off x="5204982" y="5698880"/>
            <a:ext cx="473640" cy="481082"/>
          </a:xfrm>
          <a:custGeom>
            <a:rect b="b" l="l" r="r" t="t"/>
            <a:pathLst>
              <a:path extrusionOk="0" h="2688071" w="2646489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9" name="Google Shape;1989;p48"/>
          <p:cNvSpPr/>
          <p:nvPr/>
        </p:nvSpPr>
        <p:spPr>
          <a:xfrm>
            <a:off x="7804030" y="5649492"/>
            <a:ext cx="576449" cy="579858"/>
          </a:xfrm>
          <a:custGeom>
            <a:rect b="b" l="l" r="r" t="t"/>
            <a:pathLst>
              <a:path extrusionOk="0" h="3240001" w="322095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0" name="Google Shape;1990;p48"/>
          <p:cNvSpPr/>
          <p:nvPr/>
        </p:nvSpPr>
        <p:spPr>
          <a:xfrm>
            <a:off x="4455730" y="1450295"/>
            <a:ext cx="251302" cy="661867"/>
          </a:xfrm>
          <a:custGeom>
            <a:rect b="b" l="l" r="r" t="t"/>
            <a:pathLst>
              <a:path extrusionOk="0" h="3923699" w="1489775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1" name="Google Shape;1991;p48"/>
          <p:cNvSpPr/>
          <p:nvPr/>
        </p:nvSpPr>
        <p:spPr>
          <a:xfrm rot="10800000">
            <a:off x="5042893" y="1447239"/>
            <a:ext cx="313136" cy="667981"/>
          </a:xfrm>
          <a:custGeom>
            <a:rect b="b" l="l" r="r" t="t"/>
            <a:pathLst>
              <a:path extrusionOk="0" h="3959924" w="1856332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2" name="Google Shape;1992;p48"/>
          <p:cNvSpPr/>
          <p:nvPr/>
        </p:nvSpPr>
        <p:spPr>
          <a:xfrm>
            <a:off x="5691893" y="1539942"/>
            <a:ext cx="507661" cy="521714"/>
          </a:xfrm>
          <a:custGeom>
            <a:rect b="b" l="l" r="r" t="t"/>
            <a:pathLst>
              <a:path extrusionOk="0" h="366339" w="356471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3" name="Google Shape;1993;p48"/>
          <p:cNvSpPr/>
          <p:nvPr/>
        </p:nvSpPr>
        <p:spPr>
          <a:xfrm>
            <a:off x="6568402" y="1501877"/>
            <a:ext cx="532052" cy="543757"/>
          </a:xfrm>
          <a:custGeom>
            <a:rect b="b" l="l" r="r" t="t"/>
            <a:pathLst>
              <a:path extrusionOk="0" h="381817" w="373598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4" name="Google Shape;1994;p48"/>
          <p:cNvSpPr/>
          <p:nvPr/>
        </p:nvSpPr>
        <p:spPr>
          <a:xfrm>
            <a:off x="7560710" y="2604583"/>
            <a:ext cx="507960" cy="502639"/>
          </a:xfrm>
          <a:custGeom>
            <a:rect b="b" l="l" r="r" t="t"/>
            <a:pathLst>
              <a:path extrusionOk="0" h="3186731" w="3220460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5" name="Google Shape;1995;p48"/>
          <p:cNvSpPr/>
          <p:nvPr/>
        </p:nvSpPr>
        <p:spPr>
          <a:xfrm>
            <a:off x="5081797" y="2603460"/>
            <a:ext cx="349473" cy="504884"/>
          </a:xfrm>
          <a:custGeom>
            <a:rect b="b" l="l" r="r" t="t"/>
            <a:pathLst>
              <a:path extrusionOk="0" h="3200962" w="2215656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6" name="Google Shape;1996;p48"/>
          <p:cNvSpPr/>
          <p:nvPr/>
        </p:nvSpPr>
        <p:spPr>
          <a:xfrm>
            <a:off x="8411005" y="2603460"/>
            <a:ext cx="455959" cy="504884"/>
          </a:xfrm>
          <a:custGeom>
            <a:rect b="b" l="l" r="r" t="t"/>
            <a:pathLst>
              <a:path extrusionOk="0" h="3200962" w="2890784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p48"/>
          <p:cNvSpPr/>
          <p:nvPr/>
        </p:nvSpPr>
        <p:spPr>
          <a:xfrm>
            <a:off x="10130939" y="2599748"/>
            <a:ext cx="499664" cy="512309"/>
          </a:xfrm>
          <a:custGeom>
            <a:rect b="b" l="l" r="r" t="t"/>
            <a:pathLst>
              <a:path extrusionOk="0" h="2354521" w="2296406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48"/>
          <p:cNvSpPr/>
          <p:nvPr/>
        </p:nvSpPr>
        <p:spPr>
          <a:xfrm>
            <a:off x="10959168" y="4745774"/>
            <a:ext cx="614525" cy="416246"/>
          </a:xfrm>
          <a:custGeom>
            <a:rect b="b" l="l" r="r" t="t"/>
            <a:pathLst>
              <a:path extrusionOk="0" h="2180445" w="3219104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48"/>
          <p:cNvSpPr/>
          <p:nvPr/>
        </p:nvSpPr>
        <p:spPr>
          <a:xfrm>
            <a:off x="4423300" y="2468550"/>
            <a:ext cx="316162" cy="774705"/>
          </a:xfrm>
          <a:custGeom>
            <a:rect b="b" l="l" r="r" t="t"/>
            <a:pathLst>
              <a:path extrusionOk="0" h="2598393" w="106042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48"/>
          <p:cNvSpPr/>
          <p:nvPr/>
        </p:nvSpPr>
        <p:spPr>
          <a:xfrm>
            <a:off x="9209300" y="2626898"/>
            <a:ext cx="579306" cy="458009"/>
          </a:xfrm>
          <a:custGeom>
            <a:rect b="b" l="l" r="r" t="t"/>
            <a:pathLst>
              <a:path extrusionOk="0" h="2545072" w="3219104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48"/>
          <p:cNvSpPr/>
          <p:nvPr/>
        </p:nvSpPr>
        <p:spPr>
          <a:xfrm>
            <a:off x="7052100" y="4713438"/>
            <a:ext cx="476931" cy="480914"/>
          </a:xfrm>
          <a:custGeom>
            <a:rect b="b" l="l" r="r" t="t"/>
            <a:pathLst>
              <a:path extrusionOk="0" h="1665940" w="1652142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48"/>
          <p:cNvSpPr/>
          <p:nvPr/>
        </p:nvSpPr>
        <p:spPr>
          <a:xfrm>
            <a:off x="9307908" y="4680733"/>
            <a:ext cx="454128" cy="546324"/>
          </a:xfrm>
          <a:custGeom>
            <a:rect b="b" l="l" r="r" t="t"/>
            <a:pathLst>
              <a:path extrusionOk="0" h="3213546" w="267123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5"/>
          <p:cNvSpPr/>
          <p:nvPr/>
        </p:nvSpPr>
        <p:spPr>
          <a:xfrm>
            <a:off x="9047279" y="342899"/>
            <a:ext cx="2675792" cy="629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5"/>
          <p:cNvSpPr txBox="1"/>
          <p:nvPr/>
        </p:nvSpPr>
        <p:spPr>
          <a:xfrm>
            <a:off x="7789978" y="984739"/>
            <a:ext cx="3933093" cy="12324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/>
              <a:buNone/>
            </a:pPr>
            <a:r>
              <a:rPr lang="en-US" sz="4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TIMELINE INFOGRAPHIC</a:t>
            </a:r>
            <a:endParaRPr sz="4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5"/>
          <p:cNvSpPr txBox="1"/>
          <p:nvPr/>
        </p:nvSpPr>
        <p:spPr>
          <a:xfrm>
            <a:off x="9179164" y="5908306"/>
            <a:ext cx="254390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SINCE 2015</a:t>
            </a:r>
            <a:endParaRPr b="1"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4" name="Google Shape;314;p5"/>
          <p:cNvGrpSpPr/>
          <p:nvPr/>
        </p:nvGrpSpPr>
        <p:grpSpPr>
          <a:xfrm>
            <a:off x="600841" y="504900"/>
            <a:ext cx="1506343" cy="669191"/>
            <a:chOff x="4935452" y="522484"/>
            <a:chExt cx="1506343" cy="669191"/>
          </a:xfrm>
        </p:grpSpPr>
        <p:sp>
          <p:nvSpPr>
            <p:cNvPr id="315" name="Google Shape;315;p5"/>
            <p:cNvSpPr txBox="1"/>
            <p:nvPr/>
          </p:nvSpPr>
          <p:spPr>
            <a:xfrm>
              <a:off x="4935452" y="545344"/>
              <a:ext cx="150634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2015</a:t>
              </a:r>
              <a:endPara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5189221" y="522484"/>
              <a:ext cx="64008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7" name="Google Shape;317;p5"/>
          <p:cNvGrpSpPr/>
          <p:nvPr/>
        </p:nvGrpSpPr>
        <p:grpSpPr>
          <a:xfrm>
            <a:off x="5547975" y="1745629"/>
            <a:ext cx="1506343" cy="669191"/>
            <a:chOff x="4935452" y="522484"/>
            <a:chExt cx="1506343" cy="669191"/>
          </a:xfrm>
        </p:grpSpPr>
        <p:sp>
          <p:nvSpPr>
            <p:cNvPr id="318" name="Google Shape;318;p5"/>
            <p:cNvSpPr txBox="1"/>
            <p:nvPr/>
          </p:nvSpPr>
          <p:spPr>
            <a:xfrm>
              <a:off x="4935452" y="545344"/>
              <a:ext cx="150634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2016</a:t>
              </a:r>
              <a:endPara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5532118" y="522484"/>
              <a:ext cx="64008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0" name="Google Shape;320;p5"/>
          <p:cNvGrpSpPr/>
          <p:nvPr/>
        </p:nvGrpSpPr>
        <p:grpSpPr>
          <a:xfrm>
            <a:off x="600841" y="2986358"/>
            <a:ext cx="1506343" cy="669191"/>
            <a:chOff x="4935452" y="522484"/>
            <a:chExt cx="1506343" cy="669191"/>
          </a:xfrm>
        </p:grpSpPr>
        <p:sp>
          <p:nvSpPr>
            <p:cNvPr id="321" name="Google Shape;321;p5"/>
            <p:cNvSpPr txBox="1"/>
            <p:nvPr/>
          </p:nvSpPr>
          <p:spPr>
            <a:xfrm>
              <a:off x="4935452" y="545344"/>
              <a:ext cx="150634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2017</a:t>
              </a:r>
              <a:endPara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5"/>
            <p:cNvSpPr/>
            <p:nvPr/>
          </p:nvSpPr>
          <p:spPr>
            <a:xfrm>
              <a:off x="5189221" y="522484"/>
              <a:ext cx="64008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3" name="Google Shape;323;p5"/>
          <p:cNvGrpSpPr/>
          <p:nvPr/>
        </p:nvGrpSpPr>
        <p:grpSpPr>
          <a:xfrm>
            <a:off x="5547975" y="4227087"/>
            <a:ext cx="1506343" cy="669191"/>
            <a:chOff x="4935452" y="522484"/>
            <a:chExt cx="1506343" cy="669191"/>
          </a:xfrm>
        </p:grpSpPr>
        <p:sp>
          <p:nvSpPr>
            <p:cNvPr id="324" name="Google Shape;324;p5"/>
            <p:cNvSpPr txBox="1"/>
            <p:nvPr/>
          </p:nvSpPr>
          <p:spPr>
            <a:xfrm>
              <a:off x="4935452" y="545344"/>
              <a:ext cx="150634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2018</a:t>
              </a:r>
              <a:endPara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5"/>
            <p:cNvSpPr/>
            <p:nvPr/>
          </p:nvSpPr>
          <p:spPr>
            <a:xfrm>
              <a:off x="5505741" y="522484"/>
              <a:ext cx="64008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6" name="Google Shape;326;p5"/>
          <p:cNvGrpSpPr/>
          <p:nvPr/>
        </p:nvGrpSpPr>
        <p:grpSpPr>
          <a:xfrm>
            <a:off x="600841" y="5467814"/>
            <a:ext cx="1506343" cy="669191"/>
            <a:chOff x="4935452" y="522484"/>
            <a:chExt cx="1506343" cy="669191"/>
          </a:xfrm>
        </p:grpSpPr>
        <p:sp>
          <p:nvSpPr>
            <p:cNvPr id="327" name="Google Shape;327;p5"/>
            <p:cNvSpPr txBox="1"/>
            <p:nvPr/>
          </p:nvSpPr>
          <p:spPr>
            <a:xfrm>
              <a:off x="4935452" y="545344"/>
              <a:ext cx="150634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2019</a:t>
              </a:r>
              <a:endPara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5"/>
            <p:cNvSpPr/>
            <p:nvPr/>
          </p:nvSpPr>
          <p:spPr>
            <a:xfrm>
              <a:off x="5189221" y="522484"/>
              <a:ext cx="64008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9" name="Google Shape;329;p5"/>
          <p:cNvGrpSpPr/>
          <p:nvPr/>
        </p:nvGrpSpPr>
        <p:grpSpPr>
          <a:xfrm>
            <a:off x="2133303" y="677327"/>
            <a:ext cx="3933092" cy="793957"/>
            <a:chOff x="1985513" y="4307149"/>
            <a:chExt cx="2380861" cy="793957"/>
          </a:xfrm>
        </p:grpSpPr>
        <p:sp>
          <p:nvSpPr>
            <p:cNvPr id="330" name="Google Shape;330;p5"/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331" name="Google Shape;331;p5"/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PHOTOS.  </a:t>
              </a:r>
              <a:endParaRPr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5"/>
          <p:cNvGrpSpPr/>
          <p:nvPr/>
        </p:nvGrpSpPr>
        <p:grpSpPr>
          <a:xfrm>
            <a:off x="1614883" y="1920022"/>
            <a:ext cx="3933092" cy="793957"/>
            <a:chOff x="1985513" y="4307149"/>
            <a:chExt cx="2380861" cy="793957"/>
          </a:xfrm>
        </p:grpSpPr>
        <p:sp>
          <p:nvSpPr>
            <p:cNvPr id="333" name="Google Shape;333;p5"/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334" name="Google Shape;334;p5"/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PHOTOS.  </a:t>
              </a:r>
              <a:endParaRPr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5" name="Google Shape;335;p5"/>
          <p:cNvGrpSpPr/>
          <p:nvPr/>
        </p:nvGrpSpPr>
        <p:grpSpPr>
          <a:xfrm>
            <a:off x="2133303" y="3162717"/>
            <a:ext cx="3933092" cy="793957"/>
            <a:chOff x="1985513" y="4307149"/>
            <a:chExt cx="2380861" cy="793957"/>
          </a:xfrm>
        </p:grpSpPr>
        <p:sp>
          <p:nvSpPr>
            <p:cNvPr id="336" name="Google Shape;336;p5"/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337" name="Google Shape;337;p5"/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PHOTOS.  </a:t>
              </a:r>
              <a:endParaRPr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8" name="Google Shape;338;p5"/>
          <p:cNvGrpSpPr/>
          <p:nvPr/>
        </p:nvGrpSpPr>
        <p:grpSpPr>
          <a:xfrm>
            <a:off x="1614883" y="4405412"/>
            <a:ext cx="3933092" cy="793957"/>
            <a:chOff x="1985513" y="4307149"/>
            <a:chExt cx="2380861" cy="793957"/>
          </a:xfrm>
        </p:grpSpPr>
        <p:sp>
          <p:nvSpPr>
            <p:cNvPr id="339" name="Google Shape;339;p5"/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340" name="Google Shape;340;p5"/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PHOTOS.  </a:t>
              </a:r>
              <a:endParaRPr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1" name="Google Shape;341;p5"/>
          <p:cNvGrpSpPr/>
          <p:nvPr/>
        </p:nvGrpSpPr>
        <p:grpSpPr>
          <a:xfrm>
            <a:off x="2133303" y="5648108"/>
            <a:ext cx="3933092" cy="793957"/>
            <a:chOff x="1985513" y="4307149"/>
            <a:chExt cx="2380861" cy="793957"/>
          </a:xfrm>
        </p:grpSpPr>
        <p:sp>
          <p:nvSpPr>
            <p:cNvPr id="342" name="Google Shape;342;p5"/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343" name="Google Shape;343;p5"/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PHOTOS.  </a:t>
              </a:r>
              <a:endParaRPr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" name="Google Shape;348;p6"/>
          <p:cNvGrpSpPr/>
          <p:nvPr/>
        </p:nvGrpSpPr>
        <p:grpSpPr>
          <a:xfrm rot="-372616">
            <a:off x="5239048" y="3895516"/>
            <a:ext cx="620022" cy="1288523"/>
            <a:chOff x="-302912" y="4952296"/>
            <a:chExt cx="1641015" cy="3410347"/>
          </a:xfrm>
        </p:grpSpPr>
        <p:sp>
          <p:nvSpPr>
            <p:cNvPr id="349" name="Google Shape;349;p6"/>
            <p:cNvSpPr/>
            <p:nvPr/>
          </p:nvSpPr>
          <p:spPr>
            <a:xfrm>
              <a:off x="-16779" y="5815886"/>
              <a:ext cx="976601" cy="2546757"/>
            </a:xfrm>
            <a:custGeom>
              <a:rect b="b" l="l" r="r" t="t"/>
              <a:pathLst>
                <a:path extrusionOk="0" h="2546757" w="976601">
                  <a:moveTo>
                    <a:pt x="245997" y="1541896"/>
                  </a:moveTo>
                  <a:cubicBezTo>
                    <a:pt x="216174" y="1541896"/>
                    <a:pt x="191997" y="1566073"/>
                    <a:pt x="191997" y="1595896"/>
                  </a:cubicBezTo>
                  <a:cubicBezTo>
                    <a:pt x="191997" y="1625719"/>
                    <a:pt x="216174" y="1649896"/>
                    <a:pt x="245997" y="1649896"/>
                  </a:cubicBezTo>
                  <a:lnTo>
                    <a:pt x="353997" y="1649896"/>
                  </a:lnTo>
                  <a:cubicBezTo>
                    <a:pt x="383820" y="1649896"/>
                    <a:pt x="407997" y="1625719"/>
                    <a:pt x="407997" y="1595896"/>
                  </a:cubicBezTo>
                  <a:cubicBezTo>
                    <a:pt x="407997" y="1566073"/>
                    <a:pt x="383820" y="1541896"/>
                    <a:pt x="353997" y="1541896"/>
                  </a:cubicBezTo>
                  <a:close/>
                  <a:moveTo>
                    <a:pt x="510373" y="50"/>
                  </a:moveTo>
                  <a:cubicBezTo>
                    <a:pt x="645650" y="2191"/>
                    <a:pt x="775789" y="72397"/>
                    <a:pt x="885380" y="214523"/>
                  </a:cubicBezTo>
                  <a:cubicBezTo>
                    <a:pt x="940604" y="292864"/>
                    <a:pt x="968376" y="423579"/>
                    <a:pt x="975808" y="584318"/>
                  </a:cubicBezTo>
                  <a:lnTo>
                    <a:pt x="976601" y="731372"/>
                  </a:lnTo>
                  <a:lnTo>
                    <a:pt x="948804" y="719858"/>
                  </a:lnTo>
                  <a:lnTo>
                    <a:pt x="696804" y="719858"/>
                  </a:lnTo>
                  <a:cubicBezTo>
                    <a:pt x="666981" y="719858"/>
                    <a:pt x="642804" y="744035"/>
                    <a:pt x="642804" y="773858"/>
                  </a:cubicBezTo>
                  <a:cubicBezTo>
                    <a:pt x="642804" y="803681"/>
                    <a:pt x="666981" y="827858"/>
                    <a:pt x="696804" y="827858"/>
                  </a:cubicBezTo>
                  <a:lnTo>
                    <a:pt x="948804" y="827858"/>
                  </a:lnTo>
                  <a:lnTo>
                    <a:pt x="972918" y="817870"/>
                  </a:lnTo>
                  <a:lnTo>
                    <a:pt x="966749" y="921008"/>
                  </a:lnTo>
                  <a:lnTo>
                    <a:pt x="806380" y="921008"/>
                  </a:lnTo>
                  <a:cubicBezTo>
                    <a:pt x="776557" y="921008"/>
                    <a:pt x="752380" y="945185"/>
                    <a:pt x="752380" y="975008"/>
                  </a:cubicBezTo>
                  <a:cubicBezTo>
                    <a:pt x="752380" y="1004831"/>
                    <a:pt x="776557" y="1029008"/>
                    <a:pt x="806380" y="1029008"/>
                  </a:cubicBezTo>
                  <a:lnTo>
                    <a:pt x="955051" y="1029008"/>
                  </a:lnTo>
                  <a:lnTo>
                    <a:pt x="933789" y="1208993"/>
                  </a:lnTo>
                  <a:cubicBezTo>
                    <a:pt x="910261" y="1369418"/>
                    <a:pt x="878795" y="1532982"/>
                    <a:pt x="843059" y="1688156"/>
                  </a:cubicBezTo>
                  <a:lnTo>
                    <a:pt x="810682" y="1817456"/>
                  </a:lnTo>
                  <a:lnTo>
                    <a:pt x="806987" y="1811976"/>
                  </a:lnTo>
                  <a:cubicBezTo>
                    <a:pt x="797215" y="1802204"/>
                    <a:pt x="783715" y="1796159"/>
                    <a:pt x="768803" y="1796159"/>
                  </a:cubicBezTo>
                  <a:lnTo>
                    <a:pt x="660803" y="1796159"/>
                  </a:lnTo>
                  <a:cubicBezTo>
                    <a:pt x="630980" y="1796159"/>
                    <a:pt x="606803" y="1820336"/>
                    <a:pt x="606803" y="1850159"/>
                  </a:cubicBezTo>
                  <a:cubicBezTo>
                    <a:pt x="606803" y="1879982"/>
                    <a:pt x="630980" y="1904159"/>
                    <a:pt x="660803" y="1904159"/>
                  </a:cubicBezTo>
                  <a:lnTo>
                    <a:pt x="768803" y="1904159"/>
                  </a:lnTo>
                  <a:lnTo>
                    <a:pt x="791304" y="1894839"/>
                  </a:lnTo>
                  <a:lnTo>
                    <a:pt x="786712" y="1913180"/>
                  </a:lnTo>
                  <a:cubicBezTo>
                    <a:pt x="688992" y="2272925"/>
                    <a:pt x="576055" y="2544183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ubicBezTo>
                    <a:pt x="234684" y="63836"/>
                    <a:pt x="375097" y="-2091"/>
                    <a:pt x="510373" y="5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6"/>
            <p:cNvSpPr/>
            <p:nvPr/>
          </p:nvSpPr>
          <p:spPr>
            <a:xfrm>
              <a:off x="339044" y="4952296"/>
              <a:ext cx="339180" cy="883340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6"/>
            <p:cNvSpPr/>
            <p:nvPr/>
          </p:nvSpPr>
          <p:spPr>
            <a:xfrm rot="3314848">
              <a:off x="782588" y="5196133"/>
              <a:ext cx="299484" cy="77995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6"/>
            <p:cNvSpPr/>
            <p:nvPr/>
          </p:nvSpPr>
          <p:spPr>
            <a:xfrm flipH="1" rot="-3314848">
              <a:off x="-46881" y="5188454"/>
              <a:ext cx="299484" cy="779958"/>
            </a:xfrm>
            <a:custGeom>
              <a:rect b="b" l="l" r="r" t="t"/>
              <a:pathLst>
                <a:path extrusionOk="0" h="2546757" w="977890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3" name="Google Shape;353;p6"/>
          <p:cNvGrpSpPr/>
          <p:nvPr/>
        </p:nvGrpSpPr>
        <p:grpSpPr>
          <a:xfrm rot="-1592158">
            <a:off x="4584631" y="3938080"/>
            <a:ext cx="761067" cy="1530882"/>
            <a:chOff x="3253539" y="3991723"/>
            <a:chExt cx="288620" cy="580558"/>
          </a:xfrm>
        </p:grpSpPr>
        <p:sp>
          <p:nvSpPr>
            <p:cNvPr id="354" name="Google Shape;354;p6"/>
            <p:cNvSpPr/>
            <p:nvPr/>
          </p:nvSpPr>
          <p:spPr>
            <a:xfrm>
              <a:off x="3253539" y="3991723"/>
              <a:ext cx="288620" cy="580558"/>
            </a:xfrm>
            <a:custGeom>
              <a:rect b="b" l="l" r="r" t="t"/>
              <a:pathLst>
                <a:path extrusionOk="0" h="580557" w="288620">
                  <a:moveTo>
                    <a:pt x="241208" y="327965"/>
                  </a:moveTo>
                  <a:cubicBezTo>
                    <a:pt x="231588" y="314695"/>
                    <a:pt x="221635" y="301425"/>
                    <a:pt x="214668" y="286496"/>
                  </a:cubicBezTo>
                  <a:cubicBezTo>
                    <a:pt x="204053" y="263274"/>
                    <a:pt x="197418" y="238393"/>
                    <a:pt x="190119" y="214175"/>
                  </a:cubicBezTo>
                  <a:cubicBezTo>
                    <a:pt x="181494" y="186309"/>
                    <a:pt x="174195" y="157778"/>
                    <a:pt x="160925" y="131239"/>
                  </a:cubicBezTo>
                  <a:cubicBezTo>
                    <a:pt x="155286" y="111666"/>
                    <a:pt x="145002" y="95078"/>
                    <a:pt x="128414" y="83467"/>
                  </a:cubicBezTo>
                  <a:cubicBezTo>
                    <a:pt x="115476" y="74510"/>
                    <a:pt x="100879" y="70197"/>
                    <a:pt x="85287" y="69202"/>
                  </a:cubicBezTo>
                  <a:cubicBezTo>
                    <a:pt x="80311" y="68870"/>
                    <a:pt x="79316" y="67211"/>
                    <a:pt x="79316" y="62899"/>
                  </a:cubicBezTo>
                  <a:cubicBezTo>
                    <a:pt x="79647" y="55269"/>
                    <a:pt x="79647" y="47638"/>
                    <a:pt x="78984" y="40008"/>
                  </a:cubicBezTo>
                  <a:cubicBezTo>
                    <a:pt x="77989" y="27734"/>
                    <a:pt x="76662" y="15459"/>
                    <a:pt x="72349" y="3848"/>
                  </a:cubicBezTo>
                  <a:cubicBezTo>
                    <a:pt x="71685" y="2189"/>
                    <a:pt x="72017" y="-797"/>
                    <a:pt x="68036" y="199"/>
                  </a:cubicBezTo>
                  <a:cubicBezTo>
                    <a:pt x="58416" y="2521"/>
                    <a:pt x="56093" y="6170"/>
                    <a:pt x="58747" y="15459"/>
                  </a:cubicBezTo>
                  <a:cubicBezTo>
                    <a:pt x="59742" y="18776"/>
                    <a:pt x="60406" y="22757"/>
                    <a:pt x="61069" y="26407"/>
                  </a:cubicBezTo>
                  <a:cubicBezTo>
                    <a:pt x="63392" y="38681"/>
                    <a:pt x="61733" y="51288"/>
                    <a:pt x="63060" y="63562"/>
                  </a:cubicBezTo>
                  <a:cubicBezTo>
                    <a:pt x="63723" y="70197"/>
                    <a:pt x="62065" y="72188"/>
                    <a:pt x="56425" y="73515"/>
                  </a:cubicBezTo>
                  <a:cubicBezTo>
                    <a:pt x="50785" y="75173"/>
                    <a:pt x="45477" y="77496"/>
                    <a:pt x="40833" y="81145"/>
                  </a:cubicBezTo>
                  <a:cubicBezTo>
                    <a:pt x="15288" y="100718"/>
                    <a:pt x="5999" y="128253"/>
                    <a:pt x="3345" y="159105"/>
                  </a:cubicBezTo>
                  <a:cubicBezTo>
                    <a:pt x="3345" y="159105"/>
                    <a:pt x="3345" y="159105"/>
                    <a:pt x="3345" y="159105"/>
                  </a:cubicBezTo>
                  <a:cubicBezTo>
                    <a:pt x="3345" y="159105"/>
                    <a:pt x="3345" y="159105"/>
                    <a:pt x="3345" y="159105"/>
                  </a:cubicBezTo>
                  <a:cubicBezTo>
                    <a:pt x="1355" y="173702"/>
                    <a:pt x="28" y="188631"/>
                    <a:pt x="28" y="203560"/>
                  </a:cubicBezTo>
                  <a:cubicBezTo>
                    <a:pt x="-304" y="235407"/>
                    <a:pt x="2350" y="267255"/>
                    <a:pt x="5999" y="298771"/>
                  </a:cubicBezTo>
                  <a:cubicBezTo>
                    <a:pt x="9649" y="329955"/>
                    <a:pt x="10976" y="361803"/>
                    <a:pt x="16947" y="392655"/>
                  </a:cubicBezTo>
                  <a:cubicBezTo>
                    <a:pt x="24909" y="433129"/>
                    <a:pt x="35525" y="472938"/>
                    <a:pt x="55762" y="509430"/>
                  </a:cubicBezTo>
                  <a:cubicBezTo>
                    <a:pt x="71354" y="537629"/>
                    <a:pt x="91922" y="561515"/>
                    <a:pt x="123106" y="573458"/>
                  </a:cubicBezTo>
                  <a:cubicBezTo>
                    <a:pt x="157608" y="586728"/>
                    <a:pt x="190783" y="580093"/>
                    <a:pt x="222962" y="565496"/>
                  </a:cubicBezTo>
                  <a:cubicBezTo>
                    <a:pt x="267416" y="545591"/>
                    <a:pt x="289312" y="510426"/>
                    <a:pt x="288980" y="462322"/>
                  </a:cubicBezTo>
                  <a:cubicBezTo>
                    <a:pt x="288648" y="412229"/>
                    <a:pt x="270070" y="368106"/>
                    <a:pt x="241208" y="32796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6"/>
            <p:cNvSpPr/>
            <p:nvPr/>
          </p:nvSpPr>
          <p:spPr>
            <a:xfrm>
              <a:off x="3256884" y="3991723"/>
              <a:ext cx="155921" cy="155921"/>
            </a:xfrm>
            <a:custGeom>
              <a:rect b="b" l="l" r="r" t="t"/>
              <a:pathLst>
                <a:path extrusionOk="0" h="155921" w="155921">
                  <a:moveTo>
                    <a:pt x="157912" y="131239"/>
                  </a:moveTo>
                  <a:cubicBezTo>
                    <a:pt x="141656" y="127589"/>
                    <a:pt x="125400" y="124272"/>
                    <a:pt x="109145" y="120291"/>
                  </a:cubicBezTo>
                  <a:cubicBezTo>
                    <a:pt x="103837" y="118964"/>
                    <a:pt x="101183" y="120623"/>
                    <a:pt x="98197" y="123940"/>
                  </a:cubicBezTo>
                  <a:cubicBezTo>
                    <a:pt x="90899" y="132234"/>
                    <a:pt x="82937" y="140196"/>
                    <a:pt x="75638" y="148490"/>
                  </a:cubicBezTo>
                  <a:cubicBezTo>
                    <a:pt x="72984" y="151475"/>
                    <a:pt x="70662" y="151807"/>
                    <a:pt x="67013" y="150148"/>
                  </a:cubicBezTo>
                  <a:cubicBezTo>
                    <a:pt x="57061" y="145504"/>
                    <a:pt x="46776" y="141191"/>
                    <a:pt x="36824" y="136215"/>
                  </a:cubicBezTo>
                  <a:cubicBezTo>
                    <a:pt x="33506" y="134556"/>
                    <a:pt x="31184" y="134556"/>
                    <a:pt x="27867" y="137210"/>
                  </a:cubicBezTo>
                  <a:cubicBezTo>
                    <a:pt x="18910" y="144509"/>
                    <a:pt x="9289" y="151807"/>
                    <a:pt x="0" y="159105"/>
                  </a:cubicBezTo>
                  <a:cubicBezTo>
                    <a:pt x="2654" y="128253"/>
                    <a:pt x="11943" y="100718"/>
                    <a:pt x="37487" y="81145"/>
                  </a:cubicBezTo>
                  <a:cubicBezTo>
                    <a:pt x="42132" y="77496"/>
                    <a:pt x="47440" y="75173"/>
                    <a:pt x="53080" y="73515"/>
                  </a:cubicBezTo>
                  <a:cubicBezTo>
                    <a:pt x="58388" y="71856"/>
                    <a:pt x="60378" y="69865"/>
                    <a:pt x="59715" y="63562"/>
                  </a:cubicBezTo>
                  <a:cubicBezTo>
                    <a:pt x="58056" y="51288"/>
                    <a:pt x="60046" y="38681"/>
                    <a:pt x="57724" y="26407"/>
                  </a:cubicBezTo>
                  <a:cubicBezTo>
                    <a:pt x="57061" y="22757"/>
                    <a:pt x="56729" y="18776"/>
                    <a:pt x="55734" y="15459"/>
                  </a:cubicBezTo>
                  <a:cubicBezTo>
                    <a:pt x="53411" y="6170"/>
                    <a:pt x="55734" y="2521"/>
                    <a:pt x="65022" y="199"/>
                  </a:cubicBezTo>
                  <a:cubicBezTo>
                    <a:pt x="69003" y="-797"/>
                    <a:pt x="68672" y="2189"/>
                    <a:pt x="69335" y="3848"/>
                  </a:cubicBezTo>
                  <a:cubicBezTo>
                    <a:pt x="73648" y="15459"/>
                    <a:pt x="74975" y="27734"/>
                    <a:pt x="75970" y="40008"/>
                  </a:cubicBezTo>
                  <a:cubicBezTo>
                    <a:pt x="76634" y="47638"/>
                    <a:pt x="76302" y="55269"/>
                    <a:pt x="76302" y="62899"/>
                  </a:cubicBezTo>
                  <a:cubicBezTo>
                    <a:pt x="76302" y="67211"/>
                    <a:pt x="77297" y="68870"/>
                    <a:pt x="82273" y="69202"/>
                  </a:cubicBezTo>
                  <a:cubicBezTo>
                    <a:pt x="97865" y="69865"/>
                    <a:pt x="112794" y="74178"/>
                    <a:pt x="125400" y="83467"/>
                  </a:cubicBezTo>
                  <a:cubicBezTo>
                    <a:pt x="141988" y="95078"/>
                    <a:pt x="151940" y="111666"/>
                    <a:pt x="157912" y="1312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6" name="Google Shape;356;p6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357" name="Google Shape;357;p6"/>
          <p:cNvGrpSpPr/>
          <p:nvPr/>
        </p:nvGrpSpPr>
        <p:grpSpPr>
          <a:xfrm rot="-1947962">
            <a:off x="5536755" y="2265030"/>
            <a:ext cx="1668669" cy="2905785"/>
            <a:chOff x="2755505" y="1879063"/>
            <a:chExt cx="552450" cy="962025"/>
          </a:xfrm>
        </p:grpSpPr>
        <p:sp>
          <p:nvSpPr>
            <p:cNvPr id="358" name="Google Shape;358;p6"/>
            <p:cNvSpPr/>
            <p:nvPr/>
          </p:nvSpPr>
          <p:spPr>
            <a:xfrm>
              <a:off x="2755505" y="1879063"/>
              <a:ext cx="552450" cy="962025"/>
            </a:xfrm>
            <a:custGeom>
              <a:rect b="b" l="l" r="r" t="t"/>
              <a:pathLst>
                <a:path extrusionOk="0" h="962025" w="552450">
                  <a:moveTo>
                    <a:pt x="407432" y="33338"/>
                  </a:moveTo>
                  <a:cubicBezTo>
                    <a:pt x="368379" y="12382"/>
                    <a:pt x="325517" y="2857"/>
                    <a:pt x="281702" y="0"/>
                  </a:cubicBezTo>
                  <a:cubicBezTo>
                    <a:pt x="276939" y="0"/>
                    <a:pt x="271224" y="0"/>
                    <a:pt x="266462" y="0"/>
                  </a:cubicBezTo>
                  <a:cubicBezTo>
                    <a:pt x="259794" y="2857"/>
                    <a:pt x="253127" y="0"/>
                    <a:pt x="246459" y="1905"/>
                  </a:cubicBezTo>
                  <a:cubicBezTo>
                    <a:pt x="110252" y="18097"/>
                    <a:pt x="9287" y="124778"/>
                    <a:pt x="714" y="260985"/>
                  </a:cubicBezTo>
                  <a:cubicBezTo>
                    <a:pt x="-238" y="271462"/>
                    <a:pt x="-238" y="282893"/>
                    <a:pt x="714" y="294322"/>
                  </a:cubicBezTo>
                  <a:cubicBezTo>
                    <a:pt x="714" y="332422"/>
                    <a:pt x="12144" y="367665"/>
                    <a:pt x="28337" y="401003"/>
                  </a:cubicBezTo>
                  <a:cubicBezTo>
                    <a:pt x="47387" y="441960"/>
                    <a:pt x="77867" y="475297"/>
                    <a:pt x="114062" y="502920"/>
                  </a:cubicBezTo>
                  <a:cubicBezTo>
                    <a:pt x="149304" y="529590"/>
                    <a:pt x="189309" y="544830"/>
                    <a:pt x="233124" y="552450"/>
                  </a:cubicBezTo>
                  <a:cubicBezTo>
                    <a:pt x="233124" y="552450"/>
                    <a:pt x="234077" y="553403"/>
                    <a:pt x="234077" y="553403"/>
                  </a:cubicBezTo>
                  <a:lnTo>
                    <a:pt x="238839" y="553403"/>
                  </a:lnTo>
                  <a:cubicBezTo>
                    <a:pt x="239792" y="554355"/>
                    <a:pt x="240744" y="555308"/>
                    <a:pt x="241697" y="556260"/>
                  </a:cubicBezTo>
                  <a:cubicBezTo>
                    <a:pt x="240744" y="566737"/>
                    <a:pt x="247412" y="575310"/>
                    <a:pt x="237887" y="581025"/>
                  </a:cubicBezTo>
                  <a:cubicBezTo>
                    <a:pt x="223599" y="590550"/>
                    <a:pt x="229314" y="612458"/>
                    <a:pt x="233124" y="622935"/>
                  </a:cubicBezTo>
                  <a:cubicBezTo>
                    <a:pt x="245507" y="652462"/>
                    <a:pt x="255984" y="666750"/>
                    <a:pt x="255032" y="700087"/>
                  </a:cubicBezTo>
                  <a:cubicBezTo>
                    <a:pt x="254079" y="721995"/>
                    <a:pt x="240744" y="772478"/>
                    <a:pt x="241697" y="794385"/>
                  </a:cubicBezTo>
                  <a:cubicBezTo>
                    <a:pt x="241697" y="841058"/>
                    <a:pt x="242649" y="886778"/>
                    <a:pt x="242649" y="933450"/>
                  </a:cubicBezTo>
                  <a:cubicBezTo>
                    <a:pt x="242649" y="945833"/>
                    <a:pt x="246459" y="956310"/>
                    <a:pt x="257889" y="962025"/>
                  </a:cubicBezTo>
                  <a:cubicBezTo>
                    <a:pt x="265509" y="965835"/>
                    <a:pt x="273129" y="967740"/>
                    <a:pt x="279797" y="967740"/>
                  </a:cubicBezTo>
                  <a:cubicBezTo>
                    <a:pt x="286464" y="967740"/>
                    <a:pt x="294084" y="965835"/>
                    <a:pt x="301704" y="962025"/>
                  </a:cubicBezTo>
                  <a:cubicBezTo>
                    <a:pt x="313134" y="956310"/>
                    <a:pt x="316944" y="945833"/>
                    <a:pt x="316944" y="933450"/>
                  </a:cubicBezTo>
                  <a:cubicBezTo>
                    <a:pt x="316944" y="886778"/>
                    <a:pt x="316944" y="841058"/>
                    <a:pt x="317897" y="794385"/>
                  </a:cubicBezTo>
                  <a:cubicBezTo>
                    <a:pt x="317897" y="772478"/>
                    <a:pt x="305514" y="721995"/>
                    <a:pt x="304562" y="700087"/>
                  </a:cubicBezTo>
                  <a:cubicBezTo>
                    <a:pt x="303609" y="666750"/>
                    <a:pt x="314087" y="653415"/>
                    <a:pt x="326469" y="622935"/>
                  </a:cubicBezTo>
                  <a:cubicBezTo>
                    <a:pt x="331232" y="612458"/>
                    <a:pt x="335994" y="590550"/>
                    <a:pt x="321707" y="581025"/>
                  </a:cubicBezTo>
                  <a:cubicBezTo>
                    <a:pt x="312182" y="574358"/>
                    <a:pt x="318849" y="565785"/>
                    <a:pt x="317897" y="556260"/>
                  </a:cubicBezTo>
                  <a:cubicBezTo>
                    <a:pt x="318849" y="555308"/>
                    <a:pt x="319802" y="554355"/>
                    <a:pt x="320754" y="553403"/>
                  </a:cubicBezTo>
                  <a:lnTo>
                    <a:pt x="322659" y="553403"/>
                  </a:lnTo>
                  <a:cubicBezTo>
                    <a:pt x="325517" y="551498"/>
                    <a:pt x="328374" y="550545"/>
                    <a:pt x="333137" y="550545"/>
                  </a:cubicBezTo>
                  <a:cubicBezTo>
                    <a:pt x="451247" y="527685"/>
                    <a:pt x="537924" y="435293"/>
                    <a:pt x="556022" y="316230"/>
                  </a:cubicBezTo>
                  <a:cubicBezTo>
                    <a:pt x="569357" y="202883"/>
                    <a:pt x="511254" y="89535"/>
                    <a:pt x="407432" y="33338"/>
                  </a:cubicBezTo>
                  <a:close/>
                  <a:moveTo>
                    <a:pt x="277892" y="939165"/>
                  </a:moveTo>
                  <a:cubicBezTo>
                    <a:pt x="269319" y="939165"/>
                    <a:pt x="263604" y="932498"/>
                    <a:pt x="263604" y="924878"/>
                  </a:cubicBezTo>
                  <a:cubicBezTo>
                    <a:pt x="263604" y="916305"/>
                    <a:pt x="270272" y="910590"/>
                    <a:pt x="277892" y="910590"/>
                  </a:cubicBezTo>
                  <a:cubicBezTo>
                    <a:pt x="286464" y="910590"/>
                    <a:pt x="292179" y="917258"/>
                    <a:pt x="292179" y="924878"/>
                  </a:cubicBezTo>
                  <a:cubicBezTo>
                    <a:pt x="292179" y="932498"/>
                    <a:pt x="285512" y="939165"/>
                    <a:pt x="277892" y="93916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6"/>
            <p:cNvSpPr/>
            <p:nvPr/>
          </p:nvSpPr>
          <p:spPr>
            <a:xfrm>
              <a:off x="2801939" y="1928593"/>
              <a:ext cx="457200" cy="457200"/>
            </a:xfrm>
            <a:custGeom>
              <a:rect b="b" l="l" r="r" t="t"/>
              <a:pathLst>
                <a:path extrusionOk="0" h="457200" w="457200">
                  <a:moveTo>
                    <a:pt x="230505" y="0"/>
                  </a:moveTo>
                  <a:cubicBezTo>
                    <a:pt x="103822" y="0"/>
                    <a:pt x="0" y="100965"/>
                    <a:pt x="0" y="225742"/>
                  </a:cubicBezTo>
                  <a:cubicBezTo>
                    <a:pt x="0" y="356235"/>
                    <a:pt x="100965" y="459105"/>
                    <a:pt x="229552" y="459105"/>
                  </a:cubicBezTo>
                  <a:cubicBezTo>
                    <a:pt x="356235" y="459105"/>
                    <a:pt x="459105" y="356235"/>
                    <a:pt x="459105" y="229552"/>
                  </a:cubicBezTo>
                  <a:cubicBezTo>
                    <a:pt x="459105" y="102870"/>
                    <a:pt x="357188" y="0"/>
                    <a:pt x="230505" y="0"/>
                  </a:cubicBezTo>
                  <a:close/>
                  <a:moveTo>
                    <a:pt x="230505" y="442913"/>
                  </a:moveTo>
                  <a:cubicBezTo>
                    <a:pt x="110490" y="442913"/>
                    <a:pt x="16192" y="346710"/>
                    <a:pt x="16192" y="225742"/>
                  </a:cubicBezTo>
                  <a:cubicBezTo>
                    <a:pt x="16192" y="110490"/>
                    <a:pt x="113347" y="15240"/>
                    <a:pt x="230505" y="16192"/>
                  </a:cubicBezTo>
                  <a:cubicBezTo>
                    <a:pt x="347663" y="16192"/>
                    <a:pt x="442913" y="111442"/>
                    <a:pt x="443865" y="229552"/>
                  </a:cubicBezTo>
                  <a:cubicBezTo>
                    <a:pt x="444817" y="345757"/>
                    <a:pt x="347663" y="442913"/>
                    <a:pt x="230505" y="44291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0" name="Google Shape;360;p6"/>
          <p:cNvGrpSpPr/>
          <p:nvPr/>
        </p:nvGrpSpPr>
        <p:grpSpPr>
          <a:xfrm>
            <a:off x="5800329" y="2945615"/>
            <a:ext cx="700565" cy="635820"/>
            <a:chOff x="6587475" y="3356075"/>
            <a:chExt cx="700565" cy="635820"/>
          </a:xfrm>
        </p:grpSpPr>
        <p:sp>
          <p:nvSpPr>
            <p:cNvPr id="361" name="Google Shape;361;p6"/>
            <p:cNvSpPr/>
            <p:nvPr/>
          </p:nvSpPr>
          <p:spPr>
            <a:xfrm>
              <a:off x="6587475" y="3356075"/>
              <a:ext cx="700565" cy="635820"/>
            </a:xfrm>
            <a:custGeom>
              <a:rect b="b" l="l" r="r" t="t"/>
              <a:pathLst>
                <a:path extrusionOk="0" h="1298473" w="1430695">
                  <a:moveTo>
                    <a:pt x="60049" y="429299"/>
                  </a:moveTo>
                  <a:cubicBezTo>
                    <a:pt x="171708" y="165240"/>
                    <a:pt x="263752" y="39999"/>
                    <a:pt x="576096" y="3785"/>
                  </a:cubicBezTo>
                  <a:cubicBezTo>
                    <a:pt x="888440" y="-32429"/>
                    <a:pt x="874861" y="202962"/>
                    <a:pt x="1119304" y="212015"/>
                  </a:cubicBezTo>
                  <a:cubicBezTo>
                    <a:pt x="1291320" y="248229"/>
                    <a:pt x="1457300" y="368941"/>
                    <a:pt x="1427122" y="637528"/>
                  </a:cubicBezTo>
                  <a:cubicBezTo>
                    <a:pt x="1369783" y="933275"/>
                    <a:pt x="1164573" y="972505"/>
                    <a:pt x="1046878" y="1090200"/>
                  </a:cubicBezTo>
                  <a:cubicBezTo>
                    <a:pt x="929183" y="1207895"/>
                    <a:pt x="766218" y="1296922"/>
                    <a:pt x="612309" y="1298431"/>
                  </a:cubicBezTo>
                  <a:cubicBezTo>
                    <a:pt x="458400" y="1299940"/>
                    <a:pt x="268279" y="1262218"/>
                    <a:pt x="123424" y="1099255"/>
                  </a:cubicBezTo>
                  <a:cubicBezTo>
                    <a:pt x="5729" y="981560"/>
                    <a:pt x="-51610" y="693358"/>
                    <a:pt x="60049" y="42929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6"/>
            <p:cNvSpPr/>
            <p:nvPr/>
          </p:nvSpPr>
          <p:spPr>
            <a:xfrm>
              <a:off x="6706673" y="3557473"/>
              <a:ext cx="258243" cy="25824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3" name="Google Shape;363;p6"/>
          <p:cNvGrpSpPr/>
          <p:nvPr/>
        </p:nvGrpSpPr>
        <p:grpSpPr>
          <a:xfrm rot="2435546">
            <a:off x="4107648" y="2064887"/>
            <a:ext cx="614469" cy="2263684"/>
            <a:chOff x="3996689" y="2386001"/>
            <a:chExt cx="728344" cy="2683192"/>
          </a:xfrm>
        </p:grpSpPr>
        <p:sp>
          <p:nvSpPr>
            <p:cNvPr id="364" name="Google Shape;364;p6"/>
            <p:cNvSpPr/>
            <p:nvPr/>
          </p:nvSpPr>
          <p:spPr>
            <a:xfrm>
              <a:off x="3996689" y="2386001"/>
              <a:ext cx="728344" cy="1631633"/>
            </a:xfrm>
            <a:custGeom>
              <a:rect b="b" l="l" r="r" t="t"/>
              <a:pathLst>
                <a:path extrusionOk="0" h="1631633" w="728344">
                  <a:moveTo>
                    <a:pt x="590643" y="141923"/>
                  </a:moveTo>
                  <a:cubicBezTo>
                    <a:pt x="575403" y="141923"/>
                    <a:pt x="562068" y="152400"/>
                    <a:pt x="562068" y="165735"/>
                  </a:cubicBezTo>
                  <a:lnTo>
                    <a:pt x="562068" y="782955"/>
                  </a:lnTo>
                  <a:cubicBezTo>
                    <a:pt x="562068" y="796290"/>
                    <a:pt x="574451" y="806768"/>
                    <a:pt x="590643" y="806768"/>
                  </a:cubicBezTo>
                  <a:cubicBezTo>
                    <a:pt x="605883" y="806768"/>
                    <a:pt x="619218" y="796290"/>
                    <a:pt x="619218" y="782955"/>
                  </a:cubicBezTo>
                  <a:lnTo>
                    <a:pt x="619218" y="165735"/>
                  </a:lnTo>
                  <a:cubicBezTo>
                    <a:pt x="619218" y="152400"/>
                    <a:pt x="606835" y="141923"/>
                    <a:pt x="590643" y="141923"/>
                  </a:cubicBezTo>
                  <a:close/>
                  <a:moveTo>
                    <a:pt x="479201" y="141923"/>
                  </a:moveTo>
                  <a:cubicBezTo>
                    <a:pt x="463960" y="141923"/>
                    <a:pt x="450626" y="152400"/>
                    <a:pt x="450626" y="165735"/>
                  </a:cubicBezTo>
                  <a:lnTo>
                    <a:pt x="450626" y="782955"/>
                  </a:lnTo>
                  <a:cubicBezTo>
                    <a:pt x="450626" y="796290"/>
                    <a:pt x="463008" y="806768"/>
                    <a:pt x="479201" y="806768"/>
                  </a:cubicBezTo>
                  <a:cubicBezTo>
                    <a:pt x="494440" y="806768"/>
                    <a:pt x="507776" y="796290"/>
                    <a:pt x="507776" y="782955"/>
                  </a:cubicBezTo>
                  <a:lnTo>
                    <a:pt x="507776" y="165735"/>
                  </a:lnTo>
                  <a:cubicBezTo>
                    <a:pt x="507776" y="152400"/>
                    <a:pt x="495393" y="141923"/>
                    <a:pt x="479201" y="141923"/>
                  </a:cubicBezTo>
                  <a:close/>
                  <a:moveTo>
                    <a:pt x="367758" y="141923"/>
                  </a:moveTo>
                  <a:cubicBezTo>
                    <a:pt x="352518" y="141923"/>
                    <a:pt x="339183" y="152400"/>
                    <a:pt x="339183" y="165735"/>
                  </a:cubicBezTo>
                  <a:lnTo>
                    <a:pt x="339183" y="782955"/>
                  </a:lnTo>
                  <a:cubicBezTo>
                    <a:pt x="339183" y="796290"/>
                    <a:pt x="351565" y="806768"/>
                    <a:pt x="367758" y="806768"/>
                  </a:cubicBezTo>
                  <a:cubicBezTo>
                    <a:pt x="382998" y="806768"/>
                    <a:pt x="396333" y="796290"/>
                    <a:pt x="396333" y="782955"/>
                  </a:cubicBezTo>
                  <a:lnTo>
                    <a:pt x="396333" y="165735"/>
                  </a:lnTo>
                  <a:cubicBezTo>
                    <a:pt x="396333" y="152400"/>
                    <a:pt x="383951" y="141923"/>
                    <a:pt x="367758" y="141923"/>
                  </a:cubicBezTo>
                  <a:close/>
                  <a:moveTo>
                    <a:pt x="256315" y="141923"/>
                  </a:moveTo>
                  <a:cubicBezTo>
                    <a:pt x="241076" y="141923"/>
                    <a:pt x="227740" y="152400"/>
                    <a:pt x="227740" y="165735"/>
                  </a:cubicBezTo>
                  <a:lnTo>
                    <a:pt x="227740" y="782955"/>
                  </a:lnTo>
                  <a:cubicBezTo>
                    <a:pt x="227740" y="796290"/>
                    <a:pt x="240123" y="806768"/>
                    <a:pt x="256315" y="806768"/>
                  </a:cubicBezTo>
                  <a:cubicBezTo>
                    <a:pt x="271555" y="806768"/>
                    <a:pt x="284890" y="796290"/>
                    <a:pt x="284890" y="782955"/>
                  </a:cubicBezTo>
                  <a:lnTo>
                    <a:pt x="284890" y="165735"/>
                  </a:lnTo>
                  <a:cubicBezTo>
                    <a:pt x="284890" y="152400"/>
                    <a:pt x="272508" y="141923"/>
                    <a:pt x="256315" y="141923"/>
                  </a:cubicBezTo>
                  <a:close/>
                  <a:moveTo>
                    <a:pt x="144873" y="141923"/>
                  </a:moveTo>
                  <a:cubicBezTo>
                    <a:pt x="129633" y="141923"/>
                    <a:pt x="116298" y="152400"/>
                    <a:pt x="116298" y="165735"/>
                  </a:cubicBezTo>
                  <a:lnTo>
                    <a:pt x="116298" y="782955"/>
                  </a:lnTo>
                  <a:cubicBezTo>
                    <a:pt x="116298" y="796290"/>
                    <a:pt x="128680" y="806768"/>
                    <a:pt x="144873" y="806768"/>
                  </a:cubicBezTo>
                  <a:cubicBezTo>
                    <a:pt x="160113" y="806768"/>
                    <a:pt x="173448" y="796290"/>
                    <a:pt x="173448" y="782955"/>
                  </a:cubicBezTo>
                  <a:lnTo>
                    <a:pt x="173448" y="165735"/>
                  </a:lnTo>
                  <a:cubicBezTo>
                    <a:pt x="173448" y="152400"/>
                    <a:pt x="161065" y="141923"/>
                    <a:pt x="144873" y="141923"/>
                  </a:cubicBezTo>
                  <a:close/>
                  <a:moveTo>
                    <a:pt x="229646" y="0"/>
                  </a:moveTo>
                  <a:lnTo>
                    <a:pt x="499203" y="0"/>
                  </a:lnTo>
                  <a:cubicBezTo>
                    <a:pt x="624933" y="0"/>
                    <a:pt x="743043" y="36195"/>
                    <a:pt x="726851" y="228600"/>
                  </a:cubicBezTo>
                  <a:lnTo>
                    <a:pt x="688751" y="783908"/>
                  </a:lnTo>
                  <a:cubicBezTo>
                    <a:pt x="688751" y="841058"/>
                    <a:pt x="642078" y="888683"/>
                    <a:pt x="583976" y="888683"/>
                  </a:cubicBezTo>
                  <a:lnTo>
                    <a:pt x="412526" y="888683"/>
                  </a:lnTo>
                  <a:lnTo>
                    <a:pt x="412526" y="1631633"/>
                  </a:lnTo>
                  <a:lnTo>
                    <a:pt x="322038" y="1631633"/>
                  </a:lnTo>
                  <a:lnTo>
                    <a:pt x="322038" y="888683"/>
                  </a:lnTo>
                  <a:lnTo>
                    <a:pt x="143921" y="888683"/>
                  </a:lnTo>
                  <a:cubicBezTo>
                    <a:pt x="86771" y="888683"/>
                    <a:pt x="39146" y="842010"/>
                    <a:pt x="39146" y="783908"/>
                  </a:cubicBezTo>
                  <a:lnTo>
                    <a:pt x="1046" y="228600"/>
                  </a:lnTo>
                  <a:cubicBezTo>
                    <a:pt x="-12290" y="34290"/>
                    <a:pt x="103915" y="0"/>
                    <a:pt x="2296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Google Shape;365;p6"/>
            <p:cNvSpPr/>
            <p:nvPr/>
          </p:nvSpPr>
          <p:spPr>
            <a:xfrm>
              <a:off x="4273008" y="3907143"/>
              <a:ext cx="180975" cy="1162050"/>
            </a:xfrm>
            <a:custGeom>
              <a:rect b="b" l="l" r="r" t="t"/>
              <a:pathLst>
                <a:path extrusionOk="0" h="1162050" w="180975">
                  <a:moveTo>
                    <a:pt x="90488" y="0"/>
                  </a:moveTo>
                  <a:cubicBezTo>
                    <a:pt x="40958" y="0"/>
                    <a:pt x="0" y="40958"/>
                    <a:pt x="0" y="90488"/>
                  </a:cubicBezTo>
                  <a:lnTo>
                    <a:pt x="0" y="1071563"/>
                  </a:lnTo>
                  <a:cubicBezTo>
                    <a:pt x="0" y="1121093"/>
                    <a:pt x="40958" y="1162050"/>
                    <a:pt x="90488" y="1162050"/>
                  </a:cubicBezTo>
                  <a:cubicBezTo>
                    <a:pt x="140017" y="1162050"/>
                    <a:pt x="180975" y="1121093"/>
                    <a:pt x="180975" y="1071563"/>
                  </a:cubicBezTo>
                  <a:lnTo>
                    <a:pt x="180975" y="90488"/>
                  </a:lnTo>
                  <a:cubicBezTo>
                    <a:pt x="180975" y="40005"/>
                    <a:pt x="140970" y="0"/>
                    <a:pt x="90488" y="0"/>
                  </a:cubicBezTo>
                  <a:close/>
                  <a:moveTo>
                    <a:pt x="103822" y="1086802"/>
                  </a:moveTo>
                  <a:cubicBezTo>
                    <a:pt x="83820" y="1094423"/>
                    <a:pt x="61913" y="1083945"/>
                    <a:pt x="55245" y="1063943"/>
                  </a:cubicBezTo>
                  <a:cubicBezTo>
                    <a:pt x="47625" y="1043940"/>
                    <a:pt x="58103" y="1022033"/>
                    <a:pt x="78105" y="1015365"/>
                  </a:cubicBezTo>
                  <a:cubicBezTo>
                    <a:pt x="98108" y="1008698"/>
                    <a:pt x="120015" y="1018223"/>
                    <a:pt x="126683" y="1038225"/>
                  </a:cubicBezTo>
                  <a:cubicBezTo>
                    <a:pt x="134303" y="1058227"/>
                    <a:pt x="123825" y="1080135"/>
                    <a:pt x="103822" y="10868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6" name="Google Shape;366;p6"/>
          <p:cNvGrpSpPr/>
          <p:nvPr/>
        </p:nvGrpSpPr>
        <p:grpSpPr>
          <a:xfrm rot="-1492706">
            <a:off x="3634528" y="4698489"/>
            <a:ext cx="706801" cy="770740"/>
            <a:chOff x="7220418" y="1428865"/>
            <a:chExt cx="2654769" cy="2894924"/>
          </a:xfrm>
        </p:grpSpPr>
        <p:sp>
          <p:nvSpPr>
            <p:cNvPr id="367" name="Google Shape;367;p6"/>
            <p:cNvSpPr/>
            <p:nvPr/>
          </p:nvSpPr>
          <p:spPr>
            <a:xfrm rot="1023001">
              <a:off x="7882224" y="2424122"/>
              <a:ext cx="876262" cy="72065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6"/>
            <p:cNvSpPr/>
            <p:nvPr/>
          </p:nvSpPr>
          <p:spPr>
            <a:xfrm rot="1023001">
              <a:off x="8340738" y="2465286"/>
              <a:ext cx="876262" cy="72065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6"/>
            <p:cNvSpPr/>
            <p:nvPr/>
          </p:nvSpPr>
          <p:spPr>
            <a:xfrm>
              <a:off x="7870936" y="2805575"/>
              <a:ext cx="1345565" cy="1518214"/>
            </a:xfrm>
            <a:custGeom>
              <a:rect b="b" l="l" r="r" t="t"/>
              <a:pathLst>
                <a:path extrusionOk="0" h="1518214" w="1345565">
                  <a:moveTo>
                    <a:pt x="838124" y="40651"/>
                  </a:moveTo>
                  <a:cubicBezTo>
                    <a:pt x="836145" y="190615"/>
                    <a:pt x="834165" y="340578"/>
                    <a:pt x="832186" y="490542"/>
                  </a:cubicBezTo>
                  <a:cubicBezTo>
                    <a:pt x="940130" y="410003"/>
                    <a:pt x="1009707" y="358239"/>
                    <a:pt x="1156017" y="335250"/>
                  </a:cubicBezTo>
                  <a:cubicBezTo>
                    <a:pt x="1219200" y="385796"/>
                    <a:pt x="1269593" y="404371"/>
                    <a:pt x="1345565" y="486889"/>
                  </a:cubicBezTo>
                  <a:cubicBezTo>
                    <a:pt x="1037262" y="530888"/>
                    <a:pt x="904808" y="696382"/>
                    <a:pt x="823508" y="765960"/>
                  </a:cubicBezTo>
                  <a:cubicBezTo>
                    <a:pt x="837514" y="773572"/>
                    <a:pt x="854719" y="765197"/>
                    <a:pt x="910288" y="785598"/>
                  </a:cubicBezTo>
                  <a:cubicBezTo>
                    <a:pt x="837665" y="810110"/>
                    <a:pt x="848171" y="834622"/>
                    <a:pt x="813915" y="833556"/>
                  </a:cubicBezTo>
                  <a:lnTo>
                    <a:pt x="784228" y="1209456"/>
                  </a:lnTo>
                  <a:cubicBezTo>
                    <a:pt x="805847" y="1210979"/>
                    <a:pt x="814677" y="1209304"/>
                    <a:pt x="849085" y="1214024"/>
                  </a:cubicBezTo>
                  <a:cubicBezTo>
                    <a:pt x="768394" y="1328210"/>
                    <a:pt x="754844" y="1442395"/>
                    <a:pt x="741293" y="1518214"/>
                  </a:cubicBezTo>
                  <a:lnTo>
                    <a:pt x="208731" y="1505425"/>
                  </a:lnTo>
                  <a:cubicBezTo>
                    <a:pt x="209340" y="1346631"/>
                    <a:pt x="203554" y="1293344"/>
                    <a:pt x="146613" y="1166522"/>
                  </a:cubicBezTo>
                  <a:cubicBezTo>
                    <a:pt x="190002" y="1187227"/>
                    <a:pt x="191832" y="1182356"/>
                    <a:pt x="209645" y="1196667"/>
                  </a:cubicBezTo>
                  <a:cubicBezTo>
                    <a:pt x="223647" y="1048124"/>
                    <a:pt x="263228" y="800468"/>
                    <a:pt x="178117" y="715869"/>
                  </a:cubicBezTo>
                  <a:lnTo>
                    <a:pt x="261713" y="747232"/>
                  </a:lnTo>
                  <a:cubicBezTo>
                    <a:pt x="273589" y="660298"/>
                    <a:pt x="218324" y="506223"/>
                    <a:pt x="0" y="278613"/>
                  </a:cubicBezTo>
                  <a:lnTo>
                    <a:pt x="256689" y="154379"/>
                  </a:lnTo>
                  <a:cubicBezTo>
                    <a:pt x="357021" y="234918"/>
                    <a:pt x="380619" y="337838"/>
                    <a:pt x="442584" y="421574"/>
                  </a:cubicBezTo>
                  <a:lnTo>
                    <a:pt x="54809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6"/>
            <p:cNvSpPr/>
            <p:nvPr/>
          </p:nvSpPr>
          <p:spPr>
            <a:xfrm rot="1023001">
              <a:off x="8872391" y="2752794"/>
              <a:ext cx="876262" cy="72065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6"/>
            <p:cNvSpPr/>
            <p:nvPr/>
          </p:nvSpPr>
          <p:spPr>
            <a:xfrm rot="1023001">
              <a:off x="8739631" y="2136731"/>
              <a:ext cx="1017624" cy="95697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6"/>
            <p:cNvSpPr/>
            <p:nvPr/>
          </p:nvSpPr>
          <p:spPr>
            <a:xfrm rot="1023001">
              <a:off x="8781329" y="1841640"/>
              <a:ext cx="650363" cy="61159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3" name="Google Shape;373;p6"/>
            <p:cNvSpPr/>
            <p:nvPr/>
          </p:nvSpPr>
          <p:spPr>
            <a:xfrm rot="1023001">
              <a:off x="8227747" y="1544656"/>
              <a:ext cx="942587" cy="101912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6"/>
            <p:cNvSpPr/>
            <p:nvPr/>
          </p:nvSpPr>
          <p:spPr>
            <a:xfrm rot="1023001">
              <a:off x="7793056" y="1695490"/>
              <a:ext cx="942587" cy="88640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6"/>
            <p:cNvSpPr/>
            <p:nvPr/>
          </p:nvSpPr>
          <p:spPr>
            <a:xfrm rot="1023001">
              <a:off x="7329654" y="1926595"/>
              <a:ext cx="942587" cy="88640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6"/>
            <p:cNvSpPr/>
            <p:nvPr/>
          </p:nvSpPr>
          <p:spPr>
            <a:xfrm rot="1023001">
              <a:off x="7322818" y="2549785"/>
              <a:ext cx="782358" cy="73572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6"/>
            <p:cNvSpPr/>
            <p:nvPr/>
          </p:nvSpPr>
          <p:spPr>
            <a:xfrm rot="1023001">
              <a:off x="8073501" y="2415555"/>
              <a:ext cx="797355" cy="6557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8" name="Google Shape;378;p6"/>
          <p:cNvGrpSpPr/>
          <p:nvPr/>
        </p:nvGrpSpPr>
        <p:grpSpPr>
          <a:xfrm rot="2561921">
            <a:off x="5369821" y="4674847"/>
            <a:ext cx="880008" cy="918455"/>
            <a:chOff x="4685146" y="3951535"/>
            <a:chExt cx="846571" cy="883557"/>
          </a:xfrm>
        </p:grpSpPr>
        <p:sp>
          <p:nvSpPr>
            <p:cNvPr id="379" name="Google Shape;379;p6"/>
            <p:cNvSpPr/>
            <p:nvPr/>
          </p:nvSpPr>
          <p:spPr>
            <a:xfrm>
              <a:off x="4685146" y="3951535"/>
              <a:ext cx="846571" cy="883557"/>
            </a:xfrm>
            <a:custGeom>
              <a:rect b="b" l="l" r="r" t="t"/>
              <a:pathLst>
                <a:path extrusionOk="0" h="4095750" w="3924300">
                  <a:moveTo>
                    <a:pt x="3929811" y="1288776"/>
                  </a:moveTo>
                  <a:cubicBezTo>
                    <a:pt x="3929811" y="1356403"/>
                    <a:pt x="3929811" y="1424031"/>
                    <a:pt x="3929811" y="1491658"/>
                  </a:cubicBezTo>
                  <a:cubicBezTo>
                    <a:pt x="3908856" y="1713591"/>
                    <a:pt x="3840276" y="1919331"/>
                    <a:pt x="3728834" y="2112688"/>
                  </a:cubicBezTo>
                  <a:cubicBezTo>
                    <a:pt x="3519284" y="2477496"/>
                    <a:pt x="3288778" y="2827063"/>
                    <a:pt x="2990646" y="3125196"/>
                  </a:cubicBezTo>
                  <a:cubicBezTo>
                    <a:pt x="2555353" y="3559536"/>
                    <a:pt x="2065768" y="3911008"/>
                    <a:pt x="1449501" y="4044358"/>
                  </a:cubicBezTo>
                  <a:cubicBezTo>
                    <a:pt x="1179943" y="4103413"/>
                    <a:pt x="906576" y="4129131"/>
                    <a:pt x="634161" y="4067218"/>
                  </a:cubicBezTo>
                  <a:cubicBezTo>
                    <a:pt x="125526" y="3951966"/>
                    <a:pt x="-145937" y="3385228"/>
                    <a:pt x="80758" y="2915646"/>
                  </a:cubicBezTo>
                  <a:cubicBezTo>
                    <a:pt x="116953" y="2840398"/>
                    <a:pt x="173151" y="2778486"/>
                    <a:pt x="223633" y="2713716"/>
                  </a:cubicBezTo>
                  <a:cubicBezTo>
                    <a:pt x="474141" y="2390818"/>
                    <a:pt x="729411" y="2073636"/>
                    <a:pt x="942771" y="1723116"/>
                  </a:cubicBezTo>
                  <a:cubicBezTo>
                    <a:pt x="1123746" y="1427841"/>
                    <a:pt x="1228521" y="1108753"/>
                    <a:pt x="1302816" y="776331"/>
                  </a:cubicBezTo>
                  <a:cubicBezTo>
                    <a:pt x="1312341" y="732516"/>
                    <a:pt x="1326628" y="692511"/>
                    <a:pt x="1350441" y="655363"/>
                  </a:cubicBezTo>
                  <a:cubicBezTo>
                    <a:pt x="1660003" y="152443"/>
                    <a:pt x="2265794" y="-99017"/>
                    <a:pt x="2846819" y="36238"/>
                  </a:cubicBezTo>
                  <a:cubicBezTo>
                    <a:pt x="3456419" y="178161"/>
                    <a:pt x="3861231" y="646791"/>
                    <a:pt x="3929811" y="128877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6"/>
            <p:cNvSpPr/>
            <p:nvPr/>
          </p:nvSpPr>
          <p:spPr>
            <a:xfrm>
              <a:off x="4729727" y="4023487"/>
              <a:ext cx="745887" cy="754105"/>
            </a:xfrm>
            <a:custGeom>
              <a:rect b="b" l="l" r="r" t="t"/>
              <a:pathLst>
                <a:path extrusionOk="0" h="3495675" w="3457575">
                  <a:moveTo>
                    <a:pt x="3464073" y="1172412"/>
                  </a:moveTo>
                  <a:cubicBezTo>
                    <a:pt x="3465025" y="1376247"/>
                    <a:pt x="3415495" y="1566747"/>
                    <a:pt x="3317388" y="1743912"/>
                  </a:cubicBezTo>
                  <a:cubicBezTo>
                    <a:pt x="3169750" y="2011565"/>
                    <a:pt x="3007825" y="2271597"/>
                    <a:pt x="2803038" y="2498292"/>
                  </a:cubicBezTo>
                  <a:cubicBezTo>
                    <a:pt x="2421085" y="2922155"/>
                    <a:pt x="1990555" y="3276485"/>
                    <a:pt x="1423818" y="3428885"/>
                  </a:cubicBezTo>
                  <a:cubicBezTo>
                    <a:pt x="1152355" y="3502228"/>
                    <a:pt x="878988" y="3516515"/>
                    <a:pt x="601810" y="3474605"/>
                  </a:cubicBezTo>
                  <a:cubicBezTo>
                    <a:pt x="546565" y="3466032"/>
                    <a:pt x="501798" y="3432695"/>
                    <a:pt x="455125" y="3406025"/>
                  </a:cubicBezTo>
                  <a:cubicBezTo>
                    <a:pt x="293200" y="3312680"/>
                    <a:pt x="156040" y="3192665"/>
                    <a:pt x="66505" y="3025978"/>
                  </a:cubicBezTo>
                  <a:cubicBezTo>
                    <a:pt x="-26840" y="2852622"/>
                    <a:pt x="-28745" y="2673553"/>
                    <a:pt x="104605" y="2525915"/>
                  </a:cubicBezTo>
                  <a:cubicBezTo>
                    <a:pt x="342730" y="2262072"/>
                    <a:pt x="548470" y="1975370"/>
                    <a:pt x="738970" y="1676285"/>
                  </a:cubicBezTo>
                  <a:cubicBezTo>
                    <a:pt x="951378" y="1343862"/>
                    <a:pt x="1136163" y="1000010"/>
                    <a:pt x="1224745" y="614247"/>
                  </a:cubicBezTo>
                  <a:cubicBezTo>
                    <a:pt x="1258083" y="470420"/>
                    <a:pt x="1323805" y="358025"/>
                    <a:pt x="1439058" y="278015"/>
                  </a:cubicBezTo>
                  <a:cubicBezTo>
                    <a:pt x="1838155" y="1790"/>
                    <a:pt x="2276305" y="-75363"/>
                    <a:pt x="2737315" y="77037"/>
                  </a:cubicBezTo>
                  <a:cubicBezTo>
                    <a:pt x="3163083" y="218960"/>
                    <a:pt x="3465025" y="691400"/>
                    <a:pt x="3464073" y="1172412"/>
                  </a:cubicBezTo>
                  <a:close/>
                </a:path>
              </a:pathLst>
            </a:custGeom>
            <a:solidFill>
              <a:srgbClr val="FADE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6"/>
            <p:cNvSpPr/>
            <p:nvPr/>
          </p:nvSpPr>
          <p:spPr>
            <a:xfrm>
              <a:off x="4812362" y="4086187"/>
              <a:ext cx="595887" cy="641092"/>
            </a:xfrm>
            <a:custGeom>
              <a:rect b="b" l="l" r="r" t="t"/>
              <a:pathLst>
                <a:path extrusionOk="0" h="2971800" w="2762250">
                  <a:moveTo>
                    <a:pt x="2764788" y="760797"/>
                  </a:moveTo>
                  <a:cubicBezTo>
                    <a:pt x="2766693" y="977015"/>
                    <a:pt x="2729546" y="1112270"/>
                    <a:pt x="2659061" y="1238953"/>
                  </a:cubicBezTo>
                  <a:cubicBezTo>
                    <a:pt x="2575241" y="1390400"/>
                    <a:pt x="2486658" y="1539942"/>
                    <a:pt x="2379978" y="1676150"/>
                  </a:cubicBezTo>
                  <a:cubicBezTo>
                    <a:pt x="1951353" y="2220980"/>
                    <a:pt x="1450338" y="2672465"/>
                    <a:pt x="779778" y="2902970"/>
                  </a:cubicBezTo>
                  <a:cubicBezTo>
                    <a:pt x="662621" y="2942975"/>
                    <a:pt x="544511" y="2982980"/>
                    <a:pt x="417828" y="2979170"/>
                  </a:cubicBezTo>
                  <a:cubicBezTo>
                    <a:pt x="230186" y="2973455"/>
                    <a:pt x="72071" y="2853440"/>
                    <a:pt x="18731" y="2677228"/>
                  </a:cubicBezTo>
                  <a:cubicBezTo>
                    <a:pt x="-35562" y="2500063"/>
                    <a:pt x="31113" y="2315278"/>
                    <a:pt x="180656" y="2202882"/>
                  </a:cubicBezTo>
                  <a:cubicBezTo>
                    <a:pt x="281621" y="2127635"/>
                    <a:pt x="396873" y="2081915"/>
                    <a:pt x="510221" y="2033337"/>
                  </a:cubicBezTo>
                  <a:cubicBezTo>
                    <a:pt x="722628" y="1939993"/>
                    <a:pt x="868361" y="1792355"/>
                    <a:pt x="955038" y="1575185"/>
                  </a:cubicBezTo>
                  <a:cubicBezTo>
                    <a:pt x="1044573" y="1351347"/>
                    <a:pt x="1105533" y="1131320"/>
                    <a:pt x="1090293" y="884622"/>
                  </a:cubicBezTo>
                  <a:cubicBezTo>
                    <a:pt x="1050288" y="247400"/>
                    <a:pt x="1682748" y="-180273"/>
                    <a:pt x="2266631" y="74997"/>
                  </a:cubicBezTo>
                  <a:cubicBezTo>
                    <a:pt x="2597149" y="220730"/>
                    <a:pt x="2743833" y="483620"/>
                    <a:pt x="2764788" y="76079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6"/>
            <p:cNvSpPr/>
            <p:nvPr/>
          </p:nvSpPr>
          <p:spPr>
            <a:xfrm>
              <a:off x="5157281" y="4202843"/>
              <a:ext cx="129452" cy="129452"/>
            </a:xfrm>
            <a:custGeom>
              <a:rect b="b" l="l" r="r" t="t"/>
              <a:pathLst>
                <a:path extrusionOk="0" h="600075" w="600075">
                  <a:moveTo>
                    <a:pt x="306750" y="5"/>
                  </a:moveTo>
                  <a:cubicBezTo>
                    <a:pt x="472485" y="1910"/>
                    <a:pt x="605835" y="138118"/>
                    <a:pt x="603929" y="303853"/>
                  </a:cubicBezTo>
                  <a:cubicBezTo>
                    <a:pt x="602977" y="469588"/>
                    <a:pt x="466769" y="603890"/>
                    <a:pt x="301035" y="603890"/>
                  </a:cubicBezTo>
                  <a:cubicBezTo>
                    <a:pt x="132442" y="603890"/>
                    <a:pt x="-2813" y="464825"/>
                    <a:pt x="44" y="295280"/>
                  </a:cubicBezTo>
                  <a:cubicBezTo>
                    <a:pt x="2902" y="129545"/>
                    <a:pt x="139110" y="-947"/>
                    <a:pt x="306750" y="5"/>
                  </a:cubicBezTo>
                  <a:close/>
                </a:path>
              </a:pathLst>
            </a:custGeom>
            <a:solidFill>
              <a:srgbClr val="FADE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3" name="Google Shape;383;p6"/>
          <p:cNvGrpSpPr/>
          <p:nvPr/>
        </p:nvGrpSpPr>
        <p:grpSpPr>
          <a:xfrm>
            <a:off x="4156428" y="4792322"/>
            <a:ext cx="605769" cy="694167"/>
            <a:chOff x="3434152" y="230276"/>
            <a:chExt cx="5117562" cy="5864346"/>
          </a:xfrm>
        </p:grpSpPr>
        <p:sp>
          <p:nvSpPr>
            <p:cNvPr id="384" name="Google Shape;384;p6"/>
            <p:cNvSpPr/>
            <p:nvPr/>
          </p:nvSpPr>
          <p:spPr>
            <a:xfrm>
              <a:off x="3434152" y="3168165"/>
              <a:ext cx="2828668" cy="2642531"/>
            </a:xfrm>
            <a:custGeom>
              <a:rect b="b" l="l" r="r" t="t"/>
              <a:pathLst>
                <a:path extrusionOk="0" h="2642531" w="2828668">
                  <a:moveTo>
                    <a:pt x="700429" y="69115"/>
                  </a:moveTo>
                  <a:cubicBezTo>
                    <a:pt x="1280281" y="-139827"/>
                    <a:pt x="1186329" y="182560"/>
                    <a:pt x="1591949" y="278273"/>
                  </a:cubicBezTo>
                  <a:cubicBezTo>
                    <a:pt x="1997569" y="373986"/>
                    <a:pt x="2085689" y="113438"/>
                    <a:pt x="2550488" y="409929"/>
                  </a:cubicBezTo>
                  <a:cubicBezTo>
                    <a:pt x="2752640" y="570233"/>
                    <a:pt x="2851209" y="775394"/>
                    <a:pt x="2824318" y="1230372"/>
                  </a:cubicBezTo>
                  <a:cubicBezTo>
                    <a:pt x="2775199" y="2061427"/>
                    <a:pt x="2192073" y="2642531"/>
                    <a:pt x="1412159" y="2642531"/>
                  </a:cubicBezTo>
                  <a:cubicBezTo>
                    <a:pt x="632245" y="2642531"/>
                    <a:pt x="0" y="2010286"/>
                    <a:pt x="0" y="1230372"/>
                  </a:cubicBezTo>
                  <a:cubicBezTo>
                    <a:pt x="0" y="742926"/>
                    <a:pt x="217788" y="303435"/>
                    <a:pt x="700429" y="6911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6"/>
            <p:cNvSpPr/>
            <p:nvPr/>
          </p:nvSpPr>
          <p:spPr>
            <a:xfrm flipH="1" rot="-6300000">
              <a:off x="4697268" y="953004"/>
              <a:ext cx="2262873" cy="2437350"/>
            </a:xfrm>
            <a:custGeom>
              <a:rect b="b" l="l" r="r" t="t"/>
              <a:pathLst>
                <a:path extrusionOk="0" h="2318514" w="215254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6" name="Google Shape;386;p6"/>
            <p:cNvSpPr/>
            <p:nvPr/>
          </p:nvSpPr>
          <p:spPr>
            <a:xfrm rot="-1318505">
              <a:off x="5538768" y="3059101"/>
              <a:ext cx="2613462" cy="2642532"/>
            </a:xfrm>
            <a:custGeom>
              <a:rect b="b" l="l" r="r" t="t"/>
              <a:pathLst>
                <a:path extrusionOk="0" h="2642532" w="2613462">
                  <a:moveTo>
                    <a:pt x="2177283" y="323073"/>
                  </a:moveTo>
                  <a:cubicBezTo>
                    <a:pt x="2224968" y="344511"/>
                    <a:pt x="2277182" y="372869"/>
                    <a:pt x="2335282" y="409930"/>
                  </a:cubicBezTo>
                  <a:cubicBezTo>
                    <a:pt x="2537434" y="570234"/>
                    <a:pt x="2636003" y="775395"/>
                    <a:pt x="2609112" y="1230373"/>
                  </a:cubicBezTo>
                  <a:cubicBezTo>
                    <a:pt x="2559993" y="2061428"/>
                    <a:pt x="1976867" y="2642532"/>
                    <a:pt x="1196953" y="2642532"/>
                  </a:cubicBezTo>
                  <a:cubicBezTo>
                    <a:pt x="709507" y="2642532"/>
                    <a:pt x="279744" y="2395561"/>
                    <a:pt x="25969" y="2019925"/>
                  </a:cubicBezTo>
                  <a:lnTo>
                    <a:pt x="0" y="1977178"/>
                  </a:lnTo>
                  <a:lnTo>
                    <a:pt x="52970" y="1957707"/>
                  </a:lnTo>
                  <a:cubicBezTo>
                    <a:pt x="395707" y="1812253"/>
                    <a:pt x="690033" y="1528956"/>
                    <a:pt x="878304" y="1131700"/>
                  </a:cubicBezTo>
                  <a:cubicBezTo>
                    <a:pt x="1084449" y="696728"/>
                    <a:pt x="1068992" y="456841"/>
                    <a:pt x="934359" y="219950"/>
                  </a:cubicBezTo>
                  <a:cubicBezTo>
                    <a:pt x="870975" y="131062"/>
                    <a:pt x="812823" y="66588"/>
                    <a:pt x="757798" y="18822"/>
                  </a:cubicBezTo>
                  <a:lnTo>
                    <a:pt x="738979" y="4034"/>
                  </a:lnTo>
                  <a:lnTo>
                    <a:pt x="748059" y="2628"/>
                  </a:lnTo>
                  <a:cubicBezTo>
                    <a:pt x="1047406" y="-26900"/>
                    <a:pt x="1047177" y="200507"/>
                    <a:pt x="1376743" y="278274"/>
                  </a:cubicBezTo>
                  <a:cubicBezTo>
                    <a:pt x="1731660" y="362023"/>
                    <a:pt x="1843492" y="173009"/>
                    <a:pt x="2177283" y="3230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6"/>
            <p:cNvSpPr/>
            <p:nvPr/>
          </p:nvSpPr>
          <p:spPr>
            <a:xfrm flipH="1" rot="-9000000">
              <a:off x="5404406" y="1307417"/>
              <a:ext cx="1728031" cy="1861269"/>
            </a:xfrm>
            <a:custGeom>
              <a:rect b="b" l="l" r="r" t="t"/>
              <a:pathLst>
                <a:path extrusionOk="0" h="2318514" w="2152544">
                  <a:moveTo>
                    <a:pt x="18398" y="2085292"/>
                  </a:moveTo>
                  <a:cubicBezTo>
                    <a:pt x="132841" y="2454215"/>
                    <a:pt x="372442" y="2323705"/>
                    <a:pt x="346522" y="2116479"/>
                  </a:cubicBezTo>
                  <a:cubicBezTo>
                    <a:pt x="242056" y="1512450"/>
                    <a:pt x="474156" y="950854"/>
                    <a:pt x="746650" y="695365"/>
                  </a:cubicBezTo>
                  <a:cubicBezTo>
                    <a:pt x="985082" y="471813"/>
                    <a:pt x="1665240" y="214502"/>
                    <a:pt x="2106464" y="160079"/>
                  </a:cubicBezTo>
                  <a:lnTo>
                    <a:pt x="2152544" y="155773"/>
                  </a:lnTo>
                  <a:lnTo>
                    <a:pt x="2110805" y="0"/>
                  </a:lnTo>
                  <a:lnTo>
                    <a:pt x="2000422" y="2084"/>
                  </a:lnTo>
                  <a:cubicBezTo>
                    <a:pt x="1446152" y="35321"/>
                    <a:pt x="880854" y="226300"/>
                    <a:pt x="557372" y="530750"/>
                  </a:cubicBezTo>
                  <a:cubicBezTo>
                    <a:pt x="187679" y="878694"/>
                    <a:pt x="-73108" y="1571513"/>
                    <a:pt x="18398" y="20852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6"/>
            <p:cNvSpPr/>
            <p:nvPr/>
          </p:nvSpPr>
          <p:spPr>
            <a:xfrm flipH="1" rot="-789805">
              <a:off x="3922253" y="428041"/>
              <a:ext cx="1852466" cy="1002062"/>
            </a:xfrm>
            <a:custGeom>
              <a:rect b="b" l="l" r="r" t="t"/>
              <a:pathLst>
                <a:path extrusionOk="0" h="1490465" w="1490464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9" name="Google Shape;389;p6"/>
          <p:cNvGrpSpPr/>
          <p:nvPr/>
        </p:nvGrpSpPr>
        <p:grpSpPr>
          <a:xfrm rot="-166645">
            <a:off x="4580806" y="4778574"/>
            <a:ext cx="559871" cy="676320"/>
            <a:chOff x="810583" y="3002376"/>
            <a:chExt cx="2962062" cy="3578146"/>
          </a:xfrm>
        </p:grpSpPr>
        <p:sp>
          <p:nvSpPr>
            <p:cNvPr id="390" name="Google Shape;390;p6"/>
            <p:cNvSpPr/>
            <p:nvPr/>
          </p:nvSpPr>
          <p:spPr>
            <a:xfrm>
              <a:off x="1719599" y="3938796"/>
              <a:ext cx="1084494" cy="2604776"/>
            </a:xfrm>
            <a:custGeom>
              <a:rect b="b" l="l" r="r" t="t"/>
              <a:pathLst>
                <a:path extrusionOk="0" h="1209124" w="626166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6"/>
            <p:cNvSpPr/>
            <p:nvPr/>
          </p:nvSpPr>
          <p:spPr>
            <a:xfrm>
              <a:off x="2103734" y="3002376"/>
              <a:ext cx="861381" cy="963974"/>
            </a:xfrm>
            <a:custGeom>
              <a:rect b="b" l="l" r="r" t="t"/>
              <a:pathLst>
                <a:path extrusionOk="0" h="683767" w="61099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2" name="Google Shape;392;p6"/>
            <p:cNvSpPr/>
            <p:nvPr/>
          </p:nvSpPr>
          <p:spPr>
            <a:xfrm rot="-600000">
              <a:off x="1019786" y="4024649"/>
              <a:ext cx="948277" cy="2492473"/>
            </a:xfrm>
            <a:custGeom>
              <a:rect b="b" l="l" r="r" t="t"/>
              <a:pathLst>
                <a:path extrusionOk="0" h="2492471" w="948279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6"/>
            <p:cNvSpPr/>
            <p:nvPr/>
          </p:nvSpPr>
          <p:spPr>
            <a:xfrm flipH="1" rot="638553">
              <a:off x="2580804" y="4025901"/>
              <a:ext cx="970595" cy="2486379"/>
            </a:xfrm>
            <a:custGeom>
              <a:rect b="b" l="l" r="r" t="t"/>
              <a:pathLst>
                <a:path extrusionOk="0" h="2486380" w="970595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4" name="Google Shape;394;p6"/>
          <p:cNvGrpSpPr/>
          <p:nvPr/>
        </p:nvGrpSpPr>
        <p:grpSpPr>
          <a:xfrm rot="-2394450">
            <a:off x="7234831" y="1920686"/>
            <a:ext cx="483957" cy="2393860"/>
            <a:chOff x="6983182" y="3979844"/>
            <a:chExt cx="533400" cy="2638426"/>
          </a:xfrm>
        </p:grpSpPr>
        <p:sp>
          <p:nvSpPr>
            <p:cNvPr id="395" name="Google Shape;395;p6"/>
            <p:cNvSpPr/>
            <p:nvPr/>
          </p:nvSpPr>
          <p:spPr>
            <a:xfrm>
              <a:off x="6983182" y="3979844"/>
              <a:ext cx="533400" cy="1587818"/>
            </a:xfrm>
            <a:custGeom>
              <a:rect b="b" l="l" r="r" t="t"/>
              <a:pathLst>
                <a:path extrusionOk="0" h="1587818" w="533400">
                  <a:moveTo>
                    <a:pt x="324803" y="0"/>
                  </a:moveTo>
                  <a:lnTo>
                    <a:pt x="474345" y="0"/>
                  </a:lnTo>
                  <a:cubicBezTo>
                    <a:pt x="506730" y="0"/>
                    <a:pt x="533400" y="26670"/>
                    <a:pt x="533400" y="59055"/>
                  </a:cubicBezTo>
                  <a:lnTo>
                    <a:pt x="533400" y="776288"/>
                  </a:lnTo>
                  <a:cubicBezTo>
                    <a:pt x="533400" y="821055"/>
                    <a:pt x="497205" y="857250"/>
                    <a:pt x="452438" y="857250"/>
                  </a:cubicBezTo>
                  <a:lnTo>
                    <a:pt x="304800" y="857250"/>
                  </a:lnTo>
                  <a:lnTo>
                    <a:pt x="304800" y="1587818"/>
                  </a:lnTo>
                  <a:lnTo>
                    <a:pt x="214313" y="1587818"/>
                  </a:lnTo>
                  <a:lnTo>
                    <a:pt x="214313" y="857250"/>
                  </a:lnTo>
                  <a:lnTo>
                    <a:pt x="81915" y="857250"/>
                  </a:lnTo>
                  <a:cubicBezTo>
                    <a:pt x="37148" y="857250"/>
                    <a:pt x="0" y="820102"/>
                    <a:pt x="0" y="775335"/>
                  </a:cubicBezTo>
                  <a:lnTo>
                    <a:pt x="0" y="324803"/>
                  </a:lnTo>
                  <a:cubicBezTo>
                    <a:pt x="0" y="146685"/>
                    <a:pt x="145733" y="0"/>
                    <a:pt x="3248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6"/>
            <p:cNvSpPr/>
            <p:nvPr/>
          </p:nvSpPr>
          <p:spPr>
            <a:xfrm>
              <a:off x="7151775" y="5456220"/>
              <a:ext cx="180975" cy="1162050"/>
            </a:xfrm>
            <a:custGeom>
              <a:rect b="b" l="l" r="r" t="t"/>
              <a:pathLst>
                <a:path extrusionOk="0" h="1162050" w="180975">
                  <a:moveTo>
                    <a:pt x="90488" y="0"/>
                  </a:moveTo>
                  <a:cubicBezTo>
                    <a:pt x="40957" y="0"/>
                    <a:pt x="0" y="40957"/>
                    <a:pt x="0" y="90488"/>
                  </a:cubicBezTo>
                  <a:lnTo>
                    <a:pt x="0" y="1071563"/>
                  </a:lnTo>
                  <a:cubicBezTo>
                    <a:pt x="0" y="1121092"/>
                    <a:pt x="40957" y="1162050"/>
                    <a:pt x="90488" y="1162050"/>
                  </a:cubicBezTo>
                  <a:cubicBezTo>
                    <a:pt x="140017" y="1162050"/>
                    <a:pt x="180975" y="1121092"/>
                    <a:pt x="180975" y="1071563"/>
                  </a:cubicBezTo>
                  <a:lnTo>
                    <a:pt x="180975" y="90488"/>
                  </a:lnTo>
                  <a:cubicBezTo>
                    <a:pt x="180975" y="40957"/>
                    <a:pt x="140970" y="0"/>
                    <a:pt x="90488" y="0"/>
                  </a:cubicBezTo>
                  <a:close/>
                  <a:moveTo>
                    <a:pt x="103822" y="1087755"/>
                  </a:moveTo>
                  <a:cubicBezTo>
                    <a:pt x="83820" y="1095375"/>
                    <a:pt x="61913" y="1084898"/>
                    <a:pt x="55245" y="1064895"/>
                  </a:cubicBezTo>
                  <a:cubicBezTo>
                    <a:pt x="47625" y="1044892"/>
                    <a:pt x="58102" y="1022985"/>
                    <a:pt x="78105" y="1016317"/>
                  </a:cubicBezTo>
                  <a:cubicBezTo>
                    <a:pt x="98107" y="1009650"/>
                    <a:pt x="120015" y="1019175"/>
                    <a:pt x="126682" y="1039178"/>
                  </a:cubicBezTo>
                  <a:cubicBezTo>
                    <a:pt x="134302" y="1058228"/>
                    <a:pt x="123825" y="1080135"/>
                    <a:pt x="103822" y="10877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7" name="Google Shape;397;p6"/>
          <p:cNvGrpSpPr/>
          <p:nvPr/>
        </p:nvGrpSpPr>
        <p:grpSpPr>
          <a:xfrm>
            <a:off x="955349" y="1936792"/>
            <a:ext cx="2967698" cy="978623"/>
            <a:chOff x="1985513" y="4307149"/>
            <a:chExt cx="2380861" cy="978623"/>
          </a:xfrm>
        </p:grpSpPr>
        <p:sp>
          <p:nvSpPr>
            <p:cNvPr id="398" name="Google Shape;398;p6"/>
            <p:cNvSpPr txBox="1"/>
            <p:nvPr/>
          </p:nvSpPr>
          <p:spPr>
            <a:xfrm>
              <a:off x="2004348" y="4639441"/>
              <a:ext cx="234663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  <p:sp>
          <p:nvSpPr>
            <p:cNvPr id="399" name="Google Shape;399;p6"/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COLORS.</a:t>
              </a:r>
              <a:endParaRPr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0" name="Google Shape;400;p6"/>
          <p:cNvGrpSpPr/>
          <p:nvPr/>
        </p:nvGrpSpPr>
        <p:grpSpPr>
          <a:xfrm>
            <a:off x="530538" y="4723837"/>
            <a:ext cx="2967698" cy="978623"/>
            <a:chOff x="1985513" y="4307149"/>
            <a:chExt cx="2380861" cy="978623"/>
          </a:xfrm>
        </p:grpSpPr>
        <p:sp>
          <p:nvSpPr>
            <p:cNvPr id="401" name="Google Shape;401;p6"/>
            <p:cNvSpPr txBox="1"/>
            <p:nvPr/>
          </p:nvSpPr>
          <p:spPr>
            <a:xfrm>
              <a:off x="2004348" y="4639441"/>
              <a:ext cx="234663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  <p:sp>
          <p:nvSpPr>
            <p:cNvPr id="402" name="Google Shape;402;p6"/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COLORS.</a:t>
              </a:r>
              <a:endParaRPr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3" name="Google Shape;403;p6"/>
          <p:cNvGrpSpPr/>
          <p:nvPr/>
        </p:nvGrpSpPr>
        <p:grpSpPr>
          <a:xfrm>
            <a:off x="7818778" y="4723837"/>
            <a:ext cx="2967698" cy="978623"/>
            <a:chOff x="1985513" y="4307149"/>
            <a:chExt cx="2380861" cy="978623"/>
          </a:xfrm>
        </p:grpSpPr>
        <p:sp>
          <p:nvSpPr>
            <p:cNvPr id="404" name="Google Shape;404;p6"/>
            <p:cNvSpPr txBox="1"/>
            <p:nvPr/>
          </p:nvSpPr>
          <p:spPr>
            <a:xfrm>
              <a:off x="2004348" y="4639441"/>
              <a:ext cx="234663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  <p:sp>
          <p:nvSpPr>
            <p:cNvPr id="405" name="Google Shape;405;p6"/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COLORS.</a:t>
              </a:r>
              <a:endParaRPr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6" name="Google Shape;406;p6"/>
          <p:cNvGrpSpPr/>
          <p:nvPr/>
        </p:nvGrpSpPr>
        <p:grpSpPr>
          <a:xfrm>
            <a:off x="8245476" y="1936792"/>
            <a:ext cx="2967698" cy="978623"/>
            <a:chOff x="1985513" y="4307149"/>
            <a:chExt cx="2380861" cy="978623"/>
          </a:xfrm>
        </p:grpSpPr>
        <p:sp>
          <p:nvSpPr>
            <p:cNvPr id="407" name="Google Shape;407;p6"/>
            <p:cNvSpPr txBox="1"/>
            <p:nvPr/>
          </p:nvSpPr>
          <p:spPr>
            <a:xfrm>
              <a:off x="2004348" y="4639441"/>
              <a:ext cx="234663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  <p:sp>
          <p:nvSpPr>
            <p:cNvPr id="408" name="Google Shape;408;p6"/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COLORS.</a:t>
              </a:r>
              <a:endParaRPr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7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grpSp>
        <p:nvGrpSpPr>
          <p:cNvPr id="414" name="Google Shape;414;p7"/>
          <p:cNvGrpSpPr/>
          <p:nvPr/>
        </p:nvGrpSpPr>
        <p:grpSpPr>
          <a:xfrm>
            <a:off x="914400" y="235998"/>
            <a:ext cx="4791807" cy="1862048"/>
            <a:chOff x="4651035" y="1734907"/>
            <a:chExt cx="4791807" cy="1862048"/>
          </a:xfrm>
        </p:grpSpPr>
        <p:sp>
          <p:nvSpPr>
            <p:cNvPr id="415" name="Google Shape;415;p7"/>
            <p:cNvSpPr txBox="1"/>
            <p:nvPr/>
          </p:nvSpPr>
          <p:spPr>
            <a:xfrm>
              <a:off x="5611985" y="1923770"/>
              <a:ext cx="3830857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600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WESOME</a:t>
              </a:r>
              <a:endParaRPr b="1" sz="6000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sp>
          <p:nvSpPr>
            <p:cNvPr id="416" name="Google Shape;416;p7"/>
            <p:cNvSpPr txBox="1"/>
            <p:nvPr/>
          </p:nvSpPr>
          <p:spPr>
            <a:xfrm>
              <a:off x="5666752" y="2681288"/>
              <a:ext cx="3776089" cy="7078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0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RESTAURANT</a:t>
              </a:r>
              <a:endParaRPr sz="4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7"/>
            <p:cNvSpPr txBox="1"/>
            <p:nvPr/>
          </p:nvSpPr>
          <p:spPr>
            <a:xfrm>
              <a:off x="4651035" y="1734907"/>
              <a:ext cx="1021196" cy="18620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150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/>
            </a:p>
          </p:txBody>
        </p:sp>
      </p:grpSp>
      <p:sp>
        <p:nvSpPr>
          <p:cNvPr id="418" name="Google Shape;418;p7"/>
          <p:cNvSpPr txBox="1"/>
          <p:nvPr/>
        </p:nvSpPr>
        <p:spPr>
          <a:xfrm>
            <a:off x="1095527" y="5837247"/>
            <a:ext cx="24020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FOOD NAME</a:t>
            </a:r>
            <a:endParaRPr b="1"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p7"/>
          <p:cNvSpPr txBox="1"/>
          <p:nvPr/>
        </p:nvSpPr>
        <p:spPr>
          <a:xfrm>
            <a:off x="4903697" y="5837247"/>
            <a:ext cx="24020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FOOD NAME</a:t>
            </a:r>
            <a:endParaRPr b="1"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7"/>
          <p:cNvSpPr txBox="1"/>
          <p:nvPr/>
        </p:nvSpPr>
        <p:spPr>
          <a:xfrm>
            <a:off x="8711867" y="5837247"/>
            <a:ext cx="24020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FOOD NAME</a:t>
            </a:r>
            <a:endParaRPr b="1"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7"/>
          <p:cNvSpPr txBox="1"/>
          <p:nvPr/>
        </p:nvSpPr>
        <p:spPr>
          <a:xfrm>
            <a:off x="833545" y="1904906"/>
            <a:ext cx="467044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  <a:endParaRPr/>
          </a:p>
        </p:txBody>
      </p:sp>
      <p:sp>
        <p:nvSpPr>
          <p:cNvPr id="422" name="Google Shape;422;p7"/>
          <p:cNvSpPr/>
          <p:nvPr>
            <p:ph idx="3" type="pic"/>
          </p:nvPr>
        </p:nvSpPr>
        <p:spPr>
          <a:xfrm>
            <a:off x="709055" y="3163702"/>
            <a:ext cx="3174968" cy="2435502"/>
          </a:xfrm>
          <a:prstGeom prst="rect">
            <a:avLst/>
          </a:prstGeom>
          <a:solidFill>
            <a:srgbClr val="D8D8D8"/>
          </a:soli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23" name="Google Shape;423;p7"/>
          <p:cNvSpPr/>
          <p:nvPr>
            <p:ph idx="4" type="pic"/>
          </p:nvPr>
        </p:nvSpPr>
        <p:spPr>
          <a:xfrm rot="-589555">
            <a:off x="4517226" y="2806647"/>
            <a:ext cx="3174968" cy="2435502"/>
          </a:xfrm>
          <a:prstGeom prst="rect">
            <a:avLst/>
          </a:prstGeom>
          <a:solidFill>
            <a:srgbClr val="D8D8D8"/>
          </a:soli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24" name="Google Shape;424;p7"/>
          <p:cNvSpPr/>
          <p:nvPr>
            <p:ph idx="5" type="pic"/>
          </p:nvPr>
        </p:nvSpPr>
        <p:spPr>
          <a:xfrm>
            <a:off x="8325395" y="3163702"/>
            <a:ext cx="3174968" cy="2435502"/>
          </a:xfrm>
          <a:prstGeom prst="rect">
            <a:avLst/>
          </a:prstGeom>
          <a:solidFill>
            <a:srgbClr val="D8D8D8"/>
          </a:soli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sp>
      <p:grpSp>
        <p:nvGrpSpPr>
          <p:cNvPr id="425" name="Google Shape;425;p7"/>
          <p:cNvGrpSpPr/>
          <p:nvPr/>
        </p:nvGrpSpPr>
        <p:grpSpPr>
          <a:xfrm>
            <a:off x="6096000" y="2098046"/>
            <a:ext cx="1067859" cy="1074394"/>
            <a:chOff x="4436126" y="4217052"/>
            <a:chExt cx="1985613" cy="1997765"/>
          </a:xfrm>
        </p:grpSpPr>
        <p:grpSp>
          <p:nvGrpSpPr>
            <p:cNvPr id="426" name="Google Shape;426;p7"/>
            <p:cNvGrpSpPr/>
            <p:nvPr/>
          </p:nvGrpSpPr>
          <p:grpSpPr>
            <a:xfrm>
              <a:off x="4436126" y="4217052"/>
              <a:ext cx="1985613" cy="1997765"/>
              <a:chOff x="7561093" y="1122933"/>
              <a:chExt cx="3309542" cy="3329797"/>
            </a:xfrm>
          </p:grpSpPr>
          <p:sp>
            <p:nvSpPr>
              <p:cNvPr id="427" name="Google Shape;427;p7"/>
              <p:cNvSpPr/>
              <p:nvPr/>
            </p:nvSpPr>
            <p:spPr>
              <a:xfrm>
                <a:off x="7561093" y="1122933"/>
                <a:ext cx="3309542" cy="3329797"/>
              </a:xfrm>
              <a:custGeom>
                <a:rect b="b" l="l" r="r" t="t"/>
                <a:pathLst>
                  <a:path extrusionOk="0" h="6849667" w="6808002">
                    <a:moveTo>
                      <a:pt x="2786240" y="129180"/>
                    </a:moveTo>
                    <a:lnTo>
                      <a:pt x="2727076" y="253341"/>
                    </a:lnTo>
                    <a:cubicBezTo>
                      <a:pt x="2672912" y="377501"/>
                      <a:pt x="2514586" y="416666"/>
                      <a:pt x="2406258" y="337503"/>
                    </a:cubicBezTo>
                    <a:lnTo>
                      <a:pt x="2293763" y="258340"/>
                    </a:lnTo>
                    <a:cubicBezTo>
                      <a:pt x="2165436" y="164178"/>
                      <a:pt x="1982945" y="243341"/>
                      <a:pt x="1953780" y="397500"/>
                    </a:cubicBezTo>
                    <a:lnTo>
                      <a:pt x="1928781" y="531660"/>
                    </a:lnTo>
                    <a:cubicBezTo>
                      <a:pt x="1903782" y="665821"/>
                      <a:pt x="1766289" y="744983"/>
                      <a:pt x="1642962" y="699986"/>
                    </a:cubicBezTo>
                    <a:lnTo>
                      <a:pt x="1514635" y="649988"/>
                    </a:lnTo>
                    <a:cubicBezTo>
                      <a:pt x="1366309" y="595824"/>
                      <a:pt x="1208816" y="714151"/>
                      <a:pt x="1223815" y="873310"/>
                    </a:cubicBezTo>
                    <a:lnTo>
                      <a:pt x="1238815" y="1012470"/>
                    </a:lnTo>
                    <a:cubicBezTo>
                      <a:pt x="1253814" y="1146631"/>
                      <a:pt x="1140486" y="1260792"/>
                      <a:pt x="1002160" y="1250792"/>
                    </a:cubicBezTo>
                    <a:lnTo>
                      <a:pt x="868833" y="1240793"/>
                    </a:lnTo>
                    <a:cubicBezTo>
                      <a:pt x="709674" y="1224960"/>
                      <a:pt x="591346" y="1384119"/>
                      <a:pt x="645510" y="1532445"/>
                    </a:cubicBezTo>
                    <a:lnTo>
                      <a:pt x="694675" y="1661605"/>
                    </a:lnTo>
                    <a:cubicBezTo>
                      <a:pt x="743839" y="1790766"/>
                      <a:pt x="660510" y="1929092"/>
                      <a:pt x="527183" y="1949091"/>
                    </a:cubicBezTo>
                    <a:lnTo>
                      <a:pt x="393856" y="1974090"/>
                    </a:lnTo>
                    <a:cubicBezTo>
                      <a:pt x="236364" y="1999089"/>
                      <a:pt x="162200" y="2182414"/>
                      <a:pt x="255529" y="2316574"/>
                    </a:cubicBezTo>
                    <a:lnTo>
                      <a:pt x="334692" y="2430735"/>
                    </a:lnTo>
                    <a:cubicBezTo>
                      <a:pt x="413855" y="2539896"/>
                      <a:pt x="373857" y="2698222"/>
                      <a:pt x="250530" y="2753219"/>
                    </a:cubicBezTo>
                    <a:lnTo>
                      <a:pt x="127202" y="2812383"/>
                    </a:lnTo>
                    <a:cubicBezTo>
                      <a:pt x="-16124" y="2876547"/>
                      <a:pt x="-45289" y="3074870"/>
                      <a:pt x="78038" y="3179032"/>
                    </a:cubicBezTo>
                    <a:lnTo>
                      <a:pt x="181366" y="3268194"/>
                    </a:lnTo>
                    <a:cubicBezTo>
                      <a:pt x="284695" y="3352357"/>
                      <a:pt x="284695" y="3516515"/>
                      <a:pt x="181366" y="3600678"/>
                    </a:cubicBezTo>
                    <a:lnTo>
                      <a:pt x="78871" y="3690674"/>
                    </a:lnTo>
                    <a:cubicBezTo>
                      <a:pt x="-44456" y="3794835"/>
                      <a:pt x="-19457" y="3988159"/>
                      <a:pt x="128035" y="4057322"/>
                    </a:cubicBezTo>
                    <a:lnTo>
                      <a:pt x="251363" y="4116486"/>
                    </a:lnTo>
                    <a:cubicBezTo>
                      <a:pt x="374690" y="4170650"/>
                      <a:pt x="413855" y="4329809"/>
                      <a:pt x="335525" y="4438971"/>
                    </a:cubicBezTo>
                    <a:lnTo>
                      <a:pt x="256363" y="4553132"/>
                    </a:lnTo>
                    <a:cubicBezTo>
                      <a:pt x="163034" y="4682292"/>
                      <a:pt x="241363" y="4865617"/>
                      <a:pt x="394689" y="4895615"/>
                    </a:cubicBezTo>
                    <a:lnTo>
                      <a:pt x="528016" y="4920614"/>
                    </a:lnTo>
                    <a:cubicBezTo>
                      <a:pt x="661343" y="4945613"/>
                      <a:pt x="740506" y="5083939"/>
                      <a:pt x="695508" y="5208100"/>
                    </a:cubicBezTo>
                    <a:lnTo>
                      <a:pt x="646344" y="5337260"/>
                    </a:lnTo>
                    <a:cubicBezTo>
                      <a:pt x="592180" y="5486420"/>
                      <a:pt x="710507" y="5644746"/>
                      <a:pt x="867999" y="5629746"/>
                    </a:cubicBezTo>
                    <a:lnTo>
                      <a:pt x="1006326" y="5614747"/>
                    </a:lnTo>
                    <a:cubicBezTo>
                      <a:pt x="1139653" y="5599748"/>
                      <a:pt x="1252981" y="5713909"/>
                      <a:pt x="1242981" y="5853069"/>
                    </a:cubicBezTo>
                    <a:lnTo>
                      <a:pt x="1227982" y="5992228"/>
                    </a:lnTo>
                    <a:cubicBezTo>
                      <a:pt x="1212983" y="6150554"/>
                      <a:pt x="1371308" y="6269715"/>
                      <a:pt x="1518801" y="6215551"/>
                    </a:cubicBezTo>
                    <a:lnTo>
                      <a:pt x="1647128" y="6165554"/>
                    </a:lnTo>
                    <a:cubicBezTo>
                      <a:pt x="1775455" y="6115556"/>
                      <a:pt x="1913782" y="6200552"/>
                      <a:pt x="1932948" y="6333878"/>
                    </a:cubicBezTo>
                    <a:lnTo>
                      <a:pt x="1957946" y="6468039"/>
                    </a:lnTo>
                    <a:cubicBezTo>
                      <a:pt x="1982945" y="6626364"/>
                      <a:pt x="2165436" y="6701361"/>
                      <a:pt x="2297930" y="6607199"/>
                    </a:cubicBezTo>
                    <a:lnTo>
                      <a:pt x="2411258" y="6528036"/>
                    </a:lnTo>
                    <a:cubicBezTo>
                      <a:pt x="2519586" y="6448873"/>
                      <a:pt x="2677911" y="6488038"/>
                      <a:pt x="2732075" y="6612198"/>
                    </a:cubicBezTo>
                    <a:lnTo>
                      <a:pt x="2791239" y="6736359"/>
                    </a:lnTo>
                    <a:cubicBezTo>
                      <a:pt x="2818738" y="6798023"/>
                      <a:pt x="2871235" y="6838854"/>
                      <a:pt x="2929566" y="6855520"/>
                    </a:cubicBezTo>
                    <a:lnTo>
                      <a:pt x="3049560" y="6855520"/>
                    </a:lnTo>
                    <a:cubicBezTo>
                      <a:pt x="3089558" y="6844687"/>
                      <a:pt x="3127056" y="6822188"/>
                      <a:pt x="3157055" y="6786357"/>
                    </a:cubicBezTo>
                    <a:lnTo>
                      <a:pt x="3246217" y="6682195"/>
                    </a:lnTo>
                    <a:cubicBezTo>
                      <a:pt x="3330380" y="6578034"/>
                      <a:pt x="3492872" y="6578034"/>
                      <a:pt x="3577034" y="6682195"/>
                    </a:cubicBezTo>
                    <a:lnTo>
                      <a:pt x="3666197" y="6786357"/>
                    </a:lnTo>
                    <a:cubicBezTo>
                      <a:pt x="3695362" y="6821355"/>
                      <a:pt x="3731193" y="6843854"/>
                      <a:pt x="3769525" y="6855520"/>
                    </a:cubicBezTo>
                    <a:lnTo>
                      <a:pt x="3897019" y="6855520"/>
                    </a:lnTo>
                    <a:cubicBezTo>
                      <a:pt x="3952849" y="6838021"/>
                      <a:pt x="4002847" y="6798023"/>
                      <a:pt x="4031179" y="6736359"/>
                    </a:cubicBezTo>
                    <a:lnTo>
                      <a:pt x="4090343" y="6612198"/>
                    </a:lnTo>
                    <a:cubicBezTo>
                      <a:pt x="4144507" y="6488038"/>
                      <a:pt x="4302833" y="6448873"/>
                      <a:pt x="4411161" y="6528036"/>
                    </a:cubicBezTo>
                    <a:lnTo>
                      <a:pt x="4524488" y="6607199"/>
                    </a:lnTo>
                    <a:cubicBezTo>
                      <a:pt x="4652816" y="6701361"/>
                      <a:pt x="4835307" y="6622198"/>
                      <a:pt x="4864472" y="6468039"/>
                    </a:cubicBezTo>
                    <a:lnTo>
                      <a:pt x="4889471" y="6333878"/>
                    </a:lnTo>
                    <a:cubicBezTo>
                      <a:pt x="4914469" y="6199718"/>
                      <a:pt x="5051963" y="6120556"/>
                      <a:pt x="5175290" y="6165554"/>
                    </a:cubicBezTo>
                    <a:lnTo>
                      <a:pt x="5303617" y="6215551"/>
                    </a:lnTo>
                    <a:cubicBezTo>
                      <a:pt x="5451943" y="6269715"/>
                      <a:pt x="5609436" y="6151388"/>
                      <a:pt x="5594437" y="5992228"/>
                    </a:cubicBezTo>
                    <a:lnTo>
                      <a:pt x="5579437" y="5853069"/>
                    </a:lnTo>
                    <a:cubicBezTo>
                      <a:pt x="5564438" y="5718908"/>
                      <a:pt x="5677766" y="5604747"/>
                      <a:pt x="5816092" y="5614747"/>
                    </a:cubicBezTo>
                    <a:lnTo>
                      <a:pt x="5954419" y="5629746"/>
                    </a:lnTo>
                    <a:cubicBezTo>
                      <a:pt x="6111911" y="5644746"/>
                      <a:pt x="6230239" y="5485586"/>
                      <a:pt x="6176075" y="5337260"/>
                    </a:cubicBezTo>
                    <a:lnTo>
                      <a:pt x="6126910" y="5208100"/>
                    </a:lnTo>
                    <a:cubicBezTo>
                      <a:pt x="6077746" y="5078940"/>
                      <a:pt x="6161076" y="4940613"/>
                      <a:pt x="6294402" y="4920614"/>
                    </a:cubicBezTo>
                    <a:lnTo>
                      <a:pt x="6427729" y="4895615"/>
                    </a:lnTo>
                    <a:cubicBezTo>
                      <a:pt x="6585221" y="4870616"/>
                      <a:pt x="6659385" y="4687292"/>
                      <a:pt x="6566056" y="4553132"/>
                    </a:cubicBezTo>
                    <a:lnTo>
                      <a:pt x="6486893" y="4438971"/>
                    </a:lnTo>
                    <a:cubicBezTo>
                      <a:pt x="6407730" y="4329809"/>
                      <a:pt x="6447728" y="4171484"/>
                      <a:pt x="6571055" y="4116486"/>
                    </a:cubicBezTo>
                    <a:lnTo>
                      <a:pt x="6694383" y="4057322"/>
                    </a:lnTo>
                    <a:cubicBezTo>
                      <a:pt x="6763546" y="4019824"/>
                      <a:pt x="6804377" y="3952327"/>
                      <a:pt x="6811877" y="3879831"/>
                    </a:cubicBezTo>
                    <a:lnTo>
                      <a:pt x="6811877" y="3828167"/>
                    </a:lnTo>
                    <a:cubicBezTo>
                      <a:pt x="6806044" y="3773169"/>
                      <a:pt x="6780212" y="3719839"/>
                      <a:pt x="6733547" y="3679841"/>
                    </a:cubicBezTo>
                    <a:lnTo>
                      <a:pt x="6629386" y="3591512"/>
                    </a:lnTo>
                    <a:cubicBezTo>
                      <a:pt x="6526058" y="3502349"/>
                      <a:pt x="6526058" y="3343191"/>
                      <a:pt x="6629386" y="3259028"/>
                    </a:cubicBezTo>
                    <a:lnTo>
                      <a:pt x="6732714" y="3169866"/>
                    </a:lnTo>
                    <a:cubicBezTo>
                      <a:pt x="6782712" y="3127368"/>
                      <a:pt x="6807711" y="3070704"/>
                      <a:pt x="6811044" y="3013207"/>
                    </a:cubicBezTo>
                    <a:lnTo>
                      <a:pt x="6811044" y="2990708"/>
                    </a:lnTo>
                    <a:cubicBezTo>
                      <a:pt x="6806878" y="2914045"/>
                      <a:pt x="6763546" y="2840715"/>
                      <a:pt x="6683550" y="2803217"/>
                    </a:cubicBezTo>
                    <a:lnTo>
                      <a:pt x="6560223" y="2744053"/>
                    </a:lnTo>
                    <a:cubicBezTo>
                      <a:pt x="6436895" y="2689889"/>
                      <a:pt x="6397730" y="2530730"/>
                      <a:pt x="6476060" y="2421569"/>
                    </a:cubicBezTo>
                    <a:lnTo>
                      <a:pt x="6555223" y="2307407"/>
                    </a:lnTo>
                    <a:cubicBezTo>
                      <a:pt x="6648552" y="2178247"/>
                      <a:pt x="6570222" y="1994923"/>
                      <a:pt x="6416896" y="1964924"/>
                    </a:cubicBezTo>
                    <a:lnTo>
                      <a:pt x="6283569" y="1939925"/>
                    </a:lnTo>
                    <a:cubicBezTo>
                      <a:pt x="6150242" y="1914927"/>
                      <a:pt x="6071080" y="1776600"/>
                      <a:pt x="6116078" y="1652439"/>
                    </a:cubicBezTo>
                    <a:lnTo>
                      <a:pt x="6165242" y="1523279"/>
                    </a:lnTo>
                    <a:cubicBezTo>
                      <a:pt x="6219406" y="1374119"/>
                      <a:pt x="6101078" y="1215794"/>
                      <a:pt x="5943586" y="1230793"/>
                    </a:cubicBezTo>
                    <a:lnTo>
                      <a:pt x="5805260" y="1245792"/>
                    </a:lnTo>
                    <a:cubicBezTo>
                      <a:pt x="5671933" y="1260792"/>
                      <a:pt x="5558605" y="1146631"/>
                      <a:pt x="5568604" y="1007471"/>
                    </a:cubicBezTo>
                    <a:lnTo>
                      <a:pt x="5583603" y="868311"/>
                    </a:lnTo>
                    <a:cubicBezTo>
                      <a:pt x="5598603" y="709985"/>
                      <a:pt x="5440277" y="590824"/>
                      <a:pt x="5292784" y="644988"/>
                    </a:cubicBezTo>
                    <a:lnTo>
                      <a:pt x="5164457" y="694986"/>
                    </a:lnTo>
                    <a:cubicBezTo>
                      <a:pt x="5036130" y="744983"/>
                      <a:pt x="4897803" y="659987"/>
                      <a:pt x="4878638" y="526661"/>
                    </a:cubicBezTo>
                    <a:lnTo>
                      <a:pt x="4853639" y="392500"/>
                    </a:lnTo>
                    <a:cubicBezTo>
                      <a:pt x="4828640" y="234175"/>
                      <a:pt x="4646149" y="159178"/>
                      <a:pt x="4513656" y="253341"/>
                    </a:cubicBezTo>
                    <a:lnTo>
                      <a:pt x="4399495" y="332503"/>
                    </a:lnTo>
                    <a:cubicBezTo>
                      <a:pt x="4291166" y="411666"/>
                      <a:pt x="4132841" y="372501"/>
                      <a:pt x="4078677" y="248341"/>
                    </a:cubicBezTo>
                    <a:lnTo>
                      <a:pt x="4019513" y="124180"/>
                    </a:lnTo>
                    <a:cubicBezTo>
                      <a:pt x="3988681" y="54184"/>
                      <a:pt x="3926184" y="11686"/>
                      <a:pt x="3857854" y="20"/>
                    </a:cubicBezTo>
                    <a:lnTo>
                      <a:pt x="3784524" y="20"/>
                    </a:lnTo>
                    <a:cubicBezTo>
                      <a:pt x="3736193" y="8352"/>
                      <a:pt x="3690362" y="31685"/>
                      <a:pt x="3654531" y="74183"/>
                    </a:cubicBezTo>
                    <a:lnTo>
                      <a:pt x="3566202" y="178344"/>
                    </a:lnTo>
                    <a:cubicBezTo>
                      <a:pt x="3477039" y="282506"/>
                      <a:pt x="3319547" y="282506"/>
                      <a:pt x="3235384" y="178344"/>
                    </a:cubicBezTo>
                    <a:lnTo>
                      <a:pt x="3151222" y="79182"/>
                    </a:lnTo>
                    <a:cubicBezTo>
                      <a:pt x="3106224" y="25018"/>
                      <a:pt x="3044560" y="-814"/>
                      <a:pt x="2982897" y="20"/>
                    </a:cubicBezTo>
                    <a:lnTo>
                      <a:pt x="2982063" y="20"/>
                    </a:lnTo>
                    <a:cubicBezTo>
                      <a:pt x="2902901" y="853"/>
                      <a:pt x="2825404" y="45017"/>
                      <a:pt x="2786240" y="12918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" name="Google Shape;428;p7"/>
              <p:cNvSpPr/>
              <p:nvPr/>
            </p:nvSpPr>
            <p:spPr>
              <a:xfrm>
                <a:off x="7804960" y="1368293"/>
                <a:ext cx="2821808" cy="2839077"/>
              </a:xfrm>
              <a:custGeom>
                <a:rect b="b" l="l" r="r" t="t"/>
                <a:pathLst>
                  <a:path extrusionOk="0" h="4345517" w="4319084">
                    <a:moveTo>
                      <a:pt x="1768155" y="81953"/>
                    </a:moveTo>
                    <a:lnTo>
                      <a:pt x="1730621" y="160723"/>
                    </a:lnTo>
                    <a:cubicBezTo>
                      <a:pt x="1696258" y="239492"/>
                      <a:pt x="1595815" y="264338"/>
                      <a:pt x="1527090" y="214116"/>
                    </a:cubicBezTo>
                    <a:lnTo>
                      <a:pt x="1455722" y="163894"/>
                    </a:lnTo>
                    <a:cubicBezTo>
                      <a:pt x="1374310" y="104157"/>
                      <a:pt x="1258535" y="154379"/>
                      <a:pt x="1240032" y="252179"/>
                    </a:cubicBezTo>
                    <a:lnTo>
                      <a:pt x="1224173" y="337292"/>
                    </a:lnTo>
                    <a:cubicBezTo>
                      <a:pt x="1208313" y="422405"/>
                      <a:pt x="1121085" y="472627"/>
                      <a:pt x="1042845" y="444080"/>
                    </a:cubicBezTo>
                    <a:lnTo>
                      <a:pt x="961433" y="412361"/>
                    </a:lnTo>
                    <a:cubicBezTo>
                      <a:pt x="867333" y="377998"/>
                      <a:pt x="767417" y="453067"/>
                      <a:pt x="776933" y="554039"/>
                    </a:cubicBezTo>
                    <a:lnTo>
                      <a:pt x="786449" y="642324"/>
                    </a:lnTo>
                    <a:cubicBezTo>
                      <a:pt x="795965" y="727437"/>
                      <a:pt x="724068" y="799863"/>
                      <a:pt x="636312" y="793519"/>
                    </a:cubicBezTo>
                    <a:lnTo>
                      <a:pt x="551727" y="787175"/>
                    </a:lnTo>
                    <a:cubicBezTo>
                      <a:pt x="450755" y="777130"/>
                      <a:pt x="375686" y="878103"/>
                      <a:pt x="410049" y="972203"/>
                    </a:cubicBezTo>
                    <a:lnTo>
                      <a:pt x="441239" y="1054144"/>
                    </a:lnTo>
                    <a:cubicBezTo>
                      <a:pt x="472430" y="1136085"/>
                      <a:pt x="419565" y="1223841"/>
                      <a:pt x="334980" y="1236529"/>
                    </a:cubicBezTo>
                    <a:lnTo>
                      <a:pt x="250396" y="1252388"/>
                    </a:lnTo>
                    <a:cubicBezTo>
                      <a:pt x="150481" y="1268248"/>
                      <a:pt x="103431" y="1384551"/>
                      <a:pt x="162640" y="1469664"/>
                    </a:cubicBezTo>
                    <a:lnTo>
                      <a:pt x="212862" y="1542090"/>
                    </a:lnTo>
                    <a:cubicBezTo>
                      <a:pt x="263084" y="1611343"/>
                      <a:pt x="237708" y="1711787"/>
                      <a:pt x="159468" y="1746678"/>
                    </a:cubicBezTo>
                    <a:lnTo>
                      <a:pt x="81227" y="1784212"/>
                    </a:lnTo>
                    <a:cubicBezTo>
                      <a:pt x="-9701" y="1824918"/>
                      <a:pt x="-28204" y="1950737"/>
                      <a:pt x="50037" y="2016819"/>
                    </a:cubicBezTo>
                    <a:lnTo>
                      <a:pt x="115590" y="2073385"/>
                    </a:lnTo>
                    <a:cubicBezTo>
                      <a:pt x="181143" y="2126778"/>
                      <a:pt x="181143" y="2230923"/>
                      <a:pt x="115590" y="2284317"/>
                    </a:cubicBezTo>
                    <a:lnTo>
                      <a:pt x="50037" y="2340882"/>
                    </a:lnTo>
                    <a:cubicBezTo>
                      <a:pt x="-28204" y="2406964"/>
                      <a:pt x="-12344" y="2529611"/>
                      <a:pt x="81227" y="2573489"/>
                    </a:cubicBezTo>
                    <a:lnTo>
                      <a:pt x="159468" y="2611023"/>
                    </a:lnTo>
                    <a:cubicBezTo>
                      <a:pt x="237708" y="2645386"/>
                      <a:pt x="262555" y="2746358"/>
                      <a:pt x="212862" y="2815612"/>
                    </a:cubicBezTo>
                    <a:lnTo>
                      <a:pt x="162640" y="2888037"/>
                    </a:lnTo>
                    <a:cubicBezTo>
                      <a:pt x="103431" y="2969978"/>
                      <a:pt x="153124" y="3086281"/>
                      <a:pt x="250396" y="3105313"/>
                    </a:cubicBezTo>
                    <a:lnTo>
                      <a:pt x="334980" y="3121173"/>
                    </a:lnTo>
                    <a:cubicBezTo>
                      <a:pt x="419565" y="3137032"/>
                      <a:pt x="469786" y="3224788"/>
                      <a:pt x="441239" y="3303557"/>
                    </a:cubicBezTo>
                    <a:lnTo>
                      <a:pt x="410049" y="3385498"/>
                    </a:lnTo>
                    <a:cubicBezTo>
                      <a:pt x="375686" y="3480127"/>
                      <a:pt x="450755" y="3580571"/>
                      <a:pt x="550670" y="3571055"/>
                    </a:cubicBezTo>
                    <a:lnTo>
                      <a:pt x="638426" y="3561539"/>
                    </a:lnTo>
                    <a:cubicBezTo>
                      <a:pt x="723011" y="3552024"/>
                      <a:pt x="794907" y="3624449"/>
                      <a:pt x="788563" y="3712734"/>
                    </a:cubicBezTo>
                    <a:lnTo>
                      <a:pt x="779048" y="3801019"/>
                    </a:lnTo>
                    <a:cubicBezTo>
                      <a:pt x="769532" y="3901462"/>
                      <a:pt x="869976" y="3977060"/>
                      <a:pt x="963547" y="3942697"/>
                    </a:cubicBezTo>
                    <a:lnTo>
                      <a:pt x="1044960" y="3910978"/>
                    </a:lnTo>
                    <a:cubicBezTo>
                      <a:pt x="1126372" y="3879259"/>
                      <a:pt x="1214128" y="3933181"/>
                      <a:pt x="1226287" y="4017766"/>
                    </a:cubicBezTo>
                    <a:lnTo>
                      <a:pt x="1242147" y="4102879"/>
                    </a:lnTo>
                    <a:cubicBezTo>
                      <a:pt x="1258006" y="4203323"/>
                      <a:pt x="1373781" y="4250901"/>
                      <a:pt x="1457837" y="4191163"/>
                    </a:cubicBezTo>
                    <a:lnTo>
                      <a:pt x="1529733" y="4140942"/>
                    </a:lnTo>
                    <a:cubicBezTo>
                      <a:pt x="1598458" y="4090720"/>
                      <a:pt x="1698902" y="4115566"/>
                      <a:pt x="1733264" y="4194336"/>
                    </a:cubicBezTo>
                    <a:lnTo>
                      <a:pt x="1770798" y="4273105"/>
                    </a:lnTo>
                    <a:cubicBezTo>
                      <a:pt x="1788244" y="4312225"/>
                      <a:pt x="1821549" y="4338129"/>
                      <a:pt x="1858555" y="4348702"/>
                    </a:cubicBezTo>
                    <a:lnTo>
                      <a:pt x="1935209" y="4348702"/>
                    </a:lnTo>
                    <a:cubicBezTo>
                      <a:pt x="1960584" y="4341829"/>
                      <a:pt x="1984374" y="4327556"/>
                      <a:pt x="2003405" y="4304824"/>
                    </a:cubicBezTo>
                    <a:lnTo>
                      <a:pt x="2059971" y="4238742"/>
                    </a:lnTo>
                    <a:cubicBezTo>
                      <a:pt x="2113365" y="4172661"/>
                      <a:pt x="2216452" y="4172661"/>
                      <a:pt x="2269846" y="4238742"/>
                    </a:cubicBezTo>
                    <a:lnTo>
                      <a:pt x="2326412" y="4304824"/>
                    </a:lnTo>
                    <a:cubicBezTo>
                      <a:pt x="2344914" y="4327027"/>
                      <a:pt x="2367646" y="4341301"/>
                      <a:pt x="2391964" y="4348702"/>
                    </a:cubicBezTo>
                    <a:lnTo>
                      <a:pt x="2472848" y="4348702"/>
                    </a:lnTo>
                    <a:cubicBezTo>
                      <a:pt x="2508268" y="4337600"/>
                      <a:pt x="2539987" y="4312225"/>
                      <a:pt x="2557961" y="4273105"/>
                    </a:cubicBezTo>
                    <a:lnTo>
                      <a:pt x="2595495" y="4194336"/>
                    </a:lnTo>
                    <a:cubicBezTo>
                      <a:pt x="2629858" y="4115566"/>
                      <a:pt x="2730302" y="4090720"/>
                      <a:pt x="2799026" y="4140942"/>
                    </a:cubicBezTo>
                    <a:lnTo>
                      <a:pt x="2870923" y="4191163"/>
                    </a:lnTo>
                    <a:cubicBezTo>
                      <a:pt x="2952335" y="4250901"/>
                      <a:pt x="3068110" y="4200679"/>
                      <a:pt x="3086613" y="4102879"/>
                    </a:cubicBezTo>
                    <a:lnTo>
                      <a:pt x="3102472" y="4017766"/>
                    </a:lnTo>
                    <a:cubicBezTo>
                      <a:pt x="3118332" y="3932653"/>
                      <a:pt x="3205559" y="3882431"/>
                      <a:pt x="3283800" y="3910978"/>
                    </a:cubicBezTo>
                    <a:lnTo>
                      <a:pt x="3365212" y="3942697"/>
                    </a:lnTo>
                    <a:cubicBezTo>
                      <a:pt x="3459312" y="3977060"/>
                      <a:pt x="3559227" y="3901991"/>
                      <a:pt x="3549712" y="3801019"/>
                    </a:cubicBezTo>
                    <a:lnTo>
                      <a:pt x="3540196" y="3712734"/>
                    </a:lnTo>
                    <a:cubicBezTo>
                      <a:pt x="3530680" y="3627621"/>
                      <a:pt x="3602577" y="3555195"/>
                      <a:pt x="3690333" y="3561539"/>
                    </a:cubicBezTo>
                    <a:lnTo>
                      <a:pt x="3778089" y="3571055"/>
                    </a:lnTo>
                    <a:cubicBezTo>
                      <a:pt x="3878004" y="3580571"/>
                      <a:pt x="3953073" y="3479598"/>
                      <a:pt x="3918711" y="3385498"/>
                    </a:cubicBezTo>
                    <a:lnTo>
                      <a:pt x="3887520" y="3303557"/>
                    </a:lnTo>
                    <a:cubicBezTo>
                      <a:pt x="3856330" y="3221616"/>
                      <a:pt x="3909195" y="3133860"/>
                      <a:pt x="3993779" y="3121173"/>
                    </a:cubicBezTo>
                    <a:lnTo>
                      <a:pt x="4078364" y="3105313"/>
                    </a:lnTo>
                    <a:cubicBezTo>
                      <a:pt x="4178279" y="3089453"/>
                      <a:pt x="4225329" y="2973150"/>
                      <a:pt x="4166120" y="2888037"/>
                    </a:cubicBezTo>
                    <a:lnTo>
                      <a:pt x="4115898" y="2815612"/>
                    </a:lnTo>
                    <a:cubicBezTo>
                      <a:pt x="4065676" y="2746358"/>
                      <a:pt x="4091051" y="2645914"/>
                      <a:pt x="4169291" y="2611023"/>
                    </a:cubicBezTo>
                    <a:lnTo>
                      <a:pt x="4247532" y="2573489"/>
                    </a:lnTo>
                    <a:cubicBezTo>
                      <a:pt x="4291410" y="2549700"/>
                      <a:pt x="4317314" y="2506879"/>
                      <a:pt x="4322072" y="2460886"/>
                    </a:cubicBezTo>
                    <a:lnTo>
                      <a:pt x="4322072" y="2428110"/>
                    </a:lnTo>
                    <a:cubicBezTo>
                      <a:pt x="4318371" y="2393219"/>
                      <a:pt x="4301983" y="2359385"/>
                      <a:pt x="4272379" y="2334010"/>
                    </a:cubicBezTo>
                    <a:lnTo>
                      <a:pt x="4206297" y="2278502"/>
                    </a:lnTo>
                    <a:cubicBezTo>
                      <a:pt x="4140744" y="2221936"/>
                      <a:pt x="4140744" y="2120963"/>
                      <a:pt x="4206297" y="2067569"/>
                    </a:cubicBezTo>
                    <a:lnTo>
                      <a:pt x="4271850" y="2011004"/>
                    </a:lnTo>
                    <a:cubicBezTo>
                      <a:pt x="4303569" y="1984042"/>
                      <a:pt x="4319429" y="1948094"/>
                      <a:pt x="4321543" y="1911617"/>
                    </a:cubicBezTo>
                    <a:lnTo>
                      <a:pt x="4321543" y="1897344"/>
                    </a:lnTo>
                    <a:cubicBezTo>
                      <a:pt x="4318900" y="1848708"/>
                      <a:pt x="4291410" y="1802186"/>
                      <a:pt x="4240660" y="1778397"/>
                    </a:cubicBezTo>
                    <a:lnTo>
                      <a:pt x="4162419" y="1740863"/>
                    </a:lnTo>
                    <a:cubicBezTo>
                      <a:pt x="4084179" y="1706500"/>
                      <a:pt x="4059332" y="1605528"/>
                      <a:pt x="4109025" y="1536274"/>
                    </a:cubicBezTo>
                    <a:lnTo>
                      <a:pt x="4159247" y="1463849"/>
                    </a:lnTo>
                    <a:cubicBezTo>
                      <a:pt x="4218456" y="1381908"/>
                      <a:pt x="4168763" y="1265605"/>
                      <a:pt x="4071491" y="1246573"/>
                    </a:cubicBezTo>
                    <a:lnTo>
                      <a:pt x="3986907" y="1230714"/>
                    </a:lnTo>
                    <a:cubicBezTo>
                      <a:pt x="3902322" y="1214854"/>
                      <a:pt x="3852100" y="1127098"/>
                      <a:pt x="3880648" y="1048329"/>
                    </a:cubicBezTo>
                    <a:lnTo>
                      <a:pt x="3911838" y="966388"/>
                    </a:lnTo>
                    <a:cubicBezTo>
                      <a:pt x="3946201" y="871759"/>
                      <a:pt x="3871132" y="771315"/>
                      <a:pt x="3771217" y="780831"/>
                    </a:cubicBezTo>
                    <a:lnTo>
                      <a:pt x="3683461" y="790347"/>
                    </a:lnTo>
                    <a:cubicBezTo>
                      <a:pt x="3598876" y="799863"/>
                      <a:pt x="3526980" y="727437"/>
                      <a:pt x="3533323" y="639152"/>
                    </a:cubicBezTo>
                    <a:lnTo>
                      <a:pt x="3542839" y="550868"/>
                    </a:lnTo>
                    <a:cubicBezTo>
                      <a:pt x="3552355" y="450424"/>
                      <a:pt x="3451911" y="374826"/>
                      <a:pt x="3358340" y="409189"/>
                    </a:cubicBezTo>
                    <a:lnTo>
                      <a:pt x="3276927" y="440908"/>
                    </a:lnTo>
                    <a:cubicBezTo>
                      <a:pt x="3195515" y="472627"/>
                      <a:pt x="3107759" y="418705"/>
                      <a:pt x="3095600" y="334120"/>
                    </a:cubicBezTo>
                    <a:lnTo>
                      <a:pt x="3079740" y="249007"/>
                    </a:lnTo>
                    <a:cubicBezTo>
                      <a:pt x="3063881" y="148564"/>
                      <a:pt x="2948106" y="100985"/>
                      <a:pt x="2864050" y="160723"/>
                    </a:cubicBezTo>
                    <a:lnTo>
                      <a:pt x="2791625" y="210944"/>
                    </a:lnTo>
                    <a:cubicBezTo>
                      <a:pt x="2722900" y="261166"/>
                      <a:pt x="2622456" y="236320"/>
                      <a:pt x="2588094" y="157551"/>
                    </a:cubicBezTo>
                    <a:lnTo>
                      <a:pt x="2550560" y="78781"/>
                    </a:lnTo>
                    <a:cubicBezTo>
                      <a:pt x="2531000" y="34375"/>
                      <a:pt x="2491351" y="7414"/>
                      <a:pt x="2448001" y="12"/>
                    </a:cubicBezTo>
                    <a:lnTo>
                      <a:pt x="2401480" y="12"/>
                    </a:lnTo>
                    <a:cubicBezTo>
                      <a:pt x="2370818" y="5299"/>
                      <a:pt x="2341742" y="20101"/>
                      <a:pt x="2319010" y="47062"/>
                    </a:cubicBezTo>
                    <a:lnTo>
                      <a:pt x="2262973" y="113144"/>
                    </a:lnTo>
                    <a:cubicBezTo>
                      <a:pt x="2206407" y="179225"/>
                      <a:pt x="2106492" y="179225"/>
                      <a:pt x="2053098" y="113144"/>
                    </a:cubicBezTo>
                    <a:lnTo>
                      <a:pt x="1999705" y="50234"/>
                    </a:lnTo>
                    <a:cubicBezTo>
                      <a:pt x="1971157" y="15872"/>
                      <a:pt x="1932037" y="-516"/>
                      <a:pt x="1892917" y="12"/>
                    </a:cubicBezTo>
                    <a:lnTo>
                      <a:pt x="1892388" y="12"/>
                    </a:lnTo>
                    <a:cubicBezTo>
                      <a:pt x="1842166" y="541"/>
                      <a:pt x="1793002" y="28560"/>
                      <a:pt x="1768155" y="81953"/>
                    </a:cubicBezTo>
                    <a:close/>
                  </a:path>
                </a:pathLst>
              </a:custGeom>
              <a:noFill/>
              <a:ln cap="flat" cmpd="sng" w="25400">
                <a:solidFill>
                  <a:schemeClr val="lt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29" name="Google Shape;429;p7"/>
            <p:cNvSpPr/>
            <p:nvPr/>
          </p:nvSpPr>
          <p:spPr>
            <a:xfrm>
              <a:off x="5009231" y="4737405"/>
              <a:ext cx="885645" cy="822004"/>
            </a:xfrm>
            <a:custGeom>
              <a:rect b="b" l="l" r="r" t="t"/>
              <a:pathLst>
                <a:path extrusionOk="0" h="511811" w="551435">
                  <a:moveTo>
                    <a:pt x="0" y="438244"/>
                  </a:moveTo>
                  <a:lnTo>
                    <a:pt x="548640" y="438244"/>
                  </a:lnTo>
                  <a:lnTo>
                    <a:pt x="548640" y="511811"/>
                  </a:lnTo>
                  <a:lnTo>
                    <a:pt x="0" y="511811"/>
                  </a:lnTo>
                  <a:close/>
                  <a:moveTo>
                    <a:pt x="275718" y="0"/>
                  </a:moveTo>
                  <a:lnTo>
                    <a:pt x="389041" y="195385"/>
                  </a:lnTo>
                  <a:lnTo>
                    <a:pt x="551435" y="55390"/>
                  </a:lnTo>
                  <a:lnTo>
                    <a:pt x="551435" y="377570"/>
                  </a:lnTo>
                  <a:lnTo>
                    <a:pt x="0" y="377570"/>
                  </a:lnTo>
                  <a:lnTo>
                    <a:pt x="0" y="55390"/>
                  </a:lnTo>
                  <a:lnTo>
                    <a:pt x="162394" y="19538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8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cxnSp>
        <p:nvCxnSpPr>
          <p:cNvPr id="435" name="Google Shape;435;p8"/>
          <p:cNvCxnSpPr/>
          <p:nvPr/>
        </p:nvCxnSpPr>
        <p:spPr>
          <a:xfrm>
            <a:off x="883829" y="2948100"/>
            <a:ext cx="10410825" cy="0"/>
          </a:xfrm>
          <a:prstGeom prst="straightConnector1">
            <a:avLst/>
          </a:prstGeom>
          <a:noFill/>
          <a:ln cap="flat" cmpd="sng" w="28575">
            <a:solidFill>
              <a:srgbClr val="595959"/>
            </a:solidFill>
            <a:prstDash val="solid"/>
            <a:miter lim="800000"/>
            <a:headEnd len="med" w="med" type="stealth"/>
            <a:tailEnd len="med" w="med" type="stealth"/>
          </a:ln>
        </p:spPr>
      </p:cxnSp>
      <p:sp>
        <p:nvSpPr>
          <p:cNvPr id="436" name="Google Shape;436;p8"/>
          <p:cNvSpPr/>
          <p:nvPr/>
        </p:nvSpPr>
        <p:spPr>
          <a:xfrm>
            <a:off x="1479157" y="2408100"/>
            <a:ext cx="1080000" cy="1080000"/>
          </a:xfrm>
          <a:prstGeom prst="roundRect">
            <a:avLst>
              <a:gd fmla="val 10715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8"/>
          <p:cNvSpPr/>
          <p:nvPr/>
        </p:nvSpPr>
        <p:spPr>
          <a:xfrm>
            <a:off x="3336765" y="2318758"/>
            <a:ext cx="1258686" cy="1258686"/>
          </a:xfrm>
          <a:prstGeom prst="roundRect">
            <a:avLst>
              <a:gd fmla="val 10715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8"/>
          <p:cNvSpPr/>
          <p:nvPr/>
        </p:nvSpPr>
        <p:spPr>
          <a:xfrm>
            <a:off x="5376000" y="2228100"/>
            <a:ext cx="1440000" cy="1440000"/>
          </a:xfrm>
          <a:prstGeom prst="roundRect">
            <a:avLst>
              <a:gd fmla="val 10715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8"/>
          <p:cNvSpPr/>
          <p:nvPr/>
        </p:nvSpPr>
        <p:spPr>
          <a:xfrm>
            <a:off x="7596549" y="2318758"/>
            <a:ext cx="1258686" cy="1258686"/>
          </a:xfrm>
          <a:prstGeom prst="roundRect">
            <a:avLst>
              <a:gd fmla="val 10715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8"/>
          <p:cNvSpPr/>
          <p:nvPr/>
        </p:nvSpPr>
        <p:spPr>
          <a:xfrm>
            <a:off x="9660778" y="2408100"/>
            <a:ext cx="1080000" cy="1080000"/>
          </a:xfrm>
          <a:prstGeom prst="roundRect">
            <a:avLst>
              <a:gd fmla="val 10715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8"/>
          <p:cNvSpPr/>
          <p:nvPr/>
        </p:nvSpPr>
        <p:spPr>
          <a:xfrm>
            <a:off x="5746317" y="2687427"/>
            <a:ext cx="701525" cy="619952"/>
          </a:xfrm>
          <a:custGeom>
            <a:rect b="b" l="l" r="r" t="t"/>
            <a:pathLst>
              <a:path extrusionOk="0" h="1085850" w="1228725">
                <a:moveTo>
                  <a:pt x="1232284" y="840126"/>
                </a:moveTo>
                <a:cubicBezTo>
                  <a:pt x="1228474" y="828696"/>
                  <a:pt x="1138939" y="249576"/>
                  <a:pt x="1132271" y="181949"/>
                </a:cubicBezTo>
                <a:cubicBezTo>
                  <a:pt x="1127509" y="129561"/>
                  <a:pt x="1099886" y="95271"/>
                  <a:pt x="1054166" y="76221"/>
                </a:cubicBezTo>
                <a:cubicBezTo>
                  <a:pt x="802706" y="-30459"/>
                  <a:pt x="462664" y="4784"/>
                  <a:pt x="428374" y="8594"/>
                </a:cubicBezTo>
                <a:cubicBezTo>
                  <a:pt x="345506" y="17166"/>
                  <a:pt x="266449" y="36216"/>
                  <a:pt x="191201" y="72411"/>
                </a:cubicBezTo>
                <a:cubicBezTo>
                  <a:pt x="139766" y="97176"/>
                  <a:pt x="108334" y="132419"/>
                  <a:pt x="103571" y="191474"/>
                </a:cubicBezTo>
                <a:cubicBezTo>
                  <a:pt x="98809" y="242909"/>
                  <a:pt x="7369" y="838221"/>
                  <a:pt x="7369" y="850604"/>
                </a:cubicBezTo>
                <a:cubicBezTo>
                  <a:pt x="-7871" y="968714"/>
                  <a:pt x="-9776" y="962046"/>
                  <a:pt x="106429" y="1001099"/>
                </a:cubicBezTo>
                <a:cubicBezTo>
                  <a:pt x="443614" y="1116351"/>
                  <a:pt x="782704" y="1116351"/>
                  <a:pt x="1120841" y="1004909"/>
                </a:cubicBezTo>
                <a:cubicBezTo>
                  <a:pt x="1243714" y="962999"/>
                  <a:pt x="1242761" y="960141"/>
                  <a:pt x="1232284" y="84012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8"/>
          <p:cNvSpPr/>
          <p:nvPr/>
        </p:nvSpPr>
        <p:spPr>
          <a:xfrm>
            <a:off x="5739798" y="2722787"/>
            <a:ext cx="716632" cy="475445"/>
          </a:xfrm>
          <a:custGeom>
            <a:rect b="b" l="l" r="r" t="t"/>
            <a:pathLst>
              <a:path extrusionOk="0" h="475445" w="716632">
                <a:moveTo>
                  <a:pt x="19427" y="382848"/>
                </a:moveTo>
                <a:cubicBezTo>
                  <a:pt x="12901" y="417652"/>
                  <a:pt x="27040" y="422003"/>
                  <a:pt x="62389" y="429073"/>
                </a:cubicBezTo>
                <a:cubicBezTo>
                  <a:pt x="265777" y="468771"/>
                  <a:pt x="468077" y="468771"/>
                  <a:pt x="670921" y="425266"/>
                </a:cubicBezTo>
                <a:cubicBezTo>
                  <a:pt x="704638" y="422003"/>
                  <a:pt x="726390" y="429616"/>
                  <a:pt x="712251" y="468771"/>
                </a:cubicBezTo>
                <a:cubicBezTo>
                  <a:pt x="709532" y="442125"/>
                  <a:pt x="698655" y="436142"/>
                  <a:pt x="670921" y="442125"/>
                </a:cubicBezTo>
                <a:cubicBezTo>
                  <a:pt x="452306" y="488349"/>
                  <a:pt x="233148" y="487261"/>
                  <a:pt x="15621" y="433967"/>
                </a:cubicBezTo>
                <a:cubicBezTo>
                  <a:pt x="-14834" y="413302"/>
                  <a:pt x="6375" y="399707"/>
                  <a:pt x="19427" y="382848"/>
                </a:cubicBezTo>
                <a:close/>
                <a:moveTo>
                  <a:pt x="37373" y="268646"/>
                </a:moveTo>
                <a:cubicBezTo>
                  <a:pt x="31391" y="303450"/>
                  <a:pt x="44442" y="307801"/>
                  <a:pt x="78159" y="314871"/>
                </a:cubicBezTo>
                <a:cubicBezTo>
                  <a:pt x="271758" y="354569"/>
                  <a:pt x="464270" y="354569"/>
                  <a:pt x="656781" y="311064"/>
                </a:cubicBezTo>
                <a:cubicBezTo>
                  <a:pt x="688867" y="307801"/>
                  <a:pt x="709532" y="315414"/>
                  <a:pt x="695936" y="354569"/>
                </a:cubicBezTo>
                <a:cubicBezTo>
                  <a:pt x="693217" y="327922"/>
                  <a:pt x="682884" y="321940"/>
                  <a:pt x="656238" y="327922"/>
                </a:cubicBezTo>
                <a:cubicBezTo>
                  <a:pt x="447955" y="374146"/>
                  <a:pt x="240217" y="373059"/>
                  <a:pt x="33022" y="319765"/>
                </a:cubicBezTo>
                <a:cubicBezTo>
                  <a:pt x="4744" y="299100"/>
                  <a:pt x="24865" y="286048"/>
                  <a:pt x="37373" y="268646"/>
                </a:cubicBezTo>
                <a:close/>
                <a:moveTo>
                  <a:pt x="52600" y="154989"/>
                </a:moveTo>
                <a:cubicBezTo>
                  <a:pt x="47162" y="189793"/>
                  <a:pt x="59126" y="194144"/>
                  <a:pt x="91211" y="201214"/>
                </a:cubicBezTo>
                <a:cubicBezTo>
                  <a:pt x="275021" y="240912"/>
                  <a:pt x="457744" y="240912"/>
                  <a:pt x="641011" y="197407"/>
                </a:cubicBezTo>
                <a:cubicBezTo>
                  <a:pt x="671465" y="194144"/>
                  <a:pt x="691042" y="201757"/>
                  <a:pt x="677991" y="240912"/>
                </a:cubicBezTo>
                <a:cubicBezTo>
                  <a:pt x="675271" y="214265"/>
                  <a:pt x="665482" y="208283"/>
                  <a:pt x="640467" y="214265"/>
                </a:cubicBezTo>
                <a:cubicBezTo>
                  <a:pt x="442517" y="260489"/>
                  <a:pt x="245112" y="259402"/>
                  <a:pt x="48250" y="206108"/>
                </a:cubicBezTo>
                <a:cubicBezTo>
                  <a:pt x="21602" y="185443"/>
                  <a:pt x="40636" y="171848"/>
                  <a:pt x="52600" y="154989"/>
                </a:cubicBezTo>
                <a:close/>
                <a:moveTo>
                  <a:pt x="359313" y="0"/>
                </a:moveTo>
                <a:cubicBezTo>
                  <a:pt x="493266" y="0"/>
                  <a:pt x="601856" y="23373"/>
                  <a:pt x="601856" y="52206"/>
                </a:cubicBezTo>
                <a:cubicBezTo>
                  <a:pt x="601856" y="81039"/>
                  <a:pt x="493266" y="104413"/>
                  <a:pt x="359313" y="104413"/>
                </a:cubicBezTo>
                <a:cubicBezTo>
                  <a:pt x="225360" y="104413"/>
                  <a:pt x="116770" y="81039"/>
                  <a:pt x="116770" y="52206"/>
                </a:cubicBezTo>
                <a:cubicBezTo>
                  <a:pt x="116770" y="23373"/>
                  <a:pt x="225360" y="0"/>
                  <a:pt x="35931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8"/>
          <p:cNvSpPr/>
          <p:nvPr/>
        </p:nvSpPr>
        <p:spPr>
          <a:xfrm>
            <a:off x="6029496" y="2588821"/>
            <a:ext cx="195774" cy="195774"/>
          </a:xfrm>
          <a:custGeom>
            <a:rect b="b" l="l" r="r" t="t"/>
            <a:pathLst>
              <a:path extrusionOk="0" h="342900" w="342900">
                <a:moveTo>
                  <a:pt x="273379" y="208925"/>
                </a:moveTo>
                <a:cubicBezTo>
                  <a:pt x="277189" y="165110"/>
                  <a:pt x="267664" y="145108"/>
                  <a:pt x="248614" y="128915"/>
                </a:cubicBezTo>
                <a:cubicBezTo>
                  <a:pt x="213371" y="105103"/>
                  <a:pt x="200036" y="116533"/>
                  <a:pt x="176224" y="117485"/>
                </a:cubicBezTo>
                <a:cubicBezTo>
                  <a:pt x="187654" y="88910"/>
                  <a:pt x="205751" y="58430"/>
                  <a:pt x="220991" y="46048"/>
                </a:cubicBezTo>
                <a:cubicBezTo>
                  <a:pt x="242899" y="27950"/>
                  <a:pt x="288619" y="15568"/>
                  <a:pt x="334339" y="28903"/>
                </a:cubicBezTo>
                <a:cubicBezTo>
                  <a:pt x="350531" y="32713"/>
                  <a:pt x="361961" y="15568"/>
                  <a:pt x="334339" y="4138"/>
                </a:cubicBezTo>
                <a:cubicBezTo>
                  <a:pt x="295286" y="-7292"/>
                  <a:pt x="239089" y="6043"/>
                  <a:pt x="209561" y="30808"/>
                </a:cubicBezTo>
                <a:cubicBezTo>
                  <a:pt x="186701" y="48905"/>
                  <a:pt x="169556" y="81290"/>
                  <a:pt x="160031" y="116533"/>
                </a:cubicBezTo>
                <a:cubicBezTo>
                  <a:pt x="158126" y="116533"/>
                  <a:pt x="157174" y="115580"/>
                  <a:pt x="155269" y="115580"/>
                </a:cubicBezTo>
                <a:cubicBezTo>
                  <a:pt x="116216" y="106055"/>
                  <a:pt x="125741" y="74623"/>
                  <a:pt x="69544" y="93673"/>
                </a:cubicBezTo>
                <a:cubicBezTo>
                  <a:pt x="22871" y="115580"/>
                  <a:pt x="964" y="157490"/>
                  <a:pt x="11" y="205115"/>
                </a:cubicBezTo>
                <a:cubicBezTo>
                  <a:pt x="-941" y="280363"/>
                  <a:pt x="59066" y="342275"/>
                  <a:pt x="134314" y="344180"/>
                </a:cubicBezTo>
                <a:cubicBezTo>
                  <a:pt x="210514" y="345133"/>
                  <a:pt x="267664" y="289888"/>
                  <a:pt x="273379" y="20892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44" name="Google Shape;444;p8"/>
          <p:cNvGrpSpPr/>
          <p:nvPr/>
        </p:nvGrpSpPr>
        <p:grpSpPr>
          <a:xfrm>
            <a:off x="3749027" y="2612175"/>
            <a:ext cx="434161" cy="695204"/>
            <a:chOff x="4180371" y="4337250"/>
            <a:chExt cx="1369013" cy="2192144"/>
          </a:xfrm>
        </p:grpSpPr>
        <p:sp>
          <p:nvSpPr>
            <p:cNvPr id="445" name="Google Shape;445;p8"/>
            <p:cNvSpPr/>
            <p:nvPr/>
          </p:nvSpPr>
          <p:spPr>
            <a:xfrm>
              <a:off x="4311134" y="5863156"/>
              <a:ext cx="9525" cy="9525"/>
            </a:xfrm>
            <a:custGeom>
              <a:rect b="b" l="l" r="r" t="t"/>
              <a:pathLst>
                <a:path extrusionOk="0" h="120000" w="120000">
                  <a:moveTo>
                    <a:pt x="0" y="12006"/>
                  </a:moveTo>
                  <a:cubicBezTo>
                    <a:pt x="24000" y="12006"/>
                    <a:pt x="48000" y="0"/>
                    <a:pt x="72000" y="0"/>
                  </a:cubicBezTo>
                  <a:cubicBezTo>
                    <a:pt x="72000" y="12006"/>
                    <a:pt x="72000" y="36006"/>
                    <a:pt x="60006" y="48000"/>
                  </a:cubicBezTo>
                  <a:cubicBezTo>
                    <a:pt x="48000" y="36006"/>
                    <a:pt x="35994" y="12006"/>
                    <a:pt x="0" y="12006"/>
                  </a:cubicBezTo>
                  <a:cubicBezTo>
                    <a:pt x="11994" y="0"/>
                    <a:pt x="0" y="12006"/>
                    <a:pt x="0" y="12006"/>
                  </a:cubicBezTo>
                  <a:close/>
                </a:path>
              </a:pathLst>
            </a:custGeom>
            <a:solidFill>
              <a:srgbClr val="F2EAD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8"/>
            <p:cNvSpPr/>
            <p:nvPr/>
          </p:nvSpPr>
          <p:spPr>
            <a:xfrm>
              <a:off x="4180371" y="4633919"/>
              <a:ext cx="1257300" cy="1895475"/>
            </a:xfrm>
            <a:custGeom>
              <a:rect b="b" l="l" r="r" t="t"/>
              <a:pathLst>
                <a:path extrusionOk="0" h="1895475" w="1257300">
                  <a:moveTo>
                    <a:pt x="271" y="265307"/>
                  </a:moveTo>
                  <a:cubicBezTo>
                    <a:pt x="271" y="265307"/>
                    <a:pt x="-11159" y="129100"/>
                    <a:pt x="114571" y="86237"/>
                  </a:cubicBezTo>
                  <a:cubicBezTo>
                    <a:pt x="413656" y="-15680"/>
                    <a:pt x="744173" y="-44255"/>
                    <a:pt x="1168036" y="94809"/>
                  </a:cubicBezTo>
                  <a:cubicBezTo>
                    <a:pt x="1244236" y="119575"/>
                    <a:pt x="1262333" y="163390"/>
                    <a:pt x="1262333" y="204347"/>
                  </a:cubicBezTo>
                  <a:cubicBezTo>
                    <a:pt x="1262333" y="245305"/>
                    <a:pt x="1123268" y="1672150"/>
                    <a:pt x="1110886" y="1710250"/>
                  </a:cubicBezTo>
                  <a:cubicBezTo>
                    <a:pt x="1098503" y="1748350"/>
                    <a:pt x="1055641" y="1897892"/>
                    <a:pt x="915623" y="1897892"/>
                  </a:cubicBezTo>
                  <a:cubicBezTo>
                    <a:pt x="775606" y="1896940"/>
                    <a:pt x="223156" y="1897892"/>
                    <a:pt x="344123" y="1897892"/>
                  </a:cubicBezTo>
                  <a:cubicBezTo>
                    <a:pt x="465091" y="1897892"/>
                    <a:pt x="183151" y="1935040"/>
                    <a:pt x="156481" y="1718822"/>
                  </a:cubicBezTo>
                  <a:cubicBezTo>
                    <a:pt x="129811" y="1502605"/>
                    <a:pt x="271" y="265307"/>
                    <a:pt x="271" y="2653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8"/>
            <p:cNvSpPr/>
            <p:nvPr/>
          </p:nvSpPr>
          <p:spPr>
            <a:xfrm>
              <a:off x="4267049" y="4720003"/>
              <a:ext cx="1085850" cy="1743075"/>
            </a:xfrm>
            <a:custGeom>
              <a:rect b="b" l="l" r="r" t="t"/>
              <a:pathLst>
                <a:path extrusionOk="0" h="1743075" w="1085850">
                  <a:moveTo>
                    <a:pt x="270" y="243993"/>
                  </a:moveTo>
                  <a:cubicBezTo>
                    <a:pt x="270" y="243993"/>
                    <a:pt x="-10207" y="119216"/>
                    <a:pt x="99330" y="79211"/>
                  </a:cubicBezTo>
                  <a:cubicBezTo>
                    <a:pt x="357458" y="-14134"/>
                    <a:pt x="642255" y="-40804"/>
                    <a:pt x="1008015" y="86831"/>
                  </a:cubicBezTo>
                  <a:cubicBezTo>
                    <a:pt x="1073738" y="109691"/>
                    <a:pt x="1089930" y="149696"/>
                    <a:pt x="1089930" y="187796"/>
                  </a:cubicBezTo>
                  <a:cubicBezTo>
                    <a:pt x="1089930" y="225896"/>
                    <a:pt x="969915" y="1538441"/>
                    <a:pt x="958485" y="1573683"/>
                  </a:cubicBezTo>
                  <a:cubicBezTo>
                    <a:pt x="948008" y="1608926"/>
                    <a:pt x="910860" y="1747038"/>
                    <a:pt x="789893" y="1746086"/>
                  </a:cubicBezTo>
                  <a:cubicBezTo>
                    <a:pt x="668925" y="1745133"/>
                    <a:pt x="192675" y="1746086"/>
                    <a:pt x="296498" y="1746086"/>
                  </a:cubicBezTo>
                  <a:cubicBezTo>
                    <a:pt x="400320" y="1746086"/>
                    <a:pt x="157433" y="1780376"/>
                    <a:pt x="134573" y="1581303"/>
                  </a:cubicBezTo>
                  <a:cubicBezTo>
                    <a:pt x="111713" y="1382231"/>
                    <a:pt x="270" y="243993"/>
                    <a:pt x="270" y="24399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8"/>
            <p:cNvSpPr/>
            <p:nvPr/>
          </p:nvSpPr>
          <p:spPr>
            <a:xfrm>
              <a:off x="4368063" y="4337250"/>
              <a:ext cx="1181321" cy="2067372"/>
            </a:xfrm>
            <a:custGeom>
              <a:rect b="b" l="l" r="r" t="t"/>
              <a:pathLst>
                <a:path extrusionOk="0" h="2067372" w="1181321">
                  <a:moveTo>
                    <a:pt x="250728" y="1203009"/>
                  </a:moveTo>
                  <a:cubicBezTo>
                    <a:pt x="216535" y="1203009"/>
                    <a:pt x="188816" y="1230728"/>
                    <a:pt x="188816" y="1264922"/>
                  </a:cubicBezTo>
                  <a:cubicBezTo>
                    <a:pt x="188816" y="1299115"/>
                    <a:pt x="216535" y="1326834"/>
                    <a:pt x="250728" y="1326834"/>
                  </a:cubicBezTo>
                  <a:cubicBezTo>
                    <a:pt x="284922" y="1326834"/>
                    <a:pt x="312641" y="1299115"/>
                    <a:pt x="312641" y="1264922"/>
                  </a:cubicBezTo>
                  <a:cubicBezTo>
                    <a:pt x="312641" y="1230728"/>
                    <a:pt x="284922" y="1203009"/>
                    <a:pt x="250728" y="1203009"/>
                  </a:cubicBezTo>
                  <a:close/>
                  <a:moveTo>
                    <a:pt x="137381" y="1099186"/>
                  </a:moveTo>
                  <a:cubicBezTo>
                    <a:pt x="113183" y="1099186"/>
                    <a:pt x="93566" y="1118803"/>
                    <a:pt x="93566" y="1143001"/>
                  </a:cubicBezTo>
                  <a:cubicBezTo>
                    <a:pt x="93566" y="1167199"/>
                    <a:pt x="113183" y="1186816"/>
                    <a:pt x="137381" y="1186816"/>
                  </a:cubicBezTo>
                  <a:cubicBezTo>
                    <a:pt x="161579" y="1186816"/>
                    <a:pt x="181196" y="1167199"/>
                    <a:pt x="181196" y="1143001"/>
                  </a:cubicBezTo>
                  <a:cubicBezTo>
                    <a:pt x="181196" y="1118803"/>
                    <a:pt x="161579" y="1099186"/>
                    <a:pt x="137381" y="1099186"/>
                  </a:cubicBezTo>
                  <a:close/>
                  <a:moveTo>
                    <a:pt x="892713" y="0"/>
                  </a:moveTo>
                  <a:lnTo>
                    <a:pt x="1181321" y="0"/>
                  </a:lnTo>
                  <a:lnTo>
                    <a:pt x="1178463" y="62865"/>
                  </a:lnTo>
                  <a:cubicBezTo>
                    <a:pt x="1178463" y="62865"/>
                    <a:pt x="996536" y="62865"/>
                    <a:pt x="940338" y="62865"/>
                  </a:cubicBezTo>
                  <a:cubicBezTo>
                    <a:pt x="870806" y="62865"/>
                    <a:pt x="874616" y="97155"/>
                    <a:pt x="862233" y="140018"/>
                  </a:cubicBezTo>
                  <a:cubicBezTo>
                    <a:pt x="855685" y="162640"/>
                    <a:pt x="753515" y="562541"/>
                    <a:pt x="677808" y="859285"/>
                  </a:cubicBezTo>
                  <a:lnTo>
                    <a:pt x="654931" y="948986"/>
                  </a:lnTo>
                  <a:lnTo>
                    <a:pt x="822229" y="983933"/>
                  </a:lnTo>
                  <a:cubicBezTo>
                    <a:pt x="875569" y="999173"/>
                    <a:pt x="888904" y="1024890"/>
                    <a:pt x="888904" y="1049655"/>
                  </a:cubicBezTo>
                  <a:cubicBezTo>
                    <a:pt x="888904" y="1074420"/>
                    <a:pt x="790796" y="1930718"/>
                    <a:pt x="782224" y="1953578"/>
                  </a:cubicBezTo>
                  <a:cubicBezTo>
                    <a:pt x="773651" y="1976438"/>
                    <a:pt x="743171" y="2065973"/>
                    <a:pt x="645064" y="2065973"/>
                  </a:cubicBezTo>
                  <a:cubicBezTo>
                    <a:pt x="571483" y="2065973"/>
                    <a:pt x="334489" y="2065973"/>
                    <a:pt x="256355" y="2065973"/>
                  </a:cubicBezTo>
                  <a:lnTo>
                    <a:pt x="243109" y="2065973"/>
                  </a:lnTo>
                  <a:cubicBezTo>
                    <a:pt x="274899" y="2065973"/>
                    <a:pt x="266907" y="2069054"/>
                    <a:pt x="243494" y="2066074"/>
                  </a:cubicBezTo>
                  <a:lnTo>
                    <a:pt x="242974" y="2065973"/>
                  </a:lnTo>
                  <a:lnTo>
                    <a:pt x="215844" y="2060734"/>
                  </a:lnTo>
                  <a:cubicBezTo>
                    <a:pt x="174529" y="2050019"/>
                    <a:pt x="120236" y="2023111"/>
                    <a:pt x="110711" y="1958341"/>
                  </a:cubicBezTo>
                  <a:cubicBezTo>
                    <a:pt x="91661" y="1828800"/>
                    <a:pt x="221" y="1085850"/>
                    <a:pt x="221" y="1085850"/>
                  </a:cubicBezTo>
                  <a:cubicBezTo>
                    <a:pt x="221" y="1085850"/>
                    <a:pt x="-8351" y="1003935"/>
                    <a:pt x="81184" y="979170"/>
                  </a:cubicBezTo>
                  <a:cubicBezTo>
                    <a:pt x="186435" y="948690"/>
                    <a:pt x="297163" y="929164"/>
                    <a:pt x="418845" y="927616"/>
                  </a:cubicBezTo>
                  <a:lnTo>
                    <a:pt x="593877" y="938626"/>
                  </a:lnTo>
                  <a:lnTo>
                    <a:pt x="819371" y="57150"/>
                  </a:lnTo>
                  <a:cubicBezTo>
                    <a:pt x="827943" y="23813"/>
                    <a:pt x="858423" y="0"/>
                    <a:pt x="89271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49" name="Google Shape;449;p8"/>
          <p:cNvGrpSpPr/>
          <p:nvPr/>
        </p:nvGrpSpPr>
        <p:grpSpPr>
          <a:xfrm>
            <a:off x="8050891" y="2704875"/>
            <a:ext cx="405045" cy="586616"/>
            <a:chOff x="5279957" y="4019830"/>
            <a:chExt cx="604795" cy="875910"/>
          </a:xfrm>
        </p:grpSpPr>
        <p:sp>
          <p:nvSpPr>
            <p:cNvPr id="450" name="Google Shape;450;p8"/>
            <p:cNvSpPr/>
            <p:nvPr/>
          </p:nvSpPr>
          <p:spPr>
            <a:xfrm>
              <a:off x="5279957" y="4019830"/>
              <a:ext cx="604795" cy="875910"/>
            </a:xfrm>
            <a:custGeom>
              <a:rect b="b" l="l" r="r" t="t"/>
              <a:pathLst>
                <a:path extrusionOk="0" h="400050" w="276225">
                  <a:moveTo>
                    <a:pt x="137834" y="156"/>
                  </a:moveTo>
                  <a:cubicBezTo>
                    <a:pt x="165457" y="156"/>
                    <a:pt x="187364" y="156"/>
                    <a:pt x="214987" y="156"/>
                  </a:cubicBezTo>
                  <a:cubicBezTo>
                    <a:pt x="221654" y="156"/>
                    <a:pt x="228322" y="-1749"/>
                    <a:pt x="232132" y="7776"/>
                  </a:cubicBezTo>
                  <a:cubicBezTo>
                    <a:pt x="250229" y="48733"/>
                    <a:pt x="272137" y="93501"/>
                    <a:pt x="275947" y="139221"/>
                  </a:cubicBezTo>
                  <a:cubicBezTo>
                    <a:pt x="279757" y="183988"/>
                    <a:pt x="261659" y="212563"/>
                    <a:pt x="223559" y="235423"/>
                  </a:cubicBezTo>
                  <a:cubicBezTo>
                    <a:pt x="212129" y="242091"/>
                    <a:pt x="202604" y="247806"/>
                    <a:pt x="190222" y="253521"/>
                  </a:cubicBezTo>
                  <a:cubicBezTo>
                    <a:pt x="154979" y="270666"/>
                    <a:pt x="153074" y="291621"/>
                    <a:pt x="153074" y="321148"/>
                  </a:cubicBezTo>
                  <a:cubicBezTo>
                    <a:pt x="152122" y="349723"/>
                    <a:pt x="163552" y="364963"/>
                    <a:pt x="189269" y="373536"/>
                  </a:cubicBezTo>
                  <a:cubicBezTo>
                    <a:pt x="200699" y="377346"/>
                    <a:pt x="214034" y="384013"/>
                    <a:pt x="225464" y="387823"/>
                  </a:cubicBezTo>
                  <a:cubicBezTo>
                    <a:pt x="229274" y="388776"/>
                    <a:pt x="232132" y="391633"/>
                    <a:pt x="231179" y="395443"/>
                  </a:cubicBezTo>
                  <a:cubicBezTo>
                    <a:pt x="230227" y="399253"/>
                    <a:pt x="226417" y="400206"/>
                    <a:pt x="222607" y="400206"/>
                  </a:cubicBezTo>
                  <a:cubicBezTo>
                    <a:pt x="168314" y="400206"/>
                    <a:pt x="109259" y="400206"/>
                    <a:pt x="54014" y="400206"/>
                  </a:cubicBezTo>
                  <a:cubicBezTo>
                    <a:pt x="50204" y="400206"/>
                    <a:pt x="46394" y="400206"/>
                    <a:pt x="45442" y="396396"/>
                  </a:cubicBezTo>
                  <a:cubicBezTo>
                    <a:pt x="44489" y="391633"/>
                    <a:pt x="49252" y="388776"/>
                    <a:pt x="53062" y="387823"/>
                  </a:cubicBezTo>
                  <a:cubicBezTo>
                    <a:pt x="64492" y="383061"/>
                    <a:pt x="78779" y="376393"/>
                    <a:pt x="91162" y="372583"/>
                  </a:cubicBezTo>
                  <a:cubicBezTo>
                    <a:pt x="115927" y="364011"/>
                    <a:pt x="125452" y="348771"/>
                    <a:pt x="124499" y="322101"/>
                  </a:cubicBezTo>
                  <a:cubicBezTo>
                    <a:pt x="124499" y="295431"/>
                    <a:pt x="129262" y="270666"/>
                    <a:pt x="91162" y="255426"/>
                  </a:cubicBezTo>
                  <a:cubicBezTo>
                    <a:pt x="78779" y="249711"/>
                    <a:pt x="68302" y="244948"/>
                    <a:pt x="55919" y="237328"/>
                  </a:cubicBezTo>
                  <a:cubicBezTo>
                    <a:pt x="7342" y="207801"/>
                    <a:pt x="-8851" y="172558"/>
                    <a:pt x="4484" y="117313"/>
                  </a:cubicBezTo>
                  <a:cubicBezTo>
                    <a:pt x="13057" y="83023"/>
                    <a:pt x="26392" y="44923"/>
                    <a:pt x="40679" y="12538"/>
                  </a:cubicBezTo>
                  <a:cubicBezTo>
                    <a:pt x="44489" y="3013"/>
                    <a:pt x="49252" y="156"/>
                    <a:pt x="59729" y="156"/>
                  </a:cubicBezTo>
                  <a:cubicBezTo>
                    <a:pt x="85447" y="1108"/>
                    <a:pt x="110212" y="156"/>
                    <a:pt x="137834" y="15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8"/>
            <p:cNvSpPr/>
            <p:nvPr/>
          </p:nvSpPr>
          <p:spPr>
            <a:xfrm>
              <a:off x="5357894" y="4297434"/>
              <a:ext cx="445378" cy="226698"/>
            </a:xfrm>
            <a:custGeom>
              <a:rect b="b" l="l" r="r" t="t"/>
              <a:pathLst>
                <a:path extrusionOk="0" h="226698" w="445378">
                  <a:moveTo>
                    <a:pt x="10212" y="0"/>
                  </a:moveTo>
                  <a:lnTo>
                    <a:pt x="433486" y="0"/>
                  </a:lnTo>
                  <a:lnTo>
                    <a:pt x="444576" y="45237"/>
                  </a:lnTo>
                  <a:cubicBezTo>
                    <a:pt x="450714" y="117361"/>
                    <a:pt x="421557" y="163397"/>
                    <a:pt x="360174" y="200227"/>
                  </a:cubicBezTo>
                  <a:cubicBezTo>
                    <a:pt x="350967" y="205598"/>
                    <a:pt x="342526" y="210586"/>
                    <a:pt x="333895" y="215381"/>
                  </a:cubicBezTo>
                  <a:lnTo>
                    <a:pt x="311727" y="226698"/>
                  </a:lnTo>
                  <a:lnTo>
                    <a:pt x="134703" y="226698"/>
                  </a:lnTo>
                  <a:lnTo>
                    <a:pt x="118481" y="219026"/>
                  </a:lnTo>
                  <a:cubicBezTo>
                    <a:pt x="109273" y="214422"/>
                    <a:pt x="100066" y="209434"/>
                    <a:pt x="90091" y="203296"/>
                  </a:cubicBezTo>
                  <a:cubicBezTo>
                    <a:pt x="11829" y="155726"/>
                    <a:pt x="-14261" y="98946"/>
                    <a:pt x="7225" y="994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2" name="Google Shape;452;p8"/>
          <p:cNvGrpSpPr/>
          <p:nvPr/>
        </p:nvGrpSpPr>
        <p:grpSpPr>
          <a:xfrm>
            <a:off x="9913499" y="2687427"/>
            <a:ext cx="561525" cy="586057"/>
            <a:chOff x="2782567" y="352219"/>
            <a:chExt cx="1434275" cy="1496937"/>
          </a:xfrm>
        </p:grpSpPr>
        <p:sp>
          <p:nvSpPr>
            <p:cNvPr id="453" name="Google Shape;453;p8"/>
            <p:cNvSpPr/>
            <p:nvPr/>
          </p:nvSpPr>
          <p:spPr>
            <a:xfrm>
              <a:off x="2782567" y="352219"/>
              <a:ext cx="1434275" cy="1496937"/>
            </a:xfrm>
            <a:custGeom>
              <a:rect b="b" l="l" r="r" t="t"/>
              <a:pathLst>
                <a:path extrusionOk="0" h="4095750" w="3924300">
                  <a:moveTo>
                    <a:pt x="3929811" y="1288776"/>
                  </a:moveTo>
                  <a:cubicBezTo>
                    <a:pt x="3929811" y="1356403"/>
                    <a:pt x="3929811" y="1424031"/>
                    <a:pt x="3929811" y="1491658"/>
                  </a:cubicBezTo>
                  <a:cubicBezTo>
                    <a:pt x="3908856" y="1713591"/>
                    <a:pt x="3840276" y="1919331"/>
                    <a:pt x="3728834" y="2112688"/>
                  </a:cubicBezTo>
                  <a:cubicBezTo>
                    <a:pt x="3519284" y="2477496"/>
                    <a:pt x="3288778" y="2827063"/>
                    <a:pt x="2990646" y="3125196"/>
                  </a:cubicBezTo>
                  <a:cubicBezTo>
                    <a:pt x="2555353" y="3559536"/>
                    <a:pt x="2065768" y="3911008"/>
                    <a:pt x="1449501" y="4044358"/>
                  </a:cubicBezTo>
                  <a:cubicBezTo>
                    <a:pt x="1179943" y="4103413"/>
                    <a:pt x="906576" y="4129131"/>
                    <a:pt x="634161" y="4067218"/>
                  </a:cubicBezTo>
                  <a:cubicBezTo>
                    <a:pt x="125526" y="3951966"/>
                    <a:pt x="-145937" y="3385228"/>
                    <a:pt x="80758" y="2915646"/>
                  </a:cubicBezTo>
                  <a:cubicBezTo>
                    <a:pt x="116953" y="2840398"/>
                    <a:pt x="173151" y="2778486"/>
                    <a:pt x="223633" y="2713716"/>
                  </a:cubicBezTo>
                  <a:cubicBezTo>
                    <a:pt x="474141" y="2390818"/>
                    <a:pt x="729411" y="2073636"/>
                    <a:pt x="942771" y="1723116"/>
                  </a:cubicBezTo>
                  <a:cubicBezTo>
                    <a:pt x="1123746" y="1427841"/>
                    <a:pt x="1228521" y="1108753"/>
                    <a:pt x="1302816" y="776331"/>
                  </a:cubicBezTo>
                  <a:cubicBezTo>
                    <a:pt x="1312341" y="732516"/>
                    <a:pt x="1326628" y="692511"/>
                    <a:pt x="1350441" y="655363"/>
                  </a:cubicBezTo>
                  <a:cubicBezTo>
                    <a:pt x="1660003" y="152443"/>
                    <a:pt x="2265794" y="-99017"/>
                    <a:pt x="2846819" y="36238"/>
                  </a:cubicBezTo>
                  <a:cubicBezTo>
                    <a:pt x="3456419" y="178161"/>
                    <a:pt x="3861231" y="646791"/>
                    <a:pt x="3929811" y="128877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8"/>
            <p:cNvSpPr/>
            <p:nvPr/>
          </p:nvSpPr>
          <p:spPr>
            <a:xfrm>
              <a:off x="2858097" y="474121"/>
              <a:ext cx="1263694" cy="1277618"/>
            </a:xfrm>
            <a:custGeom>
              <a:rect b="b" l="l" r="r" t="t"/>
              <a:pathLst>
                <a:path extrusionOk="0" h="3495675" w="3457575">
                  <a:moveTo>
                    <a:pt x="3464073" y="1172412"/>
                  </a:moveTo>
                  <a:cubicBezTo>
                    <a:pt x="3465025" y="1376247"/>
                    <a:pt x="3415495" y="1566747"/>
                    <a:pt x="3317388" y="1743912"/>
                  </a:cubicBezTo>
                  <a:cubicBezTo>
                    <a:pt x="3169750" y="2011565"/>
                    <a:pt x="3007825" y="2271597"/>
                    <a:pt x="2803038" y="2498292"/>
                  </a:cubicBezTo>
                  <a:cubicBezTo>
                    <a:pt x="2421085" y="2922155"/>
                    <a:pt x="1990555" y="3276485"/>
                    <a:pt x="1423818" y="3428885"/>
                  </a:cubicBezTo>
                  <a:cubicBezTo>
                    <a:pt x="1152355" y="3502228"/>
                    <a:pt x="878988" y="3516515"/>
                    <a:pt x="601810" y="3474605"/>
                  </a:cubicBezTo>
                  <a:cubicBezTo>
                    <a:pt x="546565" y="3466032"/>
                    <a:pt x="501798" y="3432695"/>
                    <a:pt x="455125" y="3406025"/>
                  </a:cubicBezTo>
                  <a:cubicBezTo>
                    <a:pt x="293200" y="3312680"/>
                    <a:pt x="156040" y="3192665"/>
                    <a:pt x="66505" y="3025978"/>
                  </a:cubicBezTo>
                  <a:cubicBezTo>
                    <a:pt x="-26840" y="2852622"/>
                    <a:pt x="-28745" y="2673553"/>
                    <a:pt x="104605" y="2525915"/>
                  </a:cubicBezTo>
                  <a:cubicBezTo>
                    <a:pt x="342730" y="2262072"/>
                    <a:pt x="548470" y="1975370"/>
                    <a:pt x="738970" y="1676285"/>
                  </a:cubicBezTo>
                  <a:cubicBezTo>
                    <a:pt x="951378" y="1343862"/>
                    <a:pt x="1136163" y="1000010"/>
                    <a:pt x="1224745" y="614247"/>
                  </a:cubicBezTo>
                  <a:cubicBezTo>
                    <a:pt x="1258083" y="470420"/>
                    <a:pt x="1323805" y="358025"/>
                    <a:pt x="1439058" y="278015"/>
                  </a:cubicBezTo>
                  <a:cubicBezTo>
                    <a:pt x="1838155" y="1790"/>
                    <a:pt x="2276305" y="-75363"/>
                    <a:pt x="2737315" y="77037"/>
                  </a:cubicBezTo>
                  <a:cubicBezTo>
                    <a:pt x="3163083" y="218960"/>
                    <a:pt x="3465025" y="691400"/>
                    <a:pt x="3464073" y="11724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8"/>
            <p:cNvSpPr/>
            <p:nvPr/>
          </p:nvSpPr>
          <p:spPr>
            <a:xfrm>
              <a:off x="2998098" y="580348"/>
              <a:ext cx="1009562" cy="1086149"/>
            </a:xfrm>
            <a:custGeom>
              <a:rect b="b" l="l" r="r" t="t"/>
              <a:pathLst>
                <a:path extrusionOk="0" h="2971800" w="2762250">
                  <a:moveTo>
                    <a:pt x="2764788" y="760797"/>
                  </a:moveTo>
                  <a:cubicBezTo>
                    <a:pt x="2766693" y="977015"/>
                    <a:pt x="2729546" y="1112270"/>
                    <a:pt x="2659061" y="1238953"/>
                  </a:cubicBezTo>
                  <a:cubicBezTo>
                    <a:pt x="2575241" y="1390400"/>
                    <a:pt x="2486658" y="1539942"/>
                    <a:pt x="2379978" y="1676150"/>
                  </a:cubicBezTo>
                  <a:cubicBezTo>
                    <a:pt x="1951353" y="2220980"/>
                    <a:pt x="1450338" y="2672465"/>
                    <a:pt x="779778" y="2902970"/>
                  </a:cubicBezTo>
                  <a:cubicBezTo>
                    <a:pt x="662621" y="2942975"/>
                    <a:pt x="544511" y="2982980"/>
                    <a:pt x="417828" y="2979170"/>
                  </a:cubicBezTo>
                  <a:cubicBezTo>
                    <a:pt x="230186" y="2973455"/>
                    <a:pt x="72071" y="2853440"/>
                    <a:pt x="18731" y="2677228"/>
                  </a:cubicBezTo>
                  <a:cubicBezTo>
                    <a:pt x="-35562" y="2500063"/>
                    <a:pt x="31113" y="2315278"/>
                    <a:pt x="180656" y="2202882"/>
                  </a:cubicBezTo>
                  <a:cubicBezTo>
                    <a:pt x="281621" y="2127635"/>
                    <a:pt x="396873" y="2081915"/>
                    <a:pt x="510221" y="2033337"/>
                  </a:cubicBezTo>
                  <a:cubicBezTo>
                    <a:pt x="722628" y="1939993"/>
                    <a:pt x="868361" y="1792355"/>
                    <a:pt x="955038" y="1575185"/>
                  </a:cubicBezTo>
                  <a:cubicBezTo>
                    <a:pt x="1044573" y="1351347"/>
                    <a:pt x="1105533" y="1131320"/>
                    <a:pt x="1090293" y="884622"/>
                  </a:cubicBezTo>
                  <a:cubicBezTo>
                    <a:pt x="1050288" y="247400"/>
                    <a:pt x="1682748" y="-180273"/>
                    <a:pt x="2266631" y="74997"/>
                  </a:cubicBezTo>
                  <a:cubicBezTo>
                    <a:pt x="2597149" y="220730"/>
                    <a:pt x="2743833" y="483620"/>
                    <a:pt x="2764788" y="76079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8"/>
            <p:cNvSpPr/>
            <p:nvPr/>
          </p:nvSpPr>
          <p:spPr>
            <a:xfrm>
              <a:off x="3582467" y="777990"/>
              <a:ext cx="219319" cy="219319"/>
            </a:xfrm>
            <a:custGeom>
              <a:rect b="b" l="l" r="r" t="t"/>
              <a:pathLst>
                <a:path extrusionOk="0" h="600075" w="600075">
                  <a:moveTo>
                    <a:pt x="306750" y="5"/>
                  </a:moveTo>
                  <a:cubicBezTo>
                    <a:pt x="472485" y="1910"/>
                    <a:pt x="605835" y="138118"/>
                    <a:pt x="603929" y="303853"/>
                  </a:cubicBezTo>
                  <a:cubicBezTo>
                    <a:pt x="602977" y="469588"/>
                    <a:pt x="466769" y="603890"/>
                    <a:pt x="301035" y="603890"/>
                  </a:cubicBezTo>
                  <a:cubicBezTo>
                    <a:pt x="132442" y="603890"/>
                    <a:pt x="-2813" y="464825"/>
                    <a:pt x="44" y="295280"/>
                  </a:cubicBezTo>
                  <a:cubicBezTo>
                    <a:pt x="2902" y="129545"/>
                    <a:pt x="139110" y="-947"/>
                    <a:pt x="306750" y="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7" name="Google Shape;457;p8"/>
          <p:cNvGrpSpPr/>
          <p:nvPr/>
        </p:nvGrpSpPr>
        <p:grpSpPr>
          <a:xfrm>
            <a:off x="1795146" y="2639988"/>
            <a:ext cx="448022" cy="636009"/>
            <a:chOff x="3805328" y="4061908"/>
            <a:chExt cx="310118" cy="440241"/>
          </a:xfrm>
        </p:grpSpPr>
        <p:sp>
          <p:nvSpPr>
            <p:cNvPr id="458" name="Google Shape;458;p8"/>
            <p:cNvSpPr/>
            <p:nvPr/>
          </p:nvSpPr>
          <p:spPr>
            <a:xfrm>
              <a:off x="3805328" y="4199702"/>
              <a:ext cx="308525" cy="301890"/>
            </a:xfrm>
            <a:custGeom>
              <a:rect b="b" l="l" r="r" t="t"/>
              <a:pathLst>
                <a:path extrusionOk="0" h="301889" w="308524">
                  <a:moveTo>
                    <a:pt x="309455" y="104725"/>
                  </a:moveTo>
                  <a:cubicBezTo>
                    <a:pt x="301493" y="64916"/>
                    <a:pt x="278270" y="37712"/>
                    <a:pt x="242110" y="20793"/>
                  </a:cubicBezTo>
                  <a:cubicBezTo>
                    <a:pt x="240783" y="18803"/>
                    <a:pt x="238461" y="17476"/>
                    <a:pt x="236138" y="16812"/>
                  </a:cubicBezTo>
                  <a:cubicBezTo>
                    <a:pt x="215238" y="7855"/>
                    <a:pt x="193675" y="1552"/>
                    <a:pt x="170784" y="2215"/>
                  </a:cubicBezTo>
                  <a:cubicBezTo>
                    <a:pt x="161827" y="3874"/>
                    <a:pt x="148225" y="225"/>
                    <a:pt x="143913" y="225"/>
                  </a:cubicBezTo>
                  <a:cubicBezTo>
                    <a:pt x="120027" y="-1102"/>
                    <a:pt x="96805" y="3542"/>
                    <a:pt x="74246" y="11504"/>
                  </a:cubicBezTo>
                  <a:cubicBezTo>
                    <a:pt x="49033" y="20462"/>
                    <a:pt x="29460" y="36385"/>
                    <a:pt x="14863" y="58612"/>
                  </a:cubicBezTo>
                  <a:cubicBezTo>
                    <a:pt x="4247" y="74536"/>
                    <a:pt x="1593" y="92451"/>
                    <a:pt x="598" y="111028"/>
                  </a:cubicBezTo>
                  <a:cubicBezTo>
                    <a:pt x="-1724" y="152497"/>
                    <a:pt x="1925" y="192638"/>
                    <a:pt x="25811" y="228467"/>
                  </a:cubicBezTo>
                  <a:cubicBezTo>
                    <a:pt x="39412" y="248704"/>
                    <a:pt x="54673" y="266286"/>
                    <a:pt x="74577" y="280551"/>
                  </a:cubicBezTo>
                  <a:cubicBezTo>
                    <a:pt x="93819" y="293821"/>
                    <a:pt x="114387" y="302447"/>
                    <a:pt x="137609" y="303774"/>
                  </a:cubicBezTo>
                  <a:cubicBezTo>
                    <a:pt x="147230" y="303774"/>
                    <a:pt x="157183" y="303774"/>
                    <a:pt x="166803" y="303774"/>
                  </a:cubicBezTo>
                  <a:cubicBezTo>
                    <a:pt x="166803" y="303774"/>
                    <a:pt x="166803" y="303442"/>
                    <a:pt x="167135" y="303442"/>
                  </a:cubicBezTo>
                  <a:cubicBezTo>
                    <a:pt x="167135" y="303442"/>
                    <a:pt x="167135" y="303774"/>
                    <a:pt x="166803" y="303774"/>
                  </a:cubicBezTo>
                  <a:cubicBezTo>
                    <a:pt x="168794" y="303774"/>
                    <a:pt x="170452" y="303774"/>
                    <a:pt x="172443" y="303774"/>
                  </a:cubicBezTo>
                  <a:cubicBezTo>
                    <a:pt x="194006" y="302115"/>
                    <a:pt x="214243" y="296807"/>
                    <a:pt x="232157" y="284201"/>
                  </a:cubicBezTo>
                  <a:cubicBezTo>
                    <a:pt x="262678" y="262637"/>
                    <a:pt x="284905" y="234107"/>
                    <a:pt x="300166" y="199937"/>
                  </a:cubicBezTo>
                  <a:cubicBezTo>
                    <a:pt x="307132" y="184013"/>
                    <a:pt x="307796" y="167094"/>
                    <a:pt x="310781" y="150506"/>
                  </a:cubicBezTo>
                  <a:cubicBezTo>
                    <a:pt x="311445" y="136573"/>
                    <a:pt x="309786" y="106384"/>
                    <a:pt x="309455" y="104725"/>
                  </a:cubicBezTo>
                  <a:close/>
                  <a:moveTo>
                    <a:pt x="168462" y="301783"/>
                  </a:moveTo>
                  <a:cubicBezTo>
                    <a:pt x="168130" y="302115"/>
                    <a:pt x="168130" y="302115"/>
                    <a:pt x="168462" y="301783"/>
                  </a:cubicBezTo>
                  <a:cubicBezTo>
                    <a:pt x="168130" y="302115"/>
                    <a:pt x="168130" y="302115"/>
                    <a:pt x="168462" y="30178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9" name="Google Shape;459;p8"/>
            <p:cNvSpPr/>
            <p:nvPr/>
          </p:nvSpPr>
          <p:spPr>
            <a:xfrm>
              <a:off x="3972795" y="4220164"/>
              <a:ext cx="142651" cy="281985"/>
            </a:xfrm>
            <a:custGeom>
              <a:rect b="b" l="l" r="r" t="t"/>
              <a:pathLst>
                <a:path extrusionOk="0" h="281985" w="142651">
                  <a:moveTo>
                    <a:pt x="73980" y="0"/>
                  </a:moveTo>
                  <a:cubicBezTo>
                    <a:pt x="110472" y="16919"/>
                    <a:pt x="134026" y="44454"/>
                    <a:pt x="141988" y="84264"/>
                  </a:cubicBezTo>
                  <a:cubicBezTo>
                    <a:pt x="142320" y="85923"/>
                    <a:pt x="143978" y="116112"/>
                    <a:pt x="143978" y="129713"/>
                  </a:cubicBezTo>
                  <a:cubicBezTo>
                    <a:pt x="140993" y="146300"/>
                    <a:pt x="140661" y="163220"/>
                    <a:pt x="133362" y="179143"/>
                  </a:cubicBezTo>
                  <a:cubicBezTo>
                    <a:pt x="118102" y="213313"/>
                    <a:pt x="95875" y="241844"/>
                    <a:pt x="65354" y="263407"/>
                  </a:cubicBezTo>
                  <a:cubicBezTo>
                    <a:pt x="47440" y="276014"/>
                    <a:pt x="27203" y="281322"/>
                    <a:pt x="5640" y="282980"/>
                  </a:cubicBezTo>
                  <a:cubicBezTo>
                    <a:pt x="3649" y="282980"/>
                    <a:pt x="1990" y="282980"/>
                    <a:pt x="0" y="282980"/>
                  </a:cubicBezTo>
                  <a:cubicBezTo>
                    <a:pt x="2986" y="276345"/>
                    <a:pt x="58719" y="220280"/>
                    <a:pt x="72321" y="182461"/>
                  </a:cubicBezTo>
                  <a:cubicBezTo>
                    <a:pt x="85259" y="145637"/>
                    <a:pt x="88908" y="107818"/>
                    <a:pt x="85591" y="69003"/>
                  </a:cubicBezTo>
                  <a:cubicBezTo>
                    <a:pt x="83600" y="45449"/>
                    <a:pt x="78624" y="22891"/>
                    <a:pt x="73980" y="0"/>
                  </a:cubicBez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8"/>
            <p:cNvSpPr/>
            <p:nvPr/>
          </p:nvSpPr>
          <p:spPr>
            <a:xfrm>
              <a:off x="3885014" y="4061908"/>
              <a:ext cx="185778" cy="182461"/>
            </a:xfrm>
            <a:custGeom>
              <a:rect b="b" l="l" r="r" t="t"/>
              <a:pathLst>
                <a:path extrusionOk="0" h="182460" w="185778">
                  <a:moveTo>
                    <a:pt x="176358" y="32524"/>
                  </a:moveTo>
                  <a:cubicBezTo>
                    <a:pt x="146500" y="37168"/>
                    <a:pt x="122615" y="51765"/>
                    <a:pt x="105364" y="76646"/>
                  </a:cubicBezTo>
                  <a:cubicBezTo>
                    <a:pt x="102046" y="81291"/>
                    <a:pt x="100056" y="86930"/>
                    <a:pt x="95411" y="90579"/>
                  </a:cubicBezTo>
                  <a:cubicBezTo>
                    <a:pt x="94748" y="86598"/>
                    <a:pt x="94084" y="82618"/>
                    <a:pt x="93089" y="78968"/>
                  </a:cubicBezTo>
                  <a:cubicBezTo>
                    <a:pt x="80151" y="38163"/>
                    <a:pt x="54938" y="9965"/>
                    <a:pt x="11479" y="1671"/>
                  </a:cubicBezTo>
                  <a:cubicBezTo>
                    <a:pt x="-464" y="-1315"/>
                    <a:pt x="-795" y="-1315"/>
                    <a:pt x="532" y="10297"/>
                  </a:cubicBezTo>
                  <a:cubicBezTo>
                    <a:pt x="3849" y="36173"/>
                    <a:pt x="14797" y="58400"/>
                    <a:pt x="35697" y="74656"/>
                  </a:cubicBezTo>
                  <a:cubicBezTo>
                    <a:pt x="50625" y="86267"/>
                    <a:pt x="67876" y="92570"/>
                    <a:pt x="86454" y="95887"/>
                  </a:cubicBezTo>
                  <a:cubicBezTo>
                    <a:pt x="91762" y="96883"/>
                    <a:pt x="93089" y="97878"/>
                    <a:pt x="90435" y="103186"/>
                  </a:cubicBezTo>
                  <a:cubicBezTo>
                    <a:pt x="84464" y="115460"/>
                    <a:pt x="80151" y="128399"/>
                    <a:pt x="76502" y="141669"/>
                  </a:cubicBezTo>
                  <a:cubicBezTo>
                    <a:pt x="74179" y="152616"/>
                    <a:pt x="71857" y="163564"/>
                    <a:pt x="69867" y="174511"/>
                  </a:cubicBezTo>
                  <a:cubicBezTo>
                    <a:pt x="68871" y="179488"/>
                    <a:pt x="69535" y="182473"/>
                    <a:pt x="75838" y="182805"/>
                  </a:cubicBezTo>
                  <a:cubicBezTo>
                    <a:pt x="80814" y="182805"/>
                    <a:pt x="84132" y="183469"/>
                    <a:pt x="85127" y="176834"/>
                  </a:cubicBezTo>
                  <a:cubicBezTo>
                    <a:pt x="86454" y="165223"/>
                    <a:pt x="89108" y="153611"/>
                    <a:pt x="92757" y="142664"/>
                  </a:cubicBezTo>
                  <a:cubicBezTo>
                    <a:pt x="98065" y="122427"/>
                    <a:pt x="106027" y="102854"/>
                    <a:pt x="118302" y="85935"/>
                  </a:cubicBezTo>
                  <a:cubicBezTo>
                    <a:pt x="133894" y="64371"/>
                    <a:pt x="154131" y="50438"/>
                    <a:pt x="181334" y="47784"/>
                  </a:cubicBezTo>
                  <a:cubicBezTo>
                    <a:pt x="184983" y="47452"/>
                    <a:pt x="186310" y="46457"/>
                    <a:pt x="186642" y="42476"/>
                  </a:cubicBezTo>
                  <a:cubicBezTo>
                    <a:pt x="187305" y="33851"/>
                    <a:pt x="184319" y="31197"/>
                    <a:pt x="176358" y="32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61" name="Google Shape;461;p8"/>
          <p:cNvGrpSpPr/>
          <p:nvPr/>
        </p:nvGrpSpPr>
        <p:grpSpPr>
          <a:xfrm>
            <a:off x="5423918" y="3927441"/>
            <a:ext cx="1368152" cy="1292662"/>
            <a:chOff x="3324740" y="1715063"/>
            <a:chExt cx="1260140" cy="1292662"/>
          </a:xfrm>
        </p:grpSpPr>
        <p:sp>
          <p:nvSpPr>
            <p:cNvPr id="462" name="Google Shape;462;p8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 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3" name="Google Shape;463;p8"/>
            <p:cNvSpPr txBox="1"/>
            <p:nvPr/>
          </p:nvSpPr>
          <p:spPr>
            <a:xfrm>
              <a:off x="3324740" y="1992062"/>
              <a:ext cx="1260140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64" name="Google Shape;464;p8"/>
          <p:cNvGrpSpPr/>
          <p:nvPr/>
        </p:nvGrpSpPr>
        <p:grpSpPr>
          <a:xfrm>
            <a:off x="9503701" y="3927441"/>
            <a:ext cx="1368152" cy="1292662"/>
            <a:chOff x="3324740" y="1715063"/>
            <a:chExt cx="1260140" cy="1292662"/>
          </a:xfrm>
        </p:grpSpPr>
        <p:sp>
          <p:nvSpPr>
            <p:cNvPr id="465" name="Google Shape;465;p8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 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8"/>
            <p:cNvSpPr txBox="1"/>
            <p:nvPr/>
          </p:nvSpPr>
          <p:spPr>
            <a:xfrm>
              <a:off x="3324740" y="1992062"/>
              <a:ext cx="1260140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67" name="Google Shape;467;p8"/>
          <p:cNvGrpSpPr/>
          <p:nvPr/>
        </p:nvGrpSpPr>
        <p:grpSpPr>
          <a:xfrm>
            <a:off x="7549535" y="3927441"/>
            <a:ext cx="1368152" cy="1292662"/>
            <a:chOff x="3324740" y="1715063"/>
            <a:chExt cx="1260140" cy="1292662"/>
          </a:xfrm>
        </p:grpSpPr>
        <p:sp>
          <p:nvSpPr>
            <p:cNvPr id="468" name="Google Shape;468;p8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 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9" name="Google Shape;469;p8"/>
            <p:cNvSpPr txBox="1"/>
            <p:nvPr/>
          </p:nvSpPr>
          <p:spPr>
            <a:xfrm>
              <a:off x="3324740" y="1992062"/>
              <a:ext cx="1260140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0" name="Google Shape;470;p8"/>
          <p:cNvGrpSpPr/>
          <p:nvPr/>
        </p:nvGrpSpPr>
        <p:grpSpPr>
          <a:xfrm>
            <a:off x="3288776" y="3927441"/>
            <a:ext cx="1368152" cy="1292662"/>
            <a:chOff x="3324740" y="1715063"/>
            <a:chExt cx="1260140" cy="1292662"/>
          </a:xfrm>
        </p:grpSpPr>
        <p:sp>
          <p:nvSpPr>
            <p:cNvPr id="471" name="Google Shape;471;p8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 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8"/>
            <p:cNvSpPr txBox="1"/>
            <p:nvPr/>
          </p:nvSpPr>
          <p:spPr>
            <a:xfrm>
              <a:off x="3324740" y="1992062"/>
              <a:ext cx="1260140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3" name="Google Shape;473;p8"/>
          <p:cNvGrpSpPr/>
          <p:nvPr/>
        </p:nvGrpSpPr>
        <p:grpSpPr>
          <a:xfrm>
            <a:off x="1335081" y="3927441"/>
            <a:ext cx="1368152" cy="1292662"/>
            <a:chOff x="3324740" y="1715063"/>
            <a:chExt cx="1260140" cy="1292662"/>
          </a:xfrm>
        </p:grpSpPr>
        <p:sp>
          <p:nvSpPr>
            <p:cNvPr id="474" name="Google Shape;474;p8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 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8"/>
            <p:cNvSpPr txBox="1"/>
            <p:nvPr/>
          </p:nvSpPr>
          <p:spPr>
            <a:xfrm>
              <a:off x="3324740" y="1992062"/>
              <a:ext cx="1260140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6" name="Google Shape;476;p8"/>
          <p:cNvSpPr/>
          <p:nvPr/>
        </p:nvSpPr>
        <p:spPr>
          <a:xfrm>
            <a:off x="1430433" y="5455444"/>
            <a:ext cx="1177448" cy="407391"/>
          </a:xfrm>
          <a:prstGeom prst="roundRect">
            <a:avLst>
              <a:gd fmla="val 23334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8"/>
          <p:cNvSpPr txBox="1"/>
          <p:nvPr/>
        </p:nvSpPr>
        <p:spPr>
          <a:xfrm>
            <a:off x="1473533" y="5505250"/>
            <a:ext cx="109124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8"/>
          <p:cNvSpPr/>
          <p:nvPr/>
        </p:nvSpPr>
        <p:spPr>
          <a:xfrm>
            <a:off x="3475838" y="5455444"/>
            <a:ext cx="1177448" cy="407391"/>
          </a:xfrm>
          <a:prstGeom prst="roundRect">
            <a:avLst>
              <a:gd fmla="val 23334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8"/>
          <p:cNvSpPr txBox="1"/>
          <p:nvPr/>
        </p:nvSpPr>
        <p:spPr>
          <a:xfrm>
            <a:off x="3518938" y="5505250"/>
            <a:ext cx="109124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8"/>
          <p:cNvSpPr/>
          <p:nvPr/>
        </p:nvSpPr>
        <p:spPr>
          <a:xfrm>
            <a:off x="5521243" y="5455444"/>
            <a:ext cx="1177448" cy="407391"/>
          </a:xfrm>
          <a:prstGeom prst="roundRect">
            <a:avLst>
              <a:gd fmla="val 23334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8"/>
          <p:cNvSpPr txBox="1"/>
          <p:nvPr/>
        </p:nvSpPr>
        <p:spPr>
          <a:xfrm>
            <a:off x="5564343" y="5505250"/>
            <a:ext cx="109124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8"/>
          <p:cNvSpPr/>
          <p:nvPr/>
        </p:nvSpPr>
        <p:spPr>
          <a:xfrm>
            <a:off x="7566648" y="5455444"/>
            <a:ext cx="1177448" cy="407391"/>
          </a:xfrm>
          <a:prstGeom prst="roundRect">
            <a:avLst>
              <a:gd fmla="val 23334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8"/>
          <p:cNvSpPr txBox="1"/>
          <p:nvPr/>
        </p:nvSpPr>
        <p:spPr>
          <a:xfrm>
            <a:off x="7609748" y="5505250"/>
            <a:ext cx="109124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8"/>
          <p:cNvSpPr/>
          <p:nvPr/>
        </p:nvSpPr>
        <p:spPr>
          <a:xfrm>
            <a:off x="9612054" y="5455444"/>
            <a:ext cx="1177448" cy="407391"/>
          </a:xfrm>
          <a:prstGeom prst="roundRect">
            <a:avLst>
              <a:gd fmla="val 23334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8"/>
          <p:cNvSpPr txBox="1"/>
          <p:nvPr/>
        </p:nvSpPr>
        <p:spPr>
          <a:xfrm>
            <a:off x="9655154" y="5505250"/>
            <a:ext cx="109124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Text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9"/>
          <p:cNvSpPr txBox="1"/>
          <p:nvPr/>
        </p:nvSpPr>
        <p:spPr>
          <a:xfrm rot="-5400000">
            <a:off x="9222105" y="2963036"/>
            <a:ext cx="496823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Food Portfolio Presentation</a:t>
            </a:r>
            <a:endParaRPr/>
          </a:p>
        </p:txBody>
      </p:sp>
      <p:sp>
        <p:nvSpPr>
          <p:cNvPr id="491" name="Google Shape;491;p9"/>
          <p:cNvSpPr txBox="1"/>
          <p:nvPr/>
        </p:nvSpPr>
        <p:spPr>
          <a:xfrm>
            <a:off x="592183" y="5446907"/>
            <a:ext cx="2811915" cy="95410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AWESOME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SLIDE</a:t>
            </a:r>
            <a:endParaRPr b="1" sz="28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9"/>
          <p:cNvSpPr txBox="1"/>
          <p:nvPr/>
        </p:nvSpPr>
        <p:spPr>
          <a:xfrm>
            <a:off x="560063" y="1342134"/>
            <a:ext cx="29582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 IPSUM DOLOR SIT AMET,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 USU AGAM INTEGRE IMPEDIT.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9"/>
          <p:cNvSpPr txBox="1"/>
          <p:nvPr/>
        </p:nvSpPr>
        <p:spPr>
          <a:xfrm>
            <a:off x="560063" y="469434"/>
            <a:ext cx="2958200" cy="8309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LOREM IPSUM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DOLOR SIT AMET </a:t>
            </a:r>
            <a:endParaRPr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9"/>
          <p:cNvSpPr txBox="1"/>
          <p:nvPr/>
        </p:nvSpPr>
        <p:spPr>
          <a:xfrm>
            <a:off x="4216649" y="1748742"/>
            <a:ext cx="2348020" cy="523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ALLPPT Layout Clean Text Slide for your Presentation</a:t>
            </a:r>
            <a:endParaRPr sz="1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9"/>
          <p:cNvSpPr/>
          <p:nvPr/>
        </p:nvSpPr>
        <p:spPr>
          <a:xfrm>
            <a:off x="560063" y="1845502"/>
            <a:ext cx="295819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</a:t>
            </a:r>
            <a:endParaRPr/>
          </a:p>
        </p:txBody>
      </p:sp>
      <p:sp>
        <p:nvSpPr>
          <p:cNvPr id="496" name="Google Shape;496;p9"/>
          <p:cNvSpPr/>
          <p:nvPr>
            <p:ph idx="3" type="pic"/>
          </p:nvPr>
        </p:nvSpPr>
        <p:spPr>
          <a:xfrm>
            <a:off x="2116183" y="2699658"/>
            <a:ext cx="4200933" cy="2624734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497" name="Google Shape;497;p9"/>
          <p:cNvSpPr/>
          <p:nvPr>
            <p:ph idx="2" type="pic"/>
          </p:nvPr>
        </p:nvSpPr>
        <p:spPr>
          <a:xfrm>
            <a:off x="6876370" y="709751"/>
            <a:ext cx="4296728" cy="496824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ntents Slide Master">
  <a:themeElements>
    <a:clrScheme name="ALLPPT-FOOD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DA874"/>
      </a:accent1>
      <a:accent2>
        <a:srgbClr val="F4AE59"/>
      </a:accent2>
      <a:accent3>
        <a:srgbClr val="748398"/>
      </a:accent3>
      <a:accent4>
        <a:srgbClr val="5A5A5A"/>
      </a:accent4>
      <a:accent5>
        <a:srgbClr val="F4AE59"/>
      </a:accent5>
      <a:accent6>
        <a:srgbClr val="CDA874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ection Break Slide Master">
  <a:themeElements>
    <a:clrScheme name="ALLPPT-FOOD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DA874"/>
      </a:accent1>
      <a:accent2>
        <a:srgbClr val="F4AE59"/>
      </a:accent2>
      <a:accent3>
        <a:srgbClr val="748398"/>
      </a:accent3>
      <a:accent4>
        <a:srgbClr val="5A5A5A"/>
      </a:accent4>
      <a:accent5>
        <a:srgbClr val="F4AE59"/>
      </a:accent5>
      <a:accent6>
        <a:srgbClr val="CDA874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over and End Slide Master">
  <a:themeElements>
    <a:clrScheme name="ALLPPT-FOOD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DA874"/>
      </a:accent1>
      <a:accent2>
        <a:srgbClr val="F4AE59"/>
      </a:accent2>
      <a:accent3>
        <a:srgbClr val="748398"/>
      </a:accent3>
      <a:accent4>
        <a:srgbClr val="5A5A5A"/>
      </a:accent4>
      <a:accent5>
        <a:srgbClr val="F4AE59"/>
      </a:accent5>
      <a:accent6>
        <a:srgbClr val="CDA874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2019-01-14T06:35:35Z</dcterms:created>
  <dc:creator>Allppt.com</dc:creator>
</cp:coreProperties>
</file>