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5" r:id="rId4"/>
    <p:sldId id="287" r:id="rId5"/>
    <p:sldId id="279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on%20&#273;&#7871;n%20th&#259;m%20M&#7865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thăm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Giang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Tâm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/>
              <a:t> </a:t>
            </a:r>
            <a:r>
              <a:rPr lang="vi-VN" dirty="0"/>
              <a:t> 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6400" y="327652"/>
            <a:ext cx="112220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1a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Con đến thăm Mẹ lúc bình minh, đất trời rực sáng ngời đẹp xinh Cho con đơn sơ luôn thảo hiếu, trót tình yêu Mẹ suối an bình.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8574" y="336279"/>
            <a:ext cx="111453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Con đến thăm Mẹ buổi chiều tà, bóng chiều đã ngả, ngày đang qua. Nhẹ nhàng vang câu thơ trìu mến, no thỏa ân tình khúc hoan ca.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6211" y="405064"/>
            <a:ext cx="1116258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Trinh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54291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7584" y="405064"/>
            <a:ext cx="1116258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Ca hát danh Mẹ khắp gần xa, Mẫu Tâm từ ái tình bao la. Cho con nương náu nơi tà áo, nép mình trong Mẹ sống an hòa.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6211" y="405064"/>
            <a:ext cx="1116258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Trinh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73</TotalTime>
  <Words>187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Con đến thăm mẹ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52</cp:revision>
  <dcterms:created xsi:type="dcterms:W3CDTF">2024-12-09T09:39:37Z</dcterms:created>
  <dcterms:modified xsi:type="dcterms:W3CDTF">2025-09-26T09:21:31Z</dcterms:modified>
</cp:coreProperties>
</file>