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 id="278" r:id="rId5"/>
    <p:sldId id="277" r:id="rId6"/>
    <p:sldId id="27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12/28/2025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12/28/2025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12/28/2025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12/28/2025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12/28/2025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12/28/2025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12/28/2025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Chúa </a:t>
            </a:r>
            <a:r>
              <a:rPr lang="en-US" sz="6000" b="1" dirty="0" err="1">
                <a:solidFill>
                  <a:srgbClr val="FF0000"/>
                </a:solidFill>
                <a:latin typeface="Arial" panose="020B0604020202020204" pitchFamily="34" charset="0"/>
                <a:cs typeface="Arial" panose="020B0604020202020204" pitchFamily="34" charset="0"/>
              </a:rPr>
              <a:t>chịu</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phép</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rửa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23578" y="377395"/>
            <a:ext cx="11144844" cy="5909310"/>
          </a:xfrm>
          <a:prstGeom prst="rect">
            <a:avLst/>
          </a:prstGeom>
        </p:spPr>
        <p:txBody>
          <a:bodyPr wrap="square">
            <a:spAutoFit/>
          </a:bodyPr>
          <a:lstStyle/>
          <a:p>
            <a:pPr algn="just"/>
            <a:r>
              <a:rPr lang="vi-VN" sz="5400" b="1" dirty="0">
                <a:solidFill>
                  <a:srgbClr val="FF0000"/>
                </a:solidFill>
                <a:latin typeface="Arial" panose="020B0604020202020204" pitchFamily="34" charset="0"/>
                <a:cs typeface="Arial" panose="020B0604020202020204" pitchFamily="34" charset="0"/>
              </a:rPr>
              <a:t>ĐK: </a:t>
            </a:r>
            <a:r>
              <a:rPr lang="vi-VN" sz="5400" b="1" dirty="0">
                <a:latin typeface="Arial" panose="020B0604020202020204" pitchFamily="34" charset="0"/>
                <a:cs typeface="Arial" panose="020B0604020202020204" pitchFamily="34" charset="0"/>
              </a:rPr>
              <a:t>Sau khi Chúa chịu phép rửa, các tầng trời liền mở ra. Thánh Thần ngự xuống trên Người, dưới hình chim bồ câu. Có tiếng Chúa Cha tuyên phán: “Đây là Con chí ái của Ta. Đây là Con chí ái của Ta, Ta hài lòng về Người”.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5496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A1AEA-5E45-9960-2095-FED6A1146C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9818A-B120-A5D4-FFA3-D79D3075A69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6178E69-A484-70A6-B50A-7AAD60EB3F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C2C62ED-9D9A-7A67-B84F-1029F876DEF6}"/>
              </a:ext>
            </a:extLst>
          </p:cNvPr>
          <p:cNvSpPr/>
          <p:nvPr/>
        </p:nvSpPr>
        <p:spPr>
          <a:xfrm>
            <a:off x="415203" y="377395"/>
            <a:ext cx="11334193"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a:t>
            </a:r>
            <a:r>
              <a:rPr lang="en-US" sz="5200" b="1" dirty="0">
                <a:solidFill>
                  <a:srgbClr val="FF0000"/>
                </a:solidFill>
                <a:latin typeface="Arial" panose="020B0604020202020204" pitchFamily="34" charset="0"/>
                <a:cs typeface="Arial" panose="020B0604020202020204" pitchFamily="34" charset="0"/>
              </a:rPr>
              <a:t> </a:t>
            </a:r>
            <a:r>
              <a:rPr lang="vi-VN" sz="5200" b="1" dirty="0">
                <a:latin typeface="Arial" panose="020B0604020202020204" pitchFamily="34" charset="0"/>
                <a:cs typeface="Arial" panose="020B0604020202020204" pitchFamily="34" charset="0"/>
              </a:rPr>
              <a:t>Gioan đã làm chứng rằng: Người là Con Thiên Chúa, mang thân xác giống hệt chúng con, và chịu phép rửa trong nước. Chúa đã mặc khải Con Ngài, cho đoàn con được biết: Người chính là Con Một Thiên Chúa, Người là Đức Kitô.</a:t>
            </a:r>
          </a:p>
        </p:txBody>
      </p:sp>
    </p:spTree>
    <p:extLst>
      <p:ext uri="{BB962C8B-B14F-4D97-AF65-F5344CB8AC3E}">
        <p14:creationId xmlns:p14="http://schemas.microsoft.com/office/powerpoint/2010/main" val="2994063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2ED17-FC50-50C3-6555-326DA2AF1B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F483AA-A623-C11C-C0A3-61C0C454C7D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A8CA3E2-65CD-7CB7-B77E-54FF6AD4C4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364BBFC-41AD-535E-14B6-6E205F87BEB7}"/>
              </a:ext>
            </a:extLst>
          </p:cNvPr>
          <p:cNvSpPr/>
          <p:nvPr/>
        </p:nvSpPr>
        <p:spPr>
          <a:xfrm>
            <a:off x="523578" y="377395"/>
            <a:ext cx="11144844" cy="5909310"/>
          </a:xfrm>
          <a:prstGeom prst="rect">
            <a:avLst/>
          </a:prstGeom>
        </p:spPr>
        <p:txBody>
          <a:bodyPr wrap="square">
            <a:spAutoFit/>
          </a:bodyPr>
          <a:lstStyle/>
          <a:p>
            <a:pPr algn="just"/>
            <a:r>
              <a:rPr lang="vi-VN" sz="5400" b="1" dirty="0">
                <a:solidFill>
                  <a:srgbClr val="FF0000"/>
                </a:solidFill>
                <a:latin typeface="Arial" panose="020B0604020202020204" pitchFamily="34" charset="0"/>
                <a:cs typeface="Arial" panose="020B0604020202020204" pitchFamily="34" charset="0"/>
              </a:rPr>
              <a:t>ĐK: </a:t>
            </a:r>
            <a:r>
              <a:rPr lang="vi-VN" sz="5400" b="1" dirty="0">
                <a:latin typeface="Arial" panose="020B0604020202020204" pitchFamily="34" charset="0"/>
                <a:cs typeface="Arial" panose="020B0604020202020204" pitchFamily="34" charset="0"/>
              </a:rPr>
              <a:t>Sau khi Chúa chịu phép rửa, các tầng trời liền mở ra. Thánh Thần ngự xuống trên Người, dưới hình chim bồ câu. Có tiếng Chúa Cha tuyên phán: “Đây là Con chí ái của Ta. Đây là Con chí ái của Ta, Ta hài lòng về Người”.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3871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B832-C004-BCB8-3443-55603DED3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B4D70D-1012-3BD3-1DDC-61751AB5CFD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FA5D7C1-D70D-038B-AED0-27A186EDF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D218F9-CACC-6CCF-A889-F4D81962CBCD}"/>
              </a:ext>
            </a:extLst>
          </p:cNvPr>
          <p:cNvSpPr/>
          <p:nvPr/>
        </p:nvSpPr>
        <p:spPr>
          <a:xfrm>
            <a:off x="415203" y="282802"/>
            <a:ext cx="11334193"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Xin thương đổ tràn Thánh Thần để đoàn dân Thiên Chúa, luôn vâng Thánh Ý của Chúa Cha, một lòng nghe Lời Con Chúa. Noi gương Người sống khiêm nhường để được tha tội lỗi, hằng trung thành thi hành Lời Chúa là Lời Đức Kitô.</a:t>
            </a:r>
          </a:p>
        </p:txBody>
      </p:sp>
    </p:spTree>
    <p:extLst>
      <p:ext uri="{BB962C8B-B14F-4D97-AF65-F5344CB8AC3E}">
        <p14:creationId xmlns:p14="http://schemas.microsoft.com/office/powerpoint/2010/main" val="3164406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EC0F9-C95C-0D2F-B8A2-CFAEAF693E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E283FA-4E7D-CDBF-20A4-F7B99DFB9B4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F8EAEA3-0E0D-E837-4BF7-F9D8F12FAD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8B47FE3-5304-4D5F-D2BB-730727F09216}"/>
              </a:ext>
            </a:extLst>
          </p:cNvPr>
          <p:cNvSpPr/>
          <p:nvPr/>
        </p:nvSpPr>
        <p:spPr>
          <a:xfrm>
            <a:off x="523578" y="377395"/>
            <a:ext cx="11144844" cy="5909310"/>
          </a:xfrm>
          <a:prstGeom prst="rect">
            <a:avLst/>
          </a:prstGeom>
        </p:spPr>
        <p:txBody>
          <a:bodyPr wrap="square">
            <a:spAutoFit/>
          </a:bodyPr>
          <a:lstStyle/>
          <a:p>
            <a:pPr algn="just"/>
            <a:r>
              <a:rPr lang="vi-VN" sz="5400" b="1" dirty="0">
                <a:solidFill>
                  <a:srgbClr val="FF0000"/>
                </a:solidFill>
                <a:latin typeface="Arial" panose="020B0604020202020204" pitchFamily="34" charset="0"/>
                <a:cs typeface="Arial" panose="020B0604020202020204" pitchFamily="34" charset="0"/>
              </a:rPr>
              <a:t>ĐK: </a:t>
            </a:r>
            <a:r>
              <a:rPr lang="vi-VN" sz="5400" b="1" dirty="0">
                <a:latin typeface="Arial" panose="020B0604020202020204" pitchFamily="34" charset="0"/>
                <a:cs typeface="Arial" panose="020B0604020202020204" pitchFamily="34" charset="0"/>
              </a:rPr>
              <a:t>Sau khi Chúa chịu phép rửa, các tầng trời liền mở ra. Thánh Thần ngự xuống trên Người, dưới hình chim bồ câu. Có tiếng Chúa Cha tuyên phán: “Đây là Con chí ái của Ta. Đây là Con chí ái của Ta, Ta hài lòng về Người”.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78368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34</TotalTime>
  <Words>289</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Chúa chịu phép rửa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DINH GIA</cp:lastModifiedBy>
  <cp:revision>21</cp:revision>
  <dcterms:created xsi:type="dcterms:W3CDTF">2024-12-09T09:33:29Z</dcterms:created>
  <dcterms:modified xsi:type="dcterms:W3CDTF">2025-12-28T08:29:07Z</dcterms:modified>
</cp:coreProperties>
</file>