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35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userDrawn="1">
          <p15:clr>
            <a:srgbClr val="A4A3A4"/>
          </p15:clr>
        </p15:guide>
        <p15:guide id="3" orient="horz" pos="1008" userDrawn="1">
          <p15:clr>
            <a:srgbClr val="A4A3A4"/>
          </p15:clr>
        </p15:guide>
        <p15:guide id="4"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676"/>
    <a:srgbClr val="082A56"/>
    <a:srgbClr val="F8F9FE"/>
    <a:srgbClr val="263276"/>
    <a:srgbClr val="95A2F2"/>
    <a:srgbClr val="DCE0FB"/>
    <a:srgbClr val="CBD0F9"/>
    <a:srgbClr val="485DDB"/>
    <a:srgbClr val="4B62E9"/>
    <a:srgbClr val="3B4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441" autoAdjust="0"/>
    <p:restoredTop sz="96292" autoAdjust="0"/>
  </p:normalViewPr>
  <p:slideViewPr>
    <p:cSldViewPr snapToGrid="0" showGuides="1">
      <p:cViewPr varScale="1">
        <p:scale>
          <a:sx n="137" d="100"/>
          <a:sy n="137" d="100"/>
        </p:scale>
        <p:origin x="1096" y="488"/>
      </p:cViewPr>
      <p:guideLst>
        <p:guide orient="horz" pos="576"/>
        <p:guide orient="horz" pos="1008"/>
        <p:guide pos="3864"/>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9" d="100"/>
          <a:sy n="79" d="100"/>
        </p:scale>
        <p:origin x="319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486BB-439C-F392-F4F2-1C4594A970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7E598F-CA25-FE97-CDEC-91904A4827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B4136-139F-44D6-984C-49566C3315C8}" type="datetimeFigureOut">
              <a:rPr lang="en-US" smtClean="0"/>
              <a:t>10/16/2025</a:t>
            </a:fld>
            <a:endParaRPr lang="en-US"/>
          </a:p>
        </p:txBody>
      </p:sp>
      <p:sp>
        <p:nvSpPr>
          <p:cNvPr id="4" name="Footer Placeholder 3">
            <a:extLst>
              <a:ext uri="{FF2B5EF4-FFF2-40B4-BE49-F238E27FC236}">
                <a16:creationId xmlns:a16="http://schemas.microsoft.com/office/drawing/2014/main" id="{D66AE939-7294-BBBE-0260-739729F0DA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83DA7E-FF93-BA6E-92F1-71D311BBE2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6102D-72BF-4A47-9589-C913256EBA8B}" type="slidenum">
              <a:rPr lang="en-US" smtClean="0"/>
              <a:t>‹#›</a:t>
            </a:fld>
            <a:endParaRPr lang="en-US"/>
          </a:p>
        </p:txBody>
      </p:sp>
    </p:spTree>
    <p:extLst>
      <p:ext uri="{BB962C8B-B14F-4D97-AF65-F5344CB8AC3E}">
        <p14:creationId xmlns:p14="http://schemas.microsoft.com/office/powerpoint/2010/main" val="17948048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3879E-EF74-411B-9E51-B23B8A04690E}"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77F6E4-96FB-4731-B3D8-42C8609C7390}" type="slidenum">
              <a:rPr lang="en-US" smtClean="0"/>
              <a:t>‹#›</a:t>
            </a:fld>
            <a:endParaRPr lang="en-US"/>
          </a:p>
        </p:txBody>
      </p:sp>
    </p:spTree>
    <p:extLst>
      <p:ext uri="{BB962C8B-B14F-4D97-AF65-F5344CB8AC3E}">
        <p14:creationId xmlns:p14="http://schemas.microsoft.com/office/powerpoint/2010/main" val="12065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0C3D8-D2BB-6A5E-9573-7C021CA2817F}"/>
              </a:ext>
            </a:extLst>
          </p:cNvPr>
          <p:cNvGrpSpPr/>
          <p:nvPr userDrawn="1"/>
        </p:nvGrpSpPr>
        <p:grpSpPr>
          <a:xfrm>
            <a:off x="3007225" y="0"/>
            <a:ext cx="8979719" cy="6981522"/>
            <a:chOff x="-942475" y="0"/>
            <a:chExt cx="8979719" cy="6981522"/>
          </a:xfrm>
        </p:grpSpPr>
        <p:sp>
          <p:nvSpPr>
            <p:cNvPr id="11" name="Parallelogram 10">
              <a:extLst>
                <a:ext uri="{FF2B5EF4-FFF2-40B4-BE49-F238E27FC236}">
                  <a16:creationId xmlns:a16="http://schemas.microsoft.com/office/drawing/2014/main" id="{357C190D-E714-2B00-7585-BE1FF7B70B46}"/>
                </a:ext>
              </a:extLst>
            </p:cNvPr>
            <p:cNvSpPr/>
            <p:nvPr/>
          </p:nvSpPr>
          <p:spPr>
            <a:xfrm>
              <a:off x="-94247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A7462AC4-4D5D-2410-E808-F9CBC9175E15}"/>
                </a:ext>
              </a:extLst>
            </p:cNvPr>
            <p:cNvSpPr/>
            <p:nvPr/>
          </p:nvSpPr>
          <p:spPr>
            <a:xfrm>
              <a:off x="86092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802289"/>
            <a:ext cx="101346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1462593"/>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3187700" y="5387894"/>
            <a:ext cx="8394700" cy="365124"/>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C6402857-2E35-82C1-BD61-F9C31E0F03B3}"/>
              </a:ext>
            </a:extLst>
          </p:cNvPr>
          <p:cNvCxnSpPr>
            <a:cxnSpLocks/>
          </p:cNvCxnSpPr>
          <p:nvPr userDrawn="1"/>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196AFEA-AB84-6955-65B2-0107E19E2C8B}"/>
              </a:ext>
            </a:extLst>
          </p:cNvPr>
          <p:cNvGrpSpPr/>
          <p:nvPr userDrawn="1"/>
        </p:nvGrpSpPr>
        <p:grpSpPr>
          <a:xfrm>
            <a:off x="3187700" y="4723634"/>
            <a:ext cx="1042948" cy="382037"/>
            <a:chOff x="612215" y="3436053"/>
            <a:chExt cx="954475" cy="344047"/>
          </a:xfrm>
        </p:grpSpPr>
        <p:sp>
          <p:nvSpPr>
            <p:cNvPr id="22" name="Parallelogram 21">
              <a:extLst>
                <a:ext uri="{FF2B5EF4-FFF2-40B4-BE49-F238E27FC236}">
                  <a16:creationId xmlns:a16="http://schemas.microsoft.com/office/drawing/2014/main" id="{43C8DEB1-D437-7825-6C88-EC8E3D9D262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68DB9EB0-C475-DDBA-5571-81AA5731F14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arallelogram 24">
              <a:extLst>
                <a:ext uri="{FF2B5EF4-FFF2-40B4-BE49-F238E27FC236}">
                  <a16:creationId xmlns:a16="http://schemas.microsoft.com/office/drawing/2014/main" id="{92AB7B79-96C7-192F-CCD3-21C0DFD1AAA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3187701" y="5792414"/>
            <a:ext cx="1286763" cy="220980"/>
          </a:xfrm>
        </p:spPr>
        <p:txBody>
          <a:bodyPr lIns="0" tIns="0" rIns="0" bIns="0">
            <a:no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sp>
        <p:nvSpPr>
          <p:cNvPr id="4" name="Slide Number Placeholder 6">
            <a:extLst>
              <a:ext uri="{FF2B5EF4-FFF2-40B4-BE49-F238E27FC236}">
                <a16:creationId xmlns:a16="http://schemas.microsoft.com/office/drawing/2014/main" id="{40DFE94D-C685-04FA-7D36-B1647D195AC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3753198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05AF-D8BA-48C0-3B3B-87955D94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7C781-4F5A-D2A6-3C4B-05FAD54D74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Slide Number Placeholder 6">
            <a:extLst>
              <a:ext uri="{FF2B5EF4-FFF2-40B4-BE49-F238E27FC236}">
                <a16:creationId xmlns:a16="http://schemas.microsoft.com/office/drawing/2014/main" id="{0A638946-9C58-47C8-CAFD-F85A8AB20A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5155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9296-14DA-0DD1-9BD2-BCAE1B6B1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907EB-AC7C-819F-220E-3EE9894C9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D2960-F7DD-0451-F5F3-E406A7D1D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433E1F5-B49A-5814-6F3B-FF52B29B901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863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8739-803E-67D3-9053-1005C7D774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90DC9-F0F9-4E20-FB7C-18197F744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487AF4-C4E5-8DF5-42CE-ADDE9693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A0F7A-5455-A311-B765-CC81920A7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205CF-8ECD-9E98-5890-2D6740580D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FFE8914A-26E1-F7D7-9D33-D4886D8DAA9E}"/>
              </a:ext>
            </a:extLst>
          </p:cNvPr>
          <p:cNvSpPr>
            <a:spLocks noGrp="1"/>
          </p:cNvSpPr>
          <p:nvPr>
            <p:ph type="sldNum" sz="quarter" idx="10"/>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0024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nchor="b"/>
          <a:lstStyle/>
          <a:p>
            <a:r>
              <a:rPr lang="en-US"/>
              <a:t>Click to edit Master title style</a:t>
            </a:r>
          </a:p>
        </p:txBody>
      </p:sp>
      <p:sp>
        <p:nvSpPr>
          <p:cNvPr id="4" name="Slide Number Placeholder 6">
            <a:extLst>
              <a:ext uri="{FF2B5EF4-FFF2-40B4-BE49-F238E27FC236}">
                <a16:creationId xmlns:a16="http://schemas.microsoft.com/office/drawing/2014/main" id="{5FF20C46-5D9E-6FD8-A888-3408131A55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22290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03BD0EA-AFE2-CCBF-6DB0-53A33EE3D3C8}"/>
              </a:ext>
            </a:extLst>
          </p:cNvPr>
          <p:cNvGrpSpPr/>
          <p:nvPr userDrawn="1"/>
        </p:nvGrpSpPr>
        <p:grpSpPr>
          <a:xfrm>
            <a:off x="3007225" y="0"/>
            <a:ext cx="8979719" cy="6981522"/>
            <a:chOff x="-942475" y="0"/>
            <a:chExt cx="8979719" cy="6981522"/>
          </a:xfrm>
        </p:grpSpPr>
        <p:sp>
          <p:nvSpPr>
            <p:cNvPr id="6" name="Parallelogram 5">
              <a:extLst>
                <a:ext uri="{FF2B5EF4-FFF2-40B4-BE49-F238E27FC236}">
                  <a16:creationId xmlns:a16="http://schemas.microsoft.com/office/drawing/2014/main" id="{0DC710C3-62A2-8337-A0E5-D807C8BCDA32}"/>
                </a:ext>
              </a:extLst>
            </p:cNvPr>
            <p:cNvSpPr/>
            <p:nvPr/>
          </p:nvSpPr>
          <p:spPr>
            <a:xfrm>
              <a:off x="-94247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5BDE50E-0115-BBB0-5AA6-A356B0547BD3}"/>
                </a:ext>
              </a:extLst>
            </p:cNvPr>
            <p:cNvSpPr/>
            <p:nvPr/>
          </p:nvSpPr>
          <p:spPr>
            <a:xfrm>
              <a:off x="86092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685087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0E3AF-E6F7-0024-25B7-197AFCDBF649}"/>
              </a:ext>
            </a:extLst>
          </p:cNvPr>
          <p:cNvSpPr/>
          <p:nvPr userDrawn="1"/>
        </p:nvSpPr>
        <p:spPr>
          <a:xfrm>
            <a:off x="7500394" y="0"/>
            <a:ext cx="46916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nvGrpSpPr>
          <p:cNvPr id="12" name="Group 11">
            <a:extLst>
              <a:ext uri="{FF2B5EF4-FFF2-40B4-BE49-F238E27FC236}">
                <a16:creationId xmlns:a16="http://schemas.microsoft.com/office/drawing/2014/main" id="{5522DF1F-ADF8-16B7-AF11-4F4B42E07C66}"/>
              </a:ext>
            </a:extLst>
          </p:cNvPr>
          <p:cNvGrpSpPr/>
          <p:nvPr userDrawn="1"/>
        </p:nvGrpSpPr>
        <p:grpSpPr>
          <a:xfrm>
            <a:off x="7484377" y="-1"/>
            <a:ext cx="4502567" cy="5117999"/>
            <a:chOff x="3534677" y="-1"/>
            <a:chExt cx="4502567" cy="5117999"/>
          </a:xfrm>
        </p:grpSpPr>
        <p:sp>
          <p:nvSpPr>
            <p:cNvPr id="13" name="Parallelogram 21">
              <a:extLst>
                <a:ext uri="{FF2B5EF4-FFF2-40B4-BE49-F238E27FC236}">
                  <a16:creationId xmlns:a16="http://schemas.microsoft.com/office/drawing/2014/main" id="{84830207-ABBA-8FDE-C704-61CBBB99962A}"/>
                </a:ext>
              </a:extLst>
            </p:cNvPr>
            <p:cNvSpPr/>
            <p:nvPr/>
          </p:nvSpPr>
          <p:spPr>
            <a:xfrm>
              <a:off x="3536927" y="-1"/>
              <a:ext cx="2696917" cy="30692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4483904 w 7176319"/>
                <a:gd name="connsiteY3" fmla="*/ 3069279 h 6981522"/>
                <a:gd name="connsiteX4" fmla="*/ 0 w 7176319"/>
                <a:gd name="connsiteY4" fmla="*/ 6981522 h 6981522"/>
                <a:gd name="connsiteX0" fmla="*/ 0 w 2696917"/>
                <a:gd name="connsiteY0" fmla="*/ 1853937 h 3069279"/>
                <a:gd name="connsiteX1" fmla="*/ 1627545 w 2696917"/>
                <a:gd name="connsiteY1" fmla="*/ 0 h 3069279"/>
                <a:gd name="connsiteX2" fmla="*/ 2696917 w 2696917"/>
                <a:gd name="connsiteY2" fmla="*/ 0 h 3069279"/>
                <a:gd name="connsiteX3" fmla="*/ 4502 w 2696917"/>
                <a:gd name="connsiteY3" fmla="*/ 3069279 h 3069279"/>
                <a:gd name="connsiteX4" fmla="*/ 0 w 2696917"/>
                <a:gd name="connsiteY4" fmla="*/ 1853937 h 3069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917" h="3069279">
                  <a:moveTo>
                    <a:pt x="0" y="1853937"/>
                  </a:moveTo>
                  <a:lnTo>
                    <a:pt x="1627545" y="0"/>
                  </a:lnTo>
                  <a:lnTo>
                    <a:pt x="2696917" y="0"/>
                  </a:lnTo>
                  <a:lnTo>
                    <a:pt x="4502" y="3069279"/>
                  </a:lnTo>
                  <a:cubicBezTo>
                    <a:pt x="3001" y="2664165"/>
                    <a:pt x="1501" y="2259051"/>
                    <a:pt x="0" y="1853937"/>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22">
              <a:extLst>
                <a:ext uri="{FF2B5EF4-FFF2-40B4-BE49-F238E27FC236}">
                  <a16:creationId xmlns:a16="http://schemas.microsoft.com/office/drawing/2014/main" id="{83A0A0E2-5318-A13B-2811-43536778A712}"/>
                </a:ext>
              </a:extLst>
            </p:cNvPr>
            <p:cNvSpPr/>
            <p:nvPr/>
          </p:nvSpPr>
          <p:spPr>
            <a:xfrm>
              <a:off x="3534677" y="0"/>
              <a:ext cx="4502567" cy="511799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2701402 w 7176319"/>
                <a:gd name="connsiteY3" fmla="*/ 5117998 h 6981522"/>
                <a:gd name="connsiteX4" fmla="*/ 0 w 7176319"/>
                <a:gd name="connsiteY4" fmla="*/ 6981522 h 6981522"/>
                <a:gd name="connsiteX0" fmla="*/ 0 w 4502567"/>
                <a:gd name="connsiteY0" fmla="*/ 3914231 h 5117998"/>
                <a:gd name="connsiteX1" fmla="*/ 3433195 w 4502567"/>
                <a:gd name="connsiteY1" fmla="*/ 0 h 5117998"/>
                <a:gd name="connsiteX2" fmla="*/ 4502567 w 4502567"/>
                <a:gd name="connsiteY2" fmla="*/ 0 h 5117998"/>
                <a:gd name="connsiteX3" fmla="*/ 27650 w 4502567"/>
                <a:gd name="connsiteY3" fmla="*/ 5117998 h 5117998"/>
                <a:gd name="connsiteX4" fmla="*/ 0 w 4502567"/>
                <a:gd name="connsiteY4" fmla="*/ 3914231 h 511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2567" h="5117998">
                  <a:moveTo>
                    <a:pt x="0" y="3914231"/>
                  </a:moveTo>
                  <a:lnTo>
                    <a:pt x="3433195" y="0"/>
                  </a:lnTo>
                  <a:lnTo>
                    <a:pt x="4502567" y="0"/>
                  </a:lnTo>
                  <a:lnTo>
                    <a:pt x="27650" y="5117998"/>
                  </a:lnTo>
                  <a:lnTo>
                    <a:pt x="0" y="3914231"/>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cxnSp>
        <p:nvCxnSpPr>
          <p:cNvPr id="2" name="Straight Connector 1">
            <a:extLst>
              <a:ext uri="{FF2B5EF4-FFF2-40B4-BE49-F238E27FC236}">
                <a16:creationId xmlns:a16="http://schemas.microsoft.com/office/drawing/2014/main" id="{1013234E-DA06-1BCC-1D0B-3CC17B5F3251}"/>
              </a:ext>
            </a:extLst>
          </p:cNvPr>
          <p:cNvCxnSpPr>
            <a:cxnSpLocks/>
          </p:cNvCxnSpPr>
          <p:nvPr userDrawn="1"/>
        </p:nvCxnSpPr>
        <p:spPr>
          <a:xfrm>
            <a:off x="609600" y="6170361"/>
            <a:ext cx="6661150"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E93B1265-9C19-334F-0121-80269B046CB6}"/>
              </a:ext>
            </a:extLst>
          </p:cNvPr>
          <p:cNvSpPr>
            <a:spLocks noGrp="1"/>
          </p:cNvSpPr>
          <p:nvPr>
            <p:ph type="body" sz="quarter" idx="18" hasCustomPrompt="1"/>
          </p:nvPr>
        </p:nvSpPr>
        <p:spPr>
          <a:xfrm>
            <a:off x="3184297" y="6279450"/>
            <a:ext cx="4086454"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8" name="Text Placeholder 30">
            <a:extLst>
              <a:ext uri="{FF2B5EF4-FFF2-40B4-BE49-F238E27FC236}">
                <a16:creationId xmlns:a16="http://schemas.microsoft.com/office/drawing/2014/main" id="{4B97A012-21D5-AEB4-8105-FED0032E4FC8}"/>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9" name="Text Placeholder 27">
            <a:extLst>
              <a:ext uri="{FF2B5EF4-FFF2-40B4-BE49-F238E27FC236}">
                <a16:creationId xmlns:a16="http://schemas.microsoft.com/office/drawing/2014/main" id="{AD718A04-62F3-C78D-4FD7-5387DA9F2739}"/>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0" name="Straight Connector 9">
            <a:extLst>
              <a:ext uri="{FF2B5EF4-FFF2-40B4-BE49-F238E27FC236}">
                <a16:creationId xmlns:a16="http://schemas.microsoft.com/office/drawing/2014/main" id="{BCB59241-1B4B-E9C9-81B1-C7A744BAD59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C0187EA-F572-20DA-9882-EBA544A5C9E5}"/>
              </a:ext>
            </a:extLst>
          </p:cNvPr>
          <p:cNvSpPr>
            <a:spLocks noGrp="1"/>
          </p:cNvSpPr>
          <p:nvPr>
            <p:ph type="body" sz="quarter" idx="15"/>
          </p:nvPr>
        </p:nvSpPr>
        <p:spPr>
          <a:xfrm>
            <a:off x="609600" y="390525"/>
            <a:ext cx="6775048" cy="1122288"/>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11246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303599" y="138895"/>
            <a:ext cx="5909384" cy="6726879"/>
            <a:chOff x="6303599" y="138895"/>
            <a:chExt cx="5909384" cy="6726879"/>
          </a:xfrm>
        </p:grpSpPr>
        <p:sp>
          <p:nvSpPr>
            <p:cNvPr id="10" name="Parallelogram 9">
              <a:extLst>
                <a:ext uri="{FF2B5EF4-FFF2-40B4-BE49-F238E27FC236}">
                  <a16:creationId xmlns:a16="http://schemas.microsoft.com/office/drawing/2014/main" id="{F0F1F7C9-7550-5D53-43A9-ED504DDB909E}"/>
                </a:ext>
              </a:extLst>
            </p:cNvPr>
            <p:cNvSpPr/>
            <p:nvPr/>
          </p:nvSpPr>
          <p:spPr>
            <a:xfrm>
              <a:off x="6303599" y="138895"/>
              <a:ext cx="5903103" cy="67268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60977 w 6106947"/>
                <a:gd name="connsiteY2" fmla="*/ 1354238 h 6981522"/>
                <a:gd name="connsiteX3" fmla="*/ 1069372 w 6106947"/>
                <a:gd name="connsiteY3" fmla="*/ 6981522 h 6981522"/>
                <a:gd name="connsiteX4" fmla="*/ 0 w 6106947"/>
                <a:gd name="connsiteY4" fmla="*/ 6981522 h 6981522"/>
                <a:gd name="connsiteX0" fmla="*/ 0 w 5960977"/>
                <a:gd name="connsiteY0" fmla="*/ 6842626 h 6842626"/>
                <a:gd name="connsiteX1" fmla="*/ 5944901 w 5960977"/>
                <a:gd name="connsiteY1" fmla="*/ 0 h 6842626"/>
                <a:gd name="connsiteX2" fmla="*/ 5960977 w 5960977"/>
                <a:gd name="connsiteY2" fmla="*/ 1215342 h 6842626"/>
                <a:gd name="connsiteX3" fmla="*/ 1069372 w 5960977"/>
                <a:gd name="connsiteY3" fmla="*/ 6842626 h 6842626"/>
                <a:gd name="connsiteX4" fmla="*/ 0 w 5960977"/>
                <a:gd name="connsiteY4" fmla="*/ 6842626 h 6842626"/>
                <a:gd name="connsiteX0" fmla="*/ 0 w 5903103"/>
                <a:gd name="connsiteY0" fmla="*/ 6726879 h 6842626"/>
                <a:gd name="connsiteX1" fmla="*/ 5887027 w 5903103"/>
                <a:gd name="connsiteY1" fmla="*/ 0 h 6842626"/>
                <a:gd name="connsiteX2" fmla="*/ 5903103 w 5903103"/>
                <a:gd name="connsiteY2" fmla="*/ 1215342 h 6842626"/>
                <a:gd name="connsiteX3" fmla="*/ 1011498 w 5903103"/>
                <a:gd name="connsiteY3" fmla="*/ 6842626 h 6842626"/>
                <a:gd name="connsiteX4" fmla="*/ 0 w 5903103"/>
                <a:gd name="connsiteY4" fmla="*/ 6726879 h 6842626"/>
                <a:gd name="connsiteX0" fmla="*/ 0 w 5903103"/>
                <a:gd name="connsiteY0" fmla="*/ 6726879 h 6726879"/>
                <a:gd name="connsiteX1" fmla="*/ 5887027 w 5903103"/>
                <a:gd name="connsiteY1" fmla="*/ 0 h 6726879"/>
                <a:gd name="connsiteX2" fmla="*/ 5903103 w 5903103"/>
                <a:gd name="connsiteY2" fmla="*/ 1215342 h 6726879"/>
                <a:gd name="connsiteX3" fmla="*/ 1104095 w 5903103"/>
                <a:gd name="connsiteY3" fmla="*/ 6715304 h 6726879"/>
                <a:gd name="connsiteX4" fmla="*/ 0 w 5903103"/>
                <a:gd name="connsiteY4" fmla="*/ 6726879 h 672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103" h="6726879">
                  <a:moveTo>
                    <a:pt x="0" y="6726879"/>
                  </a:moveTo>
                  <a:lnTo>
                    <a:pt x="5887027" y="0"/>
                  </a:lnTo>
                  <a:lnTo>
                    <a:pt x="5903103" y="1215342"/>
                  </a:lnTo>
                  <a:lnTo>
                    <a:pt x="1104095" y="6715304"/>
                  </a:lnTo>
                  <a:lnTo>
                    <a:pt x="0" y="672687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6898 w 3953898"/>
                <a:gd name="connsiteY2" fmla="*/ 2268638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lnTo>
                    <a:pt x="3936898" y="2268638"/>
                  </a:ln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3" name="Slide Number Placeholder 6">
            <a:extLst>
              <a:ext uri="{FF2B5EF4-FFF2-40B4-BE49-F238E27FC236}">
                <a16:creationId xmlns:a16="http://schemas.microsoft.com/office/drawing/2014/main" id="{EFBB4853-5DCF-9D9C-B636-A66AD361F82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28355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27000"/>
            <a:ext cx="5992647" cy="6854522"/>
            <a:chOff x="6245725" y="127000"/>
            <a:chExt cx="5992647" cy="685452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27000"/>
              <a:ext cx="5992647" cy="6854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82519 w 6106947"/>
                <a:gd name="connsiteY2" fmla="*/ 1384300 h 6981522"/>
                <a:gd name="connsiteX3" fmla="*/ 1069372 w 6106947"/>
                <a:gd name="connsiteY3" fmla="*/ 6981522 h 6981522"/>
                <a:gd name="connsiteX4" fmla="*/ 0 w 6106947"/>
                <a:gd name="connsiteY4" fmla="*/ 6981522 h 6981522"/>
                <a:gd name="connsiteX0" fmla="*/ 0 w 6106947"/>
                <a:gd name="connsiteY0" fmla="*/ 6981522 h 6981522"/>
                <a:gd name="connsiteX1" fmla="*/ 6106947 w 6106947"/>
                <a:gd name="connsiteY1" fmla="*/ 0 h 6981522"/>
                <a:gd name="connsiteX2" fmla="*/ 5971675 w 6106947"/>
                <a:gd name="connsiteY2" fmla="*/ 215900 h 6981522"/>
                <a:gd name="connsiteX3" fmla="*/ 5982519 w 6106947"/>
                <a:gd name="connsiteY3" fmla="*/ 1384300 h 6981522"/>
                <a:gd name="connsiteX4" fmla="*/ 1069372 w 6106947"/>
                <a:gd name="connsiteY4" fmla="*/ 6981522 h 6981522"/>
                <a:gd name="connsiteX5" fmla="*/ 0 w 6106947"/>
                <a:gd name="connsiteY5" fmla="*/ 6981522 h 6981522"/>
                <a:gd name="connsiteX0" fmla="*/ 0 w 5992647"/>
                <a:gd name="connsiteY0" fmla="*/ 6854522 h 6854522"/>
                <a:gd name="connsiteX1" fmla="*/ 5992647 w 5992647"/>
                <a:gd name="connsiteY1" fmla="*/ 0 h 6854522"/>
                <a:gd name="connsiteX2" fmla="*/ 5971675 w 5992647"/>
                <a:gd name="connsiteY2" fmla="*/ 88900 h 6854522"/>
                <a:gd name="connsiteX3" fmla="*/ 5982519 w 5992647"/>
                <a:gd name="connsiteY3" fmla="*/ 1257300 h 6854522"/>
                <a:gd name="connsiteX4" fmla="*/ 1069372 w 5992647"/>
                <a:gd name="connsiteY4" fmla="*/ 6854522 h 6854522"/>
                <a:gd name="connsiteX5" fmla="*/ 0 w 5992647"/>
                <a:gd name="connsiteY5" fmla="*/ 6854522 h 685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2647" h="6854522">
                  <a:moveTo>
                    <a:pt x="0" y="6854522"/>
                  </a:moveTo>
                  <a:lnTo>
                    <a:pt x="5992647" y="0"/>
                  </a:lnTo>
                  <a:cubicBezTo>
                    <a:pt x="5989890" y="29633"/>
                    <a:pt x="5974432" y="59267"/>
                    <a:pt x="5971675" y="88900"/>
                  </a:cubicBezTo>
                  <a:lnTo>
                    <a:pt x="5982519" y="1257300"/>
                  </a:lnTo>
                  <a:lnTo>
                    <a:pt x="1069372" y="6854522"/>
                  </a:lnTo>
                  <a:lnTo>
                    <a:pt x="0" y="685452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9470 w 3953898"/>
                <a:gd name="connsiteY2" fmla="*/ 227330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49089" y="757767"/>
                    <a:pt x="3944279" y="1515533"/>
                    <a:pt x="3939470" y="2273300"/>
                  </a:cubicBezTo>
                  <a:lnTo>
                    <a:pt x="1915972" y="4645742"/>
                  </a:lnTo>
                  <a:lnTo>
                    <a:pt x="0" y="464574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DD/MM/YY</a:t>
            </a:r>
          </a:p>
        </p:txBody>
      </p:sp>
      <p:sp>
        <p:nvSpPr>
          <p:cNvPr id="2" name="Slide Number Placeholder 6">
            <a:extLst>
              <a:ext uri="{FF2B5EF4-FFF2-40B4-BE49-F238E27FC236}">
                <a16:creationId xmlns:a16="http://schemas.microsoft.com/office/drawing/2014/main" id="{B27783E2-29FC-4276-BC23-E6A41FD14E5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8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2785834"/>
            <a:ext cx="109601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3446138"/>
            <a:ext cx="10972800" cy="609600"/>
          </a:xfrm>
        </p:spPr>
        <p:txBody>
          <a:bodyPr lIns="0" tIns="0" rIns="0" bIns="0">
            <a:noAutofit/>
          </a:bodyPr>
          <a:lstStyle>
            <a:lvl1pPr marL="0" indent="0">
              <a:buNone/>
              <a:defRPr sz="4400">
                <a:solidFill>
                  <a:schemeClr val="bg1"/>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49158" y="4898124"/>
            <a:ext cx="8394700" cy="365124"/>
          </a:xfrm>
        </p:spPr>
        <p:txBody>
          <a:bodyPr lIns="0" tIns="0" rIns="0" bIns="0">
            <a:no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649158" y="5369145"/>
            <a:ext cx="8382000" cy="0"/>
          </a:xfrm>
          <a:prstGeom prst="line">
            <a:avLst/>
          </a:prstGeom>
          <a:ln w="25400">
            <a:gradFill flip="none" rotWithShape="1">
              <a:gsLst>
                <a:gs pos="89000">
                  <a:schemeClr val="accent4"/>
                </a:gs>
                <a:gs pos="32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649159" y="5475066"/>
            <a:ext cx="1286763" cy="220980"/>
          </a:xfrm>
        </p:spPr>
        <p:txBody>
          <a:bodyPr lIns="0" tIns="0" rIns="0" bIns="0">
            <a:noAutofit/>
          </a:bodyPr>
          <a:lstStyle>
            <a:lvl1pPr marL="0" indent="0">
              <a:buNone/>
              <a:defRPr sz="1800">
                <a:solidFill>
                  <a:schemeClr val="bg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grpSp>
        <p:nvGrpSpPr>
          <p:cNvPr id="2" name="Group 1">
            <a:extLst>
              <a:ext uri="{FF2B5EF4-FFF2-40B4-BE49-F238E27FC236}">
                <a16:creationId xmlns:a16="http://schemas.microsoft.com/office/drawing/2014/main" id="{69FA9E02-91FD-4F34-CF1A-3DB783AAA875}"/>
              </a:ext>
            </a:extLst>
          </p:cNvPr>
          <p:cNvGrpSpPr/>
          <p:nvPr userDrawn="1"/>
        </p:nvGrpSpPr>
        <p:grpSpPr>
          <a:xfrm>
            <a:off x="609600" y="2263869"/>
            <a:ext cx="1042948" cy="382037"/>
            <a:chOff x="612215" y="3436053"/>
            <a:chExt cx="954475" cy="344047"/>
          </a:xfrm>
        </p:grpSpPr>
        <p:sp>
          <p:nvSpPr>
            <p:cNvPr id="7" name="Parallelogram 6">
              <a:extLst>
                <a:ext uri="{FF2B5EF4-FFF2-40B4-BE49-F238E27FC236}">
                  <a16:creationId xmlns:a16="http://schemas.microsoft.com/office/drawing/2014/main" id="{5A5BDBE4-7562-C167-389B-0F1E5BE61B37}"/>
                </a:ext>
              </a:extLst>
            </p:cNvPr>
            <p:cNvSpPr/>
            <p:nvPr/>
          </p:nvSpPr>
          <p:spPr>
            <a:xfrm>
              <a:off x="1133302" y="3436053"/>
              <a:ext cx="433388" cy="344047"/>
            </a:xfrm>
            <a:prstGeom prst="parallelogram">
              <a:avLst>
                <a:gd name="adj" fmla="val 78127"/>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1A9CFAD-F407-C5D0-AFC8-2F330433B2AC}"/>
                </a:ext>
              </a:extLst>
            </p:cNvPr>
            <p:cNvSpPr/>
            <p:nvPr/>
          </p:nvSpPr>
          <p:spPr>
            <a:xfrm>
              <a:off x="858906" y="3436053"/>
              <a:ext cx="378317" cy="344047"/>
            </a:xfrm>
            <a:prstGeom prst="parallelogram">
              <a:avLst>
                <a:gd name="adj" fmla="val 78127"/>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696E30C0-03B6-4398-1C6A-94ED913F5708}"/>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6">
            <a:extLst>
              <a:ext uri="{FF2B5EF4-FFF2-40B4-BE49-F238E27FC236}">
                <a16:creationId xmlns:a16="http://schemas.microsoft.com/office/drawing/2014/main" id="{B48399F6-5386-487A-AB33-833DB6E6548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Tree>
    <p:extLst>
      <p:ext uri="{BB962C8B-B14F-4D97-AF65-F5344CB8AC3E}">
        <p14:creationId xmlns:p14="http://schemas.microsoft.com/office/powerpoint/2010/main" val="2292130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09920-E5CA-1886-EC73-55BB1D5D6029}"/>
              </a:ext>
            </a:extLst>
          </p:cNvPr>
          <p:cNvSpPr/>
          <p:nvPr userDrawn="1"/>
        </p:nvSpPr>
        <p:spPr>
          <a:xfrm>
            <a:off x="1" y="0"/>
            <a:ext cx="408622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CA2755D6-EAF3-AB3D-5E2A-87CD293873A3}"/>
              </a:ext>
            </a:extLst>
          </p:cNvPr>
          <p:cNvGrpSpPr/>
          <p:nvPr userDrawn="1"/>
        </p:nvGrpSpPr>
        <p:grpSpPr>
          <a:xfrm flipH="1">
            <a:off x="-73499" y="1794271"/>
            <a:ext cx="4163586" cy="5110221"/>
            <a:chOff x="-413138" y="1590727"/>
            <a:chExt cx="4217657" cy="5202264"/>
          </a:xfrm>
        </p:grpSpPr>
        <p:sp>
          <p:nvSpPr>
            <p:cNvPr id="4" name="Parallelogram 28">
              <a:extLst>
                <a:ext uri="{FF2B5EF4-FFF2-40B4-BE49-F238E27FC236}">
                  <a16:creationId xmlns:a16="http://schemas.microsoft.com/office/drawing/2014/main" id="{3EBA994A-7193-479B-68F6-8416A6DE9E60}"/>
                </a:ext>
              </a:extLst>
            </p:cNvPr>
            <p:cNvSpPr/>
            <p:nvPr/>
          </p:nvSpPr>
          <p:spPr>
            <a:xfrm>
              <a:off x="-413138" y="1590727"/>
              <a:ext cx="4175639" cy="5190481"/>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5998898"/>
                <a:gd name="connsiteY0" fmla="*/ 6858000 h 6858000"/>
                <a:gd name="connsiteX1" fmla="*/ 5998898 w 5998898"/>
                <a:gd name="connsiteY1" fmla="*/ 0 h 6858000"/>
                <a:gd name="connsiteX2" fmla="*/ 4630486 w 5998898"/>
                <a:gd name="connsiteY2" fmla="*/ 2812648 h 6858000"/>
                <a:gd name="connsiteX3" fmla="*/ 1085421 w 5998898"/>
                <a:gd name="connsiteY3" fmla="*/ 6858000 h 6858000"/>
                <a:gd name="connsiteX4" fmla="*/ 0 w 5998898"/>
                <a:gd name="connsiteY4" fmla="*/ 6858000 h 6858000"/>
                <a:gd name="connsiteX0" fmla="*/ 0 w 4644660"/>
                <a:gd name="connsiteY0" fmla="*/ 5295417 h 5295417"/>
                <a:gd name="connsiteX1" fmla="*/ 4644660 w 4644660"/>
                <a:gd name="connsiteY1" fmla="*/ 0 h 5295417"/>
                <a:gd name="connsiteX2" fmla="*/ 4630486 w 4644660"/>
                <a:gd name="connsiteY2" fmla="*/ 1250065 h 5295417"/>
                <a:gd name="connsiteX3" fmla="*/ 1085421 w 4644660"/>
                <a:gd name="connsiteY3" fmla="*/ 5295417 h 5295417"/>
                <a:gd name="connsiteX4" fmla="*/ 0 w 4644660"/>
                <a:gd name="connsiteY4" fmla="*/ 5295417 h 5295417"/>
                <a:gd name="connsiteX0" fmla="*/ 0 w 4482614"/>
                <a:gd name="connsiteY0" fmla="*/ 5087072 h 5295417"/>
                <a:gd name="connsiteX1" fmla="*/ 4482614 w 4482614"/>
                <a:gd name="connsiteY1" fmla="*/ 0 h 5295417"/>
                <a:gd name="connsiteX2" fmla="*/ 4468440 w 4482614"/>
                <a:gd name="connsiteY2" fmla="*/ 1250065 h 5295417"/>
                <a:gd name="connsiteX3" fmla="*/ 923375 w 4482614"/>
                <a:gd name="connsiteY3" fmla="*/ 5295417 h 5295417"/>
                <a:gd name="connsiteX4" fmla="*/ 0 w 4482614"/>
                <a:gd name="connsiteY4" fmla="*/ 5087072 h 5295417"/>
                <a:gd name="connsiteX0" fmla="*/ 0 w 4482614"/>
                <a:gd name="connsiteY0" fmla="*/ 5087072 h 5098647"/>
                <a:gd name="connsiteX1" fmla="*/ 4482614 w 4482614"/>
                <a:gd name="connsiteY1" fmla="*/ 0 h 5098647"/>
                <a:gd name="connsiteX2" fmla="*/ 4468440 w 4482614"/>
                <a:gd name="connsiteY2" fmla="*/ 1250065 h 5098647"/>
                <a:gd name="connsiteX3" fmla="*/ 1062271 w 4482614"/>
                <a:gd name="connsiteY3" fmla="*/ 5098647 h 5098647"/>
                <a:gd name="connsiteX4" fmla="*/ 0 w 4482614"/>
                <a:gd name="connsiteY4" fmla="*/ 5087072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0 w 3826832"/>
                <a:gd name="connsiteY4"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220339 w 3826832"/>
                <a:gd name="connsiteY4" fmla="*/ 4717366 h 5098647"/>
                <a:gd name="connsiteX5" fmla="*/ 0 w 3826832"/>
                <a:gd name="connsiteY5"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7902 w 3826832"/>
                <a:gd name="connsiteY4" fmla="*/ 5086820 h 5098647"/>
                <a:gd name="connsiteX5" fmla="*/ 0 w 3826832"/>
                <a:gd name="connsiteY5" fmla="*/ 4385109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303177 w 4122107"/>
                <a:gd name="connsiteY4" fmla="*/ 5086820 h 5098647"/>
                <a:gd name="connsiteX5" fmla="*/ 0 w 4122107"/>
                <a:gd name="connsiteY5" fmla="*/ 4718484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46002 w 4122107"/>
                <a:gd name="connsiteY4" fmla="*/ 5077295 h 5098647"/>
                <a:gd name="connsiteX5" fmla="*/ 0 w 4122107"/>
                <a:gd name="connsiteY5" fmla="*/ 4718484 h 50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2107" h="5098647">
                  <a:moveTo>
                    <a:pt x="0" y="4718484"/>
                  </a:moveTo>
                  <a:lnTo>
                    <a:pt x="4122107" y="0"/>
                  </a:lnTo>
                  <a:lnTo>
                    <a:pt x="4107933" y="1250065"/>
                  </a:lnTo>
                  <a:lnTo>
                    <a:pt x="701764" y="5098647"/>
                  </a:lnTo>
                  <a:lnTo>
                    <a:pt x="46002" y="5077295"/>
                  </a:lnTo>
                  <a:lnTo>
                    <a:pt x="0" y="4718484"/>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29">
              <a:extLst>
                <a:ext uri="{FF2B5EF4-FFF2-40B4-BE49-F238E27FC236}">
                  <a16:creationId xmlns:a16="http://schemas.microsoft.com/office/drawing/2014/main" id="{62D5F625-55DA-989A-EEF1-BB3ED7C7ECC2}"/>
                </a:ext>
              </a:extLst>
            </p:cNvPr>
            <p:cNvSpPr/>
            <p:nvPr/>
          </p:nvSpPr>
          <p:spPr>
            <a:xfrm>
              <a:off x="989898" y="3629213"/>
              <a:ext cx="2814621" cy="316377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2931606 w 7084319"/>
                <a:gd name="connsiteY1" fmla="*/ 3495554 h 6858000"/>
                <a:gd name="connsiteX2" fmla="*/ 7084319 w 7084319"/>
                <a:gd name="connsiteY2" fmla="*/ 0 h 6858000"/>
                <a:gd name="connsiteX3" fmla="*/ 1085421 w 7084319"/>
                <a:gd name="connsiteY3" fmla="*/ 6858000 h 6858000"/>
                <a:gd name="connsiteX4" fmla="*/ 0 w 7084319"/>
                <a:gd name="connsiteY4" fmla="*/ 6858000 h 6858000"/>
                <a:gd name="connsiteX0" fmla="*/ 0 w 2931606"/>
                <a:gd name="connsiteY0" fmla="*/ 3362446 h 3362446"/>
                <a:gd name="connsiteX1" fmla="*/ 2931606 w 2931606"/>
                <a:gd name="connsiteY1" fmla="*/ 0 h 3362446"/>
                <a:gd name="connsiteX2" fmla="*/ 2905859 w 2931606"/>
                <a:gd name="connsiteY2" fmla="*/ 1284791 h 3362446"/>
                <a:gd name="connsiteX3" fmla="*/ 1085421 w 2931606"/>
                <a:gd name="connsiteY3" fmla="*/ 3362446 h 3362446"/>
                <a:gd name="connsiteX4" fmla="*/ 0 w 2931606"/>
                <a:gd name="connsiteY4" fmla="*/ 3362446 h 3362446"/>
                <a:gd name="connsiteX0" fmla="*/ 0 w 2905859"/>
                <a:gd name="connsiteY0" fmla="*/ 3292998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92998 h 3292998"/>
                <a:gd name="connsiteX0" fmla="*/ 0 w 2905859"/>
                <a:gd name="connsiteY0" fmla="*/ 3258274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58274 h 3292998"/>
                <a:gd name="connsiteX0" fmla="*/ 0 w 2813262"/>
                <a:gd name="connsiteY0" fmla="*/ 3142527 h 3292998"/>
                <a:gd name="connsiteX1" fmla="*/ 2769561 w 2813262"/>
                <a:gd name="connsiteY1" fmla="*/ 0 h 3292998"/>
                <a:gd name="connsiteX2" fmla="*/ 2813262 w 2813262"/>
                <a:gd name="connsiteY2" fmla="*/ 1215343 h 3292998"/>
                <a:gd name="connsiteX3" fmla="*/ 992824 w 2813262"/>
                <a:gd name="connsiteY3" fmla="*/ 3292998 h 3292998"/>
                <a:gd name="connsiteX4" fmla="*/ 0 w 2813262"/>
                <a:gd name="connsiteY4" fmla="*/ 3142527 h 3292998"/>
                <a:gd name="connsiteX0" fmla="*/ 0 w 2813262"/>
                <a:gd name="connsiteY0" fmla="*/ 3142527 h 3142527"/>
                <a:gd name="connsiteX1" fmla="*/ 2769561 w 2813262"/>
                <a:gd name="connsiteY1" fmla="*/ 0 h 3142527"/>
                <a:gd name="connsiteX2" fmla="*/ 2813262 w 2813262"/>
                <a:gd name="connsiteY2" fmla="*/ 1215343 h 3142527"/>
                <a:gd name="connsiteX3" fmla="*/ 1154870 w 2813262"/>
                <a:gd name="connsiteY3" fmla="*/ 3107803 h 3142527"/>
                <a:gd name="connsiteX4" fmla="*/ 0 w 2813262"/>
                <a:gd name="connsiteY4" fmla="*/ 3142527 h 3142527"/>
                <a:gd name="connsiteX0" fmla="*/ 0 w 2778538"/>
                <a:gd name="connsiteY0" fmla="*/ 3107803 h 3107803"/>
                <a:gd name="connsiteX1" fmla="*/ 2734837 w 2778538"/>
                <a:gd name="connsiteY1" fmla="*/ 0 h 3107803"/>
                <a:gd name="connsiteX2" fmla="*/ 2778538 w 2778538"/>
                <a:gd name="connsiteY2" fmla="*/ 1215343 h 3107803"/>
                <a:gd name="connsiteX3" fmla="*/ 1120146 w 2778538"/>
                <a:gd name="connsiteY3" fmla="*/ 3107803 h 3107803"/>
                <a:gd name="connsiteX4" fmla="*/ 0 w 2778538"/>
                <a:gd name="connsiteY4" fmla="*/ 3107803 h 31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538" h="3107803">
                  <a:moveTo>
                    <a:pt x="0" y="3107803"/>
                  </a:moveTo>
                  <a:lnTo>
                    <a:pt x="2734837" y="0"/>
                  </a:lnTo>
                  <a:lnTo>
                    <a:pt x="2778538" y="1215343"/>
                  </a:lnTo>
                  <a:lnTo>
                    <a:pt x="1120146" y="3107803"/>
                  </a:lnTo>
                  <a:lnTo>
                    <a:pt x="0" y="3107803"/>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rot="16200000">
            <a:off x="-1034184" y="3596898"/>
            <a:ext cx="4107543" cy="771557"/>
          </a:xfrm>
        </p:spPr>
        <p:txBody>
          <a:bodyPr lIns="0" tIns="0" rIns="0" bIns="0">
            <a:noAutofit/>
          </a:bodyPr>
          <a:lstStyle>
            <a:lvl1pPr marL="0" indent="0">
              <a:buNone/>
              <a:defRPr sz="6000">
                <a:solidFill>
                  <a:schemeClr val="bg1"/>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Contents</a:t>
            </a:r>
          </a:p>
        </p:txBody>
      </p:sp>
      <p:cxnSp>
        <p:nvCxnSpPr>
          <p:cNvPr id="33" name="Straight Connector 32">
            <a:extLst>
              <a:ext uri="{FF2B5EF4-FFF2-40B4-BE49-F238E27FC236}">
                <a16:creationId xmlns:a16="http://schemas.microsoft.com/office/drawing/2014/main" id="{CA6A298D-6F3C-C83C-22D0-A5CF93370072}"/>
              </a:ext>
            </a:extLst>
          </p:cNvPr>
          <p:cNvCxnSpPr>
            <a:cxnSpLocks/>
          </p:cNvCxnSpPr>
          <p:nvPr userDrawn="1"/>
        </p:nvCxnSpPr>
        <p:spPr>
          <a:xfrm flipV="1">
            <a:off x="1582112" y="2456665"/>
            <a:ext cx="0" cy="3579783"/>
          </a:xfrm>
          <a:prstGeom prst="line">
            <a:avLst/>
          </a:prstGeom>
          <a:ln w="25400">
            <a:gradFill>
              <a:gsLst>
                <a:gs pos="100000">
                  <a:schemeClr val="accent4">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822BC05F-D20D-E335-4803-D5DF09B7DF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7863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66" name="Text Placeholder 65">
            <a:extLst>
              <a:ext uri="{FF2B5EF4-FFF2-40B4-BE49-F238E27FC236}">
                <a16:creationId xmlns:a16="http://schemas.microsoft.com/office/drawing/2014/main" id="{80305E58-8FF6-5AEE-A6A9-BDF1B39DC752}"/>
              </a:ext>
            </a:extLst>
          </p:cNvPr>
          <p:cNvSpPr>
            <a:spLocks noGrp="1"/>
          </p:cNvSpPr>
          <p:nvPr>
            <p:ph type="body" sz="quarter" idx="24" hasCustomPrompt="1"/>
          </p:nvPr>
        </p:nvSpPr>
        <p:spPr>
          <a:xfrm>
            <a:off x="638629"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a:off x="1801361" y="692103"/>
            <a:ext cx="5840410" cy="601574"/>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Table of contents</a:t>
            </a:r>
          </a:p>
        </p:txBody>
      </p:sp>
      <p:sp>
        <p:nvSpPr>
          <p:cNvPr id="44" name="Text Placeholder 43">
            <a:extLst>
              <a:ext uri="{FF2B5EF4-FFF2-40B4-BE49-F238E27FC236}">
                <a16:creationId xmlns:a16="http://schemas.microsoft.com/office/drawing/2014/main" id="{146B2599-FCB7-390A-87A6-1FF836420150}"/>
              </a:ext>
            </a:extLst>
          </p:cNvPr>
          <p:cNvSpPr>
            <a:spLocks noGrp="1"/>
          </p:cNvSpPr>
          <p:nvPr>
            <p:ph type="body" sz="quarter" idx="16" hasCustomPrompt="1"/>
          </p:nvPr>
        </p:nvSpPr>
        <p:spPr>
          <a:xfrm>
            <a:off x="68090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1.</a:t>
            </a:r>
          </a:p>
        </p:txBody>
      </p:sp>
      <p:sp>
        <p:nvSpPr>
          <p:cNvPr id="45" name="Text Placeholder 43">
            <a:extLst>
              <a:ext uri="{FF2B5EF4-FFF2-40B4-BE49-F238E27FC236}">
                <a16:creationId xmlns:a16="http://schemas.microsoft.com/office/drawing/2014/main" id="{A4EB8DF8-8FA9-0FE3-7750-6916AE6D77DD}"/>
              </a:ext>
            </a:extLst>
          </p:cNvPr>
          <p:cNvSpPr>
            <a:spLocks noGrp="1"/>
          </p:cNvSpPr>
          <p:nvPr>
            <p:ph type="body" sz="quarter" idx="17" hasCustomPrompt="1"/>
          </p:nvPr>
        </p:nvSpPr>
        <p:spPr>
          <a:xfrm>
            <a:off x="334917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2.</a:t>
            </a:r>
          </a:p>
        </p:txBody>
      </p:sp>
      <p:sp>
        <p:nvSpPr>
          <p:cNvPr id="46" name="Text Placeholder 43">
            <a:extLst>
              <a:ext uri="{FF2B5EF4-FFF2-40B4-BE49-F238E27FC236}">
                <a16:creationId xmlns:a16="http://schemas.microsoft.com/office/drawing/2014/main" id="{545DC9C9-2B67-576A-C705-0BC331EF6202}"/>
              </a:ext>
            </a:extLst>
          </p:cNvPr>
          <p:cNvSpPr>
            <a:spLocks noGrp="1"/>
          </p:cNvSpPr>
          <p:nvPr>
            <p:ph type="body" sz="quarter" idx="18" hasCustomPrompt="1"/>
          </p:nvPr>
        </p:nvSpPr>
        <p:spPr>
          <a:xfrm>
            <a:off x="624604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3.</a:t>
            </a:r>
          </a:p>
        </p:txBody>
      </p:sp>
      <p:grpSp>
        <p:nvGrpSpPr>
          <p:cNvPr id="6" name="Group 5">
            <a:extLst>
              <a:ext uri="{FF2B5EF4-FFF2-40B4-BE49-F238E27FC236}">
                <a16:creationId xmlns:a16="http://schemas.microsoft.com/office/drawing/2014/main" id="{6492EC3B-C00C-88C2-A1DF-320E55472305}"/>
              </a:ext>
            </a:extLst>
          </p:cNvPr>
          <p:cNvGrpSpPr/>
          <p:nvPr userDrawn="1"/>
        </p:nvGrpSpPr>
        <p:grpSpPr>
          <a:xfrm>
            <a:off x="4299634" y="-55158"/>
            <a:ext cx="7926422" cy="6935222"/>
            <a:chOff x="-849877" y="-46298"/>
            <a:chExt cx="7926422" cy="6935222"/>
          </a:xfrm>
        </p:grpSpPr>
        <p:sp>
          <p:nvSpPr>
            <p:cNvPr id="7" name="Parallelogram 19">
              <a:extLst>
                <a:ext uri="{FF2B5EF4-FFF2-40B4-BE49-F238E27FC236}">
                  <a16:creationId xmlns:a16="http://schemas.microsoft.com/office/drawing/2014/main" id="{C51D8F1D-AEE6-DC0A-FF43-88E917AF3ABE}"/>
                </a:ext>
              </a:extLst>
            </p:cNvPr>
            <p:cNvSpPr/>
            <p:nvPr/>
          </p:nvSpPr>
          <p:spPr>
            <a:xfrm>
              <a:off x="-849877" y="-1"/>
              <a:ext cx="7083722" cy="688892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1161969 w 7176319"/>
                <a:gd name="connsiteY3" fmla="*/ 6888925 h 6981522"/>
                <a:gd name="connsiteX4" fmla="*/ 0 w 7176319"/>
                <a:gd name="connsiteY4" fmla="*/ 6981522 h 6981522"/>
                <a:gd name="connsiteX0" fmla="*/ 0 w 7083722"/>
                <a:gd name="connsiteY0" fmla="*/ 6888925 h 6888925"/>
                <a:gd name="connsiteX1" fmla="*/ 6014350 w 7083722"/>
                <a:gd name="connsiteY1" fmla="*/ 0 h 6888925"/>
                <a:gd name="connsiteX2" fmla="*/ 7083722 w 7083722"/>
                <a:gd name="connsiteY2" fmla="*/ 0 h 6888925"/>
                <a:gd name="connsiteX3" fmla="*/ 1069372 w 7083722"/>
                <a:gd name="connsiteY3" fmla="*/ 6888925 h 6888925"/>
                <a:gd name="connsiteX4" fmla="*/ 0 w 7083722"/>
                <a:gd name="connsiteY4" fmla="*/ 6888925 h 68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22" h="6888925">
                  <a:moveTo>
                    <a:pt x="0" y="6888925"/>
                  </a:moveTo>
                  <a:lnTo>
                    <a:pt x="6014350" y="0"/>
                  </a:lnTo>
                  <a:lnTo>
                    <a:pt x="7083722" y="0"/>
                  </a:lnTo>
                  <a:lnTo>
                    <a:pt x="1069372" y="6888925"/>
                  </a:lnTo>
                  <a:lnTo>
                    <a:pt x="0" y="6888925"/>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20">
              <a:extLst>
                <a:ext uri="{FF2B5EF4-FFF2-40B4-BE49-F238E27FC236}">
                  <a16:creationId xmlns:a16="http://schemas.microsoft.com/office/drawing/2014/main" id="{53E30DEA-B6E5-6549-6250-17F6851A7A2D}"/>
                </a:ext>
              </a:extLst>
            </p:cNvPr>
            <p:cNvSpPr/>
            <p:nvPr/>
          </p:nvSpPr>
          <p:spPr>
            <a:xfrm>
              <a:off x="930373" y="-46298"/>
              <a:ext cx="6146172" cy="692364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53169"/>
                <a:gd name="connsiteY0" fmla="*/ 6981522 h 6981522"/>
                <a:gd name="connsiteX1" fmla="*/ 6106947 w 7153169"/>
                <a:gd name="connsiteY1" fmla="*/ 0 h 6981522"/>
                <a:gd name="connsiteX2" fmla="*/ 7153169 w 7153169"/>
                <a:gd name="connsiteY2" fmla="*/ 57873 h 6981522"/>
                <a:gd name="connsiteX3" fmla="*/ 1069372 w 7153169"/>
                <a:gd name="connsiteY3" fmla="*/ 6981522 h 6981522"/>
                <a:gd name="connsiteX4" fmla="*/ 0 w 7153169"/>
                <a:gd name="connsiteY4" fmla="*/ 6981522 h 6981522"/>
                <a:gd name="connsiteX0" fmla="*/ 0 w 6215620"/>
                <a:gd name="connsiteY0" fmla="*/ 6981522 h 6981522"/>
                <a:gd name="connsiteX1" fmla="*/ 6106947 w 6215620"/>
                <a:gd name="connsiteY1" fmla="*/ 0 h 6981522"/>
                <a:gd name="connsiteX2" fmla="*/ 6215620 w 6215620"/>
                <a:gd name="connsiteY2" fmla="*/ 1122744 h 6981522"/>
                <a:gd name="connsiteX3" fmla="*/ 1069372 w 6215620"/>
                <a:gd name="connsiteY3" fmla="*/ 6981522 h 6981522"/>
                <a:gd name="connsiteX4" fmla="*/ 0 w 6215620"/>
                <a:gd name="connsiteY4" fmla="*/ 6981522 h 6981522"/>
                <a:gd name="connsiteX0" fmla="*/ 0 w 6215620"/>
                <a:gd name="connsiteY0" fmla="*/ 7027820 h 7027820"/>
                <a:gd name="connsiteX1" fmla="*/ 6164820 w 6215620"/>
                <a:gd name="connsiteY1" fmla="*/ 0 h 7027820"/>
                <a:gd name="connsiteX2" fmla="*/ 6215620 w 6215620"/>
                <a:gd name="connsiteY2" fmla="*/ 1169042 h 7027820"/>
                <a:gd name="connsiteX3" fmla="*/ 1069372 w 6215620"/>
                <a:gd name="connsiteY3" fmla="*/ 7027820 h 7027820"/>
                <a:gd name="connsiteX4" fmla="*/ 0 w 6215620"/>
                <a:gd name="connsiteY4" fmla="*/ 7027820 h 7027820"/>
                <a:gd name="connsiteX0" fmla="*/ 0 w 6215620"/>
                <a:gd name="connsiteY0" fmla="*/ 7027820 h 7027820"/>
                <a:gd name="connsiteX1" fmla="*/ 6164820 w 6215620"/>
                <a:gd name="connsiteY1" fmla="*/ 0 h 7027820"/>
                <a:gd name="connsiteX2" fmla="*/ 6215620 w 6215620"/>
                <a:gd name="connsiteY2" fmla="*/ 1169042 h 7027820"/>
                <a:gd name="connsiteX3" fmla="*/ 1150394 w 6215620"/>
                <a:gd name="connsiteY3" fmla="*/ 6923647 h 7027820"/>
                <a:gd name="connsiteX4" fmla="*/ 0 w 6215620"/>
                <a:gd name="connsiteY4" fmla="*/ 7027820 h 7027820"/>
                <a:gd name="connsiteX0" fmla="*/ 0 w 6146172"/>
                <a:gd name="connsiteY0" fmla="*/ 6923648 h 6923648"/>
                <a:gd name="connsiteX1" fmla="*/ 6095372 w 6146172"/>
                <a:gd name="connsiteY1" fmla="*/ 0 h 6923648"/>
                <a:gd name="connsiteX2" fmla="*/ 6146172 w 6146172"/>
                <a:gd name="connsiteY2" fmla="*/ 1169042 h 6923648"/>
                <a:gd name="connsiteX3" fmla="*/ 1080946 w 6146172"/>
                <a:gd name="connsiteY3" fmla="*/ 6923647 h 6923648"/>
                <a:gd name="connsiteX4" fmla="*/ 0 w 6146172"/>
                <a:gd name="connsiteY4" fmla="*/ 6923648 h 6923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6172" h="6923648">
                  <a:moveTo>
                    <a:pt x="0" y="6923648"/>
                  </a:moveTo>
                  <a:lnTo>
                    <a:pt x="6095372" y="0"/>
                  </a:lnTo>
                  <a:lnTo>
                    <a:pt x="6146172" y="1169042"/>
                  </a:lnTo>
                  <a:lnTo>
                    <a:pt x="1080946" y="6923647"/>
                  </a:lnTo>
                  <a:lnTo>
                    <a:pt x="0" y="6923648"/>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D65D0DE4-7A9A-B5EA-29BA-173B4CA6EACC}"/>
              </a:ext>
            </a:extLst>
          </p:cNvPr>
          <p:cNvCxnSpPr>
            <a:cxnSpLocks/>
          </p:cNvCxnSpPr>
          <p:nvPr userDrawn="1"/>
        </p:nvCxnSpPr>
        <p:spPr>
          <a:xfrm>
            <a:off x="68090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747F56E-B4F7-2E34-DDAB-8254B7D6075D}"/>
              </a:ext>
            </a:extLst>
          </p:cNvPr>
          <p:cNvCxnSpPr>
            <a:cxnSpLocks/>
          </p:cNvCxnSpPr>
          <p:nvPr userDrawn="1"/>
        </p:nvCxnSpPr>
        <p:spPr>
          <a:xfrm>
            <a:off x="68090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5676E26-A184-063A-EA90-CB4E558A57C3}"/>
              </a:ext>
            </a:extLst>
          </p:cNvPr>
          <p:cNvCxnSpPr>
            <a:cxnSpLocks/>
          </p:cNvCxnSpPr>
          <p:nvPr userDrawn="1"/>
        </p:nvCxnSpPr>
        <p:spPr>
          <a:xfrm>
            <a:off x="334917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A6F4F3A-EE98-90BD-77E8-186E470FEC03}"/>
              </a:ext>
            </a:extLst>
          </p:cNvPr>
          <p:cNvCxnSpPr>
            <a:cxnSpLocks/>
          </p:cNvCxnSpPr>
          <p:nvPr userDrawn="1"/>
        </p:nvCxnSpPr>
        <p:spPr>
          <a:xfrm>
            <a:off x="334917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E0637DB-9E34-33A8-CB61-F5CC5EAE43F0}"/>
              </a:ext>
            </a:extLst>
          </p:cNvPr>
          <p:cNvCxnSpPr>
            <a:cxnSpLocks/>
          </p:cNvCxnSpPr>
          <p:nvPr userDrawn="1"/>
        </p:nvCxnSpPr>
        <p:spPr>
          <a:xfrm>
            <a:off x="624604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21455D-75C2-ED80-897F-2194B72B04C1}"/>
              </a:ext>
            </a:extLst>
          </p:cNvPr>
          <p:cNvCxnSpPr>
            <a:cxnSpLocks/>
          </p:cNvCxnSpPr>
          <p:nvPr userDrawn="1"/>
        </p:nvCxnSpPr>
        <p:spPr>
          <a:xfrm>
            <a:off x="624604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C5B2DAD-6EEC-0DA3-CC36-0F4F89D5E880}"/>
              </a:ext>
            </a:extLst>
          </p:cNvPr>
          <p:cNvCxnSpPr>
            <a:cxnSpLocks/>
          </p:cNvCxnSpPr>
          <p:nvPr userDrawn="1"/>
        </p:nvCxnSpPr>
        <p:spPr>
          <a:xfrm>
            <a:off x="914291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5FAD2BA-7749-E049-84D9-917204AFBC99}"/>
              </a:ext>
            </a:extLst>
          </p:cNvPr>
          <p:cNvCxnSpPr>
            <a:cxnSpLocks/>
          </p:cNvCxnSpPr>
          <p:nvPr userDrawn="1"/>
        </p:nvCxnSpPr>
        <p:spPr>
          <a:xfrm>
            <a:off x="914291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CC9951B9-C1EB-B866-9EDA-C6EB95EB0BDF}"/>
              </a:ext>
            </a:extLst>
          </p:cNvPr>
          <p:cNvGrpSpPr/>
          <p:nvPr userDrawn="1"/>
        </p:nvGrpSpPr>
        <p:grpSpPr>
          <a:xfrm>
            <a:off x="665337" y="801871"/>
            <a:ext cx="1042948" cy="382037"/>
            <a:chOff x="612215" y="3436053"/>
            <a:chExt cx="954475" cy="344047"/>
          </a:xfrm>
        </p:grpSpPr>
        <p:sp>
          <p:nvSpPr>
            <p:cNvPr id="50" name="Parallelogram 49">
              <a:extLst>
                <a:ext uri="{FF2B5EF4-FFF2-40B4-BE49-F238E27FC236}">
                  <a16:creationId xmlns:a16="http://schemas.microsoft.com/office/drawing/2014/main" id="{88E25D79-847D-18CE-0B54-56C4CCCBE8A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a:extLst>
                <a:ext uri="{FF2B5EF4-FFF2-40B4-BE49-F238E27FC236}">
                  <a16:creationId xmlns:a16="http://schemas.microsoft.com/office/drawing/2014/main" id="{FB0052B7-1882-413B-BA73-76B81F6C2CC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Parallelogram 51">
              <a:extLst>
                <a:ext uri="{FF2B5EF4-FFF2-40B4-BE49-F238E27FC236}">
                  <a16:creationId xmlns:a16="http://schemas.microsoft.com/office/drawing/2014/main" id="{E6A5D6CA-5BA8-C84D-153C-5A7138659DA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Placeholder 43">
            <a:extLst>
              <a:ext uri="{FF2B5EF4-FFF2-40B4-BE49-F238E27FC236}">
                <a16:creationId xmlns:a16="http://schemas.microsoft.com/office/drawing/2014/main" id="{17948433-5A07-170A-44C6-2788D165189C}"/>
              </a:ext>
            </a:extLst>
          </p:cNvPr>
          <p:cNvSpPr>
            <a:spLocks noGrp="1"/>
          </p:cNvSpPr>
          <p:nvPr>
            <p:ph type="body" sz="quarter" idx="19" hasCustomPrompt="1"/>
          </p:nvPr>
        </p:nvSpPr>
        <p:spPr>
          <a:xfrm>
            <a:off x="914291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4.</a:t>
            </a:r>
          </a:p>
        </p:txBody>
      </p:sp>
      <p:sp>
        <p:nvSpPr>
          <p:cNvPr id="53" name="Text Placeholder 43">
            <a:extLst>
              <a:ext uri="{FF2B5EF4-FFF2-40B4-BE49-F238E27FC236}">
                <a16:creationId xmlns:a16="http://schemas.microsoft.com/office/drawing/2014/main" id="{F2EA50C8-21A3-DE31-D382-E5B26ABAE0A5}"/>
              </a:ext>
            </a:extLst>
          </p:cNvPr>
          <p:cNvSpPr>
            <a:spLocks noGrp="1"/>
          </p:cNvSpPr>
          <p:nvPr>
            <p:ph type="body" sz="quarter" idx="20" hasCustomPrompt="1"/>
          </p:nvPr>
        </p:nvSpPr>
        <p:spPr>
          <a:xfrm>
            <a:off x="68090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5.</a:t>
            </a:r>
          </a:p>
        </p:txBody>
      </p:sp>
      <p:sp>
        <p:nvSpPr>
          <p:cNvPr id="54" name="Text Placeholder 43">
            <a:extLst>
              <a:ext uri="{FF2B5EF4-FFF2-40B4-BE49-F238E27FC236}">
                <a16:creationId xmlns:a16="http://schemas.microsoft.com/office/drawing/2014/main" id="{8B461980-2F5C-2517-CEAD-30925512E6E5}"/>
              </a:ext>
            </a:extLst>
          </p:cNvPr>
          <p:cNvSpPr>
            <a:spLocks noGrp="1"/>
          </p:cNvSpPr>
          <p:nvPr>
            <p:ph type="body" sz="quarter" idx="21" hasCustomPrompt="1"/>
          </p:nvPr>
        </p:nvSpPr>
        <p:spPr>
          <a:xfrm>
            <a:off x="334917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6.</a:t>
            </a:r>
          </a:p>
        </p:txBody>
      </p:sp>
      <p:sp>
        <p:nvSpPr>
          <p:cNvPr id="55" name="Text Placeholder 43">
            <a:extLst>
              <a:ext uri="{FF2B5EF4-FFF2-40B4-BE49-F238E27FC236}">
                <a16:creationId xmlns:a16="http://schemas.microsoft.com/office/drawing/2014/main" id="{26225D51-582C-C371-7213-A8C38CAEB4F3}"/>
              </a:ext>
            </a:extLst>
          </p:cNvPr>
          <p:cNvSpPr>
            <a:spLocks noGrp="1"/>
          </p:cNvSpPr>
          <p:nvPr>
            <p:ph type="body" sz="quarter" idx="22" hasCustomPrompt="1"/>
          </p:nvPr>
        </p:nvSpPr>
        <p:spPr>
          <a:xfrm>
            <a:off x="624604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7.</a:t>
            </a:r>
          </a:p>
        </p:txBody>
      </p:sp>
      <p:sp>
        <p:nvSpPr>
          <p:cNvPr id="56" name="Text Placeholder 43">
            <a:extLst>
              <a:ext uri="{FF2B5EF4-FFF2-40B4-BE49-F238E27FC236}">
                <a16:creationId xmlns:a16="http://schemas.microsoft.com/office/drawing/2014/main" id="{B01F3BB0-1271-481F-A899-4F20A245F44C}"/>
              </a:ext>
            </a:extLst>
          </p:cNvPr>
          <p:cNvSpPr>
            <a:spLocks noGrp="1"/>
          </p:cNvSpPr>
          <p:nvPr>
            <p:ph type="body" sz="quarter" idx="23" hasCustomPrompt="1"/>
          </p:nvPr>
        </p:nvSpPr>
        <p:spPr>
          <a:xfrm>
            <a:off x="914291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8.</a:t>
            </a:r>
          </a:p>
        </p:txBody>
      </p:sp>
      <p:sp>
        <p:nvSpPr>
          <p:cNvPr id="67" name="Text Placeholder 65">
            <a:extLst>
              <a:ext uri="{FF2B5EF4-FFF2-40B4-BE49-F238E27FC236}">
                <a16:creationId xmlns:a16="http://schemas.microsoft.com/office/drawing/2014/main" id="{D0726CDC-AAFA-6A60-2C26-0369ABE18F8B}"/>
              </a:ext>
            </a:extLst>
          </p:cNvPr>
          <p:cNvSpPr>
            <a:spLocks noGrp="1"/>
          </p:cNvSpPr>
          <p:nvPr>
            <p:ph type="body" sz="quarter" idx="25" hasCustomPrompt="1"/>
          </p:nvPr>
        </p:nvSpPr>
        <p:spPr>
          <a:xfrm>
            <a:off x="334917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8" name="Text Placeholder 65">
            <a:extLst>
              <a:ext uri="{FF2B5EF4-FFF2-40B4-BE49-F238E27FC236}">
                <a16:creationId xmlns:a16="http://schemas.microsoft.com/office/drawing/2014/main" id="{D42732BA-E364-80CE-B884-CB32989D9722}"/>
              </a:ext>
            </a:extLst>
          </p:cNvPr>
          <p:cNvSpPr>
            <a:spLocks noGrp="1"/>
          </p:cNvSpPr>
          <p:nvPr>
            <p:ph type="body" sz="quarter" idx="26" hasCustomPrompt="1"/>
          </p:nvPr>
        </p:nvSpPr>
        <p:spPr>
          <a:xfrm>
            <a:off x="6246044"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9" name="Text Placeholder 65">
            <a:extLst>
              <a:ext uri="{FF2B5EF4-FFF2-40B4-BE49-F238E27FC236}">
                <a16:creationId xmlns:a16="http://schemas.microsoft.com/office/drawing/2014/main" id="{47DFD23A-B71E-2C97-62F3-CFBDEA7EF0F2}"/>
              </a:ext>
            </a:extLst>
          </p:cNvPr>
          <p:cNvSpPr>
            <a:spLocks noGrp="1"/>
          </p:cNvSpPr>
          <p:nvPr>
            <p:ph type="body" sz="quarter" idx="27" hasCustomPrompt="1"/>
          </p:nvPr>
        </p:nvSpPr>
        <p:spPr>
          <a:xfrm>
            <a:off x="914291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0" name="Text Placeholder 65">
            <a:extLst>
              <a:ext uri="{FF2B5EF4-FFF2-40B4-BE49-F238E27FC236}">
                <a16:creationId xmlns:a16="http://schemas.microsoft.com/office/drawing/2014/main" id="{D52F09EF-507D-7210-C061-694902D7BF58}"/>
              </a:ext>
            </a:extLst>
          </p:cNvPr>
          <p:cNvSpPr>
            <a:spLocks noGrp="1"/>
          </p:cNvSpPr>
          <p:nvPr>
            <p:ph type="body" sz="quarter" idx="28" hasCustomPrompt="1"/>
          </p:nvPr>
        </p:nvSpPr>
        <p:spPr>
          <a:xfrm>
            <a:off x="638629"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1" name="Text Placeholder 65">
            <a:extLst>
              <a:ext uri="{FF2B5EF4-FFF2-40B4-BE49-F238E27FC236}">
                <a16:creationId xmlns:a16="http://schemas.microsoft.com/office/drawing/2014/main" id="{7BECD07B-4DCB-50D4-E6D5-1470D10134E0}"/>
              </a:ext>
            </a:extLst>
          </p:cNvPr>
          <p:cNvSpPr>
            <a:spLocks noGrp="1"/>
          </p:cNvSpPr>
          <p:nvPr>
            <p:ph type="body" sz="quarter" idx="29" hasCustomPrompt="1"/>
          </p:nvPr>
        </p:nvSpPr>
        <p:spPr>
          <a:xfrm>
            <a:off x="334917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2" name="Text Placeholder 65">
            <a:extLst>
              <a:ext uri="{FF2B5EF4-FFF2-40B4-BE49-F238E27FC236}">
                <a16:creationId xmlns:a16="http://schemas.microsoft.com/office/drawing/2014/main" id="{4188C40D-2FA4-7EAC-ECED-ED40D1E0F695}"/>
              </a:ext>
            </a:extLst>
          </p:cNvPr>
          <p:cNvSpPr>
            <a:spLocks noGrp="1"/>
          </p:cNvSpPr>
          <p:nvPr>
            <p:ph type="body" sz="quarter" idx="30" hasCustomPrompt="1"/>
          </p:nvPr>
        </p:nvSpPr>
        <p:spPr>
          <a:xfrm>
            <a:off x="6246044"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3" name="Text Placeholder 65">
            <a:extLst>
              <a:ext uri="{FF2B5EF4-FFF2-40B4-BE49-F238E27FC236}">
                <a16:creationId xmlns:a16="http://schemas.microsoft.com/office/drawing/2014/main" id="{F757B0D6-911B-FA38-2D9F-1F36EF6FCA63}"/>
              </a:ext>
            </a:extLst>
          </p:cNvPr>
          <p:cNvSpPr>
            <a:spLocks noGrp="1"/>
          </p:cNvSpPr>
          <p:nvPr>
            <p:ph type="body" sz="quarter" idx="31" hasCustomPrompt="1"/>
          </p:nvPr>
        </p:nvSpPr>
        <p:spPr>
          <a:xfrm>
            <a:off x="914291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2" name="Slide Number Placeholder 6">
            <a:extLst>
              <a:ext uri="{FF2B5EF4-FFF2-40B4-BE49-F238E27FC236}">
                <a16:creationId xmlns:a16="http://schemas.microsoft.com/office/drawing/2014/main" id="{E6009371-06D5-80AD-567E-0A99A729CE2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4577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E538243F-9685-5841-8183-9202F57777FF}"/>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DE37F834-4DD3-5964-1894-BDD0CB441805}"/>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CAFFA742-DA2B-2090-3EF8-077C382DA4F1}"/>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345500E4-FFA0-F46D-9105-928F3A441A6D}"/>
              </a:ext>
            </a:extLst>
          </p:cNvPr>
          <p:cNvSpPr>
            <a:spLocks noGrp="1"/>
          </p:cNvSpPr>
          <p:nvPr>
            <p:ph type="body" sz="quarter" idx="15" hasCustomPrompt="1"/>
          </p:nvPr>
        </p:nvSpPr>
        <p:spPr>
          <a:xfrm>
            <a:off x="609600" y="393301"/>
            <a:ext cx="10972800" cy="757599"/>
          </a:xfrm>
        </p:spPr>
        <p:txBody>
          <a:bodyPr lIns="0" tIns="0" rIns="0" bIns="0" anchor="b">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65738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weighte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14310CB-EE80-28F5-DB77-1D75E908C27E}"/>
              </a:ext>
            </a:extLst>
          </p:cNvPr>
          <p:cNvSpPr>
            <a:spLocks noGrp="1"/>
          </p:cNvSpPr>
          <p:nvPr>
            <p:ph type="pic" sz="quarter" idx="19"/>
          </p:nvPr>
        </p:nvSpPr>
        <p:spPr>
          <a:xfrm>
            <a:off x="0"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642FE818-B81E-B302-DAD2-4A73721B2E2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1B517026-C314-284C-D768-5D7CBA0B7120}"/>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05A4D5C5-6FA1-2E01-A063-D78CC905D8F0}"/>
              </a:ext>
            </a:extLst>
          </p:cNvPr>
          <p:cNvSpPr>
            <a:spLocks noGrp="1"/>
          </p:cNvSpPr>
          <p:nvPr>
            <p:ph type="body" sz="quarter" idx="20"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6" name="Text Placeholder 27">
            <a:extLst>
              <a:ext uri="{FF2B5EF4-FFF2-40B4-BE49-F238E27FC236}">
                <a16:creationId xmlns:a16="http://schemas.microsoft.com/office/drawing/2014/main" id="{714FAEE1-F0DA-E09C-EE6B-8CB5E06CE174}"/>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7" name="Straight Connector 16">
            <a:extLst>
              <a:ext uri="{FF2B5EF4-FFF2-40B4-BE49-F238E27FC236}">
                <a16:creationId xmlns:a16="http://schemas.microsoft.com/office/drawing/2014/main" id="{E8B73E4F-029A-0EE1-333B-E8EA83E6AA4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DC7EFAB1-3254-E585-8DFA-A497770A5484}"/>
              </a:ext>
            </a:extLst>
          </p:cNvPr>
          <p:cNvSpPr>
            <a:spLocks noGrp="1"/>
          </p:cNvSpPr>
          <p:nvPr>
            <p:ph type="body" sz="quarter" idx="15"/>
          </p:nvPr>
        </p:nvSpPr>
        <p:spPr>
          <a:xfrm>
            <a:off x="4143736" y="790575"/>
            <a:ext cx="7438663" cy="757599"/>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08086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weighted">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6807EEE-53F5-FC76-58D8-A57333D2E402}"/>
              </a:ext>
            </a:extLst>
          </p:cNvPr>
          <p:cNvSpPr>
            <a:spLocks noGrp="1"/>
          </p:cNvSpPr>
          <p:nvPr>
            <p:ph type="pic" sz="quarter" idx="19"/>
          </p:nvPr>
        </p:nvSpPr>
        <p:spPr>
          <a:xfrm>
            <a:off x="8335837"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flipH="1">
            <a:off x="-43420" y="1090946"/>
            <a:ext cx="5109273" cy="5800905"/>
            <a:chOff x="87672" y="-1"/>
            <a:chExt cx="5109273" cy="5800905"/>
          </a:xfrm>
        </p:grpSpPr>
        <p:sp>
          <p:nvSpPr>
            <p:cNvPr id="9" name="Parallelogram 8">
              <a:extLst>
                <a:ext uri="{FF2B5EF4-FFF2-40B4-BE49-F238E27FC236}">
                  <a16:creationId xmlns:a16="http://schemas.microsoft.com/office/drawing/2014/main" id="{DA08D80A-B1CD-46BD-53AC-904459E87846}"/>
                </a:ext>
              </a:extLst>
            </p:cNvPr>
            <p:cNvSpPr/>
            <p:nvPr/>
          </p:nvSpPr>
          <p:spPr>
            <a:xfrm>
              <a:off x="87672" y="-1"/>
              <a:ext cx="5081301" cy="580090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1069372 w 6111448"/>
                <a:gd name="connsiteY3" fmla="*/ 6981522 h 6981522"/>
                <a:gd name="connsiteX4" fmla="*/ 0 w 6111448"/>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2122668 w 6111448"/>
                <a:gd name="connsiteY3" fmla="*/ 5800905 h 6981522"/>
                <a:gd name="connsiteX4" fmla="*/ 0 w 6111448"/>
                <a:gd name="connsiteY4" fmla="*/ 6981522 h 6981522"/>
                <a:gd name="connsiteX0" fmla="*/ 0 w 5081301"/>
                <a:gd name="connsiteY0" fmla="*/ 5800904 h 5800905"/>
                <a:gd name="connsiteX1" fmla="*/ 5076800 w 5081301"/>
                <a:gd name="connsiteY1" fmla="*/ 0 h 5800905"/>
                <a:gd name="connsiteX2" fmla="*/ 5081301 w 5081301"/>
                <a:gd name="connsiteY2" fmla="*/ 1226917 h 5800905"/>
                <a:gd name="connsiteX3" fmla="*/ 1092521 w 5081301"/>
                <a:gd name="connsiteY3" fmla="*/ 5800905 h 5800905"/>
                <a:gd name="connsiteX4" fmla="*/ 0 w 5081301"/>
                <a:gd name="connsiteY4" fmla="*/ 5800904 h 5800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301" h="5800905">
                  <a:moveTo>
                    <a:pt x="0" y="5800904"/>
                  </a:moveTo>
                  <a:lnTo>
                    <a:pt x="5076800" y="0"/>
                  </a:lnTo>
                  <a:cubicBezTo>
                    <a:pt x="5078300" y="408972"/>
                    <a:pt x="5079801" y="817945"/>
                    <a:pt x="5081301" y="1226917"/>
                  </a:cubicBezTo>
                  <a:lnTo>
                    <a:pt x="1092521" y="5800905"/>
                  </a:lnTo>
                  <a:lnTo>
                    <a:pt x="0" y="5800904"/>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1925796" y="2037142"/>
              <a:ext cx="3271149" cy="3750093"/>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36020 w 7176319"/>
                <a:gd name="connsiteY1" fmla="*/ 2037144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36020"/>
                <a:gd name="connsiteY0" fmla="*/ 4944378 h 4944378"/>
                <a:gd name="connsiteX1" fmla="*/ 4336020 w 4336020"/>
                <a:gd name="connsiteY1" fmla="*/ 0 h 4944378"/>
                <a:gd name="connsiteX2" fmla="*/ 4328946 w 4336020"/>
                <a:gd name="connsiteY2" fmla="*/ 1238492 h 4944378"/>
                <a:gd name="connsiteX3" fmla="*/ 1069372 w 4336020"/>
                <a:gd name="connsiteY3" fmla="*/ 4944378 h 4944378"/>
                <a:gd name="connsiteX4" fmla="*/ 0 w 4336020"/>
                <a:gd name="connsiteY4" fmla="*/ 4944378 h 4944378"/>
                <a:gd name="connsiteX0" fmla="*/ 0 w 3271149"/>
                <a:gd name="connsiteY0" fmla="*/ 3740611 h 4944378"/>
                <a:gd name="connsiteX1" fmla="*/ 3271149 w 3271149"/>
                <a:gd name="connsiteY1" fmla="*/ 0 h 4944378"/>
                <a:gd name="connsiteX2" fmla="*/ 3264075 w 3271149"/>
                <a:gd name="connsiteY2" fmla="*/ 1238492 h 4944378"/>
                <a:gd name="connsiteX3" fmla="*/ 4501 w 3271149"/>
                <a:gd name="connsiteY3" fmla="*/ 4944378 h 4944378"/>
                <a:gd name="connsiteX4" fmla="*/ 0 w 3271149"/>
                <a:gd name="connsiteY4" fmla="*/ 3740611 h 4944378"/>
                <a:gd name="connsiteX0" fmla="*/ 0 w 3271149"/>
                <a:gd name="connsiteY0" fmla="*/ 3740611 h 3865063"/>
                <a:gd name="connsiteX1" fmla="*/ 3271149 w 3271149"/>
                <a:gd name="connsiteY1" fmla="*/ 0 h 3865063"/>
                <a:gd name="connsiteX2" fmla="*/ 3264075 w 3271149"/>
                <a:gd name="connsiteY2" fmla="*/ 1238492 h 3865063"/>
                <a:gd name="connsiteX3" fmla="*/ 965200 w 3271149"/>
                <a:gd name="connsiteY3" fmla="*/ 3810059 h 3865063"/>
                <a:gd name="connsiteX4" fmla="*/ 0 w 3271149"/>
                <a:gd name="connsiteY4" fmla="*/ 3740611 h 3865063"/>
                <a:gd name="connsiteX0" fmla="*/ 0 w 3271149"/>
                <a:gd name="connsiteY0" fmla="*/ 3740611 h 3936887"/>
                <a:gd name="connsiteX1" fmla="*/ 3271149 w 3271149"/>
                <a:gd name="connsiteY1" fmla="*/ 0 h 3936887"/>
                <a:gd name="connsiteX2" fmla="*/ 3264075 w 3271149"/>
                <a:gd name="connsiteY2" fmla="*/ 1238492 h 3936887"/>
                <a:gd name="connsiteX3" fmla="*/ 965200 w 3271149"/>
                <a:gd name="connsiteY3" fmla="*/ 3810059 h 3936887"/>
                <a:gd name="connsiteX4" fmla="*/ 0 w 3271149"/>
                <a:gd name="connsiteY4" fmla="*/ 3740611 h 3936887"/>
                <a:gd name="connsiteX0" fmla="*/ 0 w 3271149"/>
                <a:gd name="connsiteY0" fmla="*/ 3740611 h 3929994"/>
                <a:gd name="connsiteX1" fmla="*/ 3271149 w 3271149"/>
                <a:gd name="connsiteY1" fmla="*/ 0 h 3929994"/>
                <a:gd name="connsiteX2" fmla="*/ 3264075 w 3271149"/>
                <a:gd name="connsiteY2" fmla="*/ 1238492 h 3929994"/>
                <a:gd name="connsiteX3" fmla="*/ 965200 w 3271149"/>
                <a:gd name="connsiteY3" fmla="*/ 3810059 h 3929994"/>
                <a:gd name="connsiteX4" fmla="*/ 0 w 3271149"/>
                <a:gd name="connsiteY4" fmla="*/ 3740611 h 3929994"/>
                <a:gd name="connsiteX0" fmla="*/ 0 w 3271149"/>
                <a:gd name="connsiteY0" fmla="*/ 3740611 h 3945196"/>
                <a:gd name="connsiteX1" fmla="*/ 3271149 w 3271149"/>
                <a:gd name="connsiteY1" fmla="*/ 0 h 3945196"/>
                <a:gd name="connsiteX2" fmla="*/ 3264075 w 3271149"/>
                <a:gd name="connsiteY2" fmla="*/ 1238492 h 3945196"/>
                <a:gd name="connsiteX3" fmla="*/ 965200 w 3271149"/>
                <a:gd name="connsiteY3" fmla="*/ 3810059 h 3945196"/>
                <a:gd name="connsiteX4" fmla="*/ 0 w 3271149"/>
                <a:gd name="connsiteY4" fmla="*/ 3740611 h 3945196"/>
                <a:gd name="connsiteX0" fmla="*/ 0 w 3271149"/>
                <a:gd name="connsiteY0" fmla="*/ 3740611 h 3813651"/>
                <a:gd name="connsiteX1" fmla="*/ 3271149 w 3271149"/>
                <a:gd name="connsiteY1" fmla="*/ 0 h 3813651"/>
                <a:gd name="connsiteX2" fmla="*/ 3264075 w 3271149"/>
                <a:gd name="connsiteY2" fmla="*/ 1238492 h 3813651"/>
                <a:gd name="connsiteX3" fmla="*/ 965200 w 3271149"/>
                <a:gd name="connsiteY3" fmla="*/ 3810059 h 3813651"/>
                <a:gd name="connsiteX4" fmla="*/ 0 w 3271149"/>
                <a:gd name="connsiteY4" fmla="*/ 3740611 h 3813651"/>
                <a:gd name="connsiteX0" fmla="*/ 0 w 3271149"/>
                <a:gd name="connsiteY0" fmla="*/ 3740611 h 3750093"/>
                <a:gd name="connsiteX1" fmla="*/ 3271149 w 3271149"/>
                <a:gd name="connsiteY1" fmla="*/ 0 h 3750093"/>
                <a:gd name="connsiteX2" fmla="*/ 3264075 w 3271149"/>
                <a:gd name="connsiteY2" fmla="*/ 1238492 h 3750093"/>
                <a:gd name="connsiteX3" fmla="*/ 1023073 w 3271149"/>
                <a:gd name="connsiteY3" fmla="*/ 3740610 h 3750093"/>
                <a:gd name="connsiteX4" fmla="*/ 0 w 3271149"/>
                <a:gd name="connsiteY4" fmla="*/ 3740611 h 375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149" h="3750093">
                  <a:moveTo>
                    <a:pt x="0" y="3740611"/>
                  </a:moveTo>
                  <a:lnTo>
                    <a:pt x="3271149" y="0"/>
                  </a:lnTo>
                  <a:lnTo>
                    <a:pt x="3264075" y="1238492"/>
                  </a:lnTo>
                  <a:lnTo>
                    <a:pt x="1023073" y="3740610"/>
                  </a:lnTo>
                  <a:cubicBezTo>
                    <a:pt x="1049759" y="3763760"/>
                    <a:pt x="1500" y="3736753"/>
                    <a:pt x="0" y="3740611"/>
                  </a:cubicBez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rot="10800000">
            <a:off x="8486183" y="2667001"/>
            <a:ext cx="3743917" cy="4216400"/>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 name="connsiteX0" fmla="*/ 0 w 3743917"/>
              <a:gd name="connsiteY0" fmla="*/ 0 h 4216400"/>
              <a:gd name="connsiteX1" fmla="*/ 3743917 w 3743917"/>
              <a:gd name="connsiteY1" fmla="*/ 13826 h 4216400"/>
              <a:gd name="connsiteX2" fmla="*/ 1821748 w 3743917"/>
              <a:gd name="connsiteY2" fmla="*/ 2037080 h 4216400"/>
              <a:gd name="connsiteX3" fmla="*/ 38100 w 3743917"/>
              <a:gd name="connsiteY3" fmla="*/ 4216400 h 4216400"/>
              <a:gd name="connsiteX4" fmla="*/ 0 w 3743917"/>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917" h="4216400">
                <a:moveTo>
                  <a:pt x="0" y="0"/>
                </a:moveTo>
                <a:lnTo>
                  <a:pt x="3743917" y="13826"/>
                </a:lnTo>
                <a:lnTo>
                  <a:pt x="1821748" y="2037080"/>
                </a:lnTo>
                <a:lnTo>
                  <a:pt x="38100" y="4216400"/>
                </a:lnTo>
                <a:lnTo>
                  <a:pt x="0" y="0"/>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96149B3-DC43-9903-44A5-DC89FCC865C2}"/>
              </a:ext>
            </a:extLst>
          </p:cNvPr>
          <p:cNvCxnSpPr>
            <a:cxnSpLocks/>
          </p:cNvCxnSpPr>
          <p:nvPr userDrawn="1"/>
        </p:nvCxnSpPr>
        <p:spPr>
          <a:xfrm>
            <a:off x="609600"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A9426D1B-24DA-0AB0-73CB-F8C82D0980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
        <p:nvSpPr>
          <p:cNvPr id="29" name="Text Placeholder 27">
            <a:extLst>
              <a:ext uri="{FF2B5EF4-FFF2-40B4-BE49-F238E27FC236}">
                <a16:creationId xmlns:a16="http://schemas.microsoft.com/office/drawing/2014/main" id="{07A61283-81B0-02B0-3847-0957A4303CB5}"/>
              </a:ext>
            </a:extLst>
          </p:cNvPr>
          <p:cNvSpPr>
            <a:spLocks noGrp="1"/>
          </p:cNvSpPr>
          <p:nvPr>
            <p:ph type="body" sz="quarter" idx="18" hasCustomPrompt="1"/>
          </p:nvPr>
        </p:nvSpPr>
        <p:spPr>
          <a:xfrm>
            <a:off x="3184296" y="6279450"/>
            <a:ext cx="498309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30" name="Text Placeholder 30">
            <a:extLst>
              <a:ext uri="{FF2B5EF4-FFF2-40B4-BE49-F238E27FC236}">
                <a16:creationId xmlns:a16="http://schemas.microsoft.com/office/drawing/2014/main" id="{16A7E66D-AF2A-BE6B-AC3D-111CD8969E49}"/>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31" name="Text Placeholder 27">
            <a:extLst>
              <a:ext uri="{FF2B5EF4-FFF2-40B4-BE49-F238E27FC236}">
                <a16:creationId xmlns:a16="http://schemas.microsoft.com/office/drawing/2014/main" id="{D70AAA21-A450-59E3-0764-C66A5B70D7F1}"/>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2" name="Straight Connector 31">
            <a:extLst>
              <a:ext uri="{FF2B5EF4-FFF2-40B4-BE49-F238E27FC236}">
                <a16:creationId xmlns:a16="http://schemas.microsoft.com/office/drawing/2014/main" id="{4CDACEB3-422B-52F4-93B6-5B6D4ABAA73C}"/>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 Placeholder 4">
            <a:extLst>
              <a:ext uri="{FF2B5EF4-FFF2-40B4-BE49-F238E27FC236}">
                <a16:creationId xmlns:a16="http://schemas.microsoft.com/office/drawing/2014/main" id="{8076FD27-5138-A83F-F182-1FF1D8F9770E}"/>
              </a:ext>
            </a:extLst>
          </p:cNvPr>
          <p:cNvSpPr>
            <a:spLocks noGrp="1"/>
          </p:cNvSpPr>
          <p:nvPr>
            <p:ph type="body" sz="quarter" idx="15"/>
          </p:nvPr>
        </p:nvSpPr>
        <p:spPr>
          <a:xfrm>
            <a:off x="609600" y="787800"/>
            <a:ext cx="7475242"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373116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C7BAE8F-F54D-3D6E-7E42-C973E993348E}"/>
              </a:ext>
            </a:extLst>
          </p:cNvPr>
          <p:cNvSpPr/>
          <p:nvPr userDrawn="1"/>
        </p:nvSpPr>
        <p:spPr>
          <a:xfrm>
            <a:off x="0" y="-11113"/>
            <a:ext cx="3856038"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9E8A419-4739-84C8-D107-12633A770A12}"/>
              </a:ext>
            </a:extLst>
          </p:cNvPr>
          <p:cNvSpPr>
            <a:spLocks noGrp="1"/>
          </p:cNvSpPr>
          <p:nvPr>
            <p:ph type="pic" sz="quarter" idx="20"/>
          </p:nvPr>
        </p:nvSpPr>
        <p:spPr>
          <a:xfrm>
            <a:off x="947738" y="440221"/>
            <a:ext cx="3648075" cy="6417779"/>
          </a:xfrm>
        </p:spPr>
        <p:txBody>
          <a:bodyPr/>
          <a:lstStyle/>
          <a:p>
            <a:endParaRPr lang="en-US"/>
          </a:p>
        </p:txBody>
      </p:sp>
      <p:sp>
        <p:nvSpPr>
          <p:cNvPr id="2" name="Slide Number Placeholder 6">
            <a:extLst>
              <a:ext uri="{FF2B5EF4-FFF2-40B4-BE49-F238E27FC236}">
                <a16:creationId xmlns:a16="http://schemas.microsoft.com/office/drawing/2014/main" id="{3FEC09FA-C877-DF57-E398-2DF01AB2DFF8}"/>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18" name="Text Placeholder 27">
            <a:extLst>
              <a:ext uri="{FF2B5EF4-FFF2-40B4-BE49-F238E27FC236}">
                <a16:creationId xmlns:a16="http://schemas.microsoft.com/office/drawing/2014/main" id="{5882A962-04DA-1764-5058-EA7E6717D373}"/>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732B357E-7D65-79C3-C576-006C59D70849}"/>
              </a:ext>
            </a:extLst>
          </p:cNvPr>
          <p:cNvSpPr>
            <a:spLocks noGrp="1"/>
          </p:cNvSpPr>
          <p:nvPr>
            <p:ph type="body" sz="quarter" idx="21"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4091A258-D77C-7DCE-A6EB-43DBE23CDBA9}"/>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96BA2E70-FE0B-09BB-BDA3-CF9B60C3053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70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v">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BAE8F-F54D-3D6E-7E42-C973E993348E}"/>
              </a:ext>
            </a:extLst>
          </p:cNvPr>
          <p:cNvSpPr/>
          <p:nvPr userDrawn="1"/>
        </p:nvSpPr>
        <p:spPr>
          <a:xfrm>
            <a:off x="0" y="-11113"/>
            <a:ext cx="4466900"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788" y="43934"/>
            <a:ext cx="4479605" cy="6865776"/>
            <a:chOff x="701131" y="-1"/>
            <a:chExt cx="4479605"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701131" y="-1"/>
              <a:ext cx="4479605" cy="632176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 name="connsiteX0" fmla="*/ 0 w 6007463"/>
                <a:gd name="connsiteY0" fmla="*/ 6831051 h 6831051"/>
                <a:gd name="connsiteX1" fmla="*/ 5991200 w 6007463"/>
                <a:gd name="connsiteY1" fmla="*/ 0 h 6831051"/>
                <a:gd name="connsiteX2" fmla="*/ 6007277 w 6007463"/>
                <a:gd name="connsiteY2" fmla="*/ 1215342 h 6831051"/>
                <a:gd name="connsiteX3" fmla="*/ 1532359 w 6007463"/>
                <a:gd name="connsiteY3" fmla="*/ 6321765 h 6831051"/>
                <a:gd name="connsiteX4" fmla="*/ 0 w 6007463"/>
                <a:gd name="connsiteY4" fmla="*/ 6831051 h 6831051"/>
                <a:gd name="connsiteX0" fmla="*/ 0 w 4479605"/>
                <a:gd name="connsiteY0" fmla="*/ 5083274 h 6321765"/>
                <a:gd name="connsiteX1" fmla="*/ 4463342 w 4479605"/>
                <a:gd name="connsiteY1" fmla="*/ 0 h 6321765"/>
                <a:gd name="connsiteX2" fmla="*/ 4479419 w 4479605"/>
                <a:gd name="connsiteY2" fmla="*/ 1215342 h 6321765"/>
                <a:gd name="connsiteX3" fmla="*/ 4501 w 4479605"/>
                <a:gd name="connsiteY3" fmla="*/ 6321765 h 6321765"/>
                <a:gd name="connsiteX4" fmla="*/ 0 w 4479605"/>
                <a:gd name="connsiteY4" fmla="*/ 5083274 h 632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05" h="6321765">
                  <a:moveTo>
                    <a:pt x="0" y="5083274"/>
                  </a:moveTo>
                  <a:lnTo>
                    <a:pt x="4463342" y="0"/>
                  </a:lnTo>
                  <a:cubicBezTo>
                    <a:pt x="4460984" y="393539"/>
                    <a:pt x="4481777" y="821803"/>
                    <a:pt x="4479419" y="1215342"/>
                  </a:cubicBezTo>
                  <a:lnTo>
                    <a:pt x="4501" y="6321765"/>
                  </a:lnTo>
                  <a:cubicBezTo>
                    <a:pt x="3001" y="5908935"/>
                    <a:pt x="1500" y="5496104"/>
                    <a:pt x="0" y="5083274"/>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664206" y="6170361"/>
            <a:ext cx="6918193"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E3BEC49-8908-28D9-43AE-C19D6D0E232D}"/>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4E9B3688-020C-1751-5056-D104A840D2D0}"/>
              </a:ext>
            </a:extLst>
          </p:cNvPr>
          <p:cNvSpPr>
            <a:spLocks noGrp="1"/>
          </p:cNvSpPr>
          <p:nvPr>
            <p:ph type="pic" sz="quarter" idx="19"/>
          </p:nvPr>
        </p:nvSpPr>
        <p:spPr>
          <a:xfrm>
            <a:off x="1178556" y="1406130"/>
            <a:ext cx="2122291" cy="2122291"/>
          </a:xfrm>
          <a:prstGeom prst="ellipse">
            <a:avLst/>
          </a:prstGeom>
        </p:spPr>
        <p:txBody>
          <a:bodyPr/>
          <a:lstStyle/>
          <a:p>
            <a:endParaRPr lang="en-US"/>
          </a:p>
        </p:txBody>
      </p:sp>
      <p:sp>
        <p:nvSpPr>
          <p:cNvPr id="2" name="Slide Number Placeholder 6">
            <a:extLst>
              <a:ext uri="{FF2B5EF4-FFF2-40B4-BE49-F238E27FC236}">
                <a16:creationId xmlns:a16="http://schemas.microsoft.com/office/drawing/2014/main" id="{012A36FC-9D03-361C-DE5B-B1951490C2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952E48F0-951A-BB6E-54CE-6788860BACF6}"/>
              </a:ext>
            </a:extLst>
          </p:cNvPr>
          <p:cNvSpPr>
            <a:spLocks noGrp="1"/>
          </p:cNvSpPr>
          <p:nvPr>
            <p:ph type="body" sz="quarter" idx="18" hasCustomPrompt="1"/>
          </p:nvPr>
        </p:nvSpPr>
        <p:spPr>
          <a:xfrm>
            <a:off x="7264400" y="6279450"/>
            <a:ext cx="3970338"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7" name="Text Placeholder 30">
            <a:extLst>
              <a:ext uri="{FF2B5EF4-FFF2-40B4-BE49-F238E27FC236}">
                <a16:creationId xmlns:a16="http://schemas.microsoft.com/office/drawing/2014/main" id="{C89FEBF6-A62A-C053-E4C2-42495CF5DAA6}"/>
              </a:ext>
            </a:extLst>
          </p:cNvPr>
          <p:cNvSpPr>
            <a:spLocks noGrp="1"/>
          </p:cNvSpPr>
          <p:nvPr>
            <p:ph type="body" sz="quarter" idx="21" hasCustomPrompt="1"/>
          </p:nvPr>
        </p:nvSpPr>
        <p:spPr>
          <a:xfrm>
            <a:off x="46642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5AB358F5-EE07-0C5B-6985-325D514032EC}"/>
              </a:ext>
            </a:extLst>
          </p:cNvPr>
          <p:cNvSpPr>
            <a:spLocks noGrp="1"/>
          </p:cNvSpPr>
          <p:nvPr>
            <p:ph type="body" sz="quarter" idx="16" hasCustomPrompt="1"/>
          </p:nvPr>
        </p:nvSpPr>
        <p:spPr>
          <a:xfrm>
            <a:off x="50007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4" name="Straight Connector 13">
            <a:extLst>
              <a:ext uri="{FF2B5EF4-FFF2-40B4-BE49-F238E27FC236}">
                <a16:creationId xmlns:a16="http://schemas.microsoft.com/office/drawing/2014/main" id="{61033157-305D-1BE1-8EFB-79B00E1E6FA2}"/>
              </a:ext>
            </a:extLst>
          </p:cNvPr>
          <p:cNvCxnSpPr>
            <a:cxnSpLocks/>
          </p:cNvCxnSpPr>
          <p:nvPr userDrawn="1"/>
        </p:nvCxnSpPr>
        <p:spPr>
          <a:xfrm>
            <a:off x="49660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1484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ToolsToo_Slide" descr="ToolsToo_Slide">
            <a:extLst>
              <a:ext uri="{FF2B5EF4-FFF2-40B4-BE49-F238E27FC236}">
                <a16:creationId xmlns:a16="http://schemas.microsoft.com/office/drawing/2014/main" id="{445E7ABC-FA8E-6CDC-8635-812851E962BF}"/>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7C423D8-99E0-B14C-1977-CFA48DEBA74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28478085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93" r:id="rId3"/>
    <p:sldLayoutId id="2147483694" r:id="rId4"/>
    <p:sldLayoutId id="2147483662" r:id="rId5"/>
    <p:sldLayoutId id="2147483674" r:id="rId6"/>
    <p:sldLayoutId id="2147483675" r:id="rId7"/>
    <p:sldLayoutId id="2147483702" r:id="rId8"/>
    <p:sldLayoutId id="2147483704" r:id="rId9"/>
    <p:sldLayoutId id="2147483663" r:id="rId10"/>
    <p:sldLayoutId id="2147483664" r:id="rId11"/>
    <p:sldLayoutId id="2147483665" r:id="rId12"/>
    <p:sldLayoutId id="2147483666" r:id="rId13"/>
    <p:sldLayoutId id="2147483667" r:id="rId14"/>
    <p:sldLayoutId id="2147483705" r:id="rId15"/>
    <p:sldLayoutId id="2147483692" r:id="rId16"/>
    <p:sldLayoutId id="214748364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240">
          <p15:clr>
            <a:srgbClr val="F26B43"/>
          </p15:clr>
        </p15:guide>
        <p15:guide id="6"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9FE10-BBEB-7E66-8DCC-A578A3F612BB}"/>
            </a:ext>
          </a:extLst>
        </p:cNvPr>
        <p:cNvGrpSpPr/>
        <p:nvPr/>
      </p:nvGrpSpPr>
      <p:grpSpPr>
        <a:xfrm>
          <a:off x="0" y="0"/>
          <a:ext cx="0" cy="0"/>
          <a:chOff x="0" y="0"/>
          <a:chExt cx="0" cy="0"/>
        </a:xfrm>
      </p:grpSpPr>
      <p:sp>
        <p:nvSpPr>
          <p:cNvPr id="9" name="Text Placeholder 43">
            <a:extLst>
              <a:ext uri="{FF2B5EF4-FFF2-40B4-BE49-F238E27FC236}">
                <a16:creationId xmlns:a16="http://schemas.microsoft.com/office/drawing/2014/main" id="{31B43BB2-CD58-458D-5605-98362541775C}"/>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4" name="Text Placeholder 3">
            <a:extLst>
              <a:ext uri="{FF2B5EF4-FFF2-40B4-BE49-F238E27FC236}">
                <a16:creationId xmlns:a16="http://schemas.microsoft.com/office/drawing/2014/main" id="{7E95A9D2-ECE1-F09D-253B-6B1553E47F0D}"/>
              </a:ext>
            </a:extLst>
          </p:cNvPr>
          <p:cNvSpPr>
            <a:spLocks noGrp="1"/>
          </p:cNvSpPr>
          <p:nvPr>
            <p:ph type="body" sz="quarter" idx="18"/>
          </p:nvPr>
        </p:nvSpPr>
        <p:spPr>
          <a:xfrm>
            <a:off x="3197860" y="6279450"/>
            <a:ext cx="5796280" cy="166199"/>
          </a:xfrm>
        </p:spPr>
        <p:txBody>
          <a:bodyPr/>
          <a:lstStyle/>
          <a:p>
            <a:r>
              <a:rPr lang="en-US" dirty="0"/>
              <a:t>Global Focus Areas in Digital Transformation by Region</a:t>
            </a:r>
          </a:p>
        </p:txBody>
      </p:sp>
      <p:sp>
        <p:nvSpPr>
          <p:cNvPr id="29" name="Text Placeholder 28">
            <a:extLst>
              <a:ext uri="{FF2B5EF4-FFF2-40B4-BE49-F238E27FC236}">
                <a16:creationId xmlns:a16="http://schemas.microsoft.com/office/drawing/2014/main" id="{382443C6-73D1-8C45-5B72-F958BEB0E0F8}"/>
              </a:ext>
            </a:extLst>
          </p:cNvPr>
          <p:cNvSpPr>
            <a:spLocks noGrp="1"/>
          </p:cNvSpPr>
          <p:nvPr>
            <p:ph type="body" sz="quarter" idx="19"/>
          </p:nvPr>
        </p:nvSpPr>
        <p:spPr/>
        <p:txBody>
          <a:bodyPr/>
          <a:lstStyle/>
          <a:p>
            <a:endParaRPr lang="en-US"/>
          </a:p>
        </p:txBody>
      </p:sp>
      <p:sp>
        <p:nvSpPr>
          <p:cNvPr id="8" name="Text Placeholder 7">
            <a:extLst>
              <a:ext uri="{FF2B5EF4-FFF2-40B4-BE49-F238E27FC236}">
                <a16:creationId xmlns:a16="http://schemas.microsoft.com/office/drawing/2014/main" id="{1BB5A748-C532-172E-EF1E-2E1007793C0A}"/>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FC4CCD6E-6D8E-9AFD-9245-5356C315CA60}"/>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1</a:t>
            </a:fld>
            <a:endParaRPr lang="en-US" noProof="0"/>
          </a:p>
        </p:txBody>
      </p:sp>
      <p:sp>
        <p:nvSpPr>
          <p:cNvPr id="7" name="Text Placeholder 6">
            <a:extLst>
              <a:ext uri="{FF2B5EF4-FFF2-40B4-BE49-F238E27FC236}">
                <a16:creationId xmlns:a16="http://schemas.microsoft.com/office/drawing/2014/main" id="{69D91CFC-B70C-A2F8-7419-E78514CF6CDE}"/>
              </a:ext>
            </a:extLst>
          </p:cNvPr>
          <p:cNvSpPr>
            <a:spLocks noGrp="1"/>
          </p:cNvSpPr>
          <p:nvPr>
            <p:ph type="body" sz="quarter" idx="15"/>
          </p:nvPr>
        </p:nvSpPr>
        <p:spPr>
          <a:xfrm>
            <a:off x="609600" y="393700"/>
            <a:ext cx="10972800" cy="757238"/>
          </a:xfrm>
        </p:spPr>
        <p:txBody>
          <a:bodyPr anchor="t"/>
          <a:lstStyle/>
          <a:p>
            <a:r>
              <a:rPr lang="en-US" dirty="0"/>
              <a:t>Global Focus Areas in Digital Transformation by Region</a:t>
            </a:r>
          </a:p>
        </p:txBody>
      </p:sp>
      <p:pic>
        <p:nvPicPr>
          <p:cNvPr id="10" name="Picture 9">
            <a:extLst>
              <a:ext uri="{FF2B5EF4-FFF2-40B4-BE49-F238E27FC236}">
                <a16:creationId xmlns:a16="http://schemas.microsoft.com/office/drawing/2014/main" id="{1507FF1B-59DB-097A-34A9-4522EB3446FB}"/>
              </a:ext>
            </a:extLst>
          </p:cNvPr>
          <p:cNvPicPr>
            <a:picLocks noChangeAspect="1"/>
          </p:cNvPicPr>
          <p:nvPr/>
        </p:nvPicPr>
        <p:blipFill>
          <a:blip r:embed="rId2">
            <a:extLst>
              <a:ext uri="{28A0092B-C50C-407E-A947-70E740481C1C}">
                <a14:useLocalDpi xmlns:a14="http://schemas.microsoft.com/office/drawing/2010/main" val="0"/>
              </a:ext>
            </a:extLst>
          </a:blip>
          <a:srcRect l="3258" t="7013" r="2305" b="4134"/>
          <a:stretch/>
        </p:blipFill>
        <p:spPr>
          <a:xfrm>
            <a:off x="609602" y="1685003"/>
            <a:ext cx="3467100" cy="1812374"/>
          </a:xfrm>
          <a:prstGeom prst="rect">
            <a:avLst/>
          </a:prstGeom>
        </p:spPr>
      </p:pic>
      <p:pic>
        <p:nvPicPr>
          <p:cNvPr id="11" name="Picture 10">
            <a:extLst>
              <a:ext uri="{FF2B5EF4-FFF2-40B4-BE49-F238E27FC236}">
                <a16:creationId xmlns:a16="http://schemas.microsoft.com/office/drawing/2014/main" id="{8F33D9CE-E185-00A9-EDD3-6D63D13D26BD}"/>
              </a:ext>
            </a:extLst>
          </p:cNvPr>
          <p:cNvPicPr>
            <a:picLocks noChangeAspect="1"/>
          </p:cNvPicPr>
          <p:nvPr/>
        </p:nvPicPr>
        <p:blipFill>
          <a:blip r:embed="rId3">
            <a:extLst>
              <a:ext uri="{28A0092B-C50C-407E-A947-70E740481C1C}">
                <a14:useLocalDpi xmlns:a14="http://schemas.microsoft.com/office/drawing/2010/main" val="0"/>
              </a:ext>
            </a:extLst>
          </a:blip>
          <a:srcRect l="3261" t="7019" r="2307" b="4137"/>
          <a:stretch/>
        </p:blipFill>
        <p:spPr>
          <a:xfrm>
            <a:off x="4362450" y="1685003"/>
            <a:ext cx="3467100" cy="1812374"/>
          </a:xfrm>
          <a:prstGeom prst="rect">
            <a:avLst/>
          </a:prstGeom>
        </p:spPr>
      </p:pic>
      <p:sp>
        <p:nvSpPr>
          <p:cNvPr id="12" name="TextBox 11">
            <a:extLst>
              <a:ext uri="{FF2B5EF4-FFF2-40B4-BE49-F238E27FC236}">
                <a16:creationId xmlns:a16="http://schemas.microsoft.com/office/drawing/2014/main" id="{563A5525-D4D9-7C77-7B5A-7DCB11C0702E}"/>
              </a:ext>
            </a:extLst>
          </p:cNvPr>
          <p:cNvSpPr txBox="1">
            <a:spLocks/>
          </p:cNvSpPr>
          <p:nvPr/>
        </p:nvSpPr>
        <p:spPr>
          <a:xfrm>
            <a:off x="609602" y="3778146"/>
            <a:ext cx="3467100" cy="184666"/>
          </a:xfrm>
          <a:prstGeom prst="rect">
            <a:avLst/>
          </a:prstGeom>
          <a:noFill/>
        </p:spPr>
        <p:txBody>
          <a:bodyPr wrap="square" lIns="0" tIns="0" rIns="0" bIns="0" rtlCol="0">
            <a:noAutofit/>
          </a:bodyPr>
          <a:lstStyle/>
          <a:p>
            <a:pPr algn="ctr">
              <a:lnSpc>
                <a:spcPct val="114000"/>
              </a:lnSpc>
            </a:pPr>
            <a:r>
              <a:rPr lang="en-US" sz="1200" dirty="0">
                <a:solidFill>
                  <a:schemeClr val="accent4"/>
                </a:solidFill>
                <a:latin typeface="Montserrat SemiBold" pitchFamily="2" charset="0"/>
              </a:rPr>
              <a:t>AI &amp; Automation Adoption</a:t>
            </a:r>
          </a:p>
        </p:txBody>
      </p:sp>
      <p:sp>
        <p:nvSpPr>
          <p:cNvPr id="13" name="TextBox 12">
            <a:extLst>
              <a:ext uri="{FF2B5EF4-FFF2-40B4-BE49-F238E27FC236}">
                <a16:creationId xmlns:a16="http://schemas.microsoft.com/office/drawing/2014/main" id="{15D5F41E-2FAF-70C1-C2DF-57C7DF569049}"/>
              </a:ext>
            </a:extLst>
          </p:cNvPr>
          <p:cNvSpPr txBox="1">
            <a:spLocks/>
          </p:cNvSpPr>
          <p:nvPr/>
        </p:nvSpPr>
        <p:spPr>
          <a:xfrm>
            <a:off x="8115298" y="3778146"/>
            <a:ext cx="3467100" cy="184666"/>
          </a:xfrm>
          <a:prstGeom prst="rect">
            <a:avLst/>
          </a:prstGeom>
          <a:noFill/>
        </p:spPr>
        <p:txBody>
          <a:bodyPr wrap="square" lIns="0" tIns="0" rIns="0" bIns="0" rtlCol="0">
            <a:noAutofit/>
          </a:bodyPr>
          <a:lstStyle>
            <a:defPPr>
              <a:defRPr lang="en-US"/>
            </a:defPPr>
            <a:lvl1pPr algn="ctr">
              <a:defRPr sz="1200">
                <a:latin typeface="Montserrat SemiBold" pitchFamily="2" charset="0"/>
              </a:defRPr>
            </a:lvl1pPr>
          </a:lstStyle>
          <a:p>
            <a:pPr>
              <a:lnSpc>
                <a:spcPct val="114000"/>
              </a:lnSpc>
            </a:pPr>
            <a:r>
              <a:rPr lang="en-US" dirty="0">
                <a:solidFill>
                  <a:schemeClr val="accent4"/>
                </a:solidFill>
              </a:rPr>
              <a:t>Customer Experience &amp; Digital Services</a:t>
            </a:r>
          </a:p>
        </p:txBody>
      </p:sp>
      <p:sp>
        <p:nvSpPr>
          <p:cNvPr id="28" name="TextBox 27">
            <a:extLst>
              <a:ext uri="{FF2B5EF4-FFF2-40B4-BE49-F238E27FC236}">
                <a16:creationId xmlns:a16="http://schemas.microsoft.com/office/drawing/2014/main" id="{0D976EB6-969C-0928-61DB-C12C756F8A85}"/>
              </a:ext>
            </a:extLst>
          </p:cNvPr>
          <p:cNvSpPr txBox="1"/>
          <p:nvPr/>
        </p:nvSpPr>
        <p:spPr>
          <a:xfrm>
            <a:off x="609599" y="5114613"/>
            <a:ext cx="10972799" cy="553998"/>
          </a:xfrm>
          <a:prstGeom prst="rect">
            <a:avLst/>
          </a:prstGeom>
          <a:noFill/>
        </p:spPr>
        <p:txBody>
          <a:bodyPr wrap="square" lIns="0" tIns="0" rIns="0" bIns="0">
            <a:noAutofit/>
          </a:bodyPr>
          <a:lstStyle/>
          <a:p>
            <a:pPr algn="ctr">
              <a:lnSpc>
                <a:spcPct val="114000"/>
              </a:lnSpc>
            </a:pPr>
            <a:r>
              <a:rPr lang="en-US" sz="1200" dirty="0"/>
              <a:t>Digital transformation priorities differ globally. While North America and China lead in AI and automation, Europe and India are pushing cloud and data modernization. Meanwhile, emerging markets across Asia, South America, and the Middle East focus on enhancing digital services and customer experiences to drive growth and inclusivity.</a:t>
            </a:r>
          </a:p>
        </p:txBody>
      </p:sp>
      <p:sp>
        <p:nvSpPr>
          <p:cNvPr id="2" name="TextBox 1">
            <a:extLst>
              <a:ext uri="{FF2B5EF4-FFF2-40B4-BE49-F238E27FC236}">
                <a16:creationId xmlns:a16="http://schemas.microsoft.com/office/drawing/2014/main" id="{65B04674-F570-E930-FA3C-D96A03BBB635}"/>
              </a:ext>
            </a:extLst>
          </p:cNvPr>
          <p:cNvSpPr txBox="1">
            <a:spLocks/>
          </p:cNvSpPr>
          <p:nvPr/>
        </p:nvSpPr>
        <p:spPr>
          <a:xfrm>
            <a:off x="4362450" y="3778146"/>
            <a:ext cx="3467100" cy="184666"/>
          </a:xfrm>
          <a:prstGeom prst="rect">
            <a:avLst/>
          </a:prstGeom>
          <a:noFill/>
        </p:spPr>
        <p:txBody>
          <a:bodyPr wrap="square" lIns="0" tIns="0" rIns="0" bIns="0" rtlCol="0">
            <a:noAutofit/>
          </a:bodyPr>
          <a:lstStyle>
            <a:defPPr>
              <a:defRPr lang="en-US"/>
            </a:defPPr>
            <a:lvl1pPr algn="ctr">
              <a:defRPr sz="1200">
                <a:latin typeface="Montserrat SemiBold" pitchFamily="2" charset="0"/>
              </a:defRPr>
            </a:lvl1pPr>
          </a:lstStyle>
          <a:p>
            <a:pPr>
              <a:lnSpc>
                <a:spcPct val="114000"/>
              </a:lnSpc>
            </a:pPr>
            <a:r>
              <a:rPr lang="en-US" dirty="0">
                <a:solidFill>
                  <a:schemeClr val="accent4"/>
                </a:solidFill>
              </a:rPr>
              <a:t>Cloud &amp; Data Infrastructure Expansion</a:t>
            </a:r>
          </a:p>
        </p:txBody>
      </p:sp>
      <p:pic>
        <p:nvPicPr>
          <p:cNvPr id="3" name="Picture 2">
            <a:extLst>
              <a:ext uri="{FF2B5EF4-FFF2-40B4-BE49-F238E27FC236}">
                <a16:creationId xmlns:a16="http://schemas.microsoft.com/office/drawing/2014/main" id="{5954848C-C35B-A780-2808-DBA6158B4DFC}"/>
              </a:ext>
            </a:extLst>
          </p:cNvPr>
          <p:cNvPicPr>
            <a:picLocks noChangeAspect="1"/>
          </p:cNvPicPr>
          <p:nvPr/>
        </p:nvPicPr>
        <p:blipFill>
          <a:blip r:embed="rId4">
            <a:extLst>
              <a:ext uri="{28A0092B-C50C-407E-A947-70E740481C1C}">
                <a14:useLocalDpi xmlns:a14="http://schemas.microsoft.com/office/drawing/2010/main" val="0"/>
              </a:ext>
            </a:extLst>
          </a:blip>
          <a:srcRect l="3259" t="7013" r="2305" b="4134"/>
          <a:stretch/>
        </p:blipFill>
        <p:spPr>
          <a:xfrm>
            <a:off x="8115298" y="1685003"/>
            <a:ext cx="3467100" cy="1812374"/>
          </a:xfrm>
          <a:prstGeom prst="rect">
            <a:avLst/>
          </a:prstGeom>
        </p:spPr>
      </p:pic>
      <p:sp>
        <p:nvSpPr>
          <p:cNvPr id="15" name="TextBox 14">
            <a:extLst>
              <a:ext uri="{FF2B5EF4-FFF2-40B4-BE49-F238E27FC236}">
                <a16:creationId xmlns:a16="http://schemas.microsoft.com/office/drawing/2014/main" id="{F53C3313-D412-7B4D-A08F-22AC5445364B}"/>
              </a:ext>
            </a:extLst>
          </p:cNvPr>
          <p:cNvSpPr txBox="1">
            <a:spLocks/>
          </p:cNvSpPr>
          <p:nvPr/>
        </p:nvSpPr>
        <p:spPr>
          <a:xfrm>
            <a:off x="609602"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Regions accelerating investment in AI, robotics, and automated processes to optimize operations and drive innovation.</a:t>
            </a:r>
          </a:p>
        </p:txBody>
      </p:sp>
      <p:sp>
        <p:nvSpPr>
          <p:cNvPr id="16" name="TextBox 15">
            <a:extLst>
              <a:ext uri="{FF2B5EF4-FFF2-40B4-BE49-F238E27FC236}">
                <a16:creationId xmlns:a16="http://schemas.microsoft.com/office/drawing/2014/main" id="{1885EB54-73AB-B192-7849-CBFD1B4347ED}"/>
              </a:ext>
            </a:extLst>
          </p:cNvPr>
          <p:cNvSpPr txBox="1">
            <a:spLocks/>
          </p:cNvSpPr>
          <p:nvPr/>
        </p:nvSpPr>
        <p:spPr>
          <a:xfrm>
            <a:off x="4362450"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Countries prioritizing cloud migration, data analytics, and scalable digital platforms to modernize enterprise capabilities.</a:t>
            </a:r>
          </a:p>
        </p:txBody>
      </p:sp>
      <p:sp>
        <p:nvSpPr>
          <p:cNvPr id="17" name="TextBox 16">
            <a:extLst>
              <a:ext uri="{FF2B5EF4-FFF2-40B4-BE49-F238E27FC236}">
                <a16:creationId xmlns:a16="http://schemas.microsoft.com/office/drawing/2014/main" id="{CCCCAEA2-DE46-3D56-4868-6BD516D6C346}"/>
              </a:ext>
            </a:extLst>
          </p:cNvPr>
          <p:cNvSpPr txBox="1">
            <a:spLocks/>
          </p:cNvSpPr>
          <p:nvPr/>
        </p:nvSpPr>
        <p:spPr>
          <a:xfrm>
            <a:off x="8115298"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Markets focusing on mobile-first services, digital banking, and seamless customer engagement platforms.</a:t>
            </a:r>
          </a:p>
        </p:txBody>
      </p:sp>
      <p:pic>
        <p:nvPicPr>
          <p:cNvPr id="21" name="Graphic 20">
            <a:extLst>
              <a:ext uri="{FF2B5EF4-FFF2-40B4-BE49-F238E27FC236}">
                <a16:creationId xmlns:a16="http://schemas.microsoft.com/office/drawing/2014/main" id="{85152DB6-EE91-63B2-7401-2A0E15C569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79178" y="4865838"/>
            <a:ext cx="233642" cy="233642"/>
          </a:xfrm>
          <a:prstGeom prst="rect">
            <a:avLst/>
          </a:prstGeom>
        </p:spPr>
      </p:pic>
      <p:cxnSp>
        <p:nvCxnSpPr>
          <p:cNvPr id="25" name="Straight Connector 24">
            <a:extLst>
              <a:ext uri="{FF2B5EF4-FFF2-40B4-BE49-F238E27FC236}">
                <a16:creationId xmlns:a16="http://schemas.microsoft.com/office/drawing/2014/main" id="{E6D992E1-A276-8631-0923-A96EF681A087}"/>
              </a:ext>
            </a:extLst>
          </p:cNvPr>
          <p:cNvCxnSpPr/>
          <p:nvPr/>
        </p:nvCxnSpPr>
        <p:spPr>
          <a:xfrm>
            <a:off x="6248400" y="4982659"/>
            <a:ext cx="5334000" cy="0"/>
          </a:xfrm>
          <a:prstGeom prst="line">
            <a:avLst/>
          </a:prstGeom>
          <a:ln>
            <a:gradFill flip="none" rotWithShape="1">
              <a:gsLst>
                <a:gs pos="0">
                  <a:schemeClr val="accent1">
                    <a:lumMod val="5000"/>
                    <a:lumOff val="95000"/>
                    <a:alpha val="0"/>
                  </a:schemeClr>
                </a:gs>
                <a:gs pos="58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C26C2502-E10A-85F4-3728-1B68D9202449}"/>
              </a:ext>
            </a:extLst>
          </p:cNvPr>
          <p:cNvCxnSpPr/>
          <p:nvPr/>
        </p:nvCxnSpPr>
        <p:spPr>
          <a:xfrm>
            <a:off x="609599" y="4982659"/>
            <a:ext cx="5334000" cy="0"/>
          </a:xfrm>
          <a:prstGeom prst="line">
            <a:avLst/>
          </a:prstGeom>
          <a:ln>
            <a:gradFill flip="none" rotWithShape="1">
              <a:gsLst>
                <a:gs pos="0">
                  <a:schemeClr val="accent1">
                    <a:lumMod val="5000"/>
                    <a:lumOff val="95000"/>
                    <a:alpha val="0"/>
                  </a:schemeClr>
                </a:gs>
                <a:gs pos="5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556B9D08-A9B0-148A-2C52-23D0FA3367F4}"/>
              </a:ext>
            </a:extLst>
          </p:cNvPr>
          <p:cNvSpPr txBox="1"/>
          <p:nvPr/>
        </p:nvSpPr>
        <p:spPr>
          <a:xfrm>
            <a:off x="752905" y="2468079"/>
            <a:ext cx="76890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States</a:t>
            </a:r>
          </a:p>
        </p:txBody>
      </p:sp>
      <p:sp>
        <p:nvSpPr>
          <p:cNvPr id="37" name="TextBox 36">
            <a:extLst>
              <a:ext uri="{FF2B5EF4-FFF2-40B4-BE49-F238E27FC236}">
                <a16:creationId xmlns:a16="http://schemas.microsoft.com/office/drawing/2014/main" id="{F84708E6-B48B-D47F-56C4-4EC82B9F059F}"/>
              </a:ext>
            </a:extLst>
          </p:cNvPr>
          <p:cNvSpPr txBox="1"/>
          <p:nvPr/>
        </p:nvSpPr>
        <p:spPr>
          <a:xfrm>
            <a:off x="769771" y="1776446"/>
            <a:ext cx="42845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Canada</a:t>
            </a:r>
          </a:p>
        </p:txBody>
      </p:sp>
      <p:sp>
        <p:nvSpPr>
          <p:cNvPr id="38" name="TextBox 37">
            <a:extLst>
              <a:ext uri="{FF2B5EF4-FFF2-40B4-BE49-F238E27FC236}">
                <a16:creationId xmlns:a16="http://schemas.microsoft.com/office/drawing/2014/main" id="{565C8290-AB01-39DC-85D3-68EDB414B817}"/>
              </a:ext>
            </a:extLst>
          </p:cNvPr>
          <p:cNvSpPr txBox="1"/>
          <p:nvPr/>
        </p:nvSpPr>
        <p:spPr>
          <a:xfrm>
            <a:off x="3007065" y="2033827"/>
            <a:ext cx="388751"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China</a:t>
            </a:r>
          </a:p>
        </p:txBody>
      </p:sp>
      <p:sp>
        <p:nvSpPr>
          <p:cNvPr id="39" name="TextBox 38">
            <a:extLst>
              <a:ext uri="{FF2B5EF4-FFF2-40B4-BE49-F238E27FC236}">
                <a16:creationId xmlns:a16="http://schemas.microsoft.com/office/drawing/2014/main" id="{FAC28593-96A1-50A1-5464-7F6D456D9DA6}"/>
              </a:ext>
            </a:extLst>
          </p:cNvPr>
          <p:cNvSpPr txBox="1"/>
          <p:nvPr/>
        </p:nvSpPr>
        <p:spPr>
          <a:xfrm>
            <a:off x="2022360" y="1903021"/>
            <a:ext cx="521531"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Germany</a:t>
            </a:r>
          </a:p>
        </p:txBody>
      </p:sp>
      <p:sp>
        <p:nvSpPr>
          <p:cNvPr id="40" name="TextBox 39">
            <a:extLst>
              <a:ext uri="{FF2B5EF4-FFF2-40B4-BE49-F238E27FC236}">
                <a16:creationId xmlns:a16="http://schemas.microsoft.com/office/drawing/2014/main" id="{1FC6EBC5-93E7-A0EE-CFBE-79CFA6E6BADD}"/>
              </a:ext>
            </a:extLst>
          </p:cNvPr>
          <p:cNvSpPr txBox="1"/>
          <p:nvPr/>
        </p:nvSpPr>
        <p:spPr>
          <a:xfrm>
            <a:off x="2595097" y="2501151"/>
            <a:ext cx="23978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UAE</a:t>
            </a:r>
          </a:p>
        </p:txBody>
      </p:sp>
      <p:sp>
        <p:nvSpPr>
          <p:cNvPr id="41" name="TextBox 40">
            <a:extLst>
              <a:ext uri="{FF2B5EF4-FFF2-40B4-BE49-F238E27FC236}">
                <a16:creationId xmlns:a16="http://schemas.microsoft.com/office/drawing/2014/main" id="{AF5EBDC2-632E-295D-A83E-40FDBF06438D}"/>
              </a:ext>
            </a:extLst>
          </p:cNvPr>
          <p:cNvSpPr txBox="1"/>
          <p:nvPr/>
        </p:nvSpPr>
        <p:spPr>
          <a:xfrm>
            <a:off x="3156706" y="2775974"/>
            <a:ext cx="58344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Singapore</a:t>
            </a:r>
          </a:p>
        </p:txBody>
      </p:sp>
      <p:sp>
        <p:nvSpPr>
          <p:cNvPr id="42" name="TextBox 41">
            <a:extLst>
              <a:ext uri="{FF2B5EF4-FFF2-40B4-BE49-F238E27FC236}">
                <a16:creationId xmlns:a16="http://schemas.microsoft.com/office/drawing/2014/main" id="{927C50E6-C277-1416-3269-F2FE15B4B69D}"/>
              </a:ext>
            </a:extLst>
          </p:cNvPr>
          <p:cNvSpPr txBox="1"/>
          <p:nvPr/>
        </p:nvSpPr>
        <p:spPr>
          <a:xfrm>
            <a:off x="4457835" y="2488618"/>
            <a:ext cx="76890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States</a:t>
            </a:r>
          </a:p>
        </p:txBody>
      </p:sp>
      <p:sp>
        <p:nvSpPr>
          <p:cNvPr id="43" name="TextBox 42">
            <a:extLst>
              <a:ext uri="{FF2B5EF4-FFF2-40B4-BE49-F238E27FC236}">
                <a16:creationId xmlns:a16="http://schemas.microsoft.com/office/drawing/2014/main" id="{9EBC55E3-9708-0CDF-834A-A382F3322808}"/>
              </a:ext>
            </a:extLst>
          </p:cNvPr>
          <p:cNvSpPr txBox="1"/>
          <p:nvPr/>
        </p:nvSpPr>
        <p:spPr>
          <a:xfrm>
            <a:off x="5071832" y="3189475"/>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Brazil</a:t>
            </a:r>
          </a:p>
        </p:txBody>
      </p:sp>
      <p:sp>
        <p:nvSpPr>
          <p:cNvPr id="44" name="TextBox 43">
            <a:extLst>
              <a:ext uri="{FF2B5EF4-FFF2-40B4-BE49-F238E27FC236}">
                <a16:creationId xmlns:a16="http://schemas.microsoft.com/office/drawing/2014/main" id="{098C3AE4-9FDD-98DA-33B9-888DAB7817BD}"/>
              </a:ext>
            </a:extLst>
          </p:cNvPr>
          <p:cNvSpPr txBox="1"/>
          <p:nvPr/>
        </p:nvSpPr>
        <p:spPr>
          <a:xfrm>
            <a:off x="5976684" y="2010741"/>
            <a:ext cx="886232"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Kingdom</a:t>
            </a:r>
          </a:p>
        </p:txBody>
      </p:sp>
      <p:sp>
        <p:nvSpPr>
          <p:cNvPr id="45" name="TextBox 44">
            <a:extLst>
              <a:ext uri="{FF2B5EF4-FFF2-40B4-BE49-F238E27FC236}">
                <a16:creationId xmlns:a16="http://schemas.microsoft.com/office/drawing/2014/main" id="{7C5A60E8-BD3F-DA25-5043-AB67CCD737F5}"/>
              </a:ext>
            </a:extLst>
          </p:cNvPr>
          <p:cNvSpPr txBox="1"/>
          <p:nvPr/>
        </p:nvSpPr>
        <p:spPr>
          <a:xfrm>
            <a:off x="5553712" y="2301547"/>
            <a:ext cx="389887"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France</a:t>
            </a:r>
          </a:p>
        </p:txBody>
      </p:sp>
      <p:sp>
        <p:nvSpPr>
          <p:cNvPr id="46" name="TextBox 45">
            <a:extLst>
              <a:ext uri="{FF2B5EF4-FFF2-40B4-BE49-F238E27FC236}">
                <a16:creationId xmlns:a16="http://schemas.microsoft.com/office/drawing/2014/main" id="{3992ED66-8F47-0E21-D5D7-9263DDF75522}"/>
              </a:ext>
            </a:extLst>
          </p:cNvPr>
          <p:cNvSpPr txBox="1"/>
          <p:nvPr/>
        </p:nvSpPr>
        <p:spPr>
          <a:xfrm>
            <a:off x="6009648" y="2591327"/>
            <a:ext cx="698808"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Saudi Arabia</a:t>
            </a:r>
          </a:p>
        </p:txBody>
      </p:sp>
      <p:sp>
        <p:nvSpPr>
          <p:cNvPr id="47" name="TextBox 46">
            <a:extLst>
              <a:ext uri="{FF2B5EF4-FFF2-40B4-BE49-F238E27FC236}">
                <a16:creationId xmlns:a16="http://schemas.microsoft.com/office/drawing/2014/main" id="{2C338488-8304-22EA-DA28-22B69C549ABB}"/>
              </a:ext>
            </a:extLst>
          </p:cNvPr>
          <p:cNvSpPr txBox="1"/>
          <p:nvPr/>
        </p:nvSpPr>
        <p:spPr>
          <a:xfrm>
            <a:off x="5748655" y="3236195"/>
            <a:ext cx="698808"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South Africa</a:t>
            </a:r>
          </a:p>
        </p:txBody>
      </p:sp>
      <p:sp>
        <p:nvSpPr>
          <p:cNvPr id="48" name="TextBox 47">
            <a:extLst>
              <a:ext uri="{FF2B5EF4-FFF2-40B4-BE49-F238E27FC236}">
                <a16:creationId xmlns:a16="http://schemas.microsoft.com/office/drawing/2014/main" id="{8B2D6939-4161-14A6-9FB3-2A89AADB4568}"/>
              </a:ext>
            </a:extLst>
          </p:cNvPr>
          <p:cNvSpPr txBox="1"/>
          <p:nvPr/>
        </p:nvSpPr>
        <p:spPr>
          <a:xfrm>
            <a:off x="6862916" y="2430404"/>
            <a:ext cx="31893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India</a:t>
            </a:r>
          </a:p>
        </p:txBody>
      </p:sp>
      <p:sp>
        <p:nvSpPr>
          <p:cNvPr id="49" name="TextBox 48">
            <a:extLst>
              <a:ext uri="{FF2B5EF4-FFF2-40B4-BE49-F238E27FC236}">
                <a16:creationId xmlns:a16="http://schemas.microsoft.com/office/drawing/2014/main" id="{55E03E16-797E-E8FF-66CC-794980F71B79}"/>
              </a:ext>
            </a:extLst>
          </p:cNvPr>
          <p:cNvSpPr txBox="1"/>
          <p:nvPr/>
        </p:nvSpPr>
        <p:spPr>
          <a:xfrm>
            <a:off x="10558616" y="2538126"/>
            <a:ext cx="31893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India</a:t>
            </a:r>
          </a:p>
        </p:txBody>
      </p:sp>
      <p:sp>
        <p:nvSpPr>
          <p:cNvPr id="50" name="TextBox 49">
            <a:extLst>
              <a:ext uri="{FF2B5EF4-FFF2-40B4-BE49-F238E27FC236}">
                <a16:creationId xmlns:a16="http://schemas.microsoft.com/office/drawing/2014/main" id="{135AC48C-C22C-701C-07A6-05722F6ED0DA}"/>
              </a:ext>
            </a:extLst>
          </p:cNvPr>
          <p:cNvSpPr txBox="1"/>
          <p:nvPr/>
        </p:nvSpPr>
        <p:spPr>
          <a:xfrm>
            <a:off x="10711016" y="2899438"/>
            <a:ext cx="49038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Indonesia</a:t>
            </a:r>
          </a:p>
        </p:txBody>
      </p:sp>
      <p:sp>
        <p:nvSpPr>
          <p:cNvPr id="51" name="TextBox 50">
            <a:extLst>
              <a:ext uri="{FF2B5EF4-FFF2-40B4-BE49-F238E27FC236}">
                <a16:creationId xmlns:a16="http://schemas.microsoft.com/office/drawing/2014/main" id="{B2CD439A-9188-6B7D-196C-5243FBB0382D}"/>
              </a:ext>
            </a:extLst>
          </p:cNvPr>
          <p:cNvSpPr txBox="1"/>
          <p:nvPr/>
        </p:nvSpPr>
        <p:spPr>
          <a:xfrm>
            <a:off x="11041933" y="2451457"/>
            <a:ext cx="540467"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Philippines</a:t>
            </a:r>
          </a:p>
        </p:txBody>
      </p:sp>
      <p:sp>
        <p:nvSpPr>
          <p:cNvPr id="52" name="TextBox 51">
            <a:extLst>
              <a:ext uri="{FF2B5EF4-FFF2-40B4-BE49-F238E27FC236}">
                <a16:creationId xmlns:a16="http://schemas.microsoft.com/office/drawing/2014/main" id="{F136D208-CEAC-46D6-6A81-C54DBDCF9899}"/>
              </a:ext>
            </a:extLst>
          </p:cNvPr>
          <p:cNvSpPr txBox="1"/>
          <p:nvPr/>
        </p:nvSpPr>
        <p:spPr>
          <a:xfrm>
            <a:off x="9258249" y="2975997"/>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Brazil</a:t>
            </a:r>
          </a:p>
        </p:txBody>
      </p:sp>
      <p:sp>
        <p:nvSpPr>
          <p:cNvPr id="53" name="TextBox 52">
            <a:extLst>
              <a:ext uri="{FF2B5EF4-FFF2-40B4-BE49-F238E27FC236}">
                <a16:creationId xmlns:a16="http://schemas.microsoft.com/office/drawing/2014/main" id="{764B3AC5-E2CA-067C-6AF8-FF38809211B6}"/>
              </a:ext>
            </a:extLst>
          </p:cNvPr>
          <p:cNvSpPr txBox="1"/>
          <p:nvPr/>
        </p:nvSpPr>
        <p:spPr>
          <a:xfrm>
            <a:off x="9798669" y="2511532"/>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Egypt</a:t>
            </a:r>
          </a:p>
        </p:txBody>
      </p:sp>
      <p:sp>
        <p:nvSpPr>
          <p:cNvPr id="54" name="TextBox 53">
            <a:extLst>
              <a:ext uri="{FF2B5EF4-FFF2-40B4-BE49-F238E27FC236}">
                <a16:creationId xmlns:a16="http://schemas.microsoft.com/office/drawing/2014/main" id="{682B6AD9-3407-E7EB-BE8A-1294C380DD53}"/>
              </a:ext>
            </a:extLst>
          </p:cNvPr>
          <p:cNvSpPr txBox="1"/>
          <p:nvPr/>
        </p:nvSpPr>
        <p:spPr>
          <a:xfrm>
            <a:off x="10146949" y="2338994"/>
            <a:ext cx="23978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UAE</a:t>
            </a:r>
          </a:p>
        </p:txBody>
      </p:sp>
      <p:sp>
        <p:nvSpPr>
          <p:cNvPr id="22" name="Text Placeholder 44">
            <a:extLst>
              <a:ext uri="{FF2B5EF4-FFF2-40B4-BE49-F238E27FC236}">
                <a16:creationId xmlns:a16="http://schemas.microsoft.com/office/drawing/2014/main" id="{74E72084-547E-3EB6-35C0-C4C36CFE7E3C}"/>
              </a:ext>
            </a:extLst>
          </p:cNvPr>
          <p:cNvSpPr txBox="1">
            <a:spLocks/>
          </p:cNvSpPr>
          <p:nvPr/>
        </p:nvSpPr>
        <p:spPr>
          <a:xfrm>
            <a:off x="609600" y="752190"/>
            <a:ext cx="10151144" cy="293927"/>
          </a:xfrm>
          <a:prstGeom prst="rect">
            <a:avLst/>
          </a:prstGeom>
        </p:spPr>
        <p:txBody>
          <a:bodyPr wrap="squar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546"/>
                </a:solidFill>
                <a:effectLst/>
                <a:uLnTx/>
                <a:uFillTx/>
                <a:latin typeface="Montserrat SemiBold" pitchFamily="2" charset="0"/>
                <a:ea typeface="+mn-ea"/>
                <a:cs typeface="+mn-cs"/>
              </a:rPr>
              <a:t>Mapping Regional Priorities Across Three Key Transformation Domains</a:t>
            </a:r>
          </a:p>
        </p:txBody>
      </p:sp>
    </p:spTree>
    <p:extLst>
      <p:ext uri="{BB962C8B-B14F-4D97-AF65-F5344CB8AC3E}">
        <p14:creationId xmlns:p14="http://schemas.microsoft.com/office/powerpoint/2010/main" val="727629971"/>
      </p:ext>
    </p:extLst>
  </p:cSld>
  <p:clrMapOvr>
    <a:masterClrMapping/>
  </p:clrMapOvr>
</p:sld>
</file>

<file path=ppt/theme/theme1.xml><?xml version="1.0" encoding="utf-8"?>
<a:theme xmlns:a="http://schemas.openxmlformats.org/drawingml/2006/main" name="1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8743</TotalTime>
  <Words>170</Words>
  <Application>Microsoft Office PowerPoint</Application>
  <PresentationFormat>Widescreen</PresentationFormat>
  <Paragraphs>32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Montserrat</vt:lpstr>
      <vt:lpstr>Montserrat Black</vt:lpstr>
      <vt:lpstr>Montserrat ExtraBold</vt:lpstr>
      <vt:lpstr>Montserrat SemiBold</vt:lpstr>
      <vt:lpstr>1_Office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SlideStart Template</dc:title>
  <dc:subject/>
  <dc:creator>Analyst Academy LLC</dc:creator>
  <cp:keywords/>
  <dc:description/>
  <cp:lastModifiedBy>Diam Cabatay</cp:lastModifiedBy>
  <cp:revision>75</cp:revision>
  <dcterms:created xsi:type="dcterms:W3CDTF">2025-04-10T11:11:23Z</dcterms:created>
  <dcterms:modified xsi:type="dcterms:W3CDTF">2025-10-16T08:31:20Z</dcterms:modified>
  <cp:category/>
</cp:coreProperties>
</file>