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5" r:id="rId3"/>
    <p:sldId id="306" r:id="rId4"/>
    <p:sldId id="307" r:id="rId5"/>
    <p:sldId id="310" r:id="rId6"/>
    <p:sldId id="311" r:id="rId7"/>
    <p:sldId id="308" r:id="rId8"/>
    <p:sldId id="312" r:id="rId9"/>
    <p:sldId id="313" r:id="rId10"/>
    <p:sldId id="309" r:id="rId11"/>
    <p:sldId id="314" r:id="rId12"/>
    <p:sldId id="31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66" d="100"/>
          <a:sy n="66" d="100"/>
        </p:scale>
        <p:origin x="2635" y="12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1/27/2026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1/27/2026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1/27/2026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1/27/2026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1/27/2026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err="1">
                <a:solidFill>
                  <a:srgbClr val="FF0000"/>
                </a:solidFill>
                <a:latin typeface="Arial" panose="020B0604020202020204" pitchFamily="34" charset="0"/>
                <a:cs typeface="Arial" panose="020B0604020202020204" pitchFamily="34" charset="0"/>
              </a:rPr>
              <a:t>Ngày</a:t>
            </a:r>
            <a:r>
              <a:rPr lang="en-US" sz="5400" b="1" dirty="0">
                <a:solidFill>
                  <a:srgbClr val="FF0000"/>
                </a:solidFill>
                <a:latin typeface="Arial" panose="020B0604020202020204" pitchFamily="34" charset="0"/>
                <a:cs typeface="Arial" panose="020B0604020202020204" pitchFamily="34" charset="0"/>
              </a:rPr>
              <a:t> </a:t>
            </a:r>
            <a:r>
              <a:rPr lang="en-US" sz="5400" b="1" dirty="0" err="1">
                <a:solidFill>
                  <a:srgbClr val="FF0000"/>
                </a:solidFill>
                <a:latin typeface="Arial" panose="020B0604020202020204" pitchFamily="34" charset="0"/>
                <a:cs typeface="Arial" panose="020B0604020202020204" pitchFamily="34" charset="0"/>
              </a:rPr>
              <a:t>xuân</a:t>
            </a:r>
            <a:r>
              <a:rPr lang="en-US" sz="5400" b="1" dirty="0">
                <a:solidFill>
                  <a:srgbClr val="FF0000"/>
                </a:solidFill>
                <a:latin typeface="Arial" panose="020B0604020202020204" pitchFamily="34" charset="0"/>
                <a:cs typeface="Arial" panose="020B0604020202020204" pitchFamily="34" charset="0"/>
              </a:rPr>
              <a:t> </a:t>
            </a:r>
            <a:r>
              <a:rPr lang="en-US" sz="5400" b="1" dirty="0" err="1">
                <a:solidFill>
                  <a:srgbClr val="FF0000"/>
                </a:solidFill>
                <a:latin typeface="Arial" panose="020B0604020202020204" pitchFamily="34" charset="0"/>
                <a:cs typeface="Arial" panose="020B0604020202020204" pitchFamily="34" charset="0"/>
              </a:rPr>
              <a:t>cầu</a:t>
            </a:r>
            <a:r>
              <a:rPr lang="en-US" sz="5400" b="1" dirty="0">
                <a:solidFill>
                  <a:srgbClr val="FF0000"/>
                </a:solidFill>
                <a:latin typeface="Arial" panose="020B0604020202020204" pitchFamily="34" charset="0"/>
                <a:cs typeface="Arial" panose="020B0604020202020204" pitchFamily="34" charset="0"/>
              </a:rPr>
              <a:t> </a:t>
            </a:r>
            <a:r>
              <a:rPr lang="en-US" sz="5400" b="1" dirty="0" err="1">
                <a:solidFill>
                  <a:srgbClr val="FF0000"/>
                </a:solidFill>
                <a:latin typeface="Arial" panose="020B0604020202020204" pitchFamily="34" charset="0"/>
                <a:cs typeface="Arial" panose="020B0604020202020204" pitchFamily="34" charset="0"/>
              </a:rPr>
              <a:t>nguyện</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1412B2-F0A6-25EA-5406-F70769880D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3013CE-378C-425D-A602-32542E6ACF8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1E68E53-5DCA-3133-B7FE-1EAFA5DFE8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6C5A34E-18CA-58D2-451A-93466821D51D}"/>
              </a:ext>
            </a:extLst>
          </p:cNvPr>
          <p:cNvSpPr/>
          <p:nvPr/>
        </p:nvSpPr>
        <p:spPr>
          <a:xfrm>
            <a:off x="538367" y="302359"/>
            <a:ext cx="11087865" cy="3662541"/>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3. </a:t>
            </a:r>
            <a:r>
              <a:rPr lang="vi-VN" sz="5800" b="1" dirty="0">
                <a:latin typeface="Arial" panose="020B0604020202020204" pitchFamily="34" charset="0"/>
                <a:cs typeface="Arial" panose="020B0604020202020204" pitchFamily="34" charset="0"/>
              </a:rPr>
              <a:t>Lòng con thiết tha muôn vàn. Xin cho nước non Việt Nam toàn dân nhất tâm đoàn kết sống vui trên nền Phúc âm.</a:t>
            </a:r>
            <a:endParaRPr lang="vi-VN" sz="5800" b="1" dirty="0"/>
          </a:p>
        </p:txBody>
      </p:sp>
    </p:spTree>
    <p:extLst>
      <p:ext uri="{BB962C8B-B14F-4D97-AF65-F5344CB8AC3E}">
        <p14:creationId xmlns:p14="http://schemas.microsoft.com/office/powerpoint/2010/main" val="30913760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D81F2A-2C9C-548E-9E06-EC2EEBA2C3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065040-9EA1-0A42-714D-321320EBB96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B78B1AF-D387-BF9F-548E-08AFA05814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F55D5AA-0860-53BE-4EA1-854D9FEC378B}"/>
              </a:ext>
            </a:extLst>
          </p:cNvPr>
          <p:cNvSpPr/>
          <p:nvPr/>
        </p:nvSpPr>
        <p:spPr>
          <a:xfrm>
            <a:off x="538367" y="302359"/>
            <a:ext cx="11087865" cy="6340197"/>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ĐK: </a:t>
            </a:r>
            <a:r>
              <a:rPr lang="vi-VN" sz="5800" b="1" dirty="0">
                <a:latin typeface="Arial" panose="020B0604020202020204" pitchFamily="34" charset="0"/>
                <a:cs typeface="Arial" panose="020B0604020202020204" pitchFamily="34" charset="0"/>
              </a:rPr>
              <a:t>Chúa ôi nay ngày xuân hồn con say sưa trong sắc hương. Thoáng muôn cung ca đàn. Nhịp lừng vang hoà với thiều quang. Dâng trái tim trung trinh, chúng con mừng Danh Thánh. </a:t>
            </a:r>
            <a:endParaRPr lang="vi-VN" sz="5800" b="1" dirty="0"/>
          </a:p>
        </p:txBody>
      </p:sp>
    </p:spTree>
    <p:extLst>
      <p:ext uri="{BB962C8B-B14F-4D97-AF65-F5344CB8AC3E}">
        <p14:creationId xmlns:p14="http://schemas.microsoft.com/office/powerpoint/2010/main" val="3634943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2F3099-4549-E3C9-B4E0-5F4F7CD395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E2D066-BB1C-8DF4-E6F9-F2AFF2614AC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B904B66-9FDE-B54D-4EBE-B263A5E2A6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73FDB40-06E3-A236-1B3A-B11B3DBF390D}"/>
              </a:ext>
            </a:extLst>
          </p:cNvPr>
          <p:cNvSpPr/>
          <p:nvPr/>
        </p:nvSpPr>
        <p:spPr>
          <a:xfrm>
            <a:off x="538367" y="302359"/>
            <a:ext cx="11087865" cy="5447645"/>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ĐK: </a:t>
            </a:r>
            <a:r>
              <a:rPr lang="vi-VN" sz="5800" b="1" dirty="0">
                <a:latin typeface="Arial" panose="020B0604020202020204" pitchFamily="34" charset="0"/>
                <a:cs typeface="Arial" panose="020B0604020202020204" pitchFamily="34" charset="0"/>
              </a:rPr>
              <a:t>Xin Chúa khoan nhân, ban xuống muôn ân cho chúng con một năm thắm tươi. Xin Chúa khoan nhân ban xuống muôn ân cho chúng con một năm sáng ngời.</a:t>
            </a:r>
            <a:endParaRPr lang="vi-VN" sz="5800" b="1" dirty="0"/>
          </a:p>
        </p:txBody>
      </p:sp>
    </p:spTree>
    <p:extLst>
      <p:ext uri="{BB962C8B-B14F-4D97-AF65-F5344CB8AC3E}">
        <p14:creationId xmlns:p14="http://schemas.microsoft.com/office/powerpoint/2010/main" val="322312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3C7E8A-711D-5D7B-3F61-F027C8F785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EC3786-BEA4-1875-EF06-D6243DE4C2F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2C04623-88BD-7799-0165-0FE961364C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E52F98A-C40E-48CA-2A24-B4FEDD8C7F27}"/>
              </a:ext>
            </a:extLst>
          </p:cNvPr>
          <p:cNvSpPr/>
          <p:nvPr/>
        </p:nvSpPr>
        <p:spPr>
          <a:xfrm>
            <a:off x="538367" y="302359"/>
            <a:ext cx="11087865" cy="6340197"/>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ĐK: </a:t>
            </a:r>
            <a:r>
              <a:rPr lang="vi-VN" sz="5800" b="1" dirty="0">
                <a:latin typeface="Arial" panose="020B0604020202020204" pitchFamily="34" charset="0"/>
                <a:cs typeface="Arial" panose="020B0604020202020204" pitchFamily="34" charset="0"/>
              </a:rPr>
              <a:t>Chúa ôi nay ngày xuân hồn con say sưa trong sắc hương. Thoáng muôn cung ca đàn. Nhịp lừng vang hoà với thiều quang. Dâng trái tim trung trinh, chúng con mừng Danh Thánh. </a:t>
            </a:r>
            <a:endParaRPr lang="vi-VN" sz="5800" b="1" dirty="0"/>
          </a:p>
        </p:txBody>
      </p:sp>
    </p:spTree>
    <p:extLst>
      <p:ext uri="{BB962C8B-B14F-4D97-AF65-F5344CB8AC3E}">
        <p14:creationId xmlns:p14="http://schemas.microsoft.com/office/powerpoint/2010/main" val="2519906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192EFC-E79C-37E0-78C7-F6910E5A8F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ABE6C7-A04A-805B-16A0-72147F59483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54F9DA9-7361-0E36-6379-792EAE6B36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C2DD314-361B-DDC2-CFB5-C9F3C6C8BB2F}"/>
              </a:ext>
            </a:extLst>
          </p:cNvPr>
          <p:cNvSpPr/>
          <p:nvPr/>
        </p:nvSpPr>
        <p:spPr>
          <a:xfrm>
            <a:off x="538367" y="302359"/>
            <a:ext cx="11087865" cy="5447645"/>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ĐK: </a:t>
            </a:r>
            <a:r>
              <a:rPr lang="vi-VN" sz="5800" b="1" dirty="0">
                <a:latin typeface="Arial" panose="020B0604020202020204" pitchFamily="34" charset="0"/>
                <a:cs typeface="Arial" panose="020B0604020202020204" pitchFamily="34" charset="0"/>
              </a:rPr>
              <a:t>Xin Chúa khoan nhân, ban xuống muôn ân cho chúng con một năm thắm tươi. Xin Chúa khoan nhân ban xuống muôn ân cho chúng con một năm sáng ngời.</a:t>
            </a:r>
            <a:endParaRPr lang="vi-VN" sz="5800" b="1" dirty="0"/>
          </a:p>
        </p:txBody>
      </p:sp>
    </p:spTree>
    <p:extLst>
      <p:ext uri="{BB962C8B-B14F-4D97-AF65-F5344CB8AC3E}">
        <p14:creationId xmlns:p14="http://schemas.microsoft.com/office/powerpoint/2010/main" val="1488904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89F75A-E388-30A6-6A0F-70A3A604D7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8BDF5D-77BB-F7FD-3C35-55F64FF8DB0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E13C7A4-A013-056D-6682-D1936830FF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ED2C956-7E52-FF03-CA68-414E571B33D5}"/>
              </a:ext>
            </a:extLst>
          </p:cNvPr>
          <p:cNvSpPr/>
          <p:nvPr/>
        </p:nvSpPr>
        <p:spPr>
          <a:xfrm>
            <a:off x="538367" y="302359"/>
            <a:ext cx="11087865" cy="4555093"/>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1. </a:t>
            </a:r>
            <a:r>
              <a:rPr lang="vi-VN" sz="5800" b="1" dirty="0">
                <a:latin typeface="Arial" panose="020B0604020202020204" pitchFamily="34" charset="0"/>
                <a:cs typeface="Arial" panose="020B0604020202020204" pitchFamily="34" charset="0"/>
              </a:rPr>
              <a:t>Lòng con thiết tha muôn vàn. Xin cho sống trên trần gian đầy dư phúc ân hồn xác, nhất tâm phụng thờ Chúa xuân.</a:t>
            </a:r>
            <a:endParaRPr lang="vi-VN" sz="5800" b="1" dirty="0"/>
          </a:p>
        </p:txBody>
      </p:sp>
    </p:spTree>
    <p:extLst>
      <p:ext uri="{BB962C8B-B14F-4D97-AF65-F5344CB8AC3E}">
        <p14:creationId xmlns:p14="http://schemas.microsoft.com/office/powerpoint/2010/main" val="2746727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BC9C7C-DDCE-774D-897B-99E40A6980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BE8C8B-AF44-5CBE-0B6C-21F6DE4CBCC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E3632A9-63ED-9E64-65E9-964C429C6A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183101C-C69C-070E-15D9-1FC2D751678D}"/>
              </a:ext>
            </a:extLst>
          </p:cNvPr>
          <p:cNvSpPr/>
          <p:nvPr/>
        </p:nvSpPr>
        <p:spPr>
          <a:xfrm>
            <a:off x="538367" y="302359"/>
            <a:ext cx="11087865" cy="6340197"/>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ĐK: </a:t>
            </a:r>
            <a:r>
              <a:rPr lang="vi-VN" sz="5800" b="1" dirty="0">
                <a:latin typeface="Arial" panose="020B0604020202020204" pitchFamily="34" charset="0"/>
                <a:cs typeface="Arial" panose="020B0604020202020204" pitchFamily="34" charset="0"/>
              </a:rPr>
              <a:t>Chúa ôi nay ngày xuân hồn con say sưa trong sắc hương. Thoáng muôn cung ca đàn. Nhịp lừng vang hoà với thiều quang. Dâng trái tim trung trinh, chúng con mừng Danh Thánh. </a:t>
            </a:r>
            <a:endParaRPr lang="vi-VN" sz="5800" b="1" dirty="0"/>
          </a:p>
        </p:txBody>
      </p:sp>
    </p:spTree>
    <p:extLst>
      <p:ext uri="{BB962C8B-B14F-4D97-AF65-F5344CB8AC3E}">
        <p14:creationId xmlns:p14="http://schemas.microsoft.com/office/powerpoint/2010/main" val="2859453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CD4114-CB0B-0A68-DD2F-C2E3E51CF1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5D8EE0-D2E7-F200-E95B-78416279AAD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DA6C6E8-EB52-7CC9-DDD2-CCC1F9B221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AC9584E-828D-625E-E554-01757A0315A6}"/>
              </a:ext>
            </a:extLst>
          </p:cNvPr>
          <p:cNvSpPr/>
          <p:nvPr/>
        </p:nvSpPr>
        <p:spPr>
          <a:xfrm>
            <a:off x="538367" y="302359"/>
            <a:ext cx="11087865" cy="5447645"/>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ĐK: </a:t>
            </a:r>
            <a:r>
              <a:rPr lang="vi-VN" sz="5800" b="1" dirty="0">
                <a:latin typeface="Arial" panose="020B0604020202020204" pitchFamily="34" charset="0"/>
                <a:cs typeface="Arial" panose="020B0604020202020204" pitchFamily="34" charset="0"/>
              </a:rPr>
              <a:t>Xin Chúa khoan nhân, ban xuống muôn ân cho chúng con một năm thắm tươi. Xin Chúa khoan nhân ban xuống muôn ân cho chúng con một năm sáng ngời.</a:t>
            </a:r>
            <a:endParaRPr lang="vi-VN" sz="5800" b="1" dirty="0"/>
          </a:p>
        </p:txBody>
      </p:sp>
    </p:spTree>
    <p:extLst>
      <p:ext uri="{BB962C8B-B14F-4D97-AF65-F5344CB8AC3E}">
        <p14:creationId xmlns:p14="http://schemas.microsoft.com/office/powerpoint/2010/main" val="143262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F2AF1-9660-2CA4-6D60-7B88A1FADA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B8EC70-D760-C320-3D76-6EE022EEBBD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B890191-2E52-C3D4-BF26-B0912BA47E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BF3FFA6-A77D-954A-7222-11F7820B81C5}"/>
              </a:ext>
            </a:extLst>
          </p:cNvPr>
          <p:cNvSpPr/>
          <p:nvPr/>
        </p:nvSpPr>
        <p:spPr>
          <a:xfrm>
            <a:off x="538367" y="302359"/>
            <a:ext cx="11087865" cy="4555093"/>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2. </a:t>
            </a:r>
            <a:r>
              <a:rPr lang="vi-VN" sz="5800" b="1" dirty="0">
                <a:latin typeface="Arial" panose="020B0604020202020204" pitchFamily="34" charset="0"/>
                <a:cs typeface="Arial" panose="020B0604020202020204" pitchFamily="34" charset="0"/>
              </a:rPr>
              <a:t>Lòng con thiết tha muôn vàn. Trông mong Chúa ban hồng ân mẹ cha quyến thân bằng hữu sống lâu xác hồn hỉ hoan.</a:t>
            </a:r>
            <a:endParaRPr lang="vi-VN" sz="5800" b="1" dirty="0"/>
          </a:p>
        </p:txBody>
      </p:sp>
    </p:spTree>
    <p:extLst>
      <p:ext uri="{BB962C8B-B14F-4D97-AF65-F5344CB8AC3E}">
        <p14:creationId xmlns:p14="http://schemas.microsoft.com/office/powerpoint/2010/main" val="1305067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D85A23-8DEB-C860-D6E6-1E670481A2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F68F3B-BEDA-3BA2-6702-410B6D9DE51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23841D8-C7B0-5F4B-FDA5-DCD570A4E6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CECB24A-EC60-50EB-8524-BAEFCB93CFE6}"/>
              </a:ext>
            </a:extLst>
          </p:cNvPr>
          <p:cNvSpPr/>
          <p:nvPr/>
        </p:nvSpPr>
        <p:spPr>
          <a:xfrm>
            <a:off x="538367" y="302359"/>
            <a:ext cx="11087865" cy="6340197"/>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ĐK: </a:t>
            </a:r>
            <a:r>
              <a:rPr lang="vi-VN" sz="5800" b="1" dirty="0">
                <a:latin typeface="Arial" panose="020B0604020202020204" pitchFamily="34" charset="0"/>
                <a:cs typeface="Arial" panose="020B0604020202020204" pitchFamily="34" charset="0"/>
              </a:rPr>
              <a:t>Chúa ôi nay ngày xuân hồn con say sưa trong sắc hương. Thoáng muôn cung ca đàn. Nhịp lừng vang hoà với thiều quang. Dâng trái tim trung trinh, chúng con mừng Danh Thánh. </a:t>
            </a:r>
            <a:endParaRPr lang="vi-VN" sz="5800" b="1" dirty="0"/>
          </a:p>
        </p:txBody>
      </p:sp>
    </p:spTree>
    <p:extLst>
      <p:ext uri="{BB962C8B-B14F-4D97-AF65-F5344CB8AC3E}">
        <p14:creationId xmlns:p14="http://schemas.microsoft.com/office/powerpoint/2010/main" val="2448267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639937-149A-5038-B351-7E33C18C4F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4EA790-603B-B591-B6FC-2B8881A4682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C7283C7-1427-DC85-1993-48B156B1F2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0479808-B0D1-EB6C-F81D-3C06A0205D58}"/>
              </a:ext>
            </a:extLst>
          </p:cNvPr>
          <p:cNvSpPr/>
          <p:nvPr/>
        </p:nvSpPr>
        <p:spPr>
          <a:xfrm>
            <a:off x="538367" y="302359"/>
            <a:ext cx="11087865" cy="5447645"/>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ĐK: </a:t>
            </a:r>
            <a:r>
              <a:rPr lang="vi-VN" sz="5800" b="1" dirty="0">
                <a:latin typeface="Arial" panose="020B0604020202020204" pitchFamily="34" charset="0"/>
                <a:cs typeface="Arial" panose="020B0604020202020204" pitchFamily="34" charset="0"/>
              </a:rPr>
              <a:t>Xin Chúa khoan nhân, ban xuống muôn ân cho chúng con một năm thắm tươi. Xin Chúa khoan nhân ban xuống muôn ân cho chúng con một năm sáng ngời.</a:t>
            </a:r>
            <a:endParaRPr lang="vi-VN" sz="5800" b="1" dirty="0"/>
          </a:p>
        </p:txBody>
      </p:sp>
    </p:spTree>
    <p:extLst>
      <p:ext uri="{BB962C8B-B14F-4D97-AF65-F5344CB8AC3E}">
        <p14:creationId xmlns:p14="http://schemas.microsoft.com/office/powerpoint/2010/main" val="31880166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201</TotalTime>
  <Words>393</Words>
  <Application>Microsoft Office PowerPoint</Application>
  <PresentationFormat>Widescreen</PresentationFormat>
  <Paragraphs>12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Century Gothic</vt:lpstr>
      <vt:lpstr>Garamond</vt:lpstr>
      <vt:lpstr>Savon</vt:lpstr>
      <vt:lpstr>Ngày xuân cầu nguyện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45</cp:revision>
  <dcterms:created xsi:type="dcterms:W3CDTF">2024-12-09T09:23:25Z</dcterms:created>
  <dcterms:modified xsi:type="dcterms:W3CDTF">2026-01-26T18:52:15Z</dcterms:modified>
</cp:coreProperties>
</file>