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11">
          <p15:clr>
            <a:srgbClr val="A4A3A4"/>
          </p15:clr>
        </p15:guide>
        <p15:guide id="2" pos="29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11" orient="horz"/>
        <p:guide pos="294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" name="Google Shape;5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0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3" name="Google Shape;3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1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4" name="Google Shape;42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7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1" name="Google Shape;49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0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04" name="Google Shape;50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21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7" name="Google Shape;527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2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2" name="Google Shape;55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2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3" name="Google Shape;60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24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19" name="Google Shape;61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5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6" name="Google Shape;64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26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8" name="Google Shape;2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9:notes"/>
          <p:cNvSpPr txBox="1"/>
          <p:nvPr>
            <p:ph idx="12" type="sldNum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/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2"/>
          <p:cNvSpPr txBox="1"/>
          <p:nvPr>
            <p:ph idx="1" type="body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>
  <p:cSld name="Slide 2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878" y="81176"/>
            <a:ext cx="3073209" cy="77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2" y="4876506"/>
            <a:ext cx="9144000" cy="26531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33731C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4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•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–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•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–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»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2" name="Google Shape;22;p5"/>
          <p:cNvSpPr/>
          <p:nvPr/>
        </p:nvSpPr>
        <p:spPr>
          <a:xfrm>
            <a:off x="6934138" y="4705294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7" name="Google Shape;27;p6"/>
          <p:cNvSpPr txBox="1"/>
          <p:nvPr>
            <p:ph idx="3" type="body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1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1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None/>
              <a:defRPr b="1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None/>
              <a:defRPr b="1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28" name="Google Shape;28;p6"/>
          <p:cNvSpPr txBox="1"/>
          <p:nvPr>
            <p:ph idx="4" type="body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ndara"/>
              <a:buChar char="•"/>
              <a:def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–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ndara"/>
              <a:buChar char="»"/>
              <a:defRPr b="0" i="0" sz="16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Char char="•"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Char char="–"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Char char="•"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–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Char char="»"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2" type="body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ndara"/>
              <a:buNone/>
              <a:defRPr b="0" i="0" sz="3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ndara"/>
              <a:buNone/>
              <a:defRPr b="0" i="0" sz="2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ndara"/>
              <a:buNone/>
              <a:defRPr b="0" i="0" sz="2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ndara"/>
              <a:buNone/>
              <a:defRPr b="0" i="0" sz="2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  <p:sp>
        <p:nvSpPr>
          <p:cNvPr id="39" name="Google Shape;39;p10"/>
          <p:cNvSpPr txBox="1"/>
          <p:nvPr>
            <p:ph idx="1" type="body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ndara"/>
              <a:buNone/>
              <a:defRPr b="0" i="0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ndara"/>
              <a:buNone/>
              <a:defRPr b="0" i="0" sz="12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ndara"/>
              <a:buNone/>
              <a:defRPr b="0" i="0" sz="10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ndara"/>
              <a:buNone/>
              <a:defRPr b="0" i="0" sz="9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8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image" Target="../media/image17.png"/><Relationship Id="rId8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hyperlink" Target="http://www.1ppt.com/word/" TargetMode="External"/><Relationship Id="rId10" Type="http://schemas.openxmlformats.org/officeDocument/2006/relationships/hyperlink" Target="http://www.1ppt.com/powerpoint/" TargetMode="External"/><Relationship Id="rId13" Type="http://schemas.openxmlformats.org/officeDocument/2006/relationships/hyperlink" Target="http://www.1ppt.com/ziliao/" TargetMode="External"/><Relationship Id="rId12" Type="http://schemas.openxmlformats.org/officeDocument/2006/relationships/hyperlink" Target="http://www.1ppt.com/exce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1ppt.com/moban/" TargetMode="External"/><Relationship Id="rId4" Type="http://schemas.openxmlformats.org/officeDocument/2006/relationships/hyperlink" Target="http://www.1ppt.com/hangye/" TargetMode="External"/><Relationship Id="rId9" Type="http://schemas.openxmlformats.org/officeDocument/2006/relationships/hyperlink" Target="http://www.1ppt.com/xiazai/" TargetMode="External"/><Relationship Id="rId15" Type="http://schemas.openxmlformats.org/officeDocument/2006/relationships/hyperlink" Target="http://www.1ppt.com/fanwen/" TargetMode="External"/><Relationship Id="rId14" Type="http://schemas.openxmlformats.org/officeDocument/2006/relationships/hyperlink" Target="http://www.1ppt.com/kejian/" TargetMode="External"/><Relationship Id="rId17" Type="http://schemas.openxmlformats.org/officeDocument/2006/relationships/hyperlink" Target="http://www.1ppt.com/jiaoan/" TargetMode="External"/><Relationship Id="rId16" Type="http://schemas.openxmlformats.org/officeDocument/2006/relationships/hyperlink" Target="http://www.1ppt.com/shiti/" TargetMode="External"/><Relationship Id="rId5" Type="http://schemas.openxmlformats.org/officeDocument/2006/relationships/hyperlink" Target="http://www.1ppt.com/jieri/" TargetMode="External"/><Relationship Id="rId6" Type="http://schemas.openxmlformats.org/officeDocument/2006/relationships/hyperlink" Target="http://www.1ppt.com/sucai/" TargetMode="External"/><Relationship Id="rId18" Type="http://schemas.openxmlformats.org/officeDocument/2006/relationships/image" Target="../media/image15.png"/><Relationship Id="rId7" Type="http://schemas.openxmlformats.org/officeDocument/2006/relationships/hyperlink" Target="http://www.1ppt.com/beijing/" TargetMode="External"/><Relationship Id="rId8" Type="http://schemas.openxmlformats.org/officeDocument/2006/relationships/hyperlink" Target="http://www.1ppt.com/tubiao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38.png"/><Relationship Id="rId5" Type="http://schemas.openxmlformats.org/officeDocument/2006/relationships/image" Target="../media/image31.png"/><Relationship Id="rId6" Type="http://schemas.openxmlformats.org/officeDocument/2006/relationships/image" Target="../media/image34.png"/><Relationship Id="rId7" Type="http://schemas.openxmlformats.org/officeDocument/2006/relationships/image" Target="../media/image27.png"/><Relationship Id="rId8" Type="http://schemas.openxmlformats.org/officeDocument/2006/relationships/image" Target="../media/image3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2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3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7.png"/><Relationship Id="rId4" Type="http://schemas.openxmlformats.org/officeDocument/2006/relationships/image" Target="../media/image50.png"/><Relationship Id="rId5" Type="http://schemas.openxmlformats.org/officeDocument/2006/relationships/image" Target="../media/image41.png"/><Relationship Id="rId6" Type="http://schemas.openxmlformats.org/officeDocument/2006/relationships/image" Target="../media/image4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2.png"/><Relationship Id="rId4" Type="http://schemas.openxmlformats.org/officeDocument/2006/relationships/image" Target="../media/image46.png"/><Relationship Id="rId5" Type="http://schemas.openxmlformats.org/officeDocument/2006/relationships/image" Target="../media/image45.png"/><Relationship Id="rId6" Type="http://schemas.openxmlformats.org/officeDocument/2006/relationships/image" Target="../media/image4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Relationship Id="rId4" Type="http://schemas.openxmlformats.org/officeDocument/2006/relationships/image" Target="../media/image23.png"/><Relationship Id="rId5" Type="http://schemas.openxmlformats.org/officeDocument/2006/relationships/image" Target="../media/image5.png"/><Relationship Id="rId6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2" y="1498943"/>
            <a:ext cx="9144000" cy="364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17" y="1"/>
            <a:ext cx="8320353" cy="162384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5"/>
          <p:cNvSpPr txBox="1"/>
          <p:nvPr/>
        </p:nvSpPr>
        <p:spPr>
          <a:xfrm>
            <a:off x="257020" y="448657"/>
            <a:ext cx="64500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2A8910"/>
                </a:solidFill>
                <a:latin typeface="Candara"/>
                <a:ea typeface="Candara"/>
                <a:cs typeface="Candara"/>
                <a:sym typeface="Candara"/>
              </a:rPr>
              <a:t>CHILDRENS PLAYROOM</a:t>
            </a:r>
            <a:endParaRPr b="1" i="0" sz="4800" u="none" cap="none" strike="noStrike">
              <a:solidFill>
                <a:srgbClr val="2A891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6" name="Google Shape;56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129" y="0"/>
            <a:ext cx="1529082" cy="478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25054" y="2272024"/>
            <a:ext cx="3208926" cy="272003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/>
          <p:nvPr/>
        </p:nvSpPr>
        <p:spPr>
          <a:xfrm>
            <a:off x="1440484" y="1249378"/>
            <a:ext cx="4083169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rgbClr val="2A8910"/>
                </a:solidFill>
                <a:latin typeface="Candara"/>
                <a:ea typeface="Candara"/>
                <a:cs typeface="Candara"/>
                <a:sym typeface="Candara"/>
              </a:rPr>
              <a:t>Powerpoint Template</a:t>
            </a:r>
            <a:endParaRPr b="0" i="0" sz="3200" u="none" cap="none" strike="noStrike">
              <a:solidFill>
                <a:srgbClr val="2A891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59" name="Google Shape;59;p15"/>
          <p:cNvGrpSpPr/>
          <p:nvPr/>
        </p:nvGrpSpPr>
        <p:grpSpPr>
          <a:xfrm>
            <a:off x="1600278" y="2266958"/>
            <a:ext cx="3428910" cy="372147"/>
            <a:chOff x="1299454" y="1918476"/>
            <a:chExt cx="3428910" cy="372147"/>
          </a:xfrm>
        </p:grpSpPr>
        <p:sp>
          <p:nvSpPr>
            <p:cNvPr id="60" name="Google Shape;60;p15"/>
            <p:cNvSpPr/>
            <p:nvPr/>
          </p:nvSpPr>
          <p:spPr>
            <a:xfrm>
              <a:off x="1299454" y="1927712"/>
              <a:ext cx="3428910" cy="362911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1" name="Google Shape;61;p15"/>
            <p:cNvSpPr txBox="1"/>
            <p:nvPr/>
          </p:nvSpPr>
          <p:spPr>
            <a:xfrm>
              <a:off x="1628853" y="1918476"/>
              <a:ext cx="28296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600" u="none" cap="none" strike="noStrike">
                  <a:solidFill>
                    <a:srgbClr val="214D18"/>
                  </a:solidFill>
                  <a:latin typeface="Candara"/>
                  <a:ea typeface="Candara"/>
                  <a:cs typeface="Candara"/>
                  <a:sym typeface="Candara"/>
                </a:rPr>
                <a:t>www.freepptbackgrounds.net</a:t>
              </a:r>
              <a:endParaRPr b="0" i="0" sz="1600" u="none" cap="none" strike="noStrike">
                <a:solidFill>
                  <a:srgbClr val="214D1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4"/>
          <p:cNvGrpSpPr/>
          <p:nvPr/>
        </p:nvGrpSpPr>
        <p:grpSpPr>
          <a:xfrm>
            <a:off x="381110" y="1925570"/>
            <a:ext cx="3309938" cy="1271588"/>
            <a:chOff x="390525" y="2667000"/>
            <a:chExt cx="3309938" cy="1271588"/>
          </a:xfrm>
        </p:grpSpPr>
        <p:pic>
          <p:nvPicPr>
            <p:cNvPr id="245" name="Google Shape;24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90525" y="3028950"/>
              <a:ext cx="3309938" cy="909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6" name="Google Shape;246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2000" y="2667000"/>
              <a:ext cx="2281238" cy="10906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" name="Google Shape;247;p24"/>
          <p:cNvGrpSpPr/>
          <p:nvPr/>
        </p:nvGrpSpPr>
        <p:grpSpPr>
          <a:xfrm>
            <a:off x="2962386" y="1335020"/>
            <a:ext cx="3311525" cy="1471612"/>
            <a:chOff x="2971800" y="2103438"/>
            <a:chExt cx="3311525" cy="1471612"/>
          </a:xfrm>
        </p:grpSpPr>
        <p:pic>
          <p:nvPicPr>
            <p:cNvPr id="248" name="Google Shape;24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971800" y="2667000"/>
              <a:ext cx="3311525" cy="90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16288" y="2103438"/>
              <a:ext cx="2279650" cy="10906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0" name="Google Shape;250;p24"/>
          <p:cNvGrpSpPr/>
          <p:nvPr/>
        </p:nvGrpSpPr>
        <p:grpSpPr>
          <a:xfrm>
            <a:off x="5553186" y="957196"/>
            <a:ext cx="3311525" cy="1316037"/>
            <a:chOff x="5562600" y="1725613"/>
            <a:chExt cx="3311525" cy="1316037"/>
          </a:xfrm>
        </p:grpSpPr>
        <p:pic>
          <p:nvPicPr>
            <p:cNvPr id="251" name="Google Shape;251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562600" y="2133600"/>
              <a:ext cx="3311525" cy="9080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919788" y="1725613"/>
              <a:ext cx="2286000" cy="109696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3" name="Google Shape;25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6074" y="2700270"/>
            <a:ext cx="2103437" cy="2462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313224" y="2303395"/>
            <a:ext cx="2103437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910373" y="1925570"/>
            <a:ext cx="2101850" cy="24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/>
          <p:nvPr/>
        </p:nvSpPr>
        <p:spPr>
          <a:xfrm>
            <a:off x="1039924" y="3298758"/>
            <a:ext cx="14303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see what is in front of one's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7" name="Google Shape;257;p24"/>
          <p:cNvSpPr/>
          <p:nvPr/>
        </p:nvSpPr>
        <p:spPr>
          <a:xfrm>
            <a:off x="1175607" y="2082832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Raise</a:t>
            </a:r>
            <a:endParaRPr b="1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8" name="Google Shape;258;p24"/>
          <p:cNvSpPr/>
          <p:nvPr/>
        </p:nvSpPr>
        <p:spPr>
          <a:xfrm>
            <a:off x="3637868" y="2927283"/>
            <a:ext cx="14303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torn jacket is soon mended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59" name="Google Shape;259;p24"/>
          <p:cNvSpPr/>
          <p:nvPr/>
        </p:nvSpPr>
        <p:spPr>
          <a:xfrm>
            <a:off x="3774775" y="1467285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Invectors</a:t>
            </a:r>
            <a:endParaRPr b="1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6244543" y="2623945"/>
            <a:ext cx="143033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 not afraid of going slowly</a:t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1" name="Google Shape;261;p24"/>
          <p:cNvSpPr/>
          <p:nvPr/>
        </p:nvSpPr>
        <p:spPr>
          <a:xfrm>
            <a:off x="6385036" y="1131409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Impress </a:t>
            </a:r>
            <a:endParaRPr b="1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2" name="Google Shape;262;p24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25"/>
          <p:cNvGrpSpPr/>
          <p:nvPr/>
        </p:nvGrpSpPr>
        <p:grpSpPr>
          <a:xfrm>
            <a:off x="2234557" y="2468504"/>
            <a:ext cx="4840288" cy="2389187"/>
            <a:chOff x="0" y="0"/>
            <a:chExt cx="3049" cy="1505"/>
          </a:xfrm>
        </p:grpSpPr>
        <p:pic>
          <p:nvPicPr>
            <p:cNvPr id="269" name="Google Shape;269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3049" cy="15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25"/>
            <p:cNvSpPr txBox="1"/>
            <p:nvPr/>
          </p:nvSpPr>
          <p:spPr>
            <a:xfrm>
              <a:off x="496" y="271"/>
              <a:ext cx="2007" cy="9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6025" lIns="92075" spcFirstLastPara="1" rIns="92075" wrap="square" tIns="460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71" name="Google Shape;271;p25"/>
          <p:cNvGrpSpPr/>
          <p:nvPr/>
        </p:nvGrpSpPr>
        <p:grpSpPr>
          <a:xfrm>
            <a:off x="3431532" y="2560578"/>
            <a:ext cx="2292350" cy="1428750"/>
            <a:chOff x="0" y="0"/>
            <a:chExt cx="3610" cy="2250"/>
          </a:xfrm>
        </p:grpSpPr>
        <p:grpSp>
          <p:nvGrpSpPr>
            <p:cNvPr id="272" name="Google Shape;272;p25"/>
            <p:cNvGrpSpPr/>
            <p:nvPr/>
          </p:nvGrpSpPr>
          <p:grpSpPr>
            <a:xfrm>
              <a:off x="0" y="0"/>
              <a:ext cx="3610" cy="2250"/>
              <a:chOff x="0" y="0"/>
              <a:chExt cx="2986268" cy="1863523"/>
            </a:xfrm>
          </p:grpSpPr>
          <p:sp>
            <p:nvSpPr>
              <p:cNvPr id="273" name="Google Shape;273;p25"/>
              <p:cNvSpPr/>
              <p:nvPr/>
            </p:nvSpPr>
            <p:spPr>
              <a:xfrm>
                <a:off x="0" y="1174409"/>
                <a:ext cx="2986268" cy="689114"/>
              </a:xfrm>
              <a:custGeom>
                <a:rect b="b" l="l" r="r" t="t"/>
                <a:pathLst>
                  <a:path extrusionOk="0" h="689114" w="2963119">
                    <a:moveTo>
                      <a:pt x="0" y="0"/>
                    </a:moveTo>
                    <a:lnTo>
                      <a:pt x="2963119" y="52507"/>
                    </a:lnTo>
                    <a:lnTo>
                      <a:pt x="2905245" y="689114"/>
                    </a:lnTo>
                    <a:lnTo>
                      <a:pt x="69448" y="6659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74" name="Google Shape;274;p25"/>
              <p:cNvSpPr/>
              <p:nvPr/>
            </p:nvSpPr>
            <p:spPr>
              <a:xfrm>
                <a:off x="0" y="0"/>
                <a:ext cx="2986268" cy="1226917"/>
              </a:xfrm>
              <a:custGeom>
                <a:rect b="b" l="l" r="r" t="t"/>
                <a:pathLst>
                  <a:path extrusionOk="0" h="1226917" w="2986268">
                    <a:moveTo>
                      <a:pt x="2986268" y="1226917"/>
                    </a:moveTo>
                    <a:lnTo>
                      <a:pt x="2777924" y="34724"/>
                    </a:lnTo>
                    <a:lnTo>
                      <a:pt x="266217" y="0"/>
                    </a:lnTo>
                    <a:lnTo>
                      <a:pt x="0" y="1169043"/>
                    </a:lnTo>
                    <a:lnTo>
                      <a:pt x="2986268" y="1226917"/>
                    </a:lnTo>
                    <a:close/>
                  </a:path>
                </a:pathLst>
              </a:custGeom>
              <a:gradFill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540000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75" name="Google Shape;275;p25"/>
            <p:cNvSpPr txBox="1"/>
            <p:nvPr/>
          </p:nvSpPr>
          <p:spPr>
            <a:xfrm flipH="1">
              <a:off x="563" y="1717"/>
              <a:ext cx="2292" cy="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Company</a:t>
              </a:r>
              <a:endParaRPr b="1"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cxnSp>
        <p:nvCxnSpPr>
          <p:cNvPr id="276" name="Google Shape;276;p25"/>
          <p:cNvCxnSpPr/>
          <p:nvPr/>
        </p:nvCxnSpPr>
        <p:spPr>
          <a:xfrm rot="10800000">
            <a:off x="415283" y="2817753"/>
            <a:ext cx="3813175" cy="0"/>
          </a:xfrm>
          <a:prstGeom prst="straightConnector1">
            <a:avLst/>
          </a:prstGeom>
          <a:noFill/>
          <a:ln cap="flat" cmpd="sng" w="9525">
            <a:solidFill>
              <a:srgbClr val="C73E01"/>
            </a:solidFill>
            <a:prstDash val="dot"/>
            <a:round/>
            <a:headEnd len="med" w="med" type="oval"/>
            <a:tailEnd len="med" w="med" type="oval"/>
          </a:ln>
        </p:spPr>
      </p:cxnSp>
      <p:cxnSp>
        <p:nvCxnSpPr>
          <p:cNvPr id="277" name="Google Shape;277;p25"/>
          <p:cNvCxnSpPr/>
          <p:nvPr/>
        </p:nvCxnSpPr>
        <p:spPr>
          <a:xfrm rot="10800000">
            <a:off x="4618983" y="2279590"/>
            <a:ext cx="3902075" cy="0"/>
          </a:xfrm>
          <a:prstGeom prst="straightConnector1">
            <a:avLst/>
          </a:prstGeom>
          <a:noFill/>
          <a:ln cap="flat" cmpd="sng" w="9525">
            <a:solidFill>
              <a:srgbClr val="BE1247"/>
            </a:solidFill>
            <a:prstDash val="dot"/>
            <a:round/>
            <a:headEnd len="med" w="med" type="oval"/>
            <a:tailEnd len="med" w="med" type="oval"/>
          </a:ln>
        </p:spPr>
      </p:cxnSp>
      <p:cxnSp>
        <p:nvCxnSpPr>
          <p:cNvPr id="278" name="Google Shape;278;p25"/>
          <p:cNvCxnSpPr/>
          <p:nvPr/>
        </p:nvCxnSpPr>
        <p:spPr>
          <a:xfrm rot="10800000">
            <a:off x="4618983" y="3654365"/>
            <a:ext cx="3902075" cy="0"/>
          </a:xfrm>
          <a:prstGeom prst="straightConnector1">
            <a:avLst/>
          </a:prstGeom>
          <a:noFill/>
          <a:ln cap="flat" cmpd="sng" w="9525">
            <a:solidFill>
              <a:srgbClr val="119707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279" name="Google Shape;279;p25"/>
          <p:cNvSpPr txBox="1"/>
          <p:nvPr/>
        </p:nvSpPr>
        <p:spPr>
          <a:xfrm flipH="1">
            <a:off x="443857" y="2211328"/>
            <a:ext cx="1785937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Take calculated risks.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0" name="Google Shape;280;p25"/>
          <p:cNvSpPr txBox="1"/>
          <p:nvPr/>
        </p:nvSpPr>
        <p:spPr>
          <a:xfrm flipH="1">
            <a:off x="443858" y="1808104"/>
            <a:ext cx="1457325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Money</a:t>
            </a:r>
            <a:endParaRPr b="1" sz="1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1" name="Google Shape;281;p25"/>
          <p:cNvSpPr txBox="1"/>
          <p:nvPr/>
        </p:nvSpPr>
        <p:spPr>
          <a:xfrm flipH="1">
            <a:off x="6862346" y="1708090"/>
            <a:ext cx="151424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Take calculated risks.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2" name="Google Shape;282;p25"/>
          <p:cNvSpPr txBox="1"/>
          <p:nvPr/>
        </p:nvSpPr>
        <p:spPr>
          <a:xfrm flipH="1">
            <a:off x="6920857" y="1303279"/>
            <a:ext cx="1455738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Company</a:t>
            </a:r>
            <a:endParaRPr b="1" sz="1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3" name="Google Shape;283;p25"/>
          <p:cNvSpPr txBox="1"/>
          <p:nvPr/>
        </p:nvSpPr>
        <p:spPr>
          <a:xfrm flipH="1">
            <a:off x="6768292" y="3078103"/>
            <a:ext cx="160830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There is only one difference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84" name="Google Shape;284;p25"/>
          <p:cNvSpPr txBox="1"/>
          <p:nvPr/>
        </p:nvSpPr>
        <p:spPr>
          <a:xfrm flipH="1">
            <a:off x="6920857" y="2674879"/>
            <a:ext cx="1455738" cy="338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Grow</a:t>
            </a:r>
            <a:endParaRPr b="1" sz="16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85" name="Google Shape;285;p25"/>
          <p:cNvGrpSpPr/>
          <p:nvPr/>
        </p:nvGrpSpPr>
        <p:grpSpPr>
          <a:xfrm>
            <a:off x="3347396" y="2101790"/>
            <a:ext cx="2461260" cy="1631950"/>
            <a:chOff x="0" y="0"/>
            <a:chExt cx="3875" cy="2570"/>
          </a:xfrm>
        </p:grpSpPr>
        <p:grpSp>
          <p:nvGrpSpPr>
            <p:cNvPr id="286" name="Google Shape;286;p25"/>
            <p:cNvGrpSpPr/>
            <p:nvPr/>
          </p:nvGrpSpPr>
          <p:grpSpPr>
            <a:xfrm>
              <a:off x="0" y="0"/>
              <a:ext cx="3875" cy="2570"/>
              <a:chOff x="0" y="0"/>
              <a:chExt cx="3206187" cy="2126517"/>
            </a:xfrm>
          </p:grpSpPr>
          <p:sp>
            <p:nvSpPr>
              <p:cNvPr id="287" name="Google Shape;287;p25"/>
              <p:cNvSpPr/>
              <p:nvPr/>
            </p:nvSpPr>
            <p:spPr>
              <a:xfrm>
                <a:off x="0" y="842566"/>
                <a:ext cx="2835797" cy="1273215"/>
              </a:xfrm>
              <a:custGeom>
                <a:rect b="b" l="l" r="r" t="t"/>
                <a:pathLst>
                  <a:path extrusionOk="0" h="1273215" w="2835797">
                    <a:moveTo>
                      <a:pt x="0" y="0"/>
                    </a:moveTo>
                    <a:lnTo>
                      <a:pt x="2835797" y="544010"/>
                    </a:lnTo>
                    <a:lnTo>
                      <a:pt x="2766349" y="1273215"/>
                    </a:lnTo>
                    <a:lnTo>
                      <a:pt x="11575" y="70605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73E01"/>
                  </a:gs>
                  <a:gs pos="27000">
                    <a:srgbClr val="FF7711"/>
                  </a:gs>
                  <a:gs pos="58999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88" name="Google Shape;288;p25"/>
              <p:cNvSpPr/>
              <p:nvPr/>
            </p:nvSpPr>
            <p:spPr>
              <a:xfrm>
                <a:off x="2771718" y="356429"/>
                <a:ext cx="434469" cy="1770088"/>
              </a:xfrm>
              <a:custGeom>
                <a:rect b="b" l="l" r="r" t="t"/>
                <a:pathLst>
                  <a:path extrusionOk="0" h="1770087" w="434470">
                    <a:moveTo>
                      <a:pt x="64080" y="1018573"/>
                    </a:moveTo>
                    <a:lnTo>
                      <a:pt x="0" y="1770087"/>
                    </a:lnTo>
                    <a:lnTo>
                      <a:pt x="399746" y="451413"/>
                    </a:lnTo>
                    <a:lnTo>
                      <a:pt x="434470" y="0"/>
                    </a:lnTo>
                    <a:lnTo>
                      <a:pt x="64080" y="1018573"/>
                    </a:lnTo>
                    <a:close/>
                  </a:path>
                </a:pathLst>
              </a:custGeom>
              <a:gradFill>
                <a:gsLst>
                  <a:gs pos="0">
                    <a:srgbClr val="C73E01"/>
                  </a:gs>
                  <a:gs pos="27000">
                    <a:srgbClr val="FF7711"/>
                  </a:gs>
                  <a:gs pos="58999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89" name="Google Shape;289;p25"/>
              <p:cNvSpPr/>
              <p:nvPr/>
            </p:nvSpPr>
            <p:spPr>
              <a:xfrm>
                <a:off x="0" y="0"/>
                <a:ext cx="3206187" cy="1409726"/>
              </a:xfrm>
              <a:custGeom>
                <a:rect b="b" l="l" r="r" t="t"/>
                <a:pathLst>
                  <a:path extrusionOk="0" h="1409726" w="3206187">
                    <a:moveTo>
                      <a:pt x="3206187" y="368004"/>
                    </a:moveTo>
                    <a:lnTo>
                      <a:pt x="2835797" y="1409726"/>
                    </a:lnTo>
                    <a:lnTo>
                      <a:pt x="0" y="854141"/>
                    </a:lnTo>
                    <a:lnTo>
                      <a:pt x="671685" y="0"/>
                    </a:lnTo>
                    <a:lnTo>
                      <a:pt x="3206187" y="368004"/>
                    </a:lnTo>
                    <a:close/>
                  </a:path>
                </a:pathLst>
              </a:custGeom>
              <a:gradFill>
                <a:gsLst>
                  <a:gs pos="0">
                    <a:srgbClr val="C73E01"/>
                  </a:gs>
                  <a:gs pos="27000">
                    <a:srgbClr val="FF7711"/>
                  </a:gs>
                  <a:gs pos="58999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90" name="Google Shape;290;p25"/>
            <p:cNvSpPr txBox="1"/>
            <p:nvPr/>
          </p:nvSpPr>
          <p:spPr>
            <a:xfrm flipH="1">
              <a:off x="695" y="1615"/>
              <a:ext cx="2292" cy="5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Grow</a:t>
              </a:r>
              <a:endParaRPr b="1"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91" name="Google Shape;291;p25"/>
          <p:cNvGrpSpPr/>
          <p:nvPr/>
        </p:nvGrpSpPr>
        <p:grpSpPr>
          <a:xfrm>
            <a:off x="3339457" y="1455679"/>
            <a:ext cx="2814638" cy="1711960"/>
            <a:chOff x="0" y="0"/>
            <a:chExt cx="4432" cy="2697"/>
          </a:xfrm>
        </p:grpSpPr>
        <p:grpSp>
          <p:nvGrpSpPr>
            <p:cNvPr id="292" name="Google Shape;292;p25"/>
            <p:cNvGrpSpPr/>
            <p:nvPr/>
          </p:nvGrpSpPr>
          <p:grpSpPr>
            <a:xfrm>
              <a:off x="0" y="0"/>
              <a:ext cx="4432" cy="2697"/>
              <a:chOff x="0" y="0"/>
              <a:chExt cx="3667494" cy="2233915"/>
            </a:xfrm>
          </p:grpSpPr>
          <p:sp>
            <p:nvSpPr>
              <p:cNvPr id="293" name="Google Shape;293;p25"/>
              <p:cNvSpPr/>
              <p:nvPr/>
            </p:nvSpPr>
            <p:spPr>
              <a:xfrm>
                <a:off x="1514605" y="696164"/>
                <a:ext cx="2146684" cy="1537751"/>
              </a:xfrm>
              <a:custGeom>
                <a:rect b="b" l="l" r="r" t="t"/>
                <a:pathLst>
                  <a:path extrusionOk="0" h="1537752" w="2158226">
                    <a:moveTo>
                      <a:pt x="23150" y="692800"/>
                    </a:moveTo>
                    <a:lnTo>
                      <a:pt x="0" y="1537752"/>
                    </a:lnTo>
                    <a:lnTo>
                      <a:pt x="2118167" y="681226"/>
                    </a:lnTo>
                    <a:lnTo>
                      <a:pt x="2158226" y="0"/>
                    </a:lnTo>
                    <a:lnTo>
                      <a:pt x="23150" y="692800"/>
                    </a:lnTo>
                    <a:close/>
                  </a:path>
                </a:pathLst>
              </a:custGeom>
              <a:gradFill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94" name="Google Shape;294;p25"/>
              <p:cNvSpPr/>
              <p:nvPr/>
            </p:nvSpPr>
            <p:spPr>
              <a:xfrm>
                <a:off x="6206" y="0"/>
                <a:ext cx="3661288" cy="1400537"/>
              </a:xfrm>
              <a:custGeom>
                <a:rect b="b" l="l" r="r" t="t"/>
                <a:pathLst>
                  <a:path extrusionOk="0" h="1400537" w="3661288">
                    <a:moveTo>
                      <a:pt x="1519972" y="1400537"/>
                    </a:moveTo>
                    <a:lnTo>
                      <a:pt x="3661288" y="694481"/>
                    </a:lnTo>
                    <a:lnTo>
                      <a:pt x="1948235" y="0"/>
                    </a:lnTo>
                    <a:lnTo>
                      <a:pt x="0" y="520862"/>
                    </a:lnTo>
                    <a:lnTo>
                      <a:pt x="1519972" y="1400537"/>
                    </a:lnTo>
                    <a:close/>
                  </a:path>
                </a:pathLst>
              </a:custGeom>
              <a:gradFill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295" name="Google Shape;295;p25"/>
              <p:cNvSpPr/>
              <p:nvPr/>
            </p:nvSpPr>
            <p:spPr>
              <a:xfrm>
                <a:off x="0" y="516334"/>
                <a:ext cx="1532388" cy="1717580"/>
              </a:xfrm>
              <a:custGeom>
                <a:rect b="b" l="l" r="r" t="t"/>
                <a:pathLst>
                  <a:path extrusionOk="0" h="1717580" w="1532387">
                    <a:moveTo>
                      <a:pt x="0" y="0"/>
                    </a:moveTo>
                    <a:lnTo>
                      <a:pt x="21470" y="652709"/>
                    </a:lnTo>
                    <a:lnTo>
                      <a:pt x="1526179" y="1717580"/>
                    </a:lnTo>
                    <a:cubicBezTo>
                      <a:pt x="1528248" y="1442137"/>
                      <a:pt x="1530318" y="1166693"/>
                      <a:pt x="1532387" y="89125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296" name="Google Shape;296;p25"/>
            <p:cNvSpPr txBox="1"/>
            <p:nvPr/>
          </p:nvSpPr>
          <p:spPr>
            <a:xfrm flipH="1">
              <a:off x="745" y="490"/>
              <a:ext cx="2295" cy="5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Money</a:t>
              </a:r>
              <a:endParaRPr b="1"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297" name="Google Shape;297;p25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6"/>
          <p:cNvGrpSpPr/>
          <p:nvPr/>
        </p:nvGrpSpPr>
        <p:grpSpPr>
          <a:xfrm>
            <a:off x="2311180" y="385412"/>
            <a:ext cx="4420868" cy="4420868"/>
            <a:chOff x="2011274" y="908720"/>
            <a:chExt cx="5112568" cy="5112568"/>
          </a:xfrm>
        </p:grpSpPr>
        <p:sp>
          <p:nvSpPr>
            <p:cNvPr id="303" name="Google Shape;303;p26"/>
            <p:cNvSpPr/>
            <p:nvPr/>
          </p:nvSpPr>
          <p:spPr>
            <a:xfrm>
              <a:off x="4139953" y="4573755"/>
              <a:ext cx="648071" cy="144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PPT模板下载：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3"/>
                </a:rPr>
                <a:t>www.1ppt.com/moban/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行业PPT模板：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4"/>
                </a:rPr>
                <a:t>www.1ppt.com/hangye/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节日PPT模板：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5"/>
                </a:rPr>
                <a:t>www.1ppt.com/jieri/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     PPT素材下载：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6"/>
                </a:rPr>
                <a:t>www.1ppt.com/sucai/</a:t>
              </a:r>
              <a:endParaRPr sz="100">
                <a:solidFill>
                  <a:srgbClr val="494429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PPT背景图片：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7"/>
                </a:rPr>
                <a:t>www.1ppt.com/beijing/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PPT图表下载：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8"/>
                </a:rPr>
                <a:t>www.1ppt.com/tubiao/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优秀PPT下载：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9"/>
                </a:rPr>
                <a:t>www.1ppt.com/xiazai/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  PPT教程： 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0"/>
                </a:rPr>
                <a:t>www.1ppt.com/powerpoint/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Word教程： 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1"/>
                </a:rPr>
                <a:t>www.1ppt.com/word/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        Excel教程：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2"/>
                </a:rPr>
                <a:t>www.1ppt.com/excel/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资料下载：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3"/>
                </a:rPr>
                <a:t>www.1ppt.com/ziliao/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          PPT课件下载：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4"/>
                </a:rPr>
                <a:t>www.1ppt.com/kejian/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范文下载：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5"/>
                </a:rPr>
                <a:t>www.1ppt.com/fanwen/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           试卷下载：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6"/>
                </a:rPr>
                <a:t>www.1ppt.com/shiti/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教案下载：</a:t>
              </a:r>
              <a:r>
                <a:rPr lang="tr-TR" sz="100" u="sng">
                  <a:solidFill>
                    <a:schemeClr val="hlink"/>
                  </a:solidFill>
                  <a:latin typeface="Candara"/>
                  <a:ea typeface="Candara"/>
                  <a:cs typeface="Candara"/>
                  <a:sym typeface="Candara"/>
                  <a:hlinkClick r:id="rId17"/>
                </a:rPr>
                <a:t>www.1ppt.com/jiaoan/</a:t>
              </a: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00">
                  <a:solidFill>
                    <a:srgbClr val="494429"/>
                  </a:solidFill>
                  <a:latin typeface="Candara"/>
                  <a:ea typeface="Candara"/>
                  <a:cs typeface="Candara"/>
                  <a:sym typeface="Candara"/>
                </a:rPr>
                <a:t>  </a:t>
              </a:r>
              <a:endParaRPr sz="100">
                <a:solidFill>
                  <a:srgbClr val="49442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304" name="Google Shape;304;p26"/>
            <p:cNvGrpSpPr/>
            <p:nvPr/>
          </p:nvGrpSpPr>
          <p:grpSpPr>
            <a:xfrm>
              <a:off x="2011274" y="908720"/>
              <a:ext cx="5112568" cy="5112568"/>
              <a:chOff x="4905013" y="1932978"/>
              <a:chExt cx="5112568" cy="5112568"/>
            </a:xfrm>
          </p:grpSpPr>
          <p:pic>
            <p:nvPicPr>
              <p:cNvPr id="305" name="Google Shape;305;p26"/>
              <p:cNvPicPr preferRelativeResize="0"/>
              <p:nvPr/>
            </p:nvPicPr>
            <p:blipFill rotWithShape="1">
              <a:blip r:embed="rId18">
                <a:alphaModFix/>
              </a:blip>
              <a:srcRect b="0" l="0" r="0" t="0"/>
              <a:stretch/>
            </p:blipFill>
            <p:spPr>
              <a:xfrm>
                <a:off x="4905013" y="1932978"/>
                <a:ext cx="5112568" cy="511256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306" name="Google Shape;306;p26"/>
              <p:cNvSpPr txBox="1"/>
              <p:nvPr/>
            </p:nvSpPr>
            <p:spPr>
              <a:xfrm>
                <a:off x="6417181" y="4293054"/>
                <a:ext cx="2088232" cy="5338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E36D0B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Customer</a:t>
                </a:r>
                <a:endParaRPr b="1" sz="2400">
                  <a:solidFill>
                    <a:srgbClr val="E36D0B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07" name="Google Shape;307;p26"/>
              <p:cNvSpPr txBox="1"/>
              <p:nvPr/>
            </p:nvSpPr>
            <p:spPr>
              <a:xfrm rot="2797549">
                <a:off x="5709824" y="3119074"/>
                <a:ext cx="1173594" cy="462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Base</a:t>
                </a:r>
                <a:endParaRPr b="1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08" name="Google Shape;308;p26"/>
              <p:cNvSpPr txBox="1"/>
              <p:nvPr/>
            </p:nvSpPr>
            <p:spPr>
              <a:xfrm rot="-2622214">
                <a:off x="5501877" y="5435644"/>
                <a:ext cx="1498971" cy="462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Business</a:t>
                </a:r>
                <a:endParaRPr b="1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09" name="Google Shape;309;p26"/>
              <p:cNvSpPr txBox="1"/>
              <p:nvPr/>
            </p:nvSpPr>
            <p:spPr>
              <a:xfrm rot="2466865">
                <a:off x="7585744" y="5435644"/>
                <a:ext cx="2106907" cy="462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Enterprise</a:t>
                </a:r>
                <a:endParaRPr b="1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310" name="Google Shape;310;p26"/>
              <p:cNvSpPr txBox="1"/>
              <p:nvPr/>
            </p:nvSpPr>
            <p:spPr>
              <a:xfrm rot="-2624774">
                <a:off x="7687242" y="3121682"/>
                <a:ext cx="1755556" cy="462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0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Business</a:t>
                </a:r>
                <a:endParaRPr b="1" sz="20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311" name="Google Shape;311;p26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38" y="749852"/>
            <a:ext cx="1553160" cy="15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7398" y="702846"/>
            <a:ext cx="1553160" cy="15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1238" y="3228332"/>
            <a:ext cx="1553160" cy="15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7398" y="3146135"/>
            <a:ext cx="1553160" cy="1553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241658" y="1576560"/>
            <a:ext cx="2428353" cy="2428353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7"/>
          <p:cNvSpPr txBox="1"/>
          <p:nvPr/>
        </p:nvSpPr>
        <p:spPr>
          <a:xfrm>
            <a:off x="3741819" y="2520361"/>
            <a:ext cx="17445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Events</a:t>
            </a:r>
            <a:endParaRPr b="1" sz="3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2" name="Google Shape;322;p27"/>
          <p:cNvSpPr txBox="1"/>
          <p:nvPr/>
        </p:nvSpPr>
        <p:spPr>
          <a:xfrm>
            <a:off x="2133664" y="1352582"/>
            <a:ext cx="10647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Campaign</a:t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3" name="Google Shape;323;p27"/>
          <p:cNvSpPr txBox="1"/>
          <p:nvPr/>
        </p:nvSpPr>
        <p:spPr>
          <a:xfrm>
            <a:off x="2441895" y="3859972"/>
            <a:ext cx="704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Social</a:t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4" name="Google Shape;324;p27"/>
          <p:cNvSpPr txBox="1"/>
          <p:nvPr/>
        </p:nvSpPr>
        <p:spPr>
          <a:xfrm>
            <a:off x="5791168" y="1308773"/>
            <a:ext cx="73289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Media</a:t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5" name="Google Shape;325;p27"/>
          <p:cNvSpPr txBox="1"/>
          <p:nvPr/>
        </p:nvSpPr>
        <p:spPr>
          <a:xfrm>
            <a:off x="5670011" y="3769028"/>
            <a:ext cx="87556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Organic</a:t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6" name="Google Shape;326;p27"/>
          <p:cNvSpPr txBox="1"/>
          <p:nvPr/>
        </p:nvSpPr>
        <p:spPr>
          <a:xfrm>
            <a:off x="299510" y="1311260"/>
            <a:ext cx="17908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To see what is in front of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one's nose needs a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7" name="Google Shape;327;p27"/>
          <p:cNvSpPr txBox="1"/>
          <p:nvPr/>
        </p:nvSpPr>
        <p:spPr>
          <a:xfrm>
            <a:off x="490403" y="3859972"/>
            <a:ext cx="149752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torn jacket is soon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mended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6964636" y="1277995"/>
            <a:ext cx="198323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There is only one difference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 between 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 madman and me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29" name="Google Shape;329;p27"/>
          <p:cNvSpPr txBox="1"/>
          <p:nvPr/>
        </p:nvSpPr>
        <p:spPr>
          <a:xfrm>
            <a:off x="6964636" y="3858836"/>
            <a:ext cx="226055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Take calculated risks. That is 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quite different from being rash. 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George S. Patton</a:t>
            </a:r>
            <a:endParaRPr sz="12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30" name="Google Shape;330;p27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6" name="Google Shape;336;p28"/>
          <p:cNvCxnSpPr/>
          <p:nvPr/>
        </p:nvCxnSpPr>
        <p:spPr>
          <a:xfrm>
            <a:off x="2462134" y="2578143"/>
            <a:ext cx="5081588" cy="1587"/>
          </a:xfrm>
          <a:prstGeom prst="straightConnector1">
            <a:avLst/>
          </a:prstGeom>
          <a:noFill/>
          <a:ln cap="flat" cmpd="sng" w="12700">
            <a:solidFill>
              <a:srgbClr val="FEFEFE">
                <a:alpha val="49803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37" name="Google Shape;337;p28"/>
          <p:cNvGrpSpPr/>
          <p:nvPr/>
        </p:nvGrpSpPr>
        <p:grpSpPr>
          <a:xfrm>
            <a:off x="636510" y="1082718"/>
            <a:ext cx="3400425" cy="3468687"/>
            <a:chOff x="457200" y="1865313"/>
            <a:chExt cx="3400425" cy="3468687"/>
          </a:xfrm>
        </p:grpSpPr>
        <p:grpSp>
          <p:nvGrpSpPr>
            <p:cNvPr id="338" name="Google Shape;338;p28"/>
            <p:cNvGrpSpPr/>
            <p:nvPr/>
          </p:nvGrpSpPr>
          <p:grpSpPr>
            <a:xfrm>
              <a:off x="457200" y="1865313"/>
              <a:ext cx="3400425" cy="3468687"/>
              <a:chOff x="0" y="0"/>
              <a:chExt cx="1358" cy="1358"/>
            </a:xfrm>
          </p:grpSpPr>
          <p:sp>
            <p:nvSpPr>
              <p:cNvPr id="339" name="Google Shape;339;p28"/>
              <p:cNvSpPr/>
              <p:nvPr/>
            </p:nvSpPr>
            <p:spPr>
              <a:xfrm>
                <a:off x="0" y="0"/>
                <a:ext cx="1358" cy="1358"/>
              </a:xfrm>
              <a:prstGeom prst="ellipse">
                <a:avLst/>
              </a:prstGeom>
              <a:gradFill>
                <a:gsLst>
                  <a:gs pos="0">
                    <a:srgbClr val="EAF3FB"/>
                  </a:gs>
                  <a:gs pos="100000">
                    <a:schemeClr val="accent2"/>
                  </a:gs>
                </a:gsLst>
                <a:lin ang="18900000" scaled="0"/>
              </a:gradFill>
              <a:ln cap="flat" cmpd="sng" w="38100">
                <a:solidFill>
                  <a:srgbClr val="F8F8F8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rotWithShape="0" algn="ctr" dir="3080412" dist="81320">
                  <a:srgbClr val="5F5F5F">
                    <a:alpha val="4980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340" name="Google Shape;340;p28"/>
              <p:cNvGrpSpPr/>
              <p:nvPr/>
            </p:nvGrpSpPr>
            <p:grpSpPr>
              <a:xfrm>
                <a:off x="33" y="40"/>
                <a:ext cx="1290" cy="1289"/>
                <a:chOff x="0" y="0"/>
                <a:chExt cx="3230880" cy="3291840"/>
              </a:xfrm>
            </p:grpSpPr>
            <p:pic>
              <p:nvPicPr>
                <p:cNvPr id="341" name="Google Shape;341;p28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0" y="0"/>
                  <a:ext cx="3230880" cy="32918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42" name="Google Shape;342;p28"/>
                <p:cNvSpPr txBox="1"/>
                <p:nvPr/>
              </p:nvSpPr>
              <p:spPr>
                <a:xfrm>
                  <a:off x="513773" y="499097"/>
                  <a:ext cx="2204388" cy="225044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343" name="Google Shape;343;p28"/>
              <p:cNvSpPr/>
              <p:nvPr/>
            </p:nvSpPr>
            <p:spPr>
              <a:xfrm>
                <a:off x="286" y="291"/>
                <a:ext cx="797" cy="798"/>
              </a:xfrm>
              <a:prstGeom prst="ellipse">
                <a:avLst/>
              </a:prstGeom>
              <a:gradFill>
                <a:gsLst>
                  <a:gs pos="0">
                    <a:srgbClr val="CFE3F6"/>
                  </a:gs>
                  <a:gs pos="100000">
                    <a:schemeClr val="accent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344" name="Google Shape;344;p28"/>
            <p:cNvSpPr txBox="1"/>
            <p:nvPr/>
          </p:nvSpPr>
          <p:spPr>
            <a:xfrm>
              <a:off x="749578" y="3399601"/>
              <a:ext cx="2843213" cy="40011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ctr" dir="1593903" dist="28398">
                <a:srgbClr val="1C1C1C"/>
              </a:outerShdw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2000">
                  <a:solidFill>
                    <a:srgbClr val="F8F8F8"/>
                  </a:solidFill>
                  <a:latin typeface="Candara"/>
                  <a:ea typeface="Candara"/>
                  <a:cs typeface="Candara"/>
                  <a:sym typeface="Candara"/>
                </a:rPr>
                <a:t>Service</a:t>
              </a:r>
              <a:endParaRPr b="1" sz="2000">
                <a:solidFill>
                  <a:srgbClr val="F8F8F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45" name="Google Shape;345;p28"/>
          <p:cNvGrpSpPr/>
          <p:nvPr/>
        </p:nvGrpSpPr>
        <p:grpSpPr>
          <a:xfrm>
            <a:off x="3146347" y="971593"/>
            <a:ext cx="2271712" cy="1000125"/>
            <a:chOff x="2967038" y="1754188"/>
            <a:chExt cx="2271712" cy="1000125"/>
          </a:xfrm>
        </p:grpSpPr>
        <p:pic>
          <p:nvPicPr>
            <p:cNvPr id="346" name="Google Shape;346;p2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967038" y="1754188"/>
              <a:ext cx="1011237" cy="10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7" name="Google Shape;347;p28"/>
            <p:cNvSpPr/>
            <p:nvPr/>
          </p:nvSpPr>
          <p:spPr>
            <a:xfrm>
              <a:off x="3986213" y="1973263"/>
              <a:ext cx="1252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Powerpoint</a:t>
              </a:r>
              <a:endParaRPr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48" name="Google Shape;348;p28"/>
          <p:cNvGrpSpPr/>
          <p:nvPr/>
        </p:nvGrpSpPr>
        <p:grpSpPr>
          <a:xfrm>
            <a:off x="3408285" y="1746293"/>
            <a:ext cx="2270125" cy="1000125"/>
            <a:chOff x="3228975" y="2528888"/>
            <a:chExt cx="2270125" cy="1000125"/>
          </a:xfrm>
        </p:grpSpPr>
        <p:pic>
          <p:nvPicPr>
            <p:cNvPr id="349" name="Google Shape;349;p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28975" y="2528888"/>
              <a:ext cx="1017588" cy="10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28"/>
            <p:cNvSpPr/>
            <p:nvPr/>
          </p:nvSpPr>
          <p:spPr>
            <a:xfrm>
              <a:off x="4246563" y="2851150"/>
              <a:ext cx="1252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Web Design</a:t>
              </a:r>
              <a:endParaRPr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51" name="Google Shape;351;p28"/>
          <p:cNvGrpSpPr/>
          <p:nvPr/>
        </p:nvGrpSpPr>
        <p:grpSpPr>
          <a:xfrm>
            <a:off x="3524173" y="2733718"/>
            <a:ext cx="2084387" cy="1000125"/>
            <a:chOff x="3344863" y="3516313"/>
            <a:chExt cx="2084387" cy="1000125"/>
          </a:xfrm>
        </p:grpSpPr>
        <p:pic>
          <p:nvPicPr>
            <p:cNvPr id="352" name="Google Shape;352;p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344863" y="3516313"/>
              <a:ext cx="1017587" cy="10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3" name="Google Shape;353;p28"/>
            <p:cNvSpPr/>
            <p:nvPr/>
          </p:nvSpPr>
          <p:spPr>
            <a:xfrm>
              <a:off x="4176713" y="3836988"/>
              <a:ext cx="1252537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Keynote</a:t>
              </a:r>
              <a:endParaRPr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54" name="Google Shape;354;p28"/>
          <p:cNvGrpSpPr/>
          <p:nvPr/>
        </p:nvGrpSpPr>
        <p:grpSpPr>
          <a:xfrm>
            <a:off x="3219372" y="3549693"/>
            <a:ext cx="2207925" cy="1000125"/>
            <a:chOff x="3040063" y="4332288"/>
            <a:chExt cx="2207925" cy="1000125"/>
          </a:xfrm>
        </p:grpSpPr>
        <p:pic>
          <p:nvPicPr>
            <p:cNvPr id="355" name="Google Shape;355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040063" y="4332288"/>
              <a:ext cx="1011237" cy="1000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6" name="Google Shape;356;p28"/>
            <p:cNvSpPr/>
            <p:nvPr/>
          </p:nvSpPr>
          <p:spPr>
            <a:xfrm>
              <a:off x="3849688" y="4722813"/>
              <a:ext cx="13983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Development</a:t>
              </a:r>
              <a:endParaRPr sz="16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未标题-2.png" id="357" name="Google Shape;357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19762" y="1398839"/>
            <a:ext cx="2724044" cy="302849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28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5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9"/>
          <p:cNvSpPr txBox="1"/>
          <p:nvPr/>
        </p:nvSpPr>
        <p:spPr>
          <a:xfrm>
            <a:off x="2788673" y="1311066"/>
            <a:ext cx="290015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FF9900"/>
                </a:solidFill>
                <a:latin typeface="Candara"/>
                <a:ea typeface="Candara"/>
                <a:cs typeface="Candara"/>
                <a:sym typeface="Candara"/>
              </a:rPr>
              <a:t>HEARING</a:t>
            </a:r>
            <a:endParaRPr b="1" i="0" sz="4800" u="none" cap="none" strike="noStrike">
              <a:solidFill>
                <a:srgbClr val="FF99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365" name="Google Shape;365;p29"/>
          <p:cNvGrpSpPr/>
          <p:nvPr/>
        </p:nvGrpSpPr>
        <p:grpSpPr>
          <a:xfrm>
            <a:off x="1109512" y="1047790"/>
            <a:ext cx="1512168" cy="1512168"/>
            <a:chOff x="2118480" y="1316166"/>
            <a:chExt cx="1512168" cy="1512168"/>
          </a:xfrm>
        </p:grpSpPr>
        <p:sp>
          <p:nvSpPr>
            <p:cNvPr id="366" name="Google Shape;366;p29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992B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367" name="Google Shape;367;p29"/>
            <p:cNvSpPr txBox="1"/>
            <p:nvPr/>
          </p:nvSpPr>
          <p:spPr>
            <a:xfrm>
              <a:off x="2396584" y="1556810"/>
              <a:ext cx="116205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andara"/>
                <a:buNone/>
              </a:pPr>
              <a:r>
                <a:rPr b="1" i="0" lang="tr-TR" sz="6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03</a:t>
              </a:r>
              <a:endParaRPr b="1" i="0" sz="6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368" name="Google Shape;368;p29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369" name="Google Shape;369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0" name="Google Shape;370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1" name="Google Shape;37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/>
          <p:nvPr/>
        </p:nvSpPr>
        <p:spPr>
          <a:xfrm>
            <a:off x="1060770" y="1463983"/>
            <a:ext cx="1619250" cy="2801056"/>
          </a:xfrm>
          <a:prstGeom prst="roundRect">
            <a:avLst>
              <a:gd fmla="val 5005" name="adj"/>
            </a:avLst>
          </a:prstGeom>
          <a:solidFill>
            <a:srgbClr val="FFFFFF">
              <a:alpha val="59607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8" name="Google Shape;378;p30"/>
          <p:cNvSpPr/>
          <p:nvPr/>
        </p:nvSpPr>
        <p:spPr>
          <a:xfrm>
            <a:off x="1222695" y="1172942"/>
            <a:ext cx="1295400" cy="479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79" name="Google Shape;379;p30"/>
          <p:cNvSpPr/>
          <p:nvPr/>
        </p:nvSpPr>
        <p:spPr>
          <a:xfrm>
            <a:off x="1275085" y="1250555"/>
            <a:ext cx="11906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Check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0" name="Google Shape;380;p30"/>
          <p:cNvSpPr/>
          <p:nvPr/>
        </p:nvSpPr>
        <p:spPr>
          <a:xfrm>
            <a:off x="2889570" y="1463983"/>
            <a:ext cx="1619250" cy="2801056"/>
          </a:xfrm>
          <a:prstGeom prst="roundRect">
            <a:avLst>
              <a:gd fmla="val 5005" name="adj"/>
            </a:avLst>
          </a:prstGeom>
          <a:solidFill>
            <a:srgbClr val="FFFFFF">
              <a:alpha val="59607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1" name="Google Shape;381;p30"/>
          <p:cNvSpPr/>
          <p:nvPr/>
        </p:nvSpPr>
        <p:spPr>
          <a:xfrm>
            <a:off x="3051495" y="1172942"/>
            <a:ext cx="1295400" cy="479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2" name="Google Shape;382;p30"/>
          <p:cNvSpPr/>
          <p:nvPr/>
        </p:nvSpPr>
        <p:spPr>
          <a:xfrm>
            <a:off x="3005458" y="1250555"/>
            <a:ext cx="13890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Make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3" name="Google Shape;383;p30"/>
          <p:cNvSpPr/>
          <p:nvPr/>
        </p:nvSpPr>
        <p:spPr>
          <a:xfrm>
            <a:off x="4718370" y="1463983"/>
            <a:ext cx="1620838" cy="2801056"/>
          </a:xfrm>
          <a:prstGeom prst="roundRect">
            <a:avLst>
              <a:gd fmla="val 5005" name="adj"/>
            </a:avLst>
          </a:prstGeom>
          <a:solidFill>
            <a:srgbClr val="FFFFFF">
              <a:alpha val="59607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4" name="Google Shape;384;p30"/>
          <p:cNvSpPr/>
          <p:nvPr/>
        </p:nvSpPr>
        <p:spPr>
          <a:xfrm>
            <a:off x="4880295" y="1172942"/>
            <a:ext cx="1296988" cy="479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5" name="Google Shape;385;p30"/>
          <p:cNvSpPr/>
          <p:nvPr/>
        </p:nvSpPr>
        <p:spPr>
          <a:xfrm>
            <a:off x="4834258" y="1250555"/>
            <a:ext cx="13890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Circle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6" name="Google Shape;386;p30"/>
          <p:cNvSpPr/>
          <p:nvPr/>
        </p:nvSpPr>
        <p:spPr>
          <a:xfrm>
            <a:off x="6512245" y="1463983"/>
            <a:ext cx="1619250" cy="2801056"/>
          </a:xfrm>
          <a:prstGeom prst="roundRect">
            <a:avLst>
              <a:gd fmla="val 5005" name="adj"/>
            </a:avLst>
          </a:prstGeom>
          <a:solidFill>
            <a:srgbClr val="FFFFFF">
              <a:alpha val="59607"/>
            </a:srgbClr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98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7" name="Google Shape;387;p30"/>
          <p:cNvSpPr/>
          <p:nvPr/>
        </p:nvSpPr>
        <p:spPr>
          <a:xfrm>
            <a:off x="6674170" y="1172942"/>
            <a:ext cx="1295400" cy="47977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8" name="Google Shape;388;p30"/>
          <p:cNvSpPr/>
          <p:nvPr/>
        </p:nvSpPr>
        <p:spPr>
          <a:xfrm>
            <a:off x="6628135" y="1250555"/>
            <a:ext cx="138747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Think</a:t>
            </a:r>
            <a:endParaRPr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89" name="Google Shape;389;p30"/>
          <p:cNvSpPr/>
          <p:nvPr/>
        </p:nvSpPr>
        <p:spPr>
          <a:xfrm>
            <a:off x="1238570" y="1830874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Design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0" name="Google Shape;390;p30"/>
          <p:cNvSpPr/>
          <p:nvPr/>
        </p:nvSpPr>
        <p:spPr>
          <a:xfrm rot="5400000">
            <a:off x="1710765" y="3180424"/>
            <a:ext cx="319263" cy="431800"/>
          </a:xfrm>
          <a:prstGeom prst="chevron">
            <a:avLst>
              <a:gd fmla="val 52514" name="adj"/>
            </a:avLst>
          </a:prstGeom>
          <a:gradFill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1" name="Google Shape;391;p30"/>
          <p:cNvSpPr/>
          <p:nvPr/>
        </p:nvSpPr>
        <p:spPr>
          <a:xfrm rot="5400000">
            <a:off x="3539565" y="3180424"/>
            <a:ext cx="319263" cy="431800"/>
          </a:xfrm>
          <a:prstGeom prst="chevron">
            <a:avLst>
              <a:gd fmla="val 52514" name="adj"/>
            </a:avLst>
          </a:prstGeom>
          <a:gradFill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2" name="Google Shape;392;p30"/>
          <p:cNvSpPr/>
          <p:nvPr/>
        </p:nvSpPr>
        <p:spPr>
          <a:xfrm rot="5400000">
            <a:off x="5369953" y="3180424"/>
            <a:ext cx="319263" cy="431800"/>
          </a:xfrm>
          <a:prstGeom prst="chevron">
            <a:avLst>
              <a:gd fmla="val 52514" name="adj"/>
            </a:avLst>
          </a:prstGeom>
          <a:gradFill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3" name="Google Shape;393;p30"/>
          <p:cNvSpPr/>
          <p:nvPr/>
        </p:nvSpPr>
        <p:spPr>
          <a:xfrm rot="5400000">
            <a:off x="7162240" y="3180424"/>
            <a:ext cx="319263" cy="431800"/>
          </a:xfrm>
          <a:prstGeom prst="chevron">
            <a:avLst>
              <a:gd fmla="val 52514" name="adj"/>
            </a:avLst>
          </a:prstGeom>
          <a:gradFill>
            <a:gsLst>
              <a:gs pos="0">
                <a:srgbClr val="6EFF01"/>
              </a:gs>
              <a:gs pos="89999">
                <a:srgbClr val="0F5000"/>
              </a:gs>
              <a:gs pos="100000">
                <a:srgbClr val="0F5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4" name="Google Shape;394;p30"/>
          <p:cNvSpPr/>
          <p:nvPr/>
        </p:nvSpPr>
        <p:spPr>
          <a:xfrm>
            <a:off x="1238570" y="2275374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Team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5" name="Google Shape;395;p30"/>
          <p:cNvSpPr/>
          <p:nvPr/>
        </p:nvSpPr>
        <p:spPr>
          <a:xfrm>
            <a:off x="1238570" y="2733985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Devices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6" name="Google Shape;396;p30"/>
          <p:cNvSpPr/>
          <p:nvPr/>
        </p:nvSpPr>
        <p:spPr>
          <a:xfrm>
            <a:off x="1033785" y="3758805"/>
            <a:ext cx="1635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Introduction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7" name="Google Shape;397;p30"/>
          <p:cNvSpPr/>
          <p:nvPr/>
        </p:nvSpPr>
        <p:spPr>
          <a:xfrm>
            <a:off x="3081659" y="1830874"/>
            <a:ext cx="1430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Meet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8" name="Google Shape;398;p30"/>
          <p:cNvSpPr/>
          <p:nvPr/>
        </p:nvSpPr>
        <p:spPr>
          <a:xfrm>
            <a:off x="3081659" y="2275374"/>
            <a:ext cx="1430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Solutions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399" name="Google Shape;399;p30"/>
          <p:cNvSpPr/>
          <p:nvPr/>
        </p:nvSpPr>
        <p:spPr>
          <a:xfrm>
            <a:off x="3081659" y="2733985"/>
            <a:ext cx="143033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Team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0" name="Google Shape;400;p30"/>
          <p:cNvSpPr/>
          <p:nvPr/>
        </p:nvSpPr>
        <p:spPr>
          <a:xfrm>
            <a:off x="2841946" y="3758805"/>
            <a:ext cx="1635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Speakers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1" name="Google Shape;401;p30"/>
          <p:cNvSpPr/>
          <p:nvPr/>
        </p:nvSpPr>
        <p:spPr>
          <a:xfrm>
            <a:off x="4905695" y="1830874"/>
            <a:ext cx="1428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Solutions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4905695" y="2275374"/>
            <a:ext cx="1428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Team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4905695" y="2733985"/>
            <a:ext cx="142875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Design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4" name="Google Shape;404;p30"/>
          <p:cNvSpPr/>
          <p:nvPr/>
        </p:nvSpPr>
        <p:spPr>
          <a:xfrm>
            <a:off x="4700910" y="3758805"/>
            <a:ext cx="1635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Cerenomy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5" name="Google Shape;405;p30"/>
          <p:cNvSpPr/>
          <p:nvPr/>
        </p:nvSpPr>
        <p:spPr>
          <a:xfrm>
            <a:off x="6712270" y="1830874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Team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6712270" y="2275374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Solutions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7" name="Google Shape;407;p30"/>
          <p:cNvSpPr/>
          <p:nvPr/>
        </p:nvSpPr>
        <p:spPr>
          <a:xfrm>
            <a:off x="6712270" y="2733985"/>
            <a:ext cx="14303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Meet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8" name="Google Shape;408;p30"/>
          <p:cNvSpPr/>
          <p:nvPr/>
        </p:nvSpPr>
        <p:spPr>
          <a:xfrm>
            <a:off x="6483671" y="3758805"/>
            <a:ext cx="16351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2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Opening</a:t>
            </a:r>
            <a:endParaRPr b="0" i="0" sz="1800" u="none" cap="none" strike="noStrike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09" name="Google Shape;409;p30"/>
          <p:cNvSpPr/>
          <p:nvPr/>
        </p:nvSpPr>
        <p:spPr>
          <a:xfrm>
            <a:off x="1186183" y="1940234"/>
            <a:ext cx="112712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0" name="Google Shape;410;p30"/>
          <p:cNvSpPr/>
          <p:nvPr/>
        </p:nvSpPr>
        <p:spPr>
          <a:xfrm>
            <a:off x="1186183" y="2384734"/>
            <a:ext cx="112712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1" name="Google Shape;411;p30"/>
          <p:cNvSpPr/>
          <p:nvPr/>
        </p:nvSpPr>
        <p:spPr>
          <a:xfrm>
            <a:off x="1186183" y="2843345"/>
            <a:ext cx="112712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2" name="Google Shape;412;p30"/>
          <p:cNvSpPr/>
          <p:nvPr/>
        </p:nvSpPr>
        <p:spPr>
          <a:xfrm>
            <a:off x="3024508" y="1940234"/>
            <a:ext cx="112712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3" name="Google Shape;413;p30"/>
          <p:cNvSpPr/>
          <p:nvPr/>
        </p:nvSpPr>
        <p:spPr>
          <a:xfrm>
            <a:off x="3024508" y="2384734"/>
            <a:ext cx="112712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4" name="Google Shape;414;p30"/>
          <p:cNvSpPr/>
          <p:nvPr/>
        </p:nvSpPr>
        <p:spPr>
          <a:xfrm>
            <a:off x="3024508" y="2843345"/>
            <a:ext cx="112712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5" name="Google Shape;415;p30"/>
          <p:cNvSpPr/>
          <p:nvPr/>
        </p:nvSpPr>
        <p:spPr>
          <a:xfrm>
            <a:off x="4851722" y="1940234"/>
            <a:ext cx="112713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6" name="Google Shape;416;p30"/>
          <p:cNvSpPr/>
          <p:nvPr/>
        </p:nvSpPr>
        <p:spPr>
          <a:xfrm>
            <a:off x="4851722" y="2384734"/>
            <a:ext cx="112713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7" name="Google Shape;417;p30"/>
          <p:cNvSpPr/>
          <p:nvPr/>
        </p:nvSpPr>
        <p:spPr>
          <a:xfrm>
            <a:off x="4851722" y="2843345"/>
            <a:ext cx="112713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8" name="Google Shape;418;p30"/>
          <p:cNvSpPr/>
          <p:nvPr/>
        </p:nvSpPr>
        <p:spPr>
          <a:xfrm>
            <a:off x="6658297" y="1940234"/>
            <a:ext cx="112713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19" name="Google Shape;419;p30"/>
          <p:cNvSpPr/>
          <p:nvPr/>
        </p:nvSpPr>
        <p:spPr>
          <a:xfrm>
            <a:off x="6658297" y="2384734"/>
            <a:ext cx="112713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6658297" y="2843345"/>
            <a:ext cx="112713" cy="130528"/>
          </a:xfrm>
          <a:prstGeom prst="ellipse">
            <a:avLst/>
          </a:prstGeom>
          <a:gradFill>
            <a:gsLst>
              <a:gs pos="0">
                <a:srgbClr val="FFCF01"/>
              </a:gs>
              <a:gs pos="89999">
                <a:srgbClr val="E22000"/>
              </a:gs>
              <a:gs pos="100000">
                <a:srgbClr val="E22000"/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120"/>
              <a:buFont typeface="Noto Sans Symbols"/>
              <a:buNone/>
            </a:pPr>
            <a:r>
              <a:t/>
            </a:r>
            <a:endParaRPr b="1" sz="16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21" name="Google Shape;421;p30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31"/>
          <p:cNvGrpSpPr/>
          <p:nvPr/>
        </p:nvGrpSpPr>
        <p:grpSpPr>
          <a:xfrm>
            <a:off x="859823" y="961432"/>
            <a:ext cx="3450804" cy="3878582"/>
            <a:chOff x="5711825" y="3187700"/>
            <a:chExt cx="2722563" cy="2976331"/>
          </a:xfrm>
        </p:grpSpPr>
        <p:sp>
          <p:nvSpPr>
            <p:cNvPr id="428" name="Google Shape;428;p31"/>
            <p:cNvSpPr/>
            <p:nvPr/>
          </p:nvSpPr>
          <p:spPr>
            <a:xfrm>
              <a:off x="5824538" y="5421313"/>
              <a:ext cx="2609850" cy="522287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5824538" y="487203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5824538" y="432276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5824538" y="3773488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5824538" y="3224213"/>
              <a:ext cx="2609850" cy="523875"/>
            </a:xfrm>
            <a:prstGeom prst="rect">
              <a:avLst/>
            </a:prstGeom>
            <a:solidFill>
              <a:srgbClr val="DBDBD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3" name="Google Shape;433;p31"/>
            <p:cNvSpPr txBox="1"/>
            <p:nvPr/>
          </p:nvSpPr>
          <p:spPr>
            <a:xfrm>
              <a:off x="5768975" y="5943600"/>
              <a:ext cx="385763" cy="21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4" name="Google Shape;434;p31"/>
            <p:cNvSpPr txBox="1"/>
            <p:nvPr/>
          </p:nvSpPr>
          <p:spPr>
            <a:xfrm>
              <a:off x="5724525" y="5383213"/>
              <a:ext cx="490538" cy="21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200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5" name="Google Shape;435;p31"/>
            <p:cNvSpPr txBox="1"/>
            <p:nvPr/>
          </p:nvSpPr>
          <p:spPr>
            <a:xfrm>
              <a:off x="5716588" y="4837113"/>
              <a:ext cx="490537" cy="21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400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6" name="Google Shape;436;p31"/>
            <p:cNvSpPr txBox="1"/>
            <p:nvPr/>
          </p:nvSpPr>
          <p:spPr>
            <a:xfrm>
              <a:off x="5718175" y="4294188"/>
              <a:ext cx="490538" cy="21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600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7" name="Google Shape;437;p31"/>
            <p:cNvSpPr txBox="1"/>
            <p:nvPr/>
          </p:nvSpPr>
          <p:spPr>
            <a:xfrm>
              <a:off x="5719763" y="3759200"/>
              <a:ext cx="490537" cy="21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800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8" name="Google Shape;438;p31"/>
            <p:cNvSpPr txBox="1"/>
            <p:nvPr/>
          </p:nvSpPr>
          <p:spPr>
            <a:xfrm>
              <a:off x="5711825" y="3187700"/>
              <a:ext cx="633413" cy="21256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1,000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39" name="Google Shape;439;p31"/>
            <p:cNvSpPr txBox="1"/>
            <p:nvPr/>
          </p:nvSpPr>
          <p:spPr>
            <a:xfrm>
              <a:off x="6221577" y="5943422"/>
              <a:ext cx="480590" cy="220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820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0" name="Google Shape;440;p31"/>
            <p:cNvSpPr txBox="1"/>
            <p:nvPr/>
          </p:nvSpPr>
          <p:spPr>
            <a:xfrm>
              <a:off x="6912133" y="5943422"/>
              <a:ext cx="480590" cy="220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620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41" name="Google Shape;441;p31"/>
            <p:cNvSpPr txBox="1"/>
            <p:nvPr/>
          </p:nvSpPr>
          <p:spPr>
            <a:xfrm>
              <a:off x="7691341" y="5943422"/>
              <a:ext cx="480590" cy="2206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2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rPr>
                <a:t>500</a:t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442" name="Google Shape;442;p31"/>
          <p:cNvSpPr/>
          <p:nvPr/>
        </p:nvSpPr>
        <p:spPr>
          <a:xfrm>
            <a:off x="5281205" y="1653871"/>
            <a:ext cx="3251237" cy="629193"/>
          </a:xfrm>
          <a:prstGeom prst="roundRect">
            <a:avLst>
              <a:gd fmla="val 50000" name="adj"/>
            </a:avLst>
          </a:prstGeom>
          <a:gradFill>
            <a:gsLst>
              <a:gs pos="0">
                <a:srgbClr val="F8F8F8"/>
              </a:gs>
              <a:gs pos="100000">
                <a:srgbClr val="DBDBDB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3" name="Google Shape;443;p31"/>
          <p:cNvSpPr/>
          <p:nvPr/>
        </p:nvSpPr>
        <p:spPr>
          <a:xfrm>
            <a:off x="6450953" y="1768412"/>
            <a:ext cx="112562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Opening</a:t>
            </a:r>
            <a:endParaRPr sz="20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444" name="Google Shape;444;p31"/>
          <p:cNvCxnSpPr/>
          <p:nvPr/>
        </p:nvCxnSpPr>
        <p:spPr>
          <a:xfrm>
            <a:off x="952969" y="4524601"/>
            <a:ext cx="3424192" cy="1642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5" name="Google Shape;445;p31"/>
          <p:cNvSpPr/>
          <p:nvPr/>
        </p:nvSpPr>
        <p:spPr>
          <a:xfrm>
            <a:off x="1516251" y="1641548"/>
            <a:ext cx="465729" cy="2883083"/>
          </a:xfrm>
          <a:prstGeom prst="rect">
            <a:avLst/>
          </a:prstGeom>
          <a:solidFill>
            <a:srgbClr val="B4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6" name="Google Shape;446;p31"/>
          <p:cNvSpPr/>
          <p:nvPr/>
        </p:nvSpPr>
        <p:spPr>
          <a:xfrm>
            <a:off x="2421068" y="2341381"/>
            <a:ext cx="465729" cy="2217756"/>
          </a:xfrm>
          <a:prstGeom prst="rect">
            <a:avLst/>
          </a:prstGeom>
          <a:solidFill>
            <a:srgbClr val="1A63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7" name="Google Shape;447;p31"/>
          <p:cNvSpPr/>
          <p:nvPr/>
        </p:nvSpPr>
        <p:spPr>
          <a:xfrm>
            <a:off x="3330334" y="3193989"/>
            <a:ext cx="465729" cy="1330653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48" name="Google Shape;448;p31"/>
          <p:cNvSpPr txBox="1"/>
          <p:nvPr/>
        </p:nvSpPr>
        <p:spPr>
          <a:xfrm>
            <a:off x="5467497" y="2483458"/>
            <a:ext cx="306048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8890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I'm convinced that about half of what separates the successful entrepreneurs from the non-successful ones is pure perseverance.</a:t>
            </a:r>
            <a:endParaRPr/>
          </a:p>
        </p:txBody>
      </p:sp>
      <p:sp>
        <p:nvSpPr>
          <p:cNvPr id="449" name="Google Shape;449;p31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4" name="Google Shape;454;p32"/>
          <p:cNvGrpSpPr/>
          <p:nvPr/>
        </p:nvGrpSpPr>
        <p:grpSpPr>
          <a:xfrm>
            <a:off x="3036864" y="1236340"/>
            <a:ext cx="3000375" cy="3000375"/>
            <a:chOff x="5960852" y="2605406"/>
            <a:chExt cx="3000396" cy="3000396"/>
          </a:xfrm>
        </p:grpSpPr>
        <p:sp>
          <p:nvSpPr>
            <p:cNvPr id="455" name="Google Shape;455;p32"/>
            <p:cNvSpPr/>
            <p:nvPr/>
          </p:nvSpPr>
          <p:spPr>
            <a:xfrm>
              <a:off x="5960852" y="2605406"/>
              <a:ext cx="3000396" cy="3000396"/>
            </a:xfrm>
            <a:prstGeom prst="donut">
              <a:avLst>
                <a:gd fmla="val 13685" name="adj"/>
              </a:avLst>
            </a:prstGeom>
            <a:solidFill>
              <a:srgbClr val="FFFFFF"/>
            </a:solidFill>
            <a:ln cap="flat" cmpd="sng" w="2540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6" name="Google Shape;456;p32"/>
            <p:cNvSpPr/>
            <p:nvPr/>
          </p:nvSpPr>
          <p:spPr>
            <a:xfrm rot="5400000">
              <a:off x="6429388" y="2857496"/>
              <a:ext cx="2071702" cy="2071702"/>
            </a:xfrm>
            <a:prstGeom prst="chord">
              <a:avLst>
                <a:gd fmla="val 5422116" name="adj1"/>
                <a:gd fmla="val 16200003" name="adj2"/>
              </a:avLst>
            </a:prstGeom>
            <a:gradFill>
              <a:gsLst>
                <a:gs pos="0">
                  <a:srgbClr val="BE1247">
                    <a:alpha val="91764"/>
                  </a:srgbClr>
                </a:gs>
                <a:gs pos="77000">
                  <a:srgbClr val="FA9496"/>
                </a:gs>
                <a:gs pos="100000">
                  <a:srgbClr val="FA9496"/>
                </a:gs>
              </a:gsLst>
              <a:lin ang="16200000" scaled="0"/>
            </a:gradFill>
            <a:ln cap="flat" cmpd="sng" w="3175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7" name="Google Shape;457;p32"/>
            <p:cNvSpPr/>
            <p:nvPr/>
          </p:nvSpPr>
          <p:spPr>
            <a:xfrm rot="-5400000">
              <a:off x="6429167" y="3215010"/>
              <a:ext cx="2071703" cy="2071703"/>
            </a:xfrm>
            <a:prstGeom prst="chord">
              <a:avLst>
                <a:gd fmla="val 5422116" name="adj1"/>
                <a:gd fmla="val 16200003" name="adj2"/>
              </a:avLst>
            </a:prstGeom>
            <a:gradFill>
              <a:gsLst>
                <a:gs pos="0">
                  <a:srgbClr val="C73E01"/>
                </a:gs>
                <a:gs pos="77000">
                  <a:srgbClr val="FFAA01"/>
                </a:gs>
                <a:gs pos="100000">
                  <a:srgbClr val="FFAA01"/>
                </a:gs>
              </a:gsLst>
              <a:lin ang="16200000" scaled="0"/>
            </a:gradFill>
            <a:ln cap="flat" cmpd="sng" w="3175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8" name="Google Shape;458;p32"/>
            <p:cNvSpPr/>
            <p:nvPr/>
          </p:nvSpPr>
          <p:spPr>
            <a:xfrm rot="10800000">
              <a:off x="6643482" y="3072134"/>
              <a:ext cx="2071701" cy="2071703"/>
            </a:xfrm>
            <a:prstGeom prst="chord">
              <a:avLst>
                <a:gd fmla="val 5422116" name="adj1"/>
                <a:gd fmla="val 16200003" name="adj2"/>
              </a:avLst>
            </a:prstGeom>
            <a:gradFill>
              <a:gsLst>
                <a:gs pos="0">
                  <a:srgbClr val="92D050"/>
                </a:gs>
                <a:gs pos="32000">
                  <a:srgbClr val="92D050"/>
                </a:gs>
                <a:gs pos="100000">
                  <a:srgbClr val="119707"/>
                </a:gs>
              </a:gsLst>
              <a:lin ang="5400000" scaled="0"/>
            </a:gradFill>
            <a:ln cap="flat" cmpd="sng" w="3175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6214854" y="3072134"/>
              <a:ext cx="2071701" cy="2071703"/>
            </a:xfrm>
            <a:prstGeom prst="chord">
              <a:avLst>
                <a:gd fmla="val 5422116" name="adj1"/>
                <a:gd fmla="val 16200003" name="adj2"/>
              </a:avLst>
            </a:prstGeom>
            <a:gradFill>
              <a:gsLst>
                <a:gs pos="0">
                  <a:srgbClr val="0070C0"/>
                </a:gs>
                <a:gs pos="28000">
                  <a:srgbClr val="0070C0"/>
                </a:gs>
                <a:gs pos="77000">
                  <a:srgbClr val="00B0F0"/>
                </a:gs>
                <a:gs pos="100000">
                  <a:srgbClr val="00B0F0"/>
                </a:gs>
              </a:gsLst>
              <a:lin ang="16200000" scaled="0"/>
            </a:gradFill>
            <a:ln cap="flat" cmpd="sng" w="3175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0" name="Google Shape;460;p32"/>
            <p:cNvSpPr/>
            <p:nvPr/>
          </p:nvSpPr>
          <p:spPr>
            <a:xfrm rot="5400000">
              <a:off x="6236210" y="2620476"/>
              <a:ext cx="2088000" cy="2520000"/>
            </a:xfrm>
            <a:prstGeom prst="pie">
              <a:avLst>
                <a:gd fmla="val 10761734" name="adj1"/>
                <a:gd fmla="val 16200000" name="adj2"/>
              </a:avLst>
            </a:prstGeom>
            <a:gradFill>
              <a:gsLst>
                <a:gs pos="0">
                  <a:srgbClr val="BE1247">
                    <a:alpha val="0"/>
                  </a:srgbClr>
                </a:gs>
                <a:gs pos="27000">
                  <a:srgbClr val="BE1247"/>
                </a:gs>
                <a:gs pos="77000">
                  <a:srgbClr val="FA9496"/>
                </a:gs>
                <a:gs pos="100000">
                  <a:srgbClr val="FA9496"/>
                </a:gs>
              </a:gsLst>
              <a:lin ang="16200000" scaled="0"/>
            </a:gradFill>
            <a:ln cap="flat" cmpd="sng" w="3175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61" name="Google Shape;461;p32"/>
            <p:cNvSpPr/>
            <p:nvPr/>
          </p:nvSpPr>
          <p:spPr>
            <a:xfrm rot="-5400000">
              <a:off x="6573950" y="2998686"/>
              <a:ext cx="2088000" cy="2520000"/>
            </a:xfrm>
            <a:prstGeom prst="pie">
              <a:avLst>
                <a:gd fmla="val 10761734" name="adj1"/>
                <a:gd fmla="val 16200000" name="adj2"/>
              </a:avLst>
            </a:prstGeom>
            <a:gradFill>
              <a:gsLst>
                <a:gs pos="0">
                  <a:srgbClr val="CA4211">
                    <a:alpha val="0"/>
                  </a:srgbClr>
                </a:gs>
                <a:gs pos="21000">
                  <a:srgbClr val="CA4211">
                    <a:alpha val="0"/>
                  </a:srgbClr>
                </a:gs>
                <a:gs pos="30000">
                  <a:srgbClr val="FF7711"/>
                </a:gs>
                <a:gs pos="77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cap="flat" cmpd="sng" w="31750">
              <a:solidFill>
                <a:srgbClr val="EEECE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cxnSp>
        <p:nvCxnSpPr>
          <p:cNvPr id="462" name="Google Shape;462;p32"/>
          <p:cNvCxnSpPr/>
          <p:nvPr/>
        </p:nvCxnSpPr>
        <p:spPr>
          <a:xfrm rot="5400000">
            <a:off x="5855469" y="1235545"/>
            <a:ext cx="857250" cy="1588"/>
          </a:xfrm>
          <a:prstGeom prst="straightConnector1">
            <a:avLst/>
          </a:prstGeom>
          <a:noFill/>
          <a:ln cap="flat" cmpd="sng" w="38100">
            <a:solidFill>
              <a:srgbClr val="FA949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p32"/>
          <p:cNvSpPr txBox="1"/>
          <p:nvPr/>
        </p:nvSpPr>
        <p:spPr>
          <a:xfrm flipH="1">
            <a:off x="6465864" y="779138"/>
            <a:ext cx="11461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When you feel in your gut</a:t>
            </a:r>
            <a:endParaRPr/>
          </a:p>
        </p:txBody>
      </p:sp>
      <p:cxnSp>
        <p:nvCxnSpPr>
          <p:cNvPr id="464" name="Google Shape;464;p32"/>
          <p:cNvCxnSpPr/>
          <p:nvPr/>
        </p:nvCxnSpPr>
        <p:spPr>
          <a:xfrm rot="5400000">
            <a:off x="5853882" y="3897784"/>
            <a:ext cx="857250" cy="1587"/>
          </a:xfrm>
          <a:prstGeom prst="straightConnector1">
            <a:avLst/>
          </a:prstGeom>
          <a:noFill/>
          <a:ln cap="flat" cmpd="sng" w="38100">
            <a:solidFill>
              <a:srgbClr val="11970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5" name="Google Shape;465;p32"/>
          <p:cNvCxnSpPr/>
          <p:nvPr/>
        </p:nvCxnSpPr>
        <p:spPr>
          <a:xfrm rot="5400000">
            <a:off x="2302644" y="1235545"/>
            <a:ext cx="857250" cy="1588"/>
          </a:xfrm>
          <a:prstGeom prst="straightConnector1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6" name="Google Shape;466;p32"/>
          <p:cNvCxnSpPr/>
          <p:nvPr/>
        </p:nvCxnSpPr>
        <p:spPr>
          <a:xfrm rot="5400000">
            <a:off x="2299469" y="3897783"/>
            <a:ext cx="857250" cy="1588"/>
          </a:xfrm>
          <a:prstGeom prst="straightConnector1">
            <a:avLst/>
          </a:prstGeom>
          <a:noFill/>
          <a:ln cap="flat" cmpd="sng" w="38100">
            <a:solidFill>
              <a:srgbClr val="FFAA0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7" name="Google Shape;467;p32"/>
          <p:cNvSpPr/>
          <p:nvPr/>
        </p:nvSpPr>
        <p:spPr>
          <a:xfrm flipH="1">
            <a:off x="5108550" y="1236339"/>
            <a:ext cx="1150938" cy="571500"/>
          </a:xfrm>
          <a:custGeom>
            <a:rect b="b" l="l" r="r" t="t"/>
            <a:pathLst>
              <a:path extrusionOk="0" h="493986" w="1334814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8" name="Google Shape;468;p32"/>
          <p:cNvSpPr/>
          <p:nvPr/>
        </p:nvSpPr>
        <p:spPr>
          <a:xfrm rot="10800000">
            <a:off x="5037114" y="3593777"/>
            <a:ext cx="1222375" cy="500062"/>
          </a:xfrm>
          <a:custGeom>
            <a:rect b="b" l="l" r="r" t="t"/>
            <a:pathLst>
              <a:path extrusionOk="0" h="493986" w="1334814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69" name="Google Shape;469;p32"/>
          <p:cNvSpPr/>
          <p:nvPr/>
        </p:nvSpPr>
        <p:spPr>
          <a:xfrm flipH="1" rot="10800000">
            <a:off x="2751113" y="3593777"/>
            <a:ext cx="1143000" cy="500062"/>
          </a:xfrm>
          <a:custGeom>
            <a:rect b="b" l="l" r="r" t="t"/>
            <a:pathLst>
              <a:path extrusionOk="0" h="493986" w="1334814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0" name="Google Shape;470;p32"/>
          <p:cNvSpPr/>
          <p:nvPr/>
        </p:nvSpPr>
        <p:spPr>
          <a:xfrm>
            <a:off x="2751113" y="1307777"/>
            <a:ext cx="1143000" cy="571500"/>
          </a:xfrm>
          <a:custGeom>
            <a:rect b="b" l="l" r="r" t="t"/>
            <a:pathLst>
              <a:path extrusionOk="0" h="493986" w="1334814">
                <a:moveTo>
                  <a:pt x="1334814" y="493986"/>
                </a:moveTo>
                <a:lnTo>
                  <a:pt x="1072055" y="0"/>
                </a:lnTo>
                <a:lnTo>
                  <a:pt x="0" y="10510"/>
                </a:lnTo>
                <a:lnTo>
                  <a:pt x="0" y="10510"/>
                </a:lnTo>
              </a:path>
            </a:pathLst>
          </a:custGeom>
          <a:noFill/>
          <a:ln cap="flat" cmpd="sng" w="28575">
            <a:solidFill>
              <a:srgbClr val="000000"/>
            </a:solidFill>
            <a:prstDash val="dot"/>
            <a:round/>
            <a:headEnd len="med" w="med" type="oval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1" name="Google Shape;471;p32"/>
          <p:cNvSpPr txBox="1"/>
          <p:nvPr/>
        </p:nvSpPr>
        <p:spPr>
          <a:xfrm flipH="1">
            <a:off x="1393802" y="807713"/>
            <a:ext cx="1146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I'm convinced that about half of what </a:t>
            </a:r>
            <a:endParaRPr/>
          </a:p>
        </p:txBody>
      </p:sp>
      <p:sp>
        <p:nvSpPr>
          <p:cNvPr id="472" name="Google Shape;472;p32"/>
          <p:cNvSpPr txBox="1"/>
          <p:nvPr/>
        </p:nvSpPr>
        <p:spPr>
          <a:xfrm flipH="1">
            <a:off x="1393802" y="3450903"/>
            <a:ext cx="114617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Take calculated risks. That is quite different</a:t>
            </a:r>
            <a:endParaRPr/>
          </a:p>
        </p:txBody>
      </p:sp>
      <p:sp>
        <p:nvSpPr>
          <p:cNvPr id="473" name="Google Shape;473;p32"/>
          <p:cNvSpPr txBox="1"/>
          <p:nvPr/>
        </p:nvSpPr>
        <p:spPr>
          <a:xfrm flipH="1">
            <a:off x="6465864" y="3450903"/>
            <a:ext cx="114617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Skiing consists of wearing $3,000 worth</a:t>
            </a:r>
            <a:endParaRPr/>
          </a:p>
        </p:txBody>
      </p:sp>
      <p:sp>
        <p:nvSpPr>
          <p:cNvPr id="474" name="Google Shape;474;p32"/>
          <p:cNvSpPr txBox="1"/>
          <p:nvPr/>
        </p:nvSpPr>
        <p:spPr>
          <a:xfrm flipH="1">
            <a:off x="4354489" y="1728464"/>
            <a:ext cx="642937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</a:t>
            </a:r>
            <a:endParaRPr b="1" sz="4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5" name="Google Shape;475;p32"/>
          <p:cNvSpPr txBox="1"/>
          <p:nvPr/>
        </p:nvSpPr>
        <p:spPr>
          <a:xfrm flipH="1" rot="5400000">
            <a:off x="4883920" y="2667471"/>
            <a:ext cx="642937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S</a:t>
            </a:r>
            <a:endParaRPr/>
          </a:p>
        </p:txBody>
      </p:sp>
      <p:sp>
        <p:nvSpPr>
          <p:cNvPr id="476" name="Google Shape;476;p32"/>
          <p:cNvSpPr txBox="1"/>
          <p:nvPr/>
        </p:nvSpPr>
        <p:spPr>
          <a:xfrm flipH="1">
            <a:off x="4036989" y="3022278"/>
            <a:ext cx="642937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T</a:t>
            </a:r>
            <a:endParaRPr/>
          </a:p>
        </p:txBody>
      </p:sp>
      <p:sp>
        <p:nvSpPr>
          <p:cNvPr id="477" name="Google Shape;477;p32"/>
          <p:cNvSpPr txBox="1"/>
          <p:nvPr/>
        </p:nvSpPr>
        <p:spPr>
          <a:xfrm flipH="1">
            <a:off x="3536925" y="2022153"/>
            <a:ext cx="642938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 I</a:t>
            </a:r>
            <a:endParaRPr b="1" sz="44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78" name="Google Shape;478;p32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3301" y="782556"/>
            <a:ext cx="4175233" cy="3879709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33"/>
          <p:cNvSpPr txBox="1"/>
          <p:nvPr/>
        </p:nvSpPr>
        <p:spPr>
          <a:xfrm>
            <a:off x="827936" y="846982"/>
            <a:ext cx="2028819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I'm convinced that about half of what separates the successful</a:t>
            </a:r>
            <a:endParaRPr b="1"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5" name="Google Shape;485;p33"/>
          <p:cNvSpPr txBox="1"/>
          <p:nvPr/>
        </p:nvSpPr>
        <p:spPr>
          <a:xfrm>
            <a:off x="5429035" y="3684634"/>
            <a:ext cx="2095642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I'm convinced that about half of what separates the successful</a:t>
            </a:r>
            <a:endParaRPr b="1"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6" name="Google Shape;486;p33"/>
          <p:cNvSpPr txBox="1"/>
          <p:nvPr/>
        </p:nvSpPr>
        <p:spPr>
          <a:xfrm>
            <a:off x="971949" y="3327445"/>
            <a:ext cx="201938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There is only one difference between a madman and me. I am not mad. </a:t>
            </a:r>
            <a:endParaRPr b="1"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6143415" y="1535794"/>
            <a:ext cx="2029334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There is only one difference between a madman and me. I am not mad. </a:t>
            </a:r>
            <a:endParaRPr b="1" sz="14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488" name="Google Shape;488;p33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8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6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4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6"/>
          <p:cNvGrpSpPr/>
          <p:nvPr/>
        </p:nvGrpSpPr>
        <p:grpSpPr>
          <a:xfrm>
            <a:off x="937762" y="1771022"/>
            <a:ext cx="2176108" cy="2177479"/>
            <a:chOff x="1344367" y="1424018"/>
            <a:chExt cx="2176108" cy="2177479"/>
          </a:xfrm>
        </p:grpSpPr>
        <p:sp>
          <p:nvSpPr>
            <p:cNvPr id="68" name="Google Shape;68;p16"/>
            <p:cNvSpPr/>
            <p:nvPr/>
          </p:nvSpPr>
          <p:spPr>
            <a:xfrm rot="3738964">
              <a:off x="1625457" y="1707423"/>
              <a:ext cx="1613928" cy="1610670"/>
            </a:xfrm>
            <a:custGeom>
              <a:rect b="b" l="l" r="r" t="t"/>
              <a:pathLst>
                <a:path extrusionOk="0" h="1800200" w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9" name="Google Shape;69;p16"/>
            <p:cNvSpPr/>
            <p:nvPr/>
          </p:nvSpPr>
          <p:spPr>
            <a:xfrm>
              <a:off x="1850445" y="1929603"/>
              <a:ext cx="1163953" cy="1166311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0" name="Google Shape;70;p16"/>
            <p:cNvSpPr txBox="1"/>
            <p:nvPr/>
          </p:nvSpPr>
          <p:spPr>
            <a:xfrm>
              <a:off x="1797645" y="2328092"/>
              <a:ext cx="1301959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ndara"/>
                <a:buNone/>
              </a:pPr>
              <a:r>
                <a:rPr b="1" i="0" lang="tr-TR" sz="18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Contents</a:t>
              </a:r>
              <a:endParaRPr b="1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1" name="Google Shape;71;p16"/>
          <p:cNvGrpSpPr/>
          <p:nvPr/>
        </p:nvGrpSpPr>
        <p:grpSpPr>
          <a:xfrm>
            <a:off x="2771150" y="1089387"/>
            <a:ext cx="737439" cy="737904"/>
            <a:chOff x="4211746" y="634429"/>
            <a:chExt cx="983252" cy="983872"/>
          </a:xfrm>
        </p:grpSpPr>
        <p:sp>
          <p:nvSpPr>
            <p:cNvPr id="72" name="Google Shape;72;p16"/>
            <p:cNvSpPr/>
            <p:nvPr/>
          </p:nvSpPr>
          <p:spPr>
            <a:xfrm rot="3738964">
              <a:off x="4338753" y="762483"/>
              <a:ext cx="729238" cy="727764"/>
            </a:xfrm>
            <a:custGeom>
              <a:rect b="b" l="l" r="r" t="t"/>
              <a:pathLst>
                <a:path extrusionOk="0" h="1800200" w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73" name="Google Shape;73;p16"/>
            <p:cNvSpPr txBox="1"/>
            <p:nvPr/>
          </p:nvSpPr>
          <p:spPr>
            <a:xfrm>
              <a:off x="4474113" y="801513"/>
              <a:ext cx="427896" cy="615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ndara"/>
                <a:buNone/>
              </a:pPr>
              <a:r>
                <a:rPr b="0" i="0" lang="tr-TR" sz="24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1</a:t>
              </a:r>
              <a:endParaRPr b="0" i="0" sz="2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4" name="Google Shape;74;p16"/>
          <p:cNvGrpSpPr/>
          <p:nvPr/>
        </p:nvGrpSpPr>
        <p:grpSpPr>
          <a:xfrm>
            <a:off x="3347213" y="1737459"/>
            <a:ext cx="3488006" cy="737904"/>
            <a:chOff x="4313344" y="634429"/>
            <a:chExt cx="4650676" cy="983872"/>
          </a:xfrm>
        </p:grpSpPr>
        <p:grpSp>
          <p:nvGrpSpPr>
            <p:cNvPr id="75" name="Google Shape;75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76" name="Google Shape;76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77" name="Google Shape;77;p16"/>
              <p:cNvSpPr txBox="1"/>
              <p:nvPr/>
            </p:nvSpPr>
            <p:spPr>
              <a:xfrm>
                <a:off x="4474113" y="801513"/>
                <a:ext cx="427896" cy="615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Candara"/>
                  <a:buNone/>
                </a:pPr>
                <a:r>
                  <a:rPr b="1" i="0" lang="tr-TR" sz="2400" u="none" cap="none" strike="noStrike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1</a:t>
                </a:r>
                <a:endParaRPr b="1" i="0" sz="24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78" name="Google Shape;78;p16"/>
            <p:cNvSpPr/>
            <p:nvPr/>
          </p:nvSpPr>
          <p:spPr>
            <a:xfrm>
              <a:off x="5201642" y="670090"/>
              <a:ext cx="3762378" cy="738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000" u="none" cap="none" strike="noStrike">
                  <a:solidFill>
                    <a:srgbClr val="63AECE"/>
                  </a:solidFill>
                  <a:latin typeface="Candara"/>
                  <a:ea typeface="Candara"/>
                  <a:cs typeface="Candara"/>
                  <a:sym typeface="Candara"/>
                </a:rPr>
                <a:t>Goal</a:t>
              </a:r>
              <a:endParaRPr b="1" i="0" sz="2000" u="none" cap="none" strike="noStrike">
                <a:solidFill>
                  <a:srgbClr val="63AEC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79" name="Google Shape;79;p16"/>
          <p:cNvGrpSpPr/>
          <p:nvPr/>
        </p:nvGrpSpPr>
        <p:grpSpPr>
          <a:xfrm>
            <a:off x="3491229" y="2541077"/>
            <a:ext cx="3488006" cy="737904"/>
            <a:chOff x="4313344" y="634429"/>
            <a:chExt cx="4650676" cy="983872"/>
          </a:xfrm>
        </p:grpSpPr>
        <p:grpSp>
          <p:nvGrpSpPr>
            <p:cNvPr id="80" name="Google Shape;80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81" name="Google Shape;81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1" i="0" sz="2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2" name="Google Shape;82;p16"/>
              <p:cNvSpPr txBox="1"/>
              <p:nvPr/>
            </p:nvSpPr>
            <p:spPr>
              <a:xfrm>
                <a:off x="4474113" y="801513"/>
                <a:ext cx="449269" cy="53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ndara"/>
                  <a:buNone/>
                </a:pPr>
                <a:r>
                  <a:rPr b="1" i="0" lang="tr-TR" sz="2000" u="none" cap="none" strike="noStrike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2</a:t>
                </a:r>
                <a:endParaRPr b="1" i="0" sz="2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3" name="Google Shape;83;p16"/>
            <p:cNvSpPr/>
            <p:nvPr/>
          </p:nvSpPr>
          <p:spPr>
            <a:xfrm>
              <a:off x="5201642" y="670090"/>
              <a:ext cx="3762378" cy="738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000" u="none" cap="none" strike="noStrike">
                  <a:solidFill>
                    <a:srgbClr val="3992B5"/>
                  </a:solidFill>
                  <a:latin typeface="Candara"/>
                  <a:ea typeface="Candara"/>
                  <a:cs typeface="Candara"/>
                  <a:sym typeface="Candara"/>
                </a:rPr>
                <a:t>Growth</a:t>
              </a:r>
              <a:endParaRPr b="1" i="0" sz="2000" u="none" cap="none" strike="noStrike">
                <a:solidFill>
                  <a:srgbClr val="3992B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4" name="Google Shape;84;p16"/>
          <p:cNvGrpSpPr/>
          <p:nvPr/>
        </p:nvGrpSpPr>
        <p:grpSpPr>
          <a:xfrm>
            <a:off x="3347213" y="3340685"/>
            <a:ext cx="3488006" cy="737904"/>
            <a:chOff x="4313344" y="634429"/>
            <a:chExt cx="4650676" cy="983872"/>
          </a:xfrm>
        </p:grpSpPr>
        <p:grpSp>
          <p:nvGrpSpPr>
            <p:cNvPr id="85" name="Google Shape;85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86" name="Google Shape;86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1" i="0" sz="2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7" name="Google Shape;87;p16"/>
              <p:cNvSpPr txBox="1"/>
              <p:nvPr/>
            </p:nvSpPr>
            <p:spPr>
              <a:xfrm>
                <a:off x="4474113" y="801513"/>
                <a:ext cx="451405" cy="53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ndara"/>
                  <a:buNone/>
                </a:pPr>
                <a:r>
                  <a:rPr b="1" i="0" lang="tr-TR" sz="2000" u="none" cap="none" strike="noStrike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3</a:t>
                </a:r>
                <a:endParaRPr b="1" i="0" sz="2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8" name="Google Shape;88;p16"/>
            <p:cNvSpPr/>
            <p:nvPr/>
          </p:nvSpPr>
          <p:spPr>
            <a:xfrm>
              <a:off x="5201642" y="670090"/>
              <a:ext cx="3762378" cy="738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000" u="none" cap="none" strike="noStrike">
                  <a:solidFill>
                    <a:srgbClr val="63AECE"/>
                  </a:solidFill>
                  <a:latin typeface="Candara"/>
                  <a:ea typeface="Candara"/>
                  <a:cs typeface="Candara"/>
                  <a:sym typeface="Candara"/>
                </a:rPr>
                <a:t>Hearing</a:t>
              </a:r>
              <a:endParaRPr b="1" i="0" sz="2000" u="none" cap="none" strike="noStrike">
                <a:solidFill>
                  <a:srgbClr val="63AEC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9" name="Google Shape;89;p16"/>
          <p:cNvGrpSpPr/>
          <p:nvPr/>
        </p:nvGrpSpPr>
        <p:grpSpPr>
          <a:xfrm>
            <a:off x="2771149" y="3992766"/>
            <a:ext cx="3488006" cy="737904"/>
            <a:chOff x="4313344" y="634429"/>
            <a:chExt cx="4650676" cy="983872"/>
          </a:xfrm>
        </p:grpSpPr>
        <p:grpSp>
          <p:nvGrpSpPr>
            <p:cNvPr id="90" name="Google Shape;90;p16"/>
            <p:cNvGrpSpPr/>
            <p:nvPr/>
          </p:nvGrpSpPr>
          <p:grpSpPr>
            <a:xfrm>
              <a:off x="4313344" y="634429"/>
              <a:ext cx="983252" cy="983872"/>
              <a:chOff x="4211746" y="634429"/>
              <a:chExt cx="983252" cy="983872"/>
            </a:xfrm>
          </p:grpSpPr>
          <p:sp>
            <p:nvSpPr>
              <p:cNvPr id="91" name="Google Shape;91;p16"/>
              <p:cNvSpPr/>
              <p:nvPr/>
            </p:nvSpPr>
            <p:spPr>
              <a:xfrm rot="3738964">
                <a:off x="4338753" y="762483"/>
                <a:ext cx="729238" cy="727764"/>
              </a:xfrm>
              <a:custGeom>
                <a:rect b="b" l="l" r="r" t="t"/>
                <a:pathLst>
                  <a:path extrusionOk="0" h="1800200" w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1" i="0" sz="2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2" name="Google Shape;92;p16"/>
              <p:cNvSpPr txBox="1"/>
              <p:nvPr/>
            </p:nvSpPr>
            <p:spPr>
              <a:xfrm>
                <a:off x="4474113" y="801513"/>
                <a:ext cx="466368" cy="533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1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000"/>
                  <a:buFont typeface="Candara"/>
                  <a:buNone/>
                </a:pPr>
                <a:r>
                  <a:rPr b="1" i="0" lang="tr-TR" sz="2000" u="none" cap="none" strike="noStrike">
                    <a:solidFill>
                      <a:srgbClr val="FFFFFF"/>
                    </a:solidFill>
                    <a:latin typeface="Candara"/>
                    <a:ea typeface="Candara"/>
                    <a:cs typeface="Candara"/>
                    <a:sym typeface="Candara"/>
                  </a:rPr>
                  <a:t>4</a:t>
                </a:r>
                <a:endParaRPr b="1" i="0" sz="2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93" name="Google Shape;93;p16"/>
            <p:cNvSpPr/>
            <p:nvPr/>
          </p:nvSpPr>
          <p:spPr>
            <a:xfrm>
              <a:off x="5201642" y="670090"/>
              <a:ext cx="3762378" cy="738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2000" u="none" cap="none" strike="noStrike">
                  <a:solidFill>
                    <a:srgbClr val="63AECE"/>
                  </a:solidFill>
                  <a:latin typeface="Candara"/>
                  <a:ea typeface="Candara"/>
                  <a:cs typeface="Candara"/>
                  <a:sym typeface="Candara"/>
                </a:rPr>
                <a:t>Improve</a:t>
              </a:r>
              <a:endParaRPr b="1" i="0" sz="2000" u="none" cap="none" strike="noStrike">
                <a:solidFill>
                  <a:srgbClr val="63AECE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94" name="Google Shape;94;p16"/>
          <p:cNvGrpSpPr/>
          <p:nvPr/>
        </p:nvGrpSpPr>
        <p:grpSpPr>
          <a:xfrm>
            <a:off x="100163" y="0"/>
            <a:ext cx="8843150" cy="5143500"/>
            <a:chOff x="100163" y="0"/>
            <a:chExt cx="8843150" cy="5143500"/>
          </a:xfrm>
        </p:grpSpPr>
        <p:pic>
          <p:nvPicPr>
            <p:cNvPr id="95" name="Google Shape;95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163" y="1925"/>
              <a:ext cx="8320353" cy="16238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311306" y="0"/>
              <a:ext cx="1632007" cy="5143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4"/>
          <p:cNvSpPr txBox="1"/>
          <p:nvPr/>
        </p:nvSpPr>
        <p:spPr>
          <a:xfrm>
            <a:off x="2788673" y="1311065"/>
            <a:ext cx="297389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IMPROVE</a:t>
            </a:r>
            <a:endParaRPr b="1" i="0" sz="4800" u="none" cap="none" strike="noStrike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495" name="Google Shape;495;p34"/>
          <p:cNvGrpSpPr/>
          <p:nvPr/>
        </p:nvGrpSpPr>
        <p:grpSpPr>
          <a:xfrm>
            <a:off x="964397" y="1123988"/>
            <a:ext cx="1512168" cy="1512168"/>
            <a:chOff x="2118480" y="1316166"/>
            <a:chExt cx="1512168" cy="1512168"/>
          </a:xfrm>
        </p:grpSpPr>
        <p:sp>
          <p:nvSpPr>
            <p:cNvPr id="496" name="Google Shape;496;p34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992B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497" name="Google Shape;497;p34"/>
            <p:cNvSpPr txBox="1"/>
            <p:nvPr/>
          </p:nvSpPr>
          <p:spPr>
            <a:xfrm>
              <a:off x="2396584" y="1556810"/>
              <a:ext cx="1090047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andara"/>
                <a:buNone/>
              </a:pPr>
              <a:r>
                <a:rPr b="1" i="0" lang="tr-TR" sz="6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04</a:t>
              </a:r>
              <a:endParaRPr b="1" i="0" sz="6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498" name="Google Shape;498;p34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499" name="Google Shape;499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1" name="Google Shape;501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309" y="742998"/>
            <a:ext cx="8040687" cy="408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9796" y="1236711"/>
            <a:ext cx="4054475" cy="7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5"/>
          <p:cNvSpPr/>
          <p:nvPr/>
        </p:nvSpPr>
        <p:spPr>
          <a:xfrm>
            <a:off x="881170" y="1425624"/>
            <a:ext cx="6350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05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10" name="Google Shape;510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9795" y="1827261"/>
            <a:ext cx="3468688" cy="7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09796" y="2419399"/>
            <a:ext cx="2390775" cy="773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09796" y="3009948"/>
            <a:ext cx="2822575" cy="774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3" name="Google Shape;513;p35"/>
          <p:cNvCxnSpPr/>
          <p:nvPr/>
        </p:nvCxnSpPr>
        <p:spPr>
          <a:xfrm rot="5400000">
            <a:off x="3949808" y="2757536"/>
            <a:ext cx="3527425" cy="0"/>
          </a:xfrm>
          <a:prstGeom prst="straightConnector1">
            <a:avLst/>
          </a:prstGeom>
          <a:noFill/>
          <a:ln cap="flat" cmpd="sng" w="19050">
            <a:solidFill>
              <a:srgbClr val="595959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514" name="Google Shape;514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09796" y="3602086"/>
            <a:ext cx="1311275" cy="773112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35"/>
          <p:cNvSpPr/>
          <p:nvPr/>
        </p:nvSpPr>
        <p:spPr>
          <a:xfrm>
            <a:off x="881170" y="2016173"/>
            <a:ext cx="635000" cy="3063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04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6" name="Google Shape;516;p35"/>
          <p:cNvSpPr/>
          <p:nvPr/>
        </p:nvSpPr>
        <p:spPr>
          <a:xfrm>
            <a:off x="881170" y="2605137"/>
            <a:ext cx="6350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7" name="Google Shape;517;p35"/>
          <p:cNvSpPr/>
          <p:nvPr/>
        </p:nvSpPr>
        <p:spPr>
          <a:xfrm>
            <a:off x="881170" y="3194099"/>
            <a:ext cx="6350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8" name="Google Shape;518;p35"/>
          <p:cNvSpPr/>
          <p:nvPr/>
        </p:nvSpPr>
        <p:spPr>
          <a:xfrm>
            <a:off x="881170" y="3783062"/>
            <a:ext cx="635000" cy="307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19" name="Google Shape;519;p35"/>
          <p:cNvSpPr/>
          <p:nvPr/>
        </p:nvSpPr>
        <p:spPr>
          <a:xfrm>
            <a:off x="6208821" y="1451024"/>
            <a:ext cx="1516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Free Time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0" name="Google Shape;520;p35"/>
          <p:cNvSpPr/>
          <p:nvPr/>
        </p:nvSpPr>
        <p:spPr>
          <a:xfrm>
            <a:off x="6208821" y="2051099"/>
            <a:ext cx="1516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Vision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1" name="Google Shape;521;p35"/>
          <p:cNvSpPr/>
          <p:nvPr/>
        </p:nvSpPr>
        <p:spPr>
          <a:xfrm>
            <a:off x="6208821" y="2652762"/>
            <a:ext cx="1516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Mission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2" name="Google Shape;522;p35"/>
          <p:cNvSpPr/>
          <p:nvPr/>
        </p:nvSpPr>
        <p:spPr>
          <a:xfrm>
            <a:off x="6208821" y="3254423"/>
            <a:ext cx="1516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Our Values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3" name="Google Shape;523;p35"/>
          <p:cNvSpPr/>
          <p:nvPr/>
        </p:nvSpPr>
        <p:spPr>
          <a:xfrm>
            <a:off x="6208821" y="3854499"/>
            <a:ext cx="151606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About us</a:t>
            </a:r>
            <a:endParaRPr b="1" sz="1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524" name="Google Shape;524;p35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0" name="Google Shape;530;p36"/>
          <p:cNvGrpSpPr/>
          <p:nvPr/>
        </p:nvGrpSpPr>
        <p:grpSpPr>
          <a:xfrm>
            <a:off x="609704" y="919280"/>
            <a:ext cx="7710660" cy="3786015"/>
            <a:chOff x="566365" y="1059582"/>
            <a:chExt cx="7966075" cy="3911426"/>
          </a:xfrm>
        </p:grpSpPr>
        <p:sp>
          <p:nvSpPr>
            <p:cNvPr id="531" name="Google Shape;531;p36"/>
            <p:cNvSpPr/>
            <p:nvPr/>
          </p:nvSpPr>
          <p:spPr>
            <a:xfrm>
              <a:off x="3379415" y="4401269"/>
              <a:ext cx="5153025" cy="1476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659" y="21600"/>
                  </a:lnTo>
                  <a:lnTo>
                    <a:pt x="20941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rgbClr val="EEECE1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566365" y="4659858"/>
              <a:ext cx="4173537" cy="311150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3374652" y="1275482"/>
              <a:ext cx="5143500" cy="3125787"/>
            </a:xfrm>
            <a:prstGeom prst="roundRect">
              <a:avLst>
                <a:gd fmla="val 0" name="adj"/>
              </a:avLst>
            </a:prstGeom>
            <a:solidFill>
              <a:srgbClr val="FBD4B4">
                <a:alpha val="12941"/>
              </a:srgbClr>
            </a:solidFill>
            <a:ln cap="flat" cmpd="sng" w="25400">
              <a:solidFill>
                <a:srgbClr val="E36C09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bl" dir="18900000" dist="38100">
                <a:srgbClr val="F79646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2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735"/>
                <a:buFont typeface="Noto Sans Symbols"/>
                <a:buNone/>
              </a:pPr>
              <a:r>
                <a:t/>
              </a:r>
              <a:endParaRPr b="0" i="0" sz="105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4" name="Google Shape;534;p36"/>
            <p:cNvSpPr/>
            <p:nvPr/>
          </p:nvSpPr>
          <p:spPr>
            <a:xfrm flipH="1">
              <a:off x="814015" y="1986682"/>
              <a:ext cx="1858962" cy="1847850"/>
            </a:xfrm>
            <a:custGeom>
              <a:rect b="b" l="l" r="r" t="t"/>
              <a:pathLst>
                <a:path extrusionOk="0" h="173" w="174">
                  <a:moveTo>
                    <a:pt x="150" y="173"/>
                  </a:moveTo>
                  <a:cubicBezTo>
                    <a:pt x="165" y="147"/>
                    <a:pt x="174" y="117"/>
                    <a:pt x="174" y="87"/>
                  </a:cubicBezTo>
                  <a:cubicBezTo>
                    <a:pt x="174" y="56"/>
                    <a:pt x="165" y="26"/>
                    <a:pt x="150" y="0"/>
                  </a:cubicBezTo>
                  <a:lnTo>
                    <a:pt x="0" y="87"/>
                  </a:lnTo>
                  <a:lnTo>
                    <a:pt x="150" y="173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0"/>
            </a:gra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5" name="Google Shape;535;p36"/>
            <p:cNvSpPr/>
            <p:nvPr/>
          </p:nvSpPr>
          <p:spPr>
            <a:xfrm flipH="1">
              <a:off x="1071190" y="1059582"/>
              <a:ext cx="1601787" cy="1855788"/>
            </a:xfrm>
            <a:custGeom>
              <a:rect b="b" l="l" r="r" t="t"/>
              <a:pathLst>
                <a:path extrusionOk="0" h="174" w="150">
                  <a:moveTo>
                    <a:pt x="150" y="87"/>
                  </a:moveTo>
                  <a:cubicBezTo>
                    <a:pt x="119" y="33"/>
                    <a:pt x="62" y="0"/>
                    <a:pt x="0" y="0"/>
                  </a:cubicBezTo>
                  <a:lnTo>
                    <a:pt x="0" y="174"/>
                  </a:lnTo>
                  <a:lnTo>
                    <a:pt x="150" y="87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0"/>
            </a:gra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6" name="Google Shape;536;p36"/>
            <p:cNvSpPr/>
            <p:nvPr/>
          </p:nvSpPr>
          <p:spPr>
            <a:xfrm flipH="1">
              <a:off x="1071190" y="2915370"/>
              <a:ext cx="3214687" cy="1846263"/>
            </a:xfrm>
            <a:custGeom>
              <a:rect b="b" l="l" r="r" t="t"/>
              <a:pathLst>
                <a:path extrusionOk="0" h="173" w="301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cubicBezTo>
                    <a:pt x="213" y="173"/>
                    <a:pt x="270" y="140"/>
                    <a:pt x="301" y="86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0"/>
            </a:gra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7" name="Google Shape;537;p36"/>
            <p:cNvSpPr/>
            <p:nvPr/>
          </p:nvSpPr>
          <p:spPr>
            <a:xfrm flipH="1">
              <a:off x="2672977" y="1059582"/>
              <a:ext cx="1870075" cy="2774950"/>
            </a:xfrm>
            <a:custGeom>
              <a:rect b="b" l="l" r="r" t="t"/>
              <a:pathLst>
                <a:path extrusionOk="0" h="260" w="175">
                  <a:moveTo>
                    <a:pt x="174" y="0"/>
                  </a:moveTo>
                  <a:cubicBezTo>
                    <a:pt x="78" y="0"/>
                    <a:pt x="1" y="77"/>
                    <a:pt x="1" y="173"/>
                  </a:cubicBezTo>
                  <a:cubicBezTo>
                    <a:pt x="0" y="204"/>
                    <a:pt x="9" y="234"/>
                    <a:pt x="24" y="260"/>
                  </a:cubicBezTo>
                  <a:lnTo>
                    <a:pt x="175" y="174"/>
                  </a:lnTo>
                  <a:lnTo>
                    <a:pt x="174" y="0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100000">
                  <a:srgbClr val="00B0F0"/>
                </a:gs>
              </a:gsLst>
              <a:lin ang="16200000" scaled="0"/>
            </a:gra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8" name="Google Shape;538;p36"/>
            <p:cNvSpPr/>
            <p:nvPr/>
          </p:nvSpPr>
          <p:spPr>
            <a:xfrm rot="10800000">
              <a:off x="1364877" y="1635844"/>
              <a:ext cx="1319213" cy="2641600"/>
            </a:xfrm>
            <a:custGeom>
              <a:rect b="b" l="l" r="r" t="t"/>
              <a:pathLst>
                <a:path extrusionOk="0" h="348" w="174">
                  <a:moveTo>
                    <a:pt x="0" y="347"/>
                  </a:moveTo>
                  <a:cubicBezTo>
                    <a:pt x="96" y="348"/>
                    <a:pt x="174" y="270"/>
                    <a:pt x="174" y="174"/>
                  </a:cubicBezTo>
                  <a:cubicBezTo>
                    <a:pt x="174" y="77"/>
                    <a:pt x="96" y="0"/>
                    <a:pt x="0" y="0"/>
                  </a:cubicBezTo>
                  <a:lnTo>
                    <a:pt x="0" y="174"/>
                  </a:lnTo>
                  <a:lnTo>
                    <a:pt x="0" y="347"/>
                  </a:lnTo>
                  <a:close/>
                </a:path>
              </a:pathLst>
            </a:custGeom>
            <a:gradFill>
              <a:gsLst>
                <a:gs pos="0">
                  <a:srgbClr val="E36C09"/>
                </a:gs>
                <a:gs pos="10000">
                  <a:srgbClr val="E36C09"/>
                </a:gs>
                <a:gs pos="78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39" name="Google Shape;539;p36"/>
            <p:cNvSpPr/>
            <p:nvPr/>
          </p:nvSpPr>
          <p:spPr>
            <a:xfrm rot="10800000">
              <a:off x="2674565" y="1635844"/>
              <a:ext cx="1146175" cy="1314450"/>
            </a:xfrm>
            <a:custGeom>
              <a:rect b="b" l="l" r="r" t="t"/>
              <a:pathLst>
                <a:path extrusionOk="0" h="173" w="151">
                  <a:moveTo>
                    <a:pt x="0" y="86"/>
                  </a:moveTo>
                  <a:cubicBezTo>
                    <a:pt x="31" y="140"/>
                    <a:pt x="88" y="173"/>
                    <a:pt x="151" y="173"/>
                  </a:cubicBezTo>
                  <a:lnTo>
                    <a:pt x="15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DDDD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0" name="Google Shape;540;p36"/>
            <p:cNvSpPr/>
            <p:nvPr/>
          </p:nvSpPr>
          <p:spPr>
            <a:xfrm rot="10800000">
              <a:off x="2674565" y="2956644"/>
              <a:ext cx="1146175" cy="1320800"/>
            </a:xfrm>
            <a:custGeom>
              <a:rect b="b" l="l" r="r" t="t"/>
              <a:pathLst>
                <a:path extrusionOk="0" h="174" w="151">
                  <a:moveTo>
                    <a:pt x="150" y="0"/>
                  </a:moveTo>
                  <a:cubicBezTo>
                    <a:pt x="88" y="0"/>
                    <a:pt x="31" y="33"/>
                    <a:pt x="0" y="87"/>
                  </a:cubicBezTo>
                  <a:lnTo>
                    <a:pt x="151" y="17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DDDDDD"/>
            </a:solidFill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1" name="Google Shape;541;p36"/>
            <p:cNvSpPr/>
            <p:nvPr/>
          </p:nvSpPr>
          <p:spPr>
            <a:xfrm rot="10800000">
              <a:off x="2685677" y="1913657"/>
              <a:ext cx="2101850" cy="2073275"/>
            </a:xfrm>
            <a:custGeom>
              <a:rect b="b" l="l" r="r" t="t"/>
              <a:pathLst>
                <a:path extrusionOk="0" h="173" w="175">
                  <a:moveTo>
                    <a:pt x="24" y="0"/>
                  </a:moveTo>
                  <a:cubicBezTo>
                    <a:pt x="9" y="26"/>
                    <a:pt x="1" y="56"/>
                    <a:pt x="1" y="86"/>
                  </a:cubicBezTo>
                  <a:cubicBezTo>
                    <a:pt x="0" y="117"/>
                    <a:pt x="9" y="147"/>
                    <a:pt x="24" y="173"/>
                  </a:cubicBezTo>
                  <a:lnTo>
                    <a:pt x="175" y="87"/>
                  </a:lnTo>
                  <a:lnTo>
                    <a:pt x="24" y="0"/>
                  </a:lnTo>
                  <a:close/>
                </a:path>
              </a:pathLst>
            </a:custGeom>
            <a:gradFill>
              <a:gsLst>
                <a:gs pos="0">
                  <a:srgbClr val="E36C09"/>
                </a:gs>
                <a:gs pos="10000">
                  <a:srgbClr val="E36C09"/>
                </a:gs>
                <a:gs pos="78000">
                  <a:srgbClr val="FFC000"/>
                </a:gs>
                <a:gs pos="100000">
                  <a:srgbClr val="FFC000"/>
                </a:gs>
              </a:gsLst>
              <a:lin ang="16200000" scaled="0"/>
            </a:gradFill>
            <a:ln cap="flat" cmpd="sng" w="349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2" name="Google Shape;542;p36"/>
            <p:cNvSpPr txBox="1"/>
            <p:nvPr/>
          </p:nvSpPr>
          <p:spPr>
            <a:xfrm>
              <a:off x="1361702" y="2688357"/>
              <a:ext cx="1209675" cy="381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Pricing</a:t>
              </a:r>
              <a:endParaRPr b="1"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3" name="Google Shape;543;p36"/>
            <p:cNvSpPr txBox="1"/>
            <p:nvPr/>
          </p:nvSpPr>
          <p:spPr>
            <a:xfrm>
              <a:off x="3129653" y="2791731"/>
              <a:ext cx="1553474" cy="349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What we do?</a:t>
              </a:r>
              <a:endParaRPr b="1" sz="16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44" name="Google Shape;544;p36"/>
            <p:cNvSpPr/>
            <p:nvPr/>
          </p:nvSpPr>
          <p:spPr>
            <a:xfrm rot="-1867392">
              <a:off x="1383927" y="1559644"/>
              <a:ext cx="1085850" cy="1809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Timeline</a:t>
              </a:r>
            </a:p>
          </p:txBody>
        </p:sp>
        <p:sp>
          <p:nvSpPr>
            <p:cNvPr id="545" name="Google Shape;545;p36"/>
            <p:cNvSpPr/>
            <p:nvPr/>
          </p:nvSpPr>
          <p:spPr>
            <a:xfrm rot="2039309">
              <a:off x="2895227" y="1569169"/>
              <a:ext cx="1085850" cy="1809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Future</a:t>
              </a:r>
            </a:p>
          </p:txBody>
        </p:sp>
        <p:sp>
          <p:nvSpPr>
            <p:cNvPr id="546" name="Google Shape;546;p36"/>
            <p:cNvSpPr/>
            <p:nvPr/>
          </p:nvSpPr>
          <p:spPr>
            <a:xfrm rot="-5400000">
              <a:off x="648915" y="2809006"/>
              <a:ext cx="1085850" cy="1809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Services</a:t>
              </a:r>
            </a:p>
          </p:txBody>
        </p:sp>
        <p:sp>
          <p:nvSpPr>
            <p:cNvPr id="547" name="Google Shape;547;p36"/>
            <p:cNvSpPr/>
            <p:nvPr/>
          </p:nvSpPr>
          <p:spPr>
            <a:xfrm>
              <a:off x="2111002" y="4321894"/>
              <a:ext cx="1085850" cy="18097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rgbClr val="FFFFFF"/>
                  </a:solidFill>
                  <a:latin typeface="Candara"/>
                </a:rPr>
                <a:t>Forum</a:t>
              </a:r>
            </a:p>
          </p:txBody>
        </p:sp>
        <p:sp>
          <p:nvSpPr>
            <p:cNvPr id="548" name="Google Shape;548;p36"/>
            <p:cNvSpPr txBox="1"/>
            <p:nvPr/>
          </p:nvSpPr>
          <p:spPr>
            <a:xfrm>
              <a:off x="4938755" y="1784944"/>
              <a:ext cx="3338270" cy="23490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I'm convinced that about 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half of what separates the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 successful entrepreneurs from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 the non-successful ones is pure perseverance. </a:t>
              </a:r>
              <a:endParaRPr/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When you feel in your gut what 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you are and then dynamically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 pursue it - don't back down and 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don't give up - then you're going to</a:t>
              </a:r>
              <a:endParaRPr sz="105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  <a:p>
              <a:pPr indent="-66675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50"/>
                <a:buFont typeface="Noto Sans Symbols"/>
                <a:buChar char="◆"/>
              </a:pPr>
              <a:r>
                <a:rPr lang="tr-TR" sz="105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 mystify a lot of folks.</a:t>
              </a:r>
              <a:endParaRPr/>
            </a:p>
          </p:txBody>
        </p:sp>
      </p:grpSp>
      <p:sp>
        <p:nvSpPr>
          <p:cNvPr id="549" name="Google Shape;549;p36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37"/>
          <p:cNvGrpSpPr/>
          <p:nvPr/>
        </p:nvGrpSpPr>
        <p:grpSpPr>
          <a:xfrm>
            <a:off x="4024653" y="2216896"/>
            <a:ext cx="993331" cy="1134544"/>
            <a:chOff x="-59852" y="-98674"/>
            <a:chExt cx="992862" cy="1020293"/>
          </a:xfrm>
        </p:grpSpPr>
        <p:sp>
          <p:nvSpPr>
            <p:cNvPr id="556" name="Google Shape;556;p37"/>
            <p:cNvSpPr/>
            <p:nvPr/>
          </p:nvSpPr>
          <p:spPr>
            <a:xfrm>
              <a:off x="11107" y="0"/>
              <a:ext cx="921903" cy="921619"/>
            </a:xfrm>
            <a:prstGeom prst="ellipse">
              <a:avLst/>
            </a:prstGeom>
            <a:gradFill>
              <a:gsLst>
                <a:gs pos="0">
                  <a:srgbClr val="D9D9D9"/>
                </a:gs>
                <a:gs pos="50000">
                  <a:srgbClr val="595959"/>
                </a:gs>
                <a:gs pos="100000">
                  <a:srgbClr val="262626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grpSp>
          <p:nvGrpSpPr>
            <p:cNvPr id="557" name="Google Shape;557;p37"/>
            <p:cNvGrpSpPr/>
            <p:nvPr/>
          </p:nvGrpSpPr>
          <p:grpSpPr>
            <a:xfrm>
              <a:off x="-59852" y="-98674"/>
              <a:ext cx="925091" cy="746325"/>
              <a:chOff x="-102870" y="-118309"/>
              <a:chExt cx="925528" cy="746907"/>
            </a:xfrm>
          </p:grpSpPr>
          <p:pic>
            <p:nvPicPr>
              <p:cNvPr id="558" name="Google Shape;558;p3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0" y="0"/>
                <a:ext cx="774192" cy="55473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59" name="Google Shape;559;p37"/>
              <p:cNvSpPr txBox="1"/>
              <p:nvPr/>
            </p:nvSpPr>
            <p:spPr>
              <a:xfrm rot="-1367772">
                <a:off x="-42989" y="19373"/>
                <a:ext cx="805766" cy="4715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560" name="Google Shape;560;p37"/>
          <p:cNvGrpSpPr/>
          <p:nvPr/>
        </p:nvGrpSpPr>
        <p:grpSpPr>
          <a:xfrm>
            <a:off x="4336948" y="1487011"/>
            <a:ext cx="2106613" cy="2241903"/>
            <a:chOff x="0" y="0"/>
            <a:chExt cx="2106157" cy="2017396"/>
          </a:xfrm>
        </p:grpSpPr>
        <p:sp>
          <p:nvSpPr>
            <p:cNvPr id="561" name="Google Shape;561;p37"/>
            <p:cNvSpPr/>
            <p:nvPr/>
          </p:nvSpPr>
          <p:spPr>
            <a:xfrm>
              <a:off x="0" y="0"/>
              <a:ext cx="2106157" cy="2017396"/>
            </a:xfrm>
            <a:custGeom>
              <a:rect b="b" l="l" r="r" t="t"/>
              <a:pathLst>
                <a:path extrusionOk="0" h="291" w="304">
                  <a:moveTo>
                    <a:pt x="149" y="0"/>
                  </a:moveTo>
                  <a:cubicBezTo>
                    <a:pt x="78" y="0"/>
                    <a:pt x="19" y="47"/>
                    <a:pt x="0" y="111"/>
                  </a:cubicBezTo>
                  <a:cubicBezTo>
                    <a:pt x="23" y="97"/>
                    <a:pt x="50" y="89"/>
                    <a:pt x="78" y="89"/>
                  </a:cubicBezTo>
                  <a:cubicBezTo>
                    <a:pt x="164" y="89"/>
                    <a:pt x="234" y="159"/>
                    <a:pt x="234" y="246"/>
                  </a:cubicBezTo>
                  <a:cubicBezTo>
                    <a:pt x="234" y="261"/>
                    <a:pt x="231" y="276"/>
                    <a:pt x="227" y="291"/>
                  </a:cubicBezTo>
                  <a:cubicBezTo>
                    <a:pt x="273" y="264"/>
                    <a:pt x="304" y="213"/>
                    <a:pt x="304" y="156"/>
                  </a:cubicBezTo>
                  <a:cubicBezTo>
                    <a:pt x="304" y="70"/>
                    <a:pt x="234" y="0"/>
                    <a:pt x="149" y="0"/>
                  </a:cubicBezTo>
                </a:path>
              </a:pathLst>
            </a:custGeom>
            <a:gradFill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189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62" name="Google Shape;562;p37"/>
            <p:cNvSpPr/>
            <p:nvPr/>
          </p:nvSpPr>
          <p:spPr>
            <a:xfrm>
              <a:off x="9523" y="377766"/>
              <a:ext cx="1809358" cy="1607885"/>
            </a:xfrm>
            <a:custGeom>
              <a:rect b="b" l="l" r="r" t="t"/>
              <a:pathLst>
                <a:path extrusionOk="0" h="10066" w="10144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3921"/>
                  </a:srgbClr>
                </a:gs>
                <a:gs pos="50000">
                  <a:srgbClr val="FFFFFF">
                    <a:alpha val="3176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63" name="Google Shape;563;p37"/>
          <p:cNvGrpSpPr/>
          <p:nvPr/>
        </p:nvGrpSpPr>
        <p:grpSpPr>
          <a:xfrm>
            <a:off x="3387621" y="624468"/>
            <a:ext cx="2129553" cy="2550252"/>
            <a:chOff x="0" y="0"/>
            <a:chExt cx="2129522" cy="2295846"/>
          </a:xfrm>
        </p:grpSpPr>
        <p:sp>
          <p:nvSpPr>
            <p:cNvPr id="564" name="Google Shape;564;p37"/>
            <p:cNvSpPr/>
            <p:nvPr/>
          </p:nvSpPr>
          <p:spPr>
            <a:xfrm>
              <a:off x="0" y="0"/>
              <a:ext cx="2127219" cy="2129412"/>
            </a:xfrm>
            <a:custGeom>
              <a:rect b="b" l="l" r="r" t="t"/>
              <a:pathLst>
                <a:path extrusionOk="0" h="307" w="307">
                  <a:moveTo>
                    <a:pt x="10" y="145"/>
                  </a:moveTo>
                  <a:cubicBezTo>
                    <a:pt x="0" y="214"/>
                    <a:pt x="39" y="279"/>
                    <a:pt x="100" y="307"/>
                  </a:cubicBezTo>
                  <a:cubicBezTo>
                    <a:pt x="89" y="282"/>
                    <a:pt x="85" y="255"/>
                    <a:pt x="89" y="226"/>
                  </a:cubicBezTo>
                  <a:cubicBezTo>
                    <a:pt x="100" y="141"/>
                    <a:pt x="179" y="81"/>
                    <a:pt x="264" y="93"/>
                  </a:cubicBezTo>
                  <a:cubicBezTo>
                    <a:pt x="279" y="95"/>
                    <a:pt x="294" y="99"/>
                    <a:pt x="307" y="105"/>
                  </a:cubicBezTo>
                  <a:cubicBezTo>
                    <a:pt x="287" y="56"/>
                    <a:pt x="241" y="18"/>
                    <a:pt x="184" y="11"/>
                  </a:cubicBezTo>
                  <a:cubicBezTo>
                    <a:pt x="99" y="0"/>
                    <a:pt x="21" y="59"/>
                    <a:pt x="10" y="145"/>
                  </a:cubicBezTo>
                </a:path>
              </a:pathLst>
            </a:custGeom>
            <a:gradFill>
              <a:gsLst>
                <a:gs pos="0">
                  <a:srgbClr val="C73E01"/>
                </a:gs>
                <a:gs pos="27000">
                  <a:srgbClr val="FF7711"/>
                </a:gs>
                <a:gs pos="58999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65" name="Google Shape;565;p37"/>
            <p:cNvSpPr/>
            <p:nvPr/>
          </p:nvSpPr>
          <p:spPr>
            <a:xfrm rot="-4961246">
              <a:off x="311679" y="491689"/>
              <a:ext cx="1810239" cy="1608115"/>
            </a:xfrm>
            <a:custGeom>
              <a:rect b="b" l="l" r="r" t="t"/>
              <a:pathLst>
                <a:path extrusionOk="0" h="10066" w="10144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3921"/>
                  </a:srgbClr>
                </a:gs>
                <a:gs pos="50000">
                  <a:srgbClr val="FFFFFF">
                    <a:alpha val="3176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66" name="Google Shape;566;p37"/>
          <p:cNvGrpSpPr/>
          <p:nvPr/>
        </p:nvGrpSpPr>
        <p:grpSpPr>
          <a:xfrm>
            <a:off x="2528784" y="1887414"/>
            <a:ext cx="2296917" cy="2287763"/>
            <a:chOff x="0" y="0"/>
            <a:chExt cx="2297518" cy="2058015"/>
          </a:xfrm>
        </p:grpSpPr>
        <p:sp>
          <p:nvSpPr>
            <p:cNvPr id="567" name="Google Shape;567;p37"/>
            <p:cNvSpPr/>
            <p:nvPr/>
          </p:nvSpPr>
          <p:spPr>
            <a:xfrm>
              <a:off x="0" y="0"/>
              <a:ext cx="2127806" cy="2058015"/>
            </a:xfrm>
            <a:custGeom>
              <a:rect b="b" l="l" r="r" t="t"/>
              <a:pathLst>
                <a:path extrusionOk="0" h="297" w="307">
                  <a:moveTo>
                    <a:pt x="153" y="294"/>
                  </a:moveTo>
                  <a:cubicBezTo>
                    <a:pt x="223" y="297"/>
                    <a:pt x="285" y="252"/>
                    <a:pt x="307" y="189"/>
                  </a:cubicBezTo>
                  <a:cubicBezTo>
                    <a:pt x="283" y="202"/>
                    <a:pt x="256" y="208"/>
                    <a:pt x="227" y="207"/>
                  </a:cubicBezTo>
                  <a:cubicBezTo>
                    <a:pt x="141" y="203"/>
                    <a:pt x="75" y="131"/>
                    <a:pt x="78" y="45"/>
                  </a:cubicBezTo>
                  <a:cubicBezTo>
                    <a:pt x="79" y="29"/>
                    <a:pt x="82" y="15"/>
                    <a:pt x="87" y="0"/>
                  </a:cubicBezTo>
                  <a:cubicBezTo>
                    <a:pt x="40" y="26"/>
                    <a:pt x="7" y="74"/>
                    <a:pt x="4" y="131"/>
                  </a:cubicBezTo>
                  <a:cubicBezTo>
                    <a:pt x="0" y="217"/>
                    <a:pt x="67" y="290"/>
                    <a:pt x="153" y="294"/>
                  </a:cubicBezTo>
                </a:path>
              </a:pathLst>
            </a:custGeom>
            <a:gradFill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68" name="Google Shape;568;p37"/>
            <p:cNvSpPr/>
            <p:nvPr/>
          </p:nvSpPr>
          <p:spPr>
            <a:xfrm rot="10462779">
              <a:off x="412858" y="109485"/>
              <a:ext cx="1810223" cy="1608965"/>
            </a:xfrm>
            <a:custGeom>
              <a:rect b="b" l="l" r="r" t="t"/>
              <a:pathLst>
                <a:path extrusionOk="0" h="10066" w="10144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3921"/>
                  </a:srgbClr>
                </a:gs>
                <a:gs pos="50000">
                  <a:srgbClr val="FFFFFF">
                    <a:alpha val="3176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69" name="Google Shape;569;p37"/>
          <p:cNvGrpSpPr/>
          <p:nvPr/>
        </p:nvGrpSpPr>
        <p:grpSpPr>
          <a:xfrm>
            <a:off x="3705708" y="2386371"/>
            <a:ext cx="2044112" cy="2580793"/>
            <a:chOff x="-1000" y="-103392"/>
            <a:chExt cx="2043973" cy="2322801"/>
          </a:xfrm>
        </p:grpSpPr>
        <p:sp>
          <p:nvSpPr>
            <p:cNvPr id="570" name="Google Shape;570;p37"/>
            <p:cNvSpPr/>
            <p:nvPr/>
          </p:nvSpPr>
          <p:spPr>
            <a:xfrm>
              <a:off x="0" y="100016"/>
              <a:ext cx="2042973" cy="2119393"/>
            </a:xfrm>
            <a:custGeom>
              <a:rect b="b" l="l" r="r" t="t"/>
              <a:pathLst>
                <a:path extrusionOk="0" h="306" w="295">
                  <a:moveTo>
                    <a:pt x="293" y="152"/>
                  </a:moveTo>
                  <a:cubicBezTo>
                    <a:pt x="295" y="82"/>
                    <a:pt x="250" y="21"/>
                    <a:pt x="187" y="0"/>
                  </a:cubicBezTo>
                  <a:cubicBezTo>
                    <a:pt x="200" y="23"/>
                    <a:pt x="206" y="50"/>
                    <a:pt x="205" y="79"/>
                  </a:cubicBezTo>
                  <a:cubicBezTo>
                    <a:pt x="203" y="165"/>
                    <a:pt x="131" y="232"/>
                    <a:pt x="45" y="230"/>
                  </a:cubicBezTo>
                  <a:cubicBezTo>
                    <a:pt x="29" y="229"/>
                    <a:pt x="14" y="226"/>
                    <a:pt x="0" y="222"/>
                  </a:cubicBezTo>
                  <a:cubicBezTo>
                    <a:pt x="26" y="269"/>
                    <a:pt x="75" y="301"/>
                    <a:pt x="132" y="303"/>
                  </a:cubicBezTo>
                  <a:cubicBezTo>
                    <a:pt x="218" y="306"/>
                    <a:pt x="290" y="238"/>
                    <a:pt x="293" y="152"/>
                  </a:cubicBezTo>
                </a:path>
              </a:pathLst>
            </a:custGeom>
            <a:gradFill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1" name="Google Shape;571;p37"/>
            <p:cNvSpPr/>
            <p:nvPr/>
          </p:nvSpPr>
          <p:spPr>
            <a:xfrm rot="4918452">
              <a:off x="16572" y="100895"/>
              <a:ext cx="1809818" cy="1608028"/>
            </a:xfrm>
            <a:custGeom>
              <a:rect b="b" l="l" r="r" t="t"/>
              <a:pathLst>
                <a:path extrusionOk="0" h="10066" w="10144">
                  <a:moveTo>
                    <a:pt x="5486" y="74"/>
                  </a:moveTo>
                  <a:cubicBezTo>
                    <a:pt x="2829" y="-455"/>
                    <a:pt x="168" y="2026"/>
                    <a:pt x="0" y="2425"/>
                  </a:cubicBezTo>
                  <a:cubicBezTo>
                    <a:pt x="697" y="2010"/>
                    <a:pt x="1855" y="1211"/>
                    <a:pt x="4244" y="1659"/>
                  </a:cubicBezTo>
                  <a:cubicBezTo>
                    <a:pt x="6063" y="2000"/>
                    <a:pt x="7465" y="3474"/>
                    <a:pt x="8243" y="4875"/>
                  </a:cubicBezTo>
                  <a:cubicBezTo>
                    <a:pt x="9021" y="6276"/>
                    <a:pt x="9225" y="8827"/>
                    <a:pt x="8907" y="10066"/>
                  </a:cubicBezTo>
                  <a:cubicBezTo>
                    <a:pt x="10115" y="8383"/>
                    <a:pt x="10442" y="5666"/>
                    <a:pt x="9872" y="4001"/>
                  </a:cubicBezTo>
                  <a:cubicBezTo>
                    <a:pt x="9302" y="2336"/>
                    <a:pt x="8143" y="603"/>
                    <a:pt x="5486" y="7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3921"/>
                  </a:srgbClr>
                </a:gs>
                <a:gs pos="50000">
                  <a:srgbClr val="FFFFFF">
                    <a:alpha val="3176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72" name="Google Shape;572;p37"/>
          <p:cNvGrpSpPr/>
          <p:nvPr/>
        </p:nvGrpSpPr>
        <p:grpSpPr>
          <a:xfrm>
            <a:off x="1229356" y="717925"/>
            <a:ext cx="2204243" cy="887236"/>
            <a:chOff x="794" y="0"/>
            <a:chExt cx="2204243" cy="798512"/>
          </a:xfrm>
        </p:grpSpPr>
        <p:grpSp>
          <p:nvGrpSpPr>
            <p:cNvPr id="573" name="Google Shape;573;p37"/>
            <p:cNvGrpSpPr/>
            <p:nvPr/>
          </p:nvGrpSpPr>
          <p:grpSpPr>
            <a:xfrm flipH="1">
              <a:off x="139700" y="0"/>
              <a:ext cx="2065337" cy="798512"/>
              <a:chOff x="0" y="0"/>
              <a:chExt cx="1301" cy="503"/>
            </a:xfrm>
          </p:grpSpPr>
          <p:sp>
            <p:nvSpPr>
              <p:cNvPr id="574" name="Google Shape;574;p37"/>
              <p:cNvSpPr/>
              <p:nvPr/>
            </p:nvSpPr>
            <p:spPr>
              <a:xfrm flipH="1" rot="5400000">
                <a:off x="-81" y="239"/>
                <a:ext cx="252" cy="90"/>
              </a:xfrm>
              <a:custGeom>
                <a:rect b="b" l="l" r="r" t="t"/>
                <a:pathLst>
                  <a:path extrusionOk="0" h="15" w="42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C73E01"/>
                  </a:gs>
                  <a:gs pos="27000">
                    <a:srgbClr val="FF7711"/>
                  </a:gs>
                  <a:gs pos="58999">
                    <a:srgbClr val="FFAA01"/>
                  </a:gs>
                  <a:gs pos="80000">
                    <a:srgbClr val="FFC000"/>
                  </a:gs>
                  <a:gs pos="100000">
                    <a:srgbClr val="FECE02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" y="0"/>
                <a:ext cx="1218" cy="503"/>
              </a:xfrm>
              <a:prstGeom prst="roundRect">
                <a:avLst>
                  <a:gd fmla="val 9111" name="adj"/>
                </a:avLst>
              </a:prstGeom>
              <a:solidFill>
                <a:schemeClr val="lt1">
                  <a:alpha val="64705"/>
                </a:schemeClr>
              </a:solidFill>
              <a:ln cap="flat" cmpd="sng" w="9525">
                <a:solidFill>
                  <a:schemeClr val="dk1">
                    <a:alpha val="36862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76" name="Google Shape;576;p37"/>
            <p:cNvSpPr txBox="1"/>
            <p:nvPr/>
          </p:nvSpPr>
          <p:spPr>
            <a:xfrm>
              <a:off x="794" y="208847"/>
              <a:ext cx="1839912" cy="470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Do you wonder what the</a:t>
              </a:r>
              <a:endParaRPr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7" name="Google Shape;577;p37"/>
            <p:cNvSpPr/>
            <p:nvPr/>
          </p:nvSpPr>
          <p:spPr>
            <a:xfrm>
              <a:off x="1806575" y="247650"/>
              <a:ext cx="68262" cy="69850"/>
            </a:xfrm>
            <a:prstGeom prst="ellipse">
              <a:avLst/>
            </a:prstGeom>
            <a:gradFill>
              <a:gsLst>
                <a:gs pos="0">
                  <a:srgbClr val="C73E01"/>
                </a:gs>
                <a:gs pos="27000">
                  <a:srgbClr val="FF7711"/>
                </a:gs>
                <a:gs pos="58999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78" name="Google Shape;578;p37"/>
            <p:cNvSpPr/>
            <p:nvPr/>
          </p:nvSpPr>
          <p:spPr>
            <a:xfrm>
              <a:off x="1806575" y="519112"/>
              <a:ext cx="68262" cy="68263"/>
            </a:xfrm>
            <a:prstGeom prst="ellipse">
              <a:avLst/>
            </a:prstGeom>
            <a:gradFill>
              <a:gsLst>
                <a:gs pos="0">
                  <a:srgbClr val="C73E01"/>
                </a:gs>
                <a:gs pos="27000">
                  <a:srgbClr val="FF7711"/>
                </a:gs>
                <a:gs pos="58999">
                  <a:srgbClr val="FFAA01"/>
                </a:gs>
                <a:gs pos="80000">
                  <a:srgbClr val="FFC000"/>
                </a:gs>
                <a:gs pos="100000">
                  <a:srgbClr val="FECE02"/>
                </a:gs>
              </a:gsLst>
              <a:lin ang="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79" name="Google Shape;579;p37"/>
          <p:cNvGrpSpPr/>
          <p:nvPr/>
        </p:nvGrpSpPr>
        <p:grpSpPr>
          <a:xfrm>
            <a:off x="408601" y="3353205"/>
            <a:ext cx="2197970" cy="887237"/>
            <a:chOff x="11830" y="0"/>
            <a:chExt cx="2197970" cy="798513"/>
          </a:xfrm>
        </p:grpSpPr>
        <p:grpSp>
          <p:nvGrpSpPr>
            <p:cNvPr id="580" name="Google Shape;580;p37"/>
            <p:cNvGrpSpPr/>
            <p:nvPr/>
          </p:nvGrpSpPr>
          <p:grpSpPr>
            <a:xfrm flipH="1">
              <a:off x="144463" y="0"/>
              <a:ext cx="2065337" cy="798513"/>
              <a:chOff x="0" y="0"/>
              <a:chExt cx="1301" cy="503"/>
            </a:xfrm>
          </p:grpSpPr>
          <p:sp>
            <p:nvSpPr>
              <p:cNvPr id="581" name="Google Shape;581;p37"/>
              <p:cNvSpPr/>
              <p:nvPr/>
            </p:nvSpPr>
            <p:spPr>
              <a:xfrm rot="5400000">
                <a:off x="-81" y="185"/>
                <a:ext cx="252" cy="90"/>
              </a:xfrm>
              <a:custGeom>
                <a:rect b="b" l="l" r="r" t="t"/>
                <a:pathLst>
                  <a:path extrusionOk="0" h="15" w="42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BE1247"/>
                  </a:gs>
                  <a:gs pos="27000">
                    <a:srgbClr val="D2144F"/>
                  </a:gs>
                  <a:gs pos="66000">
                    <a:srgbClr val="F87477"/>
                  </a:gs>
                  <a:gs pos="100000">
                    <a:srgbClr val="FA9496"/>
                  </a:gs>
                </a:gsLst>
                <a:lin ang="540000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83" y="0"/>
                <a:ext cx="1218" cy="503"/>
              </a:xfrm>
              <a:prstGeom prst="roundRect">
                <a:avLst>
                  <a:gd fmla="val 8315" name="adj"/>
                </a:avLst>
              </a:prstGeom>
              <a:solidFill>
                <a:schemeClr val="lt1">
                  <a:alpha val="64705"/>
                </a:schemeClr>
              </a:solidFill>
              <a:ln cap="flat" cmpd="sng" w="9525">
                <a:solidFill>
                  <a:schemeClr val="dk1">
                    <a:alpha val="36862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83" name="Google Shape;583;p37"/>
            <p:cNvSpPr txBox="1"/>
            <p:nvPr/>
          </p:nvSpPr>
          <p:spPr>
            <a:xfrm>
              <a:off x="11830" y="163807"/>
              <a:ext cx="1839913" cy="2769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Enjoy the little things</a:t>
              </a:r>
              <a:endParaRPr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4" name="Google Shape;584;p37"/>
            <p:cNvSpPr/>
            <p:nvPr/>
          </p:nvSpPr>
          <p:spPr>
            <a:xfrm>
              <a:off x="1876425" y="246063"/>
              <a:ext cx="68263" cy="69850"/>
            </a:xfrm>
            <a:prstGeom prst="ellipse">
              <a:avLst/>
            </a:prstGeom>
            <a:gradFill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85" name="Google Shape;585;p37"/>
            <p:cNvSpPr/>
            <p:nvPr/>
          </p:nvSpPr>
          <p:spPr>
            <a:xfrm>
              <a:off x="1876425" y="517525"/>
              <a:ext cx="68263" cy="69850"/>
            </a:xfrm>
            <a:prstGeom prst="ellipse">
              <a:avLst/>
            </a:prstGeom>
            <a:gradFill>
              <a:gsLst>
                <a:gs pos="0">
                  <a:srgbClr val="BE1247"/>
                </a:gs>
                <a:gs pos="27000">
                  <a:srgbClr val="D2144F"/>
                </a:gs>
                <a:gs pos="66000">
                  <a:srgbClr val="F87477"/>
                </a:gs>
                <a:gs pos="100000">
                  <a:srgbClr val="FA9496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86" name="Google Shape;586;p37"/>
          <p:cNvGrpSpPr/>
          <p:nvPr/>
        </p:nvGrpSpPr>
        <p:grpSpPr>
          <a:xfrm>
            <a:off x="6324496" y="1065440"/>
            <a:ext cx="2168402" cy="887236"/>
            <a:chOff x="0" y="0"/>
            <a:chExt cx="2168402" cy="798512"/>
          </a:xfrm>
        </p:grpSpPr>
        <p:grpSp>
          <p:nvGrpSpPr>
            <p:cNvPr id="587" name="Google Shape;587;p37"/>
            <p:cNvGrpSpPr/>
            <p:nvPr/>
          </p:nvGrpSpPr>
          <p:grpSpPr>
            <a:xfrm>
              <a:off x="0" y="0"/>
              <a:ext cx="2065338" cy="798512"/>
              <a:chOff x="0" y="0"/>
              <a:chExt cx="1301" cy="503"/>
            </a:xfrm>
          </p:grpSpPr>
          <p:sp>
            <p:nvSpPr>
              <p:cNvPr id="588" name="Google Shape;588;p37"/>
              <p:cNvSpPr/>
              <p:nvPr/>
            </p:nvSpPr>
            <p:spPr>
              <a:xfrm flipH="1" rot="5400000">
                <a:off x="-81" y="230"/>
                <a:ext cx="252" cy="90"/>
              </a:xfrm>
              <a:custGeom>
                <a:rect b="b" l="l" r="r" t="t"/>
                <a:pathLst>
                  <a:path extrusionOk="0" h="15" w="42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119707"/>
                  </a:gs>
                  <a:gs pos="17999">
                    <a:srgbClr val="119707"/>
                  </a:gs>
                  <a:gs pos="67000">
                    <a:srgbClr val="8AD53F"/>
                  </a:gs>
                  <a:gs pos="100000">
                    <a:srgbClr val="BCEB6F"/>
                  </a:gs>
                </a:gsLst>
                <a:lin ang="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83" y="0"/>
                <a:ext cx="1218" cy="503"/>
              </a:xfrm>
              <a:prstGeom prst="roundRect">
                <a:avLst>
                  <a:gd fmla="val 7125" name="adj"/>
                </a:avLst>
              </a:prstGeom>
              <a:solidFill>
                <a:schemeClr val="lt1">
                  <a:alpha val="64705"/>
                </a:schemeClr>
              </a:solidFill>
              <a:ln cap="flat" cmpd="sng" w="9525">
                <a:solidFill>
                  <a:schemeClr val="dk1">
                    <a:alpha val="36862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90" name="Google Shape;590;p37"/>
            <p:cNvSpPr txBox="1"/>
            <p:nvPr/>
          </p:nvSpPr>
          <p:spPr>
            <a:xfrm flipH="1">
              <a:off x="328490" y="176822"/>
              <a:ext cx="1839912" cy="470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God sometimes removes people</a:t>
              </a:r>
              <a:endParaRPr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1" name="Google Shape;591;p37"/>
            <p:cNvSpPr/>
            <p:nvPr/>
          </p:nvSpPr>
          <p:spPr>
            <a:xfrm>
              <a:off x="295275" y="244475"/>
              <a:ext cx="69850" cy="68262"/>
            </a:xfrm>
            <a:prstGeom prst="ellipse">
              <a:avLst/>
            </a:prstGeom>
            <a:gradFill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2" name="Google Shape;592;p37"/>
            <p:cNvSpPr/>
            <p:nvPr/>
          </p:nvSpPr>
          <p:spPr>
            <a:xfrm>
              <a:off x="295275" y="515937"/>
              <a:ext cx="69850" cy="68263"/>
            </a:xfrm>
            <a:prstGeom prst="ellipse">
              <a:avLst/>
            </a:prstGeom>
            <a:gradFill>
              <a:gsLst>
                <a:gs pos="0">
                  <a:srgbClr val="119707"/>
                </a:gs>
                <a:gs pos="17999">
                  <a:srgbClr val="119707"/>
                </a:gs>
                <a:gs pos="67000">
                  <a:srgbClr val="8AD53F"/>
                </a:gs>
                <a:gs pos="100000">
                  <a:srgbClr val="BCEB6F"/>
                </a:gs>
              </a:gsLst>
              <a:lin ang="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593" name="Google Shape;593;p37"/>
          <p:cNvGrpSpPr/>
          <p:nvPr/>
        </p:nvGrpSpPr>
        <p:grpSpPr>
          <a:xfrm>
            <a:off x="5805204" y="3891103"/>
            <a:ext cx="2200275" cy="887237"/>
            <a:chOff x="0" y="0"/>
            <a:chExt cx="2200275" cy="798513"/>
          </a:xfrm>
        </p:grpSpPr>
        <p:grpSp>
          <p:nvGrpSpPr>
            <p:cNvPr id="594" name="Google Shape;594;p37"/>
            <p:cNvGrpSpPr/>
            <p:nvPr/>
          </p:nvGrpSpPr>
          <p:grpSpPr>
            <a:xfrm>
              <a:off x="0" y="0"/>
              <a:ext cx="2065338" cy="798513"/>
              <a:chOff x="0" y="0"/>
              <a:chExt cx="1301" cy="503"/>
            </a:xfrm>
          </p:grpSpPr>
          <p:sp>
            <p:nvSpPr>
              <p:cNvPr id="595" name="Google Shape;595;p37"/>
              <p:cNvSpPr/>
              <p:nvPr/>
            </p:nvSpPr>
            <p:spPr>
              <a:xfrm rot="5400000">
                <a:off x="-81" y="230"/>
                <a:ext cx="252" cy="90"/>
              </a:xfrm>
              <a:custGeom>
                <a:rect b="b" l="l" r="r" t="t"/>
                <a:pathLst>
                  <a:path extrusionOk="0" h="15" w="42">
                    <a:moveTo>
                      <a:pt x="14" y="0"/>
                    </a:moveTo>
                    <a:cubicBezTo>
                      <a:pt x="12" y="0"/>
                      <a:pt x="0" y="15"/>
                      <a:pt x="0" y="15"/>
                    </a:cubicBezTo>
                    <a:cubicBezTo>
                      <a:pt x="42" y="0"/>
                      <a:pt x="42" y="0"/>
                      <a:pt x="42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adFill>
                <a:gsLst>
                  <a:gs pos="0">
                    <a:srgbClr val="006A96"/>
                  </a:gs>
                  <a:gs pos="17000">
                    <a:srgbClr val="006A96"/>
                  </a:gs>
                  <a:gs pos="56000">
                    <a:srgbClr val="009AD9"/>
                  </a:gs>
                  <a:gs pos="100000">
                    <a:srgbClr val="00B8FF"/>
                  </a:gs>
                </a:gsLst>
                <a:lin ang="5400000" scaled="0"/>
              </a:gradFill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3" y="0"/>
                <a:ext cx="1218" cy="503"/>
              </a:xfrm>
              <a:prstGeom prst="roundRect">
                <a:avLst>
                  <a:gd fmla="val 8315" name="adj"/>
                </a:avLst>
              </a:prstGeom>
              <a:solidFill>
                <a:schemeClr val="lt1">
                  <a:alpha val="64705"/>
                </a:schemeClr>
              </a:solidFill>
              <a:ln cap="flat" cmpd="sng" w="9525">
                <a:solidFill>
                  <a:schemeClr val="dk1">
                    <a:alpha val="36862"/>
                  </a:schemeClr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000000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597" name="Google Shape;597;p37"/>
            <p:cNvSpPr txBox="1"/>
            <p:nvPr/>
          </p:nvSpPr>
          <p:spPr>
            <a:xfrm flipH="1">
              <a:off x="360363" y="128588"/>
              <a:ext cx="1839912" cy="4708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Everyone wants, happiness.</a:t>
              </a:r>
              <a:endParaRPr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8" name="Google Shape;598;p37"/>
            <p:cNvSpPr/>
            <p:nvPr/>
          </p:nvSpPr>
          <p:spPr>
            <a:xfrm>
              <a:off x="250825" y="234950"/>
              <a:ext cx="69850" cy="68263"/>
            </a:xfrm>
            <a:prstGeom prst="ellipse">
              <a:avLst/>
            </a:prstGeom>
            <a:gradFill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599" name="Google Shape;599;p37"/>
            <p:cNvSpPr/>
            <p:nvPr/>
          </p:nvSpPr>
          <p:spPr>
            <a:xfrm>
              <a:off x="250825" y="506413"/>
              <a:ext cx="69850" cy="68262"/>
            </a:xfrm>
            <a:prstGeom prst="ellipse">
              <a:avLst/>
            </a:prstGeom>
            <a:gradFill>
              <a:gsLst>
                <a:gs pos="0">
                  <a:srgbClr val="006A96"/>
                </a:gs>
                <a:gs pos="17000">
                  <a:srgbClr val="006A96"/>
                </a:gs>
                <a:gs pos="56000">
                  <a:srgbClr val="009AD9"/>
                </a:gs>
                <a:gs pos="100000">
                  <a:srgbClr val="00B8FF"/>
                </a:gs>
              </a:gsLst>
              <a:lin ang="5400000" scaled="0"/>
            </a:gra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00" name="Google Shape;600;p37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3879" y="1174198"/>
            <a:ext cx="1912938" cy="17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7" name="Google Shape;60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50768" y="1174198"/>
            <a:ext cx="1908175" cy="1620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42867" y="1936198"/>
            <a:ext cx="2182812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8164" y="2017664"/>
            <a:ext cx="3987800" cy="2382838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38"/>
          <p:cNvSpPr/>
          <p:nvPr/>
        </p:nvSpPr>
        <p:spPr>
          <a:xfrm>
            <a:off x="2318809" y="1461536"/>
            <a:ext cx="6463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38"/>
          <p:cNvSpPr/>
          <p:nvPr/>
        </p:nvSpPr>
        <p:spPr>
          <a:xfrm>
            <a:off x="2378053" y="2878353"/>
            <a:ext cx="65915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48%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38"/>
          <p:cNvSpPr/>
          <p:nvPr/>
        </p:nvSpPr>
        <p:spPr>
          <a:xfrm>
            <a:off x="4628620" y="2302911"/>
            <a:ext cx="646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38"/>
          <p:cNvSpPr/>
          <p:nvPr/>
        </p:nvSpPr>
        <p:spPr>
          <a:xfrm>
            <a:off x="3604683" y="1331361"/>
            <a:ext cx="64633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12%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38"/>
          <p:cNvSpPr txBox="1"/>
          <p:nvPr/>
        </p:nvSpPr>
        <p:spPr>
          <a:xfrm>
            <a:off x="6165382" y="1853661"/>
            <a:ext cx="2292715" cy="1061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People who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touch your heart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are always with you.</a:t>
            </a:r>
            <a:endParaRPr sz="1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5" name="Google Shape;615;p38"/>
          <p:cNvSpPr/>
          <p:nvPr/>
        </p:nvSpPr>
        <p:spPr>
          <a:xfrm>
            <a:off x="6248356" y="1415220"/>
            <a:ext cx="2286000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216EB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Annual</a:t>
            </a:r>
            <a:endParaRPr b="1" sz="2400">
              <a:solidFill>
                <a:srgbClr val="216EB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616" name="Google Shape;616;p38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" name="Google Shape;622;p39"/>
          <p:cNvGrpSpPr/>
          <p:nvPr/>
        </p:nvGrpSpPr>
        <p:grpSpPr>
          <a:xfrm>
            <a:off x="2057560" y="1004381"/>
            <a:ext cx="1981054" cy="1707469"/>
            <a:chOff x="2625725" y="1139825"/>
            <a:chExt cx="2574925" cy="2219325"/>
          </a:xfrm>
        </p:grpSpPr>
        <p:sp>
          <p:nvSpPr>
            <p:cNvPr id="623" name="Google Shape;623;p39"/>
            <p:cNvSpPr/>
            <p:nvPr/>
          </p:nvSpPr>
          <p:spPr>
            <a:xfrm>
              <a:off x="2625725" y="1139825"/>
              <a:ext cx="2574925" cy="2219325"/>
            </a:xfrm>
            <a:custGeom>
              <a:rect b="b" l="l" r="r" t="t"/>
              <a:pathLst>
                <a:path extrusionOk="0" h="1410" w="163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>
              <a:gsLst>
                <a:gs pos="0">
                  <a:srgbClr val="0066CC"/>
                </a:gs>
                <a:gs pos="100000">
                  <a:srgbClr val="33CCFF"/>
                </a:gs>
              </a:gsLst>
              <a:lin ang="5400000" scaled="0"/>
            </a:gradFill>
            <a:ln>
              <a:noFill/>
            </a:ln>
            <a:effectLst>
              <a:outerShdw rotWithShape="0" algn="ctr" dir="2700000" dist="35921">
                <a:schemeClr val="dk1">
                  <a:alpha val="4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2819400" y="1295400"/>
              <a:ext cx="2184400" cy="1885950"/>
            </a:xfrm>
            <a:custGeom>
              <a:rect b="b" l="l" r="r" t="t"/>
              <a:pathLst>
                <a:path extrusionOk="0" h="1410" w="163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25" name="Google Shape;625;p39"/>
            <p:cNvSpPr txBox="1"/>
            <p:nvPr/>
          </p:nvSpPr>
          <p:spPr>
            <a:xfrm>
              <a:off x="3143975" y="2451100"/>
              <a:ext cx="1497151" cy="48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Transport</a:t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26" name="Google Shape;626;p39"/>
          <p:cNvGrpSpPr/>
          <p:nvPr/>
        </p:nvGrpSpPr>
        <p:grpSpPr>
          <a:xfrm>
            <a:off x="6502244" y="1955542"/>
            <a:ext cx="1701044" cy="4270709"/>
            <a:chOff x="0" y="0"/>
            <a:chExt cx="1883" cy="5243"/>
          </a:xfrm>
        </p:grpSpPr>
        <p:pic>
          <p:nvPicPr>
            <p:cNvPr id="627" name="Google Shape;627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08" y="223"/>
              <a:ext cx="875" cy="43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8" name="Google Shape;628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115"/>
              <a:ext cx="1460" cy="4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9" name="Google Shape;629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38" y="0"/>
              <a:ext cx="842" cy="524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0" name="Google Shape;630;p39"/>
          <p:cNvGrpSpPr/>
          <p:nvPr/>
        </p:nvGrpSpPr>
        <p:grpSpPr>
          <a:xfrm>
            <a:off x="3124332" y="2794624"/>
            <a:ext cx="1981054" cy="1707469"/>
            <a:chOff x="3984625" y="3517900"/>
            <a:chExt cx="2574925" cy="2219325"/>
          </a:xfrm>
        </p:grpSpPr>
        <p:sp>
          <p:nvSpPr>
            <p:cNvPr id="631" name="Google Shape;631;p39"/>
            <p:cNvSpPr/>
            <p:nvPr/>
          </p:nvSpPr>
          <p:spPr>
            <a:xfrm>
              <a:off x="3984625" y="3517900"/>
              <a:ext cx="2574925" cy="2219325"/>
            </a:xfrm>
            <a:custGeom>
              <a:rect b="b" l="l" r="r" t="t"/>
              <a:pathLst>
                <a:path extrusionOk="0" h="1410" w="163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FF9900"/>
                </a:gs>
              </a:gsLst>
              <a:lin ang="5400000" scaled="0"/>
            </a:gradFill>
            <a:ln>
              <a:noFill/>
            </a:ln>
            <a:effectLst>
              <a:outerShdw rotWithShape="0" algn="ctr" dir="2700000" dist="35921">
                <a:schemeClr val="dk1">
                  <a:alpha val="4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4181475" y="3673475"/>
              <a:ext cx="2184400" cy="1885950"/>
            </a:xfrm>
            <a:custGeom>
              <a:rect b="b" l="l" r="r" t="t"/>
              <a:pathLst>
                <a:path extrusionOk="0" h="1410" w="163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3" name="Google Shape;633;p39"/>
            <p:cNvSpPr txBox="1"/>
            <p:nvPr/>
          </p:nvSpPr>
          <p:spPr>
            <a:xfrm>
              <a:off x="4739739" y="4724366"/>
              <a:ext cx="1229707" cy="48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Success</a:t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34" name="Google Shape;634;p39"/>
          <p:cNvGrpSpPr/>
          <p:nvPr/>
        </p:nvGrpSpPr>
        <p:grpSpPr>
          <a:xfrm>
            <a:off x="990788" y="2794624"/>
            <a:ext cx="1981054" cy="1707469"/>
            <a:chOff x="1263650" y="3517900"/>
            <a:chExt cx="2574925" cy="2219325"/>
          </a:xfrm>
        </p:grpSpPr>
        <p:sp>
          <p:nvSpPr>
            <p:cNvPr id="635" name="Google Shape;635;p39"/>
            <p:cNvSpPr/>
            <p:nvPr/>
          </p:nvSpPr>
          <p:spPr>
            <a:xfrm>
              <a:off x="1263650" y="3517900"/>
              <a:ext cx="2574925" cy="2219325"/>
            </a:xfrm>
            <a:custGeom>
              <a:rect b="b" l="l" r="r" t="t"/>
              <a:pathLst>
                <a:path extrusionOk="0" h="1410" w="163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5400000" scaled="0"/>
            </a:gradFill>
            <a:ln>
              <a:noFill/>
            </a:ln>
            <a:effectLst>
              <a:outerShdw rotWithShape="0" algn="ctr" dir="2700000" dist="35921">
                <a:schemeClr val="dk1">
                  <a:alpha val="49803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1460500" y="3673475"/>
              <a:ext cx="2184400" cy="1885950"/>
            </a:xfrm>
            <a:custGeom>
              <a:rect b="b" l="l" r="r" t="t"/>
              <a:pathLst>
                <a:path extrusionOk="0" h="1410" w="1630">
                  <a:moveTo>
                    <a:pt x="0" y="1410"/>
                  </a:moveTo>
                  <a:lnTo>
                    <a:pt x="814" y="0"/>
                  </a:lnTo>
                  <a:lnTo>
                    <a:pt x="1630" y="1410"/>
                  </a:lnTo>
                  <a:lnTo>
                    <a:pt x="0" y="141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FFFFF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37" name="Google Shape;637;p39"/>
            <p:cNvSpPr txBox="1"/>
            <p:nvPr/>
          </p:nvSpPr>
          <p:spPr>
            <a:xfrm>
              <a:off x="2138362" y="4684712"/>
              <a:ext cx="825500" cy="48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Split</a:t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638" name="Google Shape;638;p39"/>
          <p:cNvGrpSpPr/>
          <p:nvPr/>
        </p:nvGrpSpPr>
        <p:grpSpPr>
          <a:xfrm>
            <a:off x="1992148" y="2732040"/>
            <a:ext cx="2327923" cy="2049452"/>
            <a:chOff x="2508250" y="3352800"/>
            <a:chExt cx="3025775" cy="2663825"/>
          </a:xfrm>
        </p:grpSpPr>
        <p:pic>
          <p:nvPicPr>
            <p:cNvPr id="639" name="Google Shape;639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08250" y="3352800"/>
              <a:ext cx="3025775" cy="2663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40" name="Google Shape;640;p39"/>
            <p:cNvSpPr txBox="1"/>
            <p:nvPr/>
          </p:nvSpPr>
          <p:spPr>
            <a:xfrm>
              <a:off x="3240193" y="3881748"/>
              <a:ext cx="1304715" cy="48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Suggest</a:t>
              </a:r>
              <a:endParaRPr b="1"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41" name="Google Shape;641;p39"/>
          <p:cNvSpPr txBox="1"/>
          <p:nvPr/>
        </p:nvSpPr>
        <p:spPr>
          <a:xfrm>
            <a:off x="3871921" y="1004380"/>
            <a:ext cx="142058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Conferences</a:t>
            </a:r>
            <a:endParaRPr b="1" sz="18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642" name="Google Shape;642;p39"/>
          <p:cNvSpPr txBox="1"/>
          <p:nvPr/>
        </p:nvSpPr>
        <p:spPr>
          <a:xfrm>
            <a:off x="3967433" y="1474255"/>
            <a:ext cx="24320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 not afraid of going slowly, </a:t>
            </a:r>
            <a:endParaRPr sz="14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rPr>
              <a:t>be afraid only of standing still</a:t>
            </a:r>
            <a:endParaRPr/>
          </a:p>
        </p:txBody>
      </p:sp>
      <p:sp>
        <p:nvSpPr>
          <p:cNvPr id="643" name="Google Shape;643;p39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562" y="1498943"/>
            <a:ext cx="9144000" cy="3642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17" y="1"/>
            <a:ext cx="8320353" cy="1623840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p40"/>
          <p:cNvSpPr txBox="1"/>
          <p:nvPr/>
        </p:nvSpPr>
        <p:spPr>
          <a:xfrm>
            <a:off x="1648877" y="448657"/>
            <a:ext cx="366638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4800">
                <a:solidFill>
                  <a:srgbClr val="2A8910"/>
                </a:solidFill>
                <a:latin typeface="Candara"/>
                <a:ea typeface="Candara"/>
                <a:cs typeface="Candara"/>
                <a:sym typeface="Candara"/>
              </a:rPr>
              <a:t>THANK YOU !</a:t>
            </a:r>
            <a:endParaRPr b="1" sz="4800">
              <a:solidFill>
                <a:srgbClr val="2A891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52" name="Google Shape;65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15129" y="0"/>
            <a:ext cx="1529082" cy="4784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25054" y="2272024"/>
            <a:ext cx="3208926" cy="27200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4" name="Google Shape;654;p40"/>
          <p:cNvGrpSpPr/>
          <p:nvPr/>
        </p:nvGrpSpPr>
        <p:grpSpPr>
          <a:xfrm>
            <a:off x="1600278" y="2266958"/>
            <a:ext cx="3428910" cy="372147"/>
            <a:chOff x="1299454" y="1918476"/>
            <a:chExt cx="3428910" cy="372147"/>
          </a:xfrm>
        </p:grpSpPr>
        <p:sp>
          <p:nvSpPr>
            <p:cNvPr id="655" name="Google Shape;655;p40"/>
            <p:cNvSpPr/>
            <p:nvPr/>
          </p:nvSpPr>
          <p:spPr>
            <a:xfrm>
              <a:off x="1299454" y="1927712"/>
              <a:ext cx="3428910" cy="362911"/>
            </a:xfrm>
            <a:prstGeom prst="round2DiagRect">
              <a:avLst>
                <a:gd fmla="val 50000" name="adj1"/>
                <a:gd fmla="val 0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656" name="Google Shape;656;p40"/>
            <p:cNvSpPr txBox="1"/>
            <p:nvPr/>
          </p:nvSpPr>
          <p:spPr>
            <a:xfrm>
              <a:off x="1628853" y="1918476"/>
              <a:ext cx="2829621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600">
                  <a:solidFill>
                    <a:srgbClr val="214D18"/>
                  </a:solidFill>
                  <a:latin typeface="Candara"/>
                  <a:ea typeface="Candara"/>
                  <a:cs typeface="Candara"/>
                  <a:sym typeface="Candara"/>
                </a:rPr>
                <a:t>www.freepptbackgrounds.net</a:t>
              </a:r>
              <a:endParaRPr sz="1600">
                <a:solidFill>
                  <a:srgbClr val="214D18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657" name="Google Shape;657;p40"/>
          <p:cNvSpPr txBox="1"/>
          <p:nvPr/>
        </p:nvSpPr>
        <p:spPr>
          <a:xfrm>
            <a:off x="1667314" y="1123988"/>
            <a:ext cx="362951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2A8910"/>
                </a:solidFill>
                <a:latin typeface="Candara"/>
                <a:ea typeface="Candara"/>
                <a:cs typeface="Candara"/>
                <a:sym typeface="Candara"/>
              </a:rPr>
              <a:t>Childrens Playroom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rgbClr val="2A8910"/>
                </a:solidFill>
                <a:latin typeface="Candara"/>
                <a:ea typeface="Candara"/>
                <a:cs typeface="Candara"/>
                <a:sym typeface="Candara"/>
              </a:rPr>
              <a:t>Google Slides</a:t>
            </a:r>
            <a:endParaRPr sz="3200">
              <a:solidFill>
                <a:srgbClr val="2A891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2753819" y="1351629"/>
            <a:ext cx="183736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GOAL</a:t>
            </a:r>
            <a:endParaRPr b="1" i="0" sz="4800" u="none" cap="none" strike="noStrike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103" name="Google Shape;103;p17"/>
          <p:cNvGrpSpPr/>
          <p:nvPr/>
        </p:nvGrpSpPr>
        <p:grpSpPr>
          <a:xfrm>
            <a:off x="957621" y="1020496"/>
            <a:ext cx="1512168" cy="1512168"/>
            <a:chOff x="2118480" y="1316166"/>
            <a:chExt cx="1512168" cy="1512168"/>
          </a:xfrm>
        </p:grpSpPr>
        <p:sp>
          <p:nvSpPr>
            <p:cNvPr id="104" name="Google Shape;104;p17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992B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05" name="Google Shape;105;p17"/>
            <p:cNvSpPr txBox="1"/>
            <p:nvPr/>
          </p:nvSpPr>
          <p:spPr>
            <a:xfrm>
              <a:off x="2396585" y="1556810"/>
              <a:ext cx="1022180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andara"/>
                <a:buNone/>
              </a:pPr>
              <a:r>
                <a:rPr b="1" i="0" lang="tr-TR" sz="6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01</a:t>
              </a:r>
              <a:endParaRPr b="1" i="0" sz="6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06" name="Google Shape;106;p17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107" name="Google Shape;107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1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903" y="842412"/>
            <a:ext cx="5508719" cy="377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Google Shape;115;p18"/>
          <p:cNvCxnSpPr/>
          <p:nvPr/>
        </p:nvCxnSpPr>
        <p:spPr>
          <a:xfrm>
            <a:off x="2294004" y="945185"/>
            <a:ext cx="0" cy="737266"/>
          </a:xfrm>
          <a:prstGeom prst="straightConnector1">
            <a:avLst/>
          </a:prstGeom>
          <a:noFill/>
          <a:ln cap="flat" cmpd="sng" w="19050">
            <a:solidFill>
              <a:srgbClr val="0075CC"/>
            </a:solidFill>
            <a:prstDash val="solid"/>
            <a:round/>
            <a:headEnd len="sm" w="sm" type="none"/>
            <a:tailEnd len="sm" w="sm" type="none"/>
          </a:ln>
          <a:effectLst>
            <a:outerShdw sx="101000" rotWithShape="0" algn="l" dist="12700" sy="101000">
              <a:srgbClr val="43CEFF"/>
            </a:outerShdw>
          </a:effectLst>
        </p:spPr>
      </p:cxnSp>
      <p:cxnSp>
        <p:nvCxnSpPr>
          <p:cNvPr id="116" name="Google Shape;116;p18"/>
          <p:cNvCxnSpPr/>
          <p:nvPr/>
        </p:nvCxnSpPr>
        <p:spPr>
          <a:xfrm>
            <a:off x="2294004" y="2359725"/>
            <a:ext cx="0" cy="737266"/>
          </a:xfrm>
          <a:prstGeom prst="straightConnector1">
            <a:avLst/>
          </a:prstGeom>
          <a:noFill/>
          <a:ln cap="flat" cmpd="sng" w="19050">
            <a:solidFill>
              <a:srgbClr val="974806"/>
            </a:solidFill>
            <a:prstDash val="solid"/>
            <a:round/>
            <a:headEnd len="sm" w="sm" type="none"/>
            <a:tailEnd len="sm" w="sm" type="none"/>
          </a:ln>
          <a:effectLst>
            <a:outerShdw sx="101000" rotWithShape="0" algn="l" dist="12700" sy="101000">
              <a:srgbClr val="FFC819"/>
            </a:outerShdw>
          </a:effectLst>
        </p:spPr>
      </p:cxnSp>
      <p:cxnSp>
        <p:nvCxnSpPr>
          <p:cNvPr id="117" name="Google Shape;117;p18"/>
          <p:cNvCxnSpPr/>
          <p:nvPr/>
        </p:nvCxnSpPr>
        <p:spPr>
          <a:xfrm>
            <a:off x="2294004" y="3788181"/>
            <a:ext cx="0" cy="737266"/>
          </a:xfrm>
          <a:prstGeom prst="straightConnector1">
            <a:avLst/>
          </a:prstGeom>
          <a:noFill/>
          <a:ln cap="flat" cmpd="sng" w="19050">
            <a:solidFill>
              <a:srgbClr val="3A8A1E"/>
            </a:solidFill>
            <a:prstDash val="solid"/>
            <a:round/>
            <a:headEnd len="sm" w="sm" type="none"/>
            <a:tailEnd len="sm" w="sm" type="none"/>
          </a:ln>
          <a:effectLst>
            <a:outerShdw sx="101000" rotWithShape="0" algn="l" dist="12700" sy="101000">
              <a:srgbClr val="C7EF85"/>
            </a:outerShdw>
          </a:effectLst>
        </p:spPr>
      </p:cxnSp>
      <p:sp>
        <p:nvSpPr>
          <p:cNvPr id="118" name="Google Shape;118;p18"/>
          <p:cNvSpPr txBox="1"/>
          <p:nvPr/>
        </p:nvSpPr>
        <p:spPr>
          <a:xfrm>
            <a:off x="1653759" y="837756"/>
            <a:ext cx="664871" cy="860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0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b="1" i="0" sz="20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1653759" y="2293114"/>
            <a:ext cx="664871" cy="860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0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b="1" i="0" sz="20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653759" y="3670432"/>
            <a:ext cx="664871" cy="860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0</a:t>
            </a:r>
            <a:endParaRPr/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b="1" i="0" sz="20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2494066" y="945185"/>
            <a:ext cx="2675260" cy="783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A large income </a:t>
            </a:r>
            <a:endParaRPr b="0" i="0" sz="18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is the best </a:t>
            </a:r>
            <a:endParaRPr/>
          </a:p>
        </p:txBody>
      </p:sp>
      <p:sp>
        <p:nvSpPr>
          <p:cNvPr id="122" name="Google Shape;122;p18"/>
          <p:cNvSpPr txBox="1"/>
          <p:nvPr/>
        </p:nvSpPr>
        <p:spPr>
          <a:xfrm>
            <a:off x="2494066" y="2374418"/>
            <a:ext cx="267526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Woe be to him that reads but one book.</a:t>
            </a:r>
            <a:endParaRPr/>
          </a:p>
        </p:txBody>
      </p:sp>
      <p:sp>
        <p:nvSpPr>
          <p:cNvPr id="123" name="Google Shape;123;p18"/>
          <p:cNvSpPr txBox="1"/>
          <p:nvPr/>
        </p:nvSpPr>
        <p:spPr>
          <a:xfrm>
            <a:off x="2494066" y="3802117"/>
            <a:ext cx="2675260" cy="81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Be an encourager, the world has enough</a:t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>
            <a:off x="6791587" y="782204"/>
            <a:ext cx="974658" cy="3015964"/>
          </a:xfrm>
          <a:custGeom>
            <a:rect b="b" l="l" r="r" t="t"/>
            <a:pathLst>
              <a:path extrusionOk="0" h="3342305" w="1080120">
                <a:moveTo>
                  <a:pt x="0" y="0"/>
                </a:moveTo>
                <a:lnTo>
                  <a:pt x="1080120" y="0"/>
                </a:lnTo>
                <a:lnTo>
                  <a:pt x="1080120" y="2811642"/>
                </a:lnTo>
                <a:cubicBezTo>
                  <a:pt x="1080120" y="3104719"/>
                  <a:pt x="842534" y="3342305"/>
                  <a:pt x="549457" y="3342305"/>
                </a:cubicBezTo>
                <a:lnTo>
                  <a:pt x="530663" y="3342305"/>
                </a:lnTo>
                <a:cubicBezTo>
                  <a:pt x="237586" y="3342305"/>
                  <a:pt x="0" y="3104719"/>
                  <a:pt x="0" y="281164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 rot="5400000">
            <a:off x="5956878" y="1947888"/>
            <a:ext cx="267487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24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Inform</a:t>
            </a:r>
            <a:endParaRPr b="1" i="0" sz="2400" u="none" cap="none" strike="noStrik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26" name="Google Shape;126;p18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913" y="774031"/>
            <a:ext cx="4538086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9"/>
          <p:cNvSpPr txBox="1"/>
          <p:nvPr/>
        </p:nvSpPr>
        <p:spPr>
          <a:xfrm>
            <a:off x="1516736" y="1897742"/>
            <a:ext cx="6721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3200" u="none" cap="none" strike="noStrik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01</a:t>
            </a:r>
            <a:endParaRPr sz="32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2861095" y="1897115"/>
            <a:ext cx="6721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02</a:t>
            </a:r>
            <a:endParaRPr sz="32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205455" y="1897115"/>
            <a:ext cx="6721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03</a:t>
            </a:r>
            <a:endParaRPr sz="32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934328" y="1055177"/>
            <a:ext cx="2444289" cy="24551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9"/>
          <p:cNvGrpSpPr/>
          <p:nvPr/>
        </p:nvGrpSpPr>
        <p:grpSpPr>
          <a:xfrm>
            <a:off x="729989" y="3726361"/>
            <a:ext cx="2405653" cy="789401"/>
            <a:chOff x="698948" y="3795887"/>
            <a:chExt cx="2405653" cy="789401"/>
          </a:xfrm>
        </p:grpSpPr>
        <p:sp>
          <p:nvSpPr>
            <p:cNvPr id="137" name="Google Shape;137;p19"/>
            <p:cNvSpPr txBox="1"/>
            <p:nvPr/>
          </p:nvSpPr>
          <p:spPr>
            <a:xfrm>
              <a:off x="1018530" y="3796085"/>
              <a:ext cx="14478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595959"/>
                  </a:solidFill>
                  <a:latin typeface="Candara"/>
                  <a:ea typeface="Candara"/>
                  <a:cs typeface="Candara"/>
                  <a:sym typeface="Candara"/>
                </a:rPr>
                <a:t>Inventory</a:t>
              </a:r>
              <a:endParaRPr b="1" sz="14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>
              <a:off x="1018530" y="4123623"/>
              <a:ext cx="20860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Always give your best never worry for results.</a:t>
              </a:r>
              <a:endParaRPr sz="12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>
              <a:off x="698948" y="3795887"/>
              <a:ext cx="352425" cy="307975"/>
            </a:xfrm>
            <a:custGeom>
              <a:rect b="b" l="l" r="r" t="t"/>
              <a:pathLst>
                <a:path extrusionOk="0" h="194" w="222">
                  <a:moveTo>
                    <a:pt x="0" y="194"/>
                  </a:moveTo>
                  <a:lnTo>
                    <a:pt x="222" y="194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26"/>
                  </a:lnTo>
                  <a:lnTo>
                    <a:pt x="154" y="26"/>
                  </a:lnTo>
                  <a:lnTo>
                    <a:pt x="154" y="0"/>
                  </a:lnTo>
                  <a:lnTo>
                    <a:pt x="69" y="0"/>
                  </a:lnTo>
                  <a:lnTo>
                    <a:pt x="69" y="26"/>
                  </a:lnTo>
                  <a:lnTo>
                    <a:pt x="80" y="26"/>
                  </a:lnTo>
                  <a:lnTo>
                    <a:pt x="80" y="62"/>
                  </a:lnTo>
                  <a:lnTo>
                    <a:pt x="0" y="194"/>
                  </a:lnTo>
                  <a:close/>
                  <a:moveTo>
                    <a:pt x="102" y="64"/>
                  </a:moveTo>
                  <a:lnTo>
                    <a:pt x="116" y="64"/>
                  </a:lnTo>
                  <a:lnTo>
                    <a:pt x="140" y="106"/>
                  </a:lnTo>
                  <a:lnTo>
                    <a:pt x="78" y="106"/>
                  </a:lnTo>
                  <a:lnTo>
                    <a:pt x="102" y="6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40" name="Google Shape;140;p19"/>
            <p:cNvCxnSpPr/>
            <p:nvPr/>
          </p:nvCxnSpPr>
          <p:spPr>
            <a:xfrm>
              <a:off x="1152916" y="4118050"/>
              <a:ext cx="1468051" cy="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41" name="Google Shape;141;p19"/>
          <p:cNvGrpSpPr/>
          <p:nvPr/>
        </p:nvGrpSpPr>
        <p:grpSpPr>
          <a:xfrm>
            <a:off x="3204313" y="3664961"/>
            <a:ext cx="2449956" cy="850602"/>
            <a:chOff x="3173273" y="3734488"/>
            <a:chExt cx="2449956" cy="850602"/>
          </a:xfrm>
        </p:grpSpPr>
        <p:sp>
          <p:nvSpPr>
            <p:cNvPr id="142" name="Google Shape;142;p19"/>
            <p:cNvSpPr txBox="1"/>
            <p:nvPr/>
          </p:nvSpPr>
          <p:spPr>
            <a:xfrm>
              <a:off x="3537158" y="3795887"/>
              <a:ext cx="14478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595959"/>
                  </a:solidFill>
                  <a:latin typeface="Candara"/>
                  <a:ea typeface="Candara"/>
                  <a:cs typeface="Candara"/>
                  <a:sym typeface="Candara"/>
                </a:rPr>
                <a:t>Instructions</a:t>
              </a:r>
              <a:endParaRPr b="1" sz="14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3" name="Google Shape;143;p19"/>
            <p:cNvSpPr/>
            <p:nvPr/>
          </p:nvSpPr>
          <p:spPr>
            <a:xfrm>
              <a:off x="3537158" y="4123425"/>
              <a:ext cx="20860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Be an encourager, the world has enough critics already.</a:t>
              </a:r>
              <a:endParaRPr sz="12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4" name="Google Shape;144;p19"/>
            <p:cNvSpPr/>
            <p:nvPr/>
          </p:nvSpPr>
          <p:spPr>
            <a:xfrm>
              <a:off x="3173273" y="3734488"/>
              <a:ext cx="411163" cy="388937"/>
            </a:xfrm>
            <a:custGeom>
              <a:rect b="b" l="l" r="r" t="t"/>
              <a:pathLst>
                <a:path extrusionOk="0" h="245" w="259">
                  <a:moveTo>
                    <a:pt x="210" y="245"/>
                  </a:moveTo>
                  <a:lnTo>
                    <a:pt x="129" y="203"/>
                  </a:lnTo>
                  <a:lnTo>
                    <a:pt x="49" y="245"/>
                  </a:lnTo>
                  <a:lnTo>
                    <a:pt x="66" y="158"/>
                  </a:lnTo>
                  <a:lnTo>
                    <a:pt x="0" y="94"/>
                  </a:lnTo>
                  <a:lnTo>
                    <a:pt x="89" y="80"/>
                  </a:lnTo>
                  <a:lnTo>
                    <a:pt x="129" y="0"/>
                  </a:lnTo>
                  <a:lnTo>
                    <a:pt x="170" y="80"/>
                  </a:lnTo>
                  <a:lnTo>
                    <a:pt x="259" y="94"/>
                  </a:lnTo>
                  <a:lnTo>
                    <a:pt x="193" y="158"/>
                  </a:lnTo>
                  <a:lnTo>
                    <a:pt x="210" y="245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45" name="Google Shape;145;p19"/>
            <p:cNvCxnSpPr/>
            <p:nvPr/>
          </p:nvCxnSpPr>
          <p:spPr>
            <a:xfrm>
              <a:off x="3614118" y="4089277"/>
              <a:ext cx="1468051" cy="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46" name="Google Shape;146;p19"/>
          <p:cNvGrpSpPr/>
          <p:nvPr/>
        </p:nvGrpSpPr>
        <p:grpSpPr>
          <a:xfrm>
            <a:off x="5764442" y="3702954"/>
            <a:ext cx="2376264" cy="812608"/>
            <a:chOff x="5733402" y="3772481"/>
            <a:chExt cx="2376264" cy="812608"/>
          </a:xfrm>
        </p:grpSpPr>
        <p:sp>
          <p:nvSpPr>
            <p:cNvPr id="147" name="Google Shape;147;p19"/>
            <p:cNvSpPr txBox="1"/>
            <p:nvPr/>
          </p:nvSpPr>
          <p:spPr>
            <a:xfrm>
              <a:off x="6023595" y="3795886"/>
              <a:ext cx="1447801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595959"/>
                  </a:solidFill>
                  <a:latin typeface="Candara"/>
                  <a:ea typeface="Candara"/>
                  <a:cs typeface="Candara"/>
                  <a:sym typeface="Candara"/>
                </a:rPr>
                <a:t>Install</a:t>
              </a:r>
              <a:endParaRPr b="1" sz="14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8" name="Google Shape;148;p19"/>
            <p:cNvSpPr/>
            <p:nvPr/>
          </p:nvSpPr>
          <p:spPr>
            <a:xfrm>
              <a:off x="6023595" y="4123424"/>
              <a:ext cx="208607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andara"/>
                  <a:ea typeface="Candara"/>
                  <a:cs typeface="Candara"/>
                  <a:sym typeface="Candara"/>
                </a:rPr>
                <a:t>Always give your best never worry for results.</a:t>
              </a:r>
              <a:endParaRPr sz="1200">
                <a:solidFill>
                  <a:srgbClr val="595959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49" name="Google Shape;149;p19"/>
            <p:cNvSpPr/>
            <p:nvPr/>
          </p:nvSpPr>
          <p:spPr>
            <a:xfrm>
              <a:off x="5733402" y="3772481"/>
              <a:ext cx="371475" cy="371475"/>
            </a:xfrm>
            <a:custGeom>
              <a:rect b="b" l="l" r="r" t="t"/>
              <a:pathLst>
                <a:path extrusionOk="0" h="99" w="99">
                  <a:moveTo>
                    <a:pt x="91" y="41"/>
                  </a:moveTo>
                  <a:cubicBezTo>
                    <a:pt x="90" y="36"/>
                    <a:pt x="88" y="30"/>
                    <a:pt x="85" y="26"/>
                  </a:cubicBezTo>
                  <a:cubicBezTo>
                    <a:pt x="88" y="23"/>
                    <a:pt x="88" y="18"/>
                    <a:pt x="85" y="15"/>
                  </a:cubicBezTo>
                  <a:cubicBezTo>
                    <a:pt x="82" y="11"/>
                    <a:pt x="77" y="11"/>
                    <a:pt x="74" y="14"/>
                  </a:cubicBezTo>
                  <a:cubicBezTo>
                    <a:pt x="69" y="11"/>
                    <a:pt x="64" y="9"/>
                    <a:pt x="58" y="8"/>
                  </a:cubicBezTo>
                  <a:cubicBezTo>
                    <a:pt x="58" y="3"/>
                    <a:pt x="54" y="0"/>
                    <a:pt x="50" y="0"/>
                  </a:cubicBezTo>
                  <a:cubicBezTo>
                    <a:pt x="45" y="0"/>
                    <a:pt x="41" y="3"/>
                    <a:pt x="41" y="8"/>
                  </a:cubicBezTo>
                  <a:cubicBezTo>
                    <a:pt x="36" y="9"/>
                    <a:pt x="31" y="11"/>
                    <a:pt x="27" y="14"/>
                  </a:cubicBezTo>
                  <a:cubicBezTo>
                    <a:pt x="25" y="12"/>
                    <a:pt x="23" y="12"/>
                    <a:pt x="21" y="12"/>
                  </a:cubicBezTo>
                  <a:cubicBezTo>
                    <a:pt x="19" y="12"/>
                    <a:pt x="17" y="12"/>
                    <a:pt x="15" y="14"/>
                  </a:cubicBezTo>
                  <a:cubicBezTo>
                    <a:pt x="12" y="17"/>
                    <a:pt x="12" y="22"/>
                    <a:pt x="15" y="25"/>
                  </a:cubicBezTo>
                  <a:cubicBezTo>
                    <a:pt x="12" y="30"/>
                    <a:pt x="10" y="35"/>
                    <a:pt x="9" y="41"/>
                  </a:cubicBezTo>
                  <a:cubicBezTo>
                    <a:pt x="4" y="41"/>
                    <a:pt x="0" y="44"/>
                    <a:pt x="0" y="49"/>
                  </a:cubicBezTo>
                  <a:cubicBezTo>
                    <a:pt x="0" y="54"/>
                    <a:pt x="4" y="57"/>
                    <a:pt x="9" y="57"/>
                  </a:cubicBezTo>
                  <a:cubicBezTo>
                    <a:pt x="10" y="63"/>
                    <a:pt x="12" y="68"/>
                    <a:pt x="15" y="72"/>
                  </a:cubicBezTo>
                  <a:cubicBezTo>
                    <a:pt x="11" y="75"/>
                    <a:pt x="11" y="80"/>
                    <a:pt x="15" y="84"/>
                  </a:cubicBezTo>
                  <a:cubicBezTo>
                    <a:pt x="18" y="87"/>
                    <a:pt x="23" y="87"/>
                    <a:pt x="26" y="84"/>
                  </a:cubicBezTo>
                  <a:cubicBezTo>
                    <a:pt x="30" y="87"/>
                    <a:pt x="36" y="89"/>
                    <a:pt x="41" y="90"/>
                  </a:cubicBezTo>
                  <a:cubicBezTo>
                    <a:pt x="41" y="95"/>
                    <a:pt x="45" y="99"/>
                    <a:pt x="50" y="99"/>
                  </a:cubicBezTo>
                  <a:cubicBezTo>
                    <a:pt x="54" y="99"/>
                    <a:pt x="58" y="95"/>
                    <a:pt x="58" y="90"/>
                  </a:cubicBezTo>
                  <a:cubicBezTo>
                    <a:pt x="60" y="90"/>
                    <a:pt x="62" y="89"/>
                    <a:pt x="63" y="89"/>
                  </a:cubicBezTo>
                  <a:cubicBezTo>
                    <a:pt x="67" y="88"/>
                    <a:pt x="70" y="86"/>
                    <a:pt x="73" y="84"/>
                  </a:cubicBezTo>
                  <a:cubicBezTo>
                    <a:pt x="76" y="87"/>
                    <a:pt x="81" y="87"/>
                    <a:pt x="84" y="84"/>
                  </a:cubicBezTo>
                  <a:cubicBezTo>
                    <a:pt x="87" y="81"/>
                    <a:pt x="87" y="76"/>
                    <a:pt x="84" y="73"/>
                  </a:cubicBezTo>
                  <a:cubicBezTo>
                    <a:pt x="87" y="68"/>
                    <a:pt x="90" y="63"/>
                    <a:pt x="91" y="58"/>
                  </a:cubicBezTo>
                  <a:cubicBezTo>
                    <a:pt x="95" y="58"/>
                    <a:pt x="99" y="54"/>
                    <a:pt x="99" y="49"/>
                  </a:cubicBezTo>
                  <a:cubicBezTo>
                    <a:pt x="99" y="45"/>
                    <a:pt x="95" y="41"/>
                    <a:pt x="91" y="41"/>
                  </a:cubicBezTo>
                  <a:close/>
                  <a:moveTo>
                    <a:pt x="50" y="68"/>
                  </a:moveTo>
                  <a:cubicBezTo>
                    <a:pt x="39" y="68"/>
                    <a:pt x="31" y="60"/>
                    <a:pt x="31" y="49"/>
                  </a:cubicBezTo>
                  <a:cubicBezTo>
                    <a:pt x="31" y="39"/>
                    <a:pt x="39" y="30"/>
                    <a:pt x="50" y="30"/>
                  </a:cubicBezTo>
                  <a:cubicBezTo>
                    <a:pt x="60" y="30"/>
                    <a:pt x="69" y="39"/>
                    <a:pt x="69" y="49"/>
                  </a:cubicBezTo>
                  <a:cubicBezTo>
                    <a:pt x="69" y="60"/>
                    <a:pt x="60" y="68"/>
                    <a:pt x="50" y="68"/>
                  </a:cubicBezTo>
                  <a:close/>
                </a:path>
              </a:pathLst>
            </a:custGeom>
            <a:solidFill>
              <a:srgbClr val="BB272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cxnSp>
          <p:nvCxnSpPr>
            <p:cNvPr id="150" name="Google Shape;150;p19"/>
            <p:cNvCxnSpPr/>
            <p:nvPr/>
          </p:nvCxnSpPr>
          <p:spPr>
            <a:xfrm>
              <a:off x="6125432" y="4103663"/>
              <a:ext cx="1468051" cy="0"/>
            </a:xfrm>
            <a:prstGeom prst="straightConnector1">
              <a:avLst/>
            </a:prstGeom>
            <a:noFill/>
            <a:ln cap="flat" cmpd="sng" w="1270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51" name="Google Shape;151;p19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1751362" y="3739502"/>
            <a:ext cx="5157305" cy="1071957"/>
          </a:xfrm>
          <a:prstGeom prst="ellipse">
            <a:avLst/>
          </a:prstGeom>
          <a:gradFill>
            <a:gsLst>
              <a:gs pos="0">
                <a:srgbClr val="111111"/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rotWithShape="0" algn="ctr" dir="2700000" dist="107763">
              <a:srgbClr val="535455"/>
            </a:outerShdw>
          </a:effectLst>
        </p:spPr>
        <p:txBody>
          <a:bodyPr anchorCtr="0" anchor="ctr" bIns="46025" lIns="92075" spcFirstLastPara="1" rIns="92075" wrap="square" tIns="460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7" name="Google Shape;157;p20"/>
          <p:cNvSpPr/>
          <p:nvPr/>
        </p:nvSpPr>
        <p:spPr>
          <a:xfrm>
            <a:off x="3450629" y="824476"/>
            <a:ext cx="1774209" cy="1450600"/>
          </a:xfrm>
          <a:custGeom>
            <a:rect b="b" l="l" r="r" t="t"/>
            <a:pathLst>
              <a:path extrusionOk="0" h="1469072" w="1796802">
                <a:moveTo>
                  <a:pt x="898401" y="0"/>
                </a:moveTo>
                <a:lnTo>
                  <a:pt x="1796802" y="1469072"/>
                </a:lnTo>
                <a:lnTo>
                  <a:pt x="1015417" y="1469072"/>
                </a:lnTo>
                <a:lnTo>
                  <a:pt x="1015417" y="1372637"/>
                </a:lnTo>
                <a:lnTo>
                  <a:pt x="1154781" y="1372637"/>
                </a:lnTo>
                <a:lnTo>
                  <a:pt x="876052" y="1125318"/>
                </a:lnTo>
                <a:lnTo>
                  <a:pt x="597323" y="1372637"/>
                </a:lnTo>
                <a:lnTo>
                  <a:pt x="736688" y="1372637"/>
                </a:lnTo>
                <a:lnTo>
                  <a:pt x="736688" y="1469072"/>
                </a:lnTo>
                <a:lnTo>
                  <a:pt x="0" y="1469072"/>
                </a:lnTo>
                <a:close/>
              </a:path>
            </a:pathLst>
          </a:custGeom>
          <a:gradFill>
            <a:gsLst>
              <a:gs pos="0">
                <a:srgbClr val="BE1247"/>
              </a:gs>
              <a:gs pos="27000">
                <a:srgbClr val="D2144F"/>
              </a:gs>
              <a:gs pos="66000">
                <a:srgbClr val="F87477"/>
              </a:gs>
              <a:gs pos="100000">
                <a:srgbClr val="FA9496"/>
              </a:gs>
            </a:gsLst>
            <a:lin ang="0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8" name="Google Shape;158;p20"/>
          <p:cNvSpPr/>
          <p:nvPr/>
        </p:nvSpPr>
        <p:spPr>
          <a:xfrm>
            <a:off x="4431907" y="2464120"/>
            <a:ext cx="1742858" cy="1481734"/>
          </a:xfrm>
          <a:custGeom>
            <a:rect b="b" l="l" r="r" t="t"/>
            <a:pathLst>
              <a:path extrusionOk="0" h="1500603" w="1765052">
                <a:moveTo>
                  <a:pt x="882526" y="0"/>
                </a:moveTo>
                <a:lnTo>
                  <a:pt x="1765052" y="1500603"/>
                </a:lnTo>
                <a:lnTo>
                  <a:pt x="0" y="1500603"/>
                </a:lnTo>
                <a:lnTo>
                  <a:pt x="375894" y="861452"/>
                </a:lnTo>
                <a:lnTo>
                  <a:pt x="464514" y="915388"/>
                </a:lnTo>
                <a:lnTo>
                  <a:pt x="392059" y="1034436"/>
                </a:lnTo>
                <a:lnTo>
                  <a:pt x="748236" y="924919"/>
                </a:lnTo>
                <a:lnTo>
                  <a:pt x="681880" y="558240"/>
                </a:lnTo>
                <a:lnTo>
                  <a:pt x="609424" y="677289"/>
                </a:lnTo>
                <a:lnTo>
                  <a:pt x="517210" y="621166"/>
                </a:lnTo>
                <a:close/>
              </a:path>
            </a:pathLst>
          </a:custGeom>
          <a:gradFill>
            <a:gsLst>
              <a:gs pos="0">
                <a:srgbClr val="119707"/>
              </a:gs>
              <a:gs pos="18000">
                <a:srgbClr val="119707"/>
              </a:gs>
              <a:gs pos="67000">
                <a:srgbClr val="8AD53F"/>
              </a:gs>
              <a:gs pos="100000">
                <a:srgbClr val="BCEB6F"/>
              </a:gs>
            </a:gsLst>
            <a:lin ang="5400000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59" name="Google Shape;159;p20"/>
          <p:cNvSpPr/>
          <p:nvPr/>
        </p:nvSpPr>
        <p:spPr>
          <a:xfrm rot="10800000">
            <a:off x="3415897" y="2362637"/>
            <a:ext cx="1799534" cy="1532113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006994"/>
              </a:gs>
              <a:gs pos="17000">
                <a:srgbClr val="006994"/>
              </a:gs>
              <a:gs pos="74000">
                <a:srgbClr val="009AD7"/>
              </a:gs>
              <a:gs pos="100000">
                <a:srgbClr val="00B8FF"/>
              </a:gs>
            </a:gsLst>
            <a:lin ang="5400000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0" name="Google Shape;160;p20"/>
          <p:cNvSpPr/>
          <p:nvPr/>
        </p:nvSpPr>
        <p:spPr>
          <a:xfrm>
            <a:off x="2494429" y="2464120"/>
            <a:ext cx="1742858" cy="1481734"/>
          </a:xfrm>
          <a:custGeom>
            <a:rect b="b" l="l" r="r" t="t"/>
            <a:pathLst>
              <a:path extrusionOk="0" h="1500603" w="1765052">
                <a:moveTo>
                  <a:pt x="882526" y="0"/>
                </a:moveTo>
                <a:lnTo>
                  <a:pt x="1236032" y="601083"/>
                </a:lnTo>
                <a:lnTo>
                  <a:pt x="1121186" y="667974"/>
                </a:lnTo>
                <a:lnTo>
                  <a:pt x="1051045" y="547547"/>
                </a:lnTo>
                <a:lnTo>
                  <a:pt x="977616" y="912876"/>
                </a:lnTo>
                <a:lnTo>
                  <a:pt x="1331611" y="1029255"/>
                </a:lnTo>
                <a:lnTo>
                  <a:pt x="1261469" y="908828"/>
                </a:lnTo>
                <a:lnTo>
                  <a:pt x="1377332" y="841344"/>
                </a:lnTo>
                <a:lnTo>
                  <a:pt x="1765052" y="1500603"/>
                </a:lnTo>
                <a:lnTo>
                  <a:pt x="0" y="1500603"/>
                </a:lnTo>
                <a:close/>
              </a:path>
            </a:pathLst>
          </a:custGeom>
          <a:gradFill>
            <a:gsLst>
              <a:gs pos="0">
                <a:srgbClr val="C73E01"/>
              </a:gs>
              <a:gs pos="27000">
                <a:srgbClr val="FF7711"/>
              </a:gs>
              <a:gs pos="58999">
                <a:srgbClr val="FFAA01"/>
              </a:gs>
              <a:gs pos="80000">
                <a:srgbClr val="FFC000"/>
              </a:gs>
              <a:gs pos="100000">
                <a:srgbClr val="FECE02"/>
              </a:gs>
            </a:gsLst>
            <a:lin ang="10800000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3717311" y="2586158"/>
            <a:ext cx="119670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Inform</a:t>
            </a:r>
            <a:endParaRPr b="1" sz="180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2" name="Google Shape;162;p20"/>
          <p:cNvSpPr txBox="1"/>
          <p:nvPr/>
        </p:nvSpPr>
        <p:spPr>
          <a:xfrm>
            <a:off x="5166037" y="3120985"/>
            <a:ext cx="4058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2</a:t>
            </a:r>
            <a:endParaRPr b="1" sz="360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3" name="Google Shape;163;p20"/>
          <p:cNvSpPr txBox="1"/>
          <p:nvPr/>
        </p:nvSpPr>
        <p:spPr>
          <a:xfrm>
            <a:off x="4149645" y="1339195"/>
            <a:ext cx="33855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1</a:t>
            </a:r>
            <a:endParaRPr b="1" sz="360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4" name="Google Shape;164;p20"/>
          <p:cNvSpPr txBox="1"/>
          <p:nvPr/>
        </p:nvSpPr>
        <p:spPr>
          <a:xfrm>
            <a:off x="3076934" y="3120985"/>
            <a:ext cx="4026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600">
                <a:solidFill>
                  <a:srgbClr val="F2F2F2"/>
                </a:solidFill>
                <a:latin typeface="Candara"/>
                <a:ea typeface="Candara"/>
                <a:cs typeface="Candara"/>
                <a:sym typeface="Candara"/>
              </a:rPr>
              <a:t>3</a:t>
            </a:r>
            <a:endParaRPr b="1" sz="3600">
              <a:solidFill>
                <a:srgbClr val="F2F2F2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 flipH="1">
            <a:off x="712521" y="2975951"/>
            <a:ext cx="20237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Knowledge</a:t>
            </a:r>
            <a:endParaRPr b="1"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 flipH="1">
            <a:off x="1106091" y="3340640"/>
            <a:ext cx="1236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Always give your best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 flipH="1">
            <a:off x="5913230" y="2975951"/>
            <a:ext cx="20237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Invoice</a:t>
            </a:r>
            <a:endParaRPr b="1"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 flipH="1">
            <a:off x="6306800" y="3340640"/>
            <a:ext cx="1236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Education is the most powerful</a:t>
            </a:r>
            <a:endParaRPr/>
          </a:p>
        </p:txBody>
      </p:sp>
      <p:sp>
        <p:nvSpPr>
          <p:cNvPr id="169" name="Google Shape;169;p20"/>
          <p:cNvSpPr txBox="1"/>
          <p:nvPr/>
        </p:nvSpPr>
        <p:spPr>
          <a:xfrm flipH="1">
            <a:off x="4846111" y="739586"/>
            <a:ext cx="20237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Join</a:t>
            </a:r>
            <a:endParaRPr b="1" sz="18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 flipH="1">
            <a:off x="5239681" y="1104275"/>
            <a:ext cx="123660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Always give your best</a:t>
            </a:r>
            <a:endParaRPr sz="12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1" name="Google Shape;171;p20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3203432" y="-796690"/>
            <a:ext cx="3602438" cy="64795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/>
        </p:nvSpPr>
        <p:spPr>
          <a:xfrm>
            <a:off x="2738253" y="3150097"/>
            <a:ext cx="6480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endParaRPr sz="4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4213474" y="868488"/>
            <a:ext cx="64807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B</a:t>
            </a:r>
            <a:endParaRPr sz="4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5782100" y="2452664"/>
            <a:ext cx="50405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4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C</a:t>
            </a:r>
            <a:endParaRPr sz="44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1084065" y="816141"/>
            <a:ext cx="110639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Solution</a:t>
            </a:r>
            <a:endParaRPr b="1" sz="20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1084065" y="1114708"/>
            <a:ext cx="126989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Enjoy the little</a:t>
            </a:r>
            <a:endParaRPr sz="1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things in life</a:t>
            </a:r>
            <a:endParaRPr sz="1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1084065" y="3840477"/>
            <a:ext cx="119936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Direction</a:t>
            </a:r>
            <a:endParaRPr b="1" sz="20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3" name="Google Shape;183;p21"/>
          <p:cNvSpPr txBox="1"/>
          <p:nvPr/>
        </p:nvSpPr>
        <p:spPr>
          <a:xfrm>
            <a:off x="1084065" y="4139044"/>
            <a:ext cx="147829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Everyone wants,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happiness.</a:t>
            </a:r>
            <a:endParaRPr sz="1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4" name="Google Shape;184;p21"/>
          <p:cNvSpPr txBox="1"/>
          <p:nvPr/>
        </p:nvSpPr>
        <p:spPr>
          <a:xfrm>
            <a:off x="5442587" y="3633208"/>
            <a:ext cx="106150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000">
                <a:solidFill>
                  <a:srgbClr val="3F3F3F"/>
                </a:solidFill>
                <a:latin typeface="Candara"/>
                <a:ea typeface="Candara"/>
                <a:cs typeface="Candara"/>
                <a:sym typeface="Candara"/>
              </a:rPr>
              <a:t>Content</a:t>
            </a:r>
            <a:endParaRPr b="1" sz="2000">
              <a:solidFill>
                <a:srgbClr val="3F3F3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5442587" y="3931775"/>
            <a:ext cx="14430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God sometimes</a:t>
            </a:r>
            <a:endParaRPr sz="1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removes people</a:t>
            </a:r>
            <a:endParaRPr sz="140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6" name="Google Shape;186;p21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22"/>
          <p:cNvGrpSpPr/>
          <p:nvPr/>
        </p:nvGrpSpPr>
        <p:grpSpPr>
          <a:xfrm>
            <a:off x="2237688" y="2659062"/>
            <a:ext cx="1979568" cy="1929586"/>
            <a:chOff x="0" y="0"/>
            <a:chExt cx="2389188" cy="2328862"/>
          </a:xfrm>
        </p:grpSpPr>
        <p:sp>
          <p:nvSpPr>
            <p:cNvPr id="193" name="Google Shape;193;p22"/>
            <p:cNvSpPr/>
            <p:nvPr/>
          </p:nvSpPr>
          <p:spPr>
            <a:xfrm>
              <a:off x="52387" y="504825"/>
              <a:ext cx="725488" cy="1016000"/>
            </a:xfrm>
            <a:custGeom>
              <a:rect b="b" l="l" r="r" t="t"/>
              <a:pathLst>
                <a:path extrusionOk="0" h="270" w="193">
                  <a:moveTo>
                    <a:pt x="124" y="262"/>
                  </a:moveTo>
                  <a:cubicBezTo>
                    <a:pt x="140" y="265"/>
                    <a:pt x="156" y="263"/>
                    <a:pt x="169" y="257"/>
                  </a:cubicBezTo>
                  <a:cubicBezTo>
                    <a:pt x="179" y="253"/>
                    <a:pt x="187" y="247"/>
                    <a:pt x="193" y="240"/>
                  </a:cubicBezTo>
                  <a:cubicBezTo>
                    <a:pt x="187" y="249"/>
                    <a:pt x="177" y="257"/>
                    <a:pt x="166" y="262"/>
                  </a:cubicBezTo>
                  <a:cubicBezTo>
                    <a:pt x="152" y="267"/>
                    <a:pt x="137" y="270"/>
                    <a:pt x="121" y="267"/>
                  </a:cubicBezTo>
                  <a:cubicBezTo>
                    <a:pt x="72" y="258"/>
                    <a:pt x="24" y="208"/>
                    <a:pt x="10" y="148"/>
                  </a:cubicBezTo>
                  <a:cubicBezTo>
                    <a:pt x="0" y="98"/>
                    <a:pt x="14" y="46"/>
                    <a:pt x="46" y="0"/>
                  </a:cubicBezTo>
                  <a:cubicBezTo>
                    <a:pt x="16" y="44"/>
                    <a:pt x="3" y="95"/>
                    <a:pt x="14" y="143"/>
                  </a:cubicBezTo>
                  <a:cubicBezTo>
                    <a:pt x="27" y="203"/>
                    <a:pt x="75" y="253"/>
                    <a:pt x="124" y="2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4" name="Google Shape;194;p22"/>
            <p:cNvSpPr/>
            <p:nvPr/>
          </p:nvSpPr>
          <p:spPr>
            <a:xfrm>
              <a:off x="854075" y="779462"/>
              <a:ext cx="1222375" cy="1512888"/>
            </a:xfrm>
            <a:custGeom>
              <a:rect b="b" l="l" r="r" t="t"/>
              <a:pathLst>
                <a:path extrusionOk="0" h="402" w="325">
                  <a:moveTo>
                    <a:pt x="52" y="19"/>
                  </a:moveTo>
                  <a:cubicBezTo>
                    <a:pt x="79" y="6"/>
                    <a:pt x="110" y="0"/>
                    <a:pt x="135" y="4"/>
                  </a:cubicBezTo>
                  <a:cubicBezTo>
                    <a:pt x="229" y="18"/>
                    <a:pt x="292" y="102"/>
                    <a:pt x="307" y="171"/>
                  </a:cubicBezTo>
                  <a:cubicBezTo>
                    <a:pt x="325" y="254"/>
                    <a:pt x="291" y="330"/>
                    <a:pt x="277" y="359"/>
                  </a:cubicBezTo>
                  <a:cubicBezTo>
                    <a:pt x="263" y="386"/>
                    <a:pt x="257" y="399"/>
                    <a:pt x="270" y="392"/>
                  </a:cubicBezTo>
                  <a:cubicBezTo>
                    <a:pt x="277" y="389"/>
                    <a:pt x="289" y="380"/>
                    <a:pt x="307" y="364"/>
                  </a:cubicBezTo>
                  <a:cubicBezTo>
                    <a:pt x="308" y="363"/>
                    <a:pt x="310" y="362"/>
                    <a:pt x="311" y="360"/>
                  </a:cubicBezTo>
                  <a:cubicBezTo>
                    <a:pt x="308" y="363"/>
                    <a:pt x="306" y="366"/>
                    <a:pt x="303" y="368"/>
                  </a:cubicBezTo>
                  <a:cubicBezTo>
                    <a:pt x="285" y="384"/>
                    <a:pt x="273" y="392"/>
                    <a:pt x="267" y="396"/>
                  </a:cubicBezTo>
                  <a:cubicBezTo>
                    <a:pt x="253" y="402"/>
                    <a:pt x="260" y="389"/>
                    <a:pt x="273" y="362"/>
                  </a:cubicBezTo>
                  <a:cubicBezTo>
                    <a:pt x="287" y="334"/>
                    <a:pt x="321" y="259"/>
                    <a:pt x="303" y="176"/>
                  </a:cubicBezTo>
                  <a:cubicBezTo>
                    <a:pt x="288" y="107"/>
                    <a:pt x="225" y="24"/>
                    <a:pt x="131" y="9"/>
                  </a:cubicBezTo>
                  <a:cubicBezTo>
                    <a:pt x="105" y="6"/>
                    <a:pt x="75" y="12"/>
                    <a:pt x="48" y="25"/>
                  </a:cubicBezTo>
                  <a:cubicBezTo>
                    <a:pt x="29" y="35"/>
                    <a:pt x="12" y="47"/>
                    <a:pt x="0" y="62"/>
                  </a:cubicBezTo>
                  <a:cubicBezTo>
                    <a:pt x="12" y="45"/>
                    <a:pt x="31" y="30"/>
                    <a:pt x="52" y="1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5" name="Google Shape;195;p22"/>
            <p:cNvSpPr/>
            <p:nvPr/>
          </p:nvSpPr>
          <p:spPr>
            <a:xfrm>
              <a:off x="812800" y="801688"/>
              <a:ext cx="1249363" cy="1527174"/>
            </a:xfrm>
            <a:custGeom>
              <a:rect b="b" l="l" r="r" t="t"/>
              <a:pathLst>
                <a:path extrusionOk="0" h="406" w="332">
                  <a:moveTo>
                    <a:pt x="44" y="36"/>
                  </a:moveTo>
                  <a:cubicBezTo>
                    <a:pt x="27" y="44"/>
                    <a:pt x="12" y="55"/>
                    <a:pt x="0" y="67"/>
                  </a:cubicBezTo>
                  <a:cubicBezTo>
                    <a:pt x="5" y="62"/>
                    <a:pt x="10" y="57"/>
                    <a:pt x="15" y="51"/>
                  </a:cubicBezTo>
                  <a:cubicBezTo>
                    <a:pt x="27" y="38"/>
                    <a:pt x="42" y="28"/>
                    <a:pt x="59" y="19"/>
                  </a:cubicBezTo>
                  <a:cubicBezTo>
                    <a:pt x="86" y="6"/>
                    <a:pt x="116" y="0"/>
                    <a:pt x="142" y="3"/>
                  </a:cubicBezTo>
                  <a:cubicBezTo>
                    <a:pt x="236" y="18"/>
                    <a:pt x="299" y="101"/>
                    <a:pt x="314" y="170"/>
                  </a:cubicBezTo>
                  <a:cubicBezTo>
                    <a:pt x="332" y="253"/>
                    <a:pt x="298" y="328"/>
                    <a:pt x="284" y="356"/>
                  </a:cubicBezTo>
                  <a:cubicBezTo>
                    <a:pt x="271" y="383"/>
                    <a:pt x="264" y="396"/>
                    <a:pt x="278" y="390"/>
                  </a:cubicBezTo>
                  <a:cubicBezTo>
                    <a:pt x="284" y="386"/>
                    <a:pt x="296" y="378"/>
                    <a:pt x="314" y="362"/>
                  </a:cubicBezTo>
                  <a:cubicBezTo>
                    <a:pt x="310" y="365"/>
                    <a:pt x="306" y="369"/>
                    <a:pt x="302" y="373"/>
                  </a:cubicBezTo>
                  <a:cubicBezTo>
                    <a:pt x="284" y="388"/>
                    <a:pt x="272" y="396"/>
                    <a:pt x="265" y="399"/>
                  </a:cubicBezTo>
                  <a:cubicBezTo>
                    <a:pt x="252" y="406"/>
                    <a:pt x="258" y="394"/>
                    <a:pt x="271" y="367"/>
                  </a:cubicBezTo>
                  <a:cubicBezTo>
                    <a:pt x="285" y="339"/>
                    <a:pt x="319" y="266"/>
                    <a:pt x="301" y="185"/>
                  </a:cubicBezTo>
                  <a:cubicBezTo>
                    <a:pt x="285" y="117"/>
                    <a:pt x="222" y="34"/>
                    <a:pt x="127" y="20"/>
                  </a:cubicBezTo>
                  <a:cubicBezTo>
                    <a:pt x="101" y="16"/>
                    <a:pt x="71" y="22"/>
                    <a:pt x="44" y="36"/>
                  </a:cubicBezTo>
                  <a:close/>
                </a:path>
              </a:pathLst>
            </a:custGeom>
            <a:gradFill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6" name="Google Shape;196;p22"/>
            <p:cNvSpPr/>
            <p:nvPr/>
          </p:nvSpPr>
          <p:spPr>
            <a:xfrm>
              <a:off x="0" y="414338"/>
              <a:ext cx="758825" cy="1155700"/>
            </a:xfrm>
            <a:custGeom>
              <a:rect b="b" l="l" r="r" t="t"/>
              <a:pathLst>
                <a:path extrusionOk="0" h="307" w="202">
                  <a:moveTo>
                    <a:pt x="78" y="0"/>
                  </a:moveTo>
                  <a:cubicBezTo>
                    <a:pt x="34" y="51"/>
                    <a:pt x="12" y="114"/>
                    <a:pt x="24" y="172"/>
                  </a:cubicBezTo>
                  <a:cubicBezTo>
                    <a:pt x="38" y="232"/>
                    <a:pt x="86" y="282"/>
                    <a:pt x="135" y="291"/>
                  </a:cubicBezTo>
                  <a:cubicBezTo>
                    <a:pt x="151" y="294"/>
                    <a:pt x="166" y="291"/>
                    <a:pt x="180" y="286"/>
                  </a:cubicBezTo>
                  <a:cubicBezTo>
                    <a:pt x="188" y="282"/>
                    <a:pt x="196" y="277"/>
                    <a:pt x="202" y="271"/>
                  </a:cubicBezTo>
                  <a:cubicBezTo>
                    <a:pt x="197" y="275"/>
                    <a:pt x="193" y="280"/>
                    <a:pt x="188" y="285"/>
                  </a:cubicBezTo>
                  <a:cubicBezTo>
                    <a:pt x="182" y="291"/>
                    <a:pt x="175" y="296"/>
                    <a:pt x="166" y="299"/>
                  </a:cubicBezTo>
                  <a:cubicBezTo>
                    <a:pt x="153" y="305"/>
                    <a:pt x="138" y="307"/>
                    <a:pt x="122" y="304"/>
                  </a:cubicBezTo>
                  <a:cubicBezTo>
                    <a:pt x="74" y="295"/>
                    <a:pt x="26" y="245"/>
                    <a:pt x="13" y="187"/>
                  </a:cubicBezTo>
                  <a:cubicBezTo>
                    <a:pt x="0" y="129"/>
                    <a:pt x="21" y="67"/>
                    <a:pt x="64" y="16"/>
                  </a:cubicBezTo>
                  <a:cubicBezTo>
                    <a:pt x="69" y="11"/>
                    <a:pt x="73" y="5"/>
                    <a:pt x="78" y="0"/>
                  </a:cubicBezTo>
                  <a:close/>
                </a:path>
              </a:pathLst>
            </a:custGeom>
            <a:gradFill>
              <a:gsLst>
                <a:gs pos="0">
                  <a:srgbClr val="FF7711"/>
                </a:gs>
                <a:gs pos="22900">
                  <a:srgbClr val="FFC000"/>
                </a:gs>
                <a:gs pos="50000">
                  <a:srgbClr val="FF7711"/>
                </a:gs>
                <a:gs pos="76250">
                  <a:srgbClr val="FFC000"/>
                </a:gs>
                <a:gs pos="100000">
                  <a:srgbClr val="FF7711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197" name="Google Shape;197;p22"/>
            <p:cNvSpPr/>
            <p:nvPr/>
          </p:nvSpPr>
          <p:spPr>
            <a:xfrm>
              <a:off x="63500" y="0"/>
              <a:ext cx="2325688" cy="2279649"/>
            </a:xfrm>
            <a:custGeom>
              <a:rect b="b" l="l" r="r" t="t"/>
              <a:pathLst>
                <a:path extrusionOk="0" h="606" w="618">
                  <a:moveTo>
                    <a:pt x="315" y="5"/>
                  </a:moveTo>
                  <a:cubicBezTo>
                    <a:pt x="494" y="26"/>
                    <a:pt x="614" y="205"/>
                    <a:pt x="616" y="332"/>
                  </a:cubicBezTo>
                  <a:cubicBezTo>
                    <a:pt x="618" y="446"/>
                    <a:pt x="556" y="533"/>
                    <a:pt x="521" y="567"/>
                  </a:cubicBezTo>
                  <a:cubicBezTo>
                    <a:pt x="520" y="569"/>
                    <a:pt x="518" y="570"/>
                    <a:pt x="517" y="571"/>
                  </a:cubicBezTo>
                  <a:cubicBezTo>
                    <a:pt x="499" y="587"/>
                    <a:pt x="487" y="596"/>
                    <a:pt x="480" y="599"/>
                  </a:cubicBezTo>
                  <a:cubicBezTo>
                    <a:pt x="467" y="606"/>
                    <a:pt x="473" y="593"/>
                    <a:pt x="487" y="566"/>
                  </a:cubicBezTo>
                  <a:cubicBezTo>
                    <a:pt x="501" y="537"/>
                    <a:pt x="535" y="461"/>
                    <a:pt x="517" y="378"/>
                  </a:cubicBezTo>
                  <a:cubicBezTo>
                    <a:pt x="502" y="309"/>
                    <a:pt x="439" y="225"/>
                    <a:pt x="345" y="211"/>
                  </a:cubicBezTo>
                  <a:cubicBezTo>
                    <a:pt x="320" y="207"/>
                    <a:pt x="289" y="213"/>
                    <a:pt x="262" y="226"/>
                  </a:cubicBezTo>
                  <a:cubicBezTo>
                    <a:pt x="241" y="237"/>
                    <a:pt x="222" y="252"/>
                    <a:pt x="210" y="269"/>
                  </a:cubicBezTo>
                  <a:cubicBezTo>
                    <a:pt x="194" y="289"/>
                    <a:pt x="187" y="313"/>
                    <a:pt x="196" y="338"/>
                  </a:cubicBezTo>
                  <a:cubicBezTo>
                    <a:pt x="201" y="351"/>
                    <a:pt x="198" y="363"/>
                    <a:pt x="190" y="374"/>
                  </a:cubicBezTo>
                  <a:cubicBezTo>
                    <a:pt x="184" y="381"/>
                    <a:pt x="176" y="387"/>
                    <a:pt x="166" y="391"/>
                  </a:cubicBezTo>
                  <a:cubicBezTo>
                    <a:pt x="153" y="397"/>
                    <a:pt x="137" y="399"/>
                    <a:pt x="121" y="396"/>
                  </a:cubicBezTo>
                  <a:cubicBezTo>
                    <a:pt x="72" y="387"/>
                    <a:pt x="24" y="337"/>
                    <a:pt x="11" y="277"/>
                  </a:cubicBezTo>
                  <a:cubicBezTo>
                    <a:pt x="0" y="229"/>
                    <a:pt x="13" y="178"/>
                    <a:pt x="43" y="134"/>
                  </a:cubicBezTo>
                  <a:cubicBezTo>
                    <a:pt x="70" y="94"/>
                    <a:pt x="111" y="59"/>
                    <a:pt x="159" y="35"/>
                  </a:cubicBezTo>
                  <a:cubicBezTo>
                    <a:pt x="207" y="11"/>
                    <a:pt x="261" y="0"/>
                    <a:pt x="315" y="5"/>
                  </a:cubicBezTo>
                  <a:close/>
                </a:path>
              </a:pathLst>
            </a:custGeom>
            <a:gradFill>
              <a:gsLst>
                <a:gs pos="0">
                  <a:srgbClr val="FFAA01"/>
                </a:gs>
                <a:gs pos="50000">
                  <a:srgbClr val="FF7711"/>
                </a:gs>
                <a:gs pos="100000">
                  <a:srgbClr val="FFAA01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198" name="Google Shape;198;p22"/>
          <p:cNvGrpSpPr/>
          <p:nvPr/>
        </p:nvGrpSpPr>
        <p:grpSpPr>
          <a:xfrm>
            <a:off x="4081783" y="2059115"/>
            <a:ext cx="1218650" cy="1633635"/>
            <a:chOff x="1" y="1"/>
            <a:chExt cx="944562" cy="1971674"/>
          </a:xfrm>
        </p:grpSpPr>
        <p:sp>
          <p:nvSpPr>
            <p:cNvPr id="199" name="Google Shape;199;p22"/>
            <p:cNvSpPr/>
            <p:nvPr/>
          </p:nvSpPr>
          <p:spPr>
            <a:xfrm>
              <a:off x="519113" y="225426"/>
              <a:ext cx="266700" cy="139700"/>
            </a:xfrm>
            <a:custGeom>
              <a:rect b="b" l="l" r="r" t="t"/>
              <a:pathLst>
                <a:path extrusionOk="0" h="37" w="71">
                  <a:moveTo>
                    <a:pt x="67" y="7"/>
                  </a:moveTo>
                  <a:cubicBezTo>
                    <a:pt x="65" y="8"/>
                    <a:pt x="62" y="7"/>
                    <a:pt x="57" y="7"/>
                  </a:cubicBezTo>
                  <a:cubicBezTo>
                    <a:pt x="52" y="7"/>
                    <a:pt x="42" y="6"/>
                    <a:pt x="32" y="8"/>
                  </a:cubicBezTo>
                  <a:cubicBezTo>
                    <a:pt x="21" y="12"/>
                    <a:pt x="9" y="19"/>
                    <a:pt x="0" y="37"/>
                  </a:cubicBezTo>
                  <a:cubicBezTo>
                    <a:pt x="1" y="35"/>
                    <a:pt x="2" y="33"/>
                    <a:pt x="3" y="30"/>
                  </a:cubicBezTo>
                  <a:cubicBezTo>
                    <a:pt x="12" y="13"/>
                    <a:pt x="24" y="5"/>
                    <a:pt x="35" y="3"/>
                  </a:cubicBezTo>
                  <a:cubicBezTo>
                    <a:pt x="44" y="0"/>
                    <a:pt x="54" y="2"/>
                    <a:pt x="59" y="2"/>
                  </a:cubicBezTo>
                  <a:cubicBezTo>
                    <a:pt x="63" y="2"/>
                    <a:pt x="67" y="3"/>
                    <a:pt x="69" y="2"/>
                  </a:cubicBezTo>
                  <a:cubicBezTo>
                    <a:pt x="70" y="2"/>
                    <a:pt x="70" y="2"/>
                    <a:pt x="71" y="1"/>
                  </a:cubicBezTo>
                  <a:cubicBezTo>
                    <a:pt x="70" y="2"/>
                    <a:pt x="70" y="4"/>
                    <a:pt x="69" y="6"/>
                  </a:cubicBezTo>
                  <a:cubicBezTo>
                    <a:pt x="69" y="6"/>
                    <a:pt x="68" y="7"/>
                    <a:pt x="67" y="7"/>
                  </a:cubicBezTo>
                  <a:close/>
                </a:path>
              </a:pathLst>
            </a:custGeom>
            <a:gradFill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0" name="Google Shape;200;p22"/>
            <p:cNvSpPr/>
            <p:nvPr/>
          </p:nvSpPr>
          <p:spPr>
            <a:xfrm>
              <a:off x="1" y="109538"/>
              <a:ext cx="881062" cy="1862137"/>
            </a:xfrm>
            <a:custGeom>
              <a:rect b="b" l="l" r="r" t="t"/>
              <a:pathLst>
                <a:path extrusionOk="0" h="495" w="234">
                  <a:moveTo>
                    <a:pt x="53" y="7"/>
                  </a:moveTo>
                  <a:cubicBezTo>
                    <a:pt x="55" y="4"/>
                    <a:pt x="57" y="2"/>
                    <a:pt x="58" y="0"/>
                  </a:cubicBezTo>
                  <a:cubicBezTo>
                    <a:pt x="21" y="50"/>
                    <a:pt x="9" y="180"/>
                    <a:pt x="60" y="321"/>
                  </a:cubicBezTo>
                  <a:cubicBezTo>
                    <a:pt x="101" y="437"/>
                    <a:pt x="177" y="482"/>
                    <a:pt x="219" y="435"/>
                  </a:cubicBezTo>
                  <a:cubicBezTo>
                    <a:pt x="222" y="431"/>
                    <a:pt x="226" y="426"/>
                    <a:pt x="229" y="420"/>
                  </a:cubicBezTo>
                  <a:cubicBezTo>
                    <a:pt x="231" y="417"/>
                    <a:pt x="232" y="413"/>
                    <a:pt x="234" y="410"/>
                  </a:cubicBezTo>
                  <a:cubicBezTo>
                    <a:pt x="233" y="413"/>
                    <a:pt x="231" y="417"/>
                    <a:pt x="229" y="421"/>
                  </a:cubicBezTo>
                  <a:cubicBezTo>
                    <a:pt x="228" y="424"/>
                    <a:pt x="226" y="428"/>
                    <a:pt x="224" y="431"/>
                  </a:cubicBezTo>
                  <a:cubicBezTo>
                    <a:pt x="220" y="437"/>
                    <a:pt x="217" y="442"/>
                    <a:pt x="213" y="446"/>
                  </a:cubicBezTo>
                  <a:cubicBezTo>
                    <a:pt x="170" y="495"/>
                    <a:pt x="92" y="451"/>
                    <a:pt x="50" y="335"/>
                  </a:cubicBezTo>
                  <a:cubicBezTo>
                    <a:pt x="0" y="193"/>
                    <a:pt x="14" y="59"/>
                    <a:pt x="53" y="7"/>
                  </a:cubicBezTo>
                  <a:close/>
                </a:path>
              </a:pathLst>
            </a:custGeom>
            <a:gradFill>
              <a:gsLst>
                <a:gs pos="0">
                  <a:srgbClr val="006A96"/>
                </a:gs>
                <a:gs pos="21651">
                  <a:srgbClr val="00B8FF"/>
                </a:gs>
                <a:gs pos="50000">
                  <a:srgbClr val="0070C0"/>
                </a:gs>
                <a:gs pos="77100">
                  <a:srgbClr val="00B8FF"/>
                </a:gs>
                <a:gs pos="100000">
                  <a:srgbClr val="0070C0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1" name="Google Shape;201;p22"/>
            <p:cNvSpPr/>
            <p:nvPr/>
          </p:nvSpPr>
          <p:spPr>
            <a:xfrm>
              <a:off x="530226" y="214313"/>
              <a:ext cx="255587" cy="131763"/>
            </a:xfrm>
            <a:custGeom>
              <a:rect b="b" l="l" r="r" t="t"/>
              <a:pathLst>
                <a:path extrusionOk="0" h="35" w="68">
                  <a:moveTo>
                    <a:pt x="33" y="3"/>
                  </a:moveTo>
                  <a:cubicBezTo>
                    <a:pt x="42" y="0"/>
                    <a:pt x="52" y="2"/>
                    <a:pt x="57" y="2"/>
                  </a:cubicBezTo>
                  <a:cubicBezTo>
                    <a:pt x="61" y="3"/>
                    <a:pt x="64" y="3"/>
                    <a:pt x="66" y="2"/>
                  </a:cubicBezTo>
                  <a:cubicBezTo>
                    <a:pt x="67" y="3"/>
                    <a:pt x="67" y="2"/>
                    <a:pt x="67" y="2"/>
                  </a:cubicBezTo>
                  <a:cubicBezTo>
                    <a:pt x="68" y="4"/>
                    <a:pt x="67" y="5"/>
                    <a:pt x="66" y="5"/>
                  </a:cubicBezTo>
                  <a:cubicBezTo>
                    <a:pt x="64" y="6"/>
                    <a:pt x="60" y="5"/>
                    <a:pt x="56" y="5"/>
                  </a:cubicBezTo>
                  <a:cubicBezTo>
                    <a:pt x="51" y="5"/>
                    <a:pt x="41" y="3"/>
                    <a:pt x="32" y="6"/>
                  </a:cubicBezTo>
                  <a:cubicBezTo>
                    <a:pt x="20" y="8"/>
                    <a:pt x="8" y="16"/>
                    <a:pt x="0" y="35"/>
                  </a:cubicBezTo>
                  <a:cubicBezTo>
                    <a:pt x="0" y="33"/>
                    <a:pt x="0" y="32"/>
                    <a:pt x="1" y="31"/>
                  </a:cubicBezTo>
                  <a:cubicBezTo>
                    <a:pt x="9" y="13"/>
                    <a:pt x="21" y="5"/>
                    <a:pt x="33" y="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2" name="Google Shape;202;p22"/>
            <p:cNvSpPr/>
            <p:nvPr/>
          </p:nvSpPr>
          <p:spPr>
            <a:xfrm>
              <a:off x="46038" y="139700"/>
              <a:ext cx="830263" cy="1782763"/>
            </a:xfrm>
            <a:custGeom>
              <a:rect b="b" l="l" r="r" t="t"/>
              <a:pathLst>
                <a:path extrusionOk="0" h="474" w="221">
                  <a:moveTo>
                    <a:pt x="48" y="313"/>
                  </a:moveTo>
                  <a:cubicBezTo>
                    <a:pt x="0" y="179"/>
                    <a:pt x="8" y="55"/>
                    <a:pt x="41" y="0"/>
                  </a:cubicBezTo>
                  <a:cubicBezTo>
                    <a:pt x="10" y="56"/>
                    <a:pt x="4" y="178"/>
                    <a:pt x="51" y="308"/>
                  </a:cubicBezTo>
                  <a:cubicBezTo>
                    <a:pt x="92" y="424"/>
                    <a:pt x="168" y="469"/>
                    <a:pt x="209" y="423"/>
                  </a:cubicBezTo>
                  <a:cubicBezTo>
                    <a:pt x="212" y="418"/>
                    <a:pt x="216" y="413"/>
                    <a:pt x="219" y="408"/>
                  </a:cubicBezTo>
                  <a:cubicBezTo>
                    <a:pt x="220" y="406"/>
                    <a:pt x="221" y="405"/>
                    <a:pt x="221" y="403"/>
                  </a:cubicBezTo>
                  <a:cubicBezTo>
                    <a:pt x="220" y="406"/>
                    <a:pt x="218" y="409"/>
                    <a:pt x="217" y="412"/>
                  </a:cubicBezTo>
                  <a:cubicBezTo>
                    <a:pt x="214" y="418"/>
                    <a:pt x="210" y="423"/>
                    <a:pt x="207" y="427"/>
                  </a:cubicBezTo>
                  <a:cubicBezTo>
                    <a:pt x="165" y="474"/>
                    <a:pt x="89" y="429"/>
                    <a:pt x="48" y="3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3" name="Google Shape;203;p22"/>
            <p:cNvSpPr/>
            <p:nvPr/>
          </p:nvSpPr>
          <p:spPr>
            <a:xfrm>
              <a:off x="60326" y="1"/>
              <a:ext cx="884237" cy="1903411"/>
            </a:xfrm>
            <a:custGeom>
              <a:rect b="b" l="l" r="r" t="t"/>
              <a:pathLst>
                <a:path extrusionOk="0" h="506" w="235">
                  <a:moveTo>
                    <a:pt x="205" y="460"/>
                  </a:moveTo>
                  <a:cubicBezTo>
                    <a:pt x="164" y="506"/>
                    <a:pt x="88" y="461"/>
                    <a:pt x="47" y="345"/>
                  </a:cubicBezTo>
                  <a:cubicBezTo>
                    <a:pt x="0" y="215"/>
                    <a:pt x="6" y="93"/>
                    <a:pt x="37" y="37"/>
                  </a:cubicBezTo>
                  <a:cubicBezTo>
                    <a:pt x="42" y="28"/>
                    <a:pt x="49" y="21"/>
                    <a:pt x="55" y="16"/>
                  </a:cubicBezTo>
                  <a:cubicBezTo>
                    <a:pt x="65" y="9"/>
                    <a:pt x="75" y="6"/>
                    <a:pt x="85" y="4"/>
                  </a:cubicBezTo>
                  <a:cubicBezTo>
                    <a:pt x="118" y="0"/>
                    <a:pt x="155" y="22"/>
                    <a:pt x="170" y="36"/>
                  </a:cubicBezTo>
                  <a:cubicBezTo>
                    <a:pt x="185" y="48"/>
                    <a:pt x="191" y="55"/>
                    <a:pt x="192" y="59"/>
                  </a:cubicBezTo>
                  <a:cubicBezTo>
                    <a:pt x="192" y="59"/>
                    <a:pt x="192" y="60"/>
                    <a:pt x="191" y="59"/>
                  </a:cubicBezTo>
                  <a:cubicBezTo>
                    <a:pt x="189" y="60"/>
                    <a:pt x="186" y="60"/>
                    <a:pt x="182" y="59"/>
                  </a:cubicBezTo>
                  <a:cubicBezTo>
                    <a:pt x="177" y="59"/>
                    <a:pt x="167" y="57"/>
                    <a:pt x="158" y="60"/>
                  </a:cubicBezTo>
                  <a:cubicBezTo>
                    <a:pt x="146" y="62"/>
                    <a:pt x="134" y="70"/>
                    <a:pt x="126" y="88"/>
                  </a:cubicBezTo>
                  <a:cubicBezTo>
                    <a:pt x="125" y="89"/>
                    <a:pt x="125" y="90"/>
                    <a:pt x="125" y="92"/>
                  </a:cubicBezTo>
                  <a:cubicBezTo>
                    <a:pt x="124" y="92"/>
                    <a:pt x="124" y="92"/>
                    <a:pt x="124" y="92"/>
                  </a:cubicBezTo>
                  <a:cubicBezTo>
                    <a:pt x="111" y="122"/>
                    <a:pt x="108" y="188"/>
                    <a:pt x="131" y="261"/>
                  </a:cubicBezTo>
                  <a:cubicBezTo>
                    <a:pt x="145" y="303"/>
                    <a:pt x="177" y="345"/>
                    <a:pt x="195" y="328"/>
                  </a:cubicBezTo>
                  <a:cubicBezTo>
                    <a:pt x="197" y="326"/>
                    <a:pt x="199" y="323"/>
                    <a:pt x="201" y="319"/>
                  </a:cubicBezTo>
                  <a:cubicBezTo>
                    <a:pt x="202" y="316"/>
                    <a:pt x="203" y="315"/>
                    <a:pt x="204" y="313"/>
                  </a:cubicBezTo>
                  <a:cubicBezTo>
                    <a:pt x="212" y="306"/>
                    <a:pt x="226" y="322"/>
                    <a:pt x="230" y="347"/>
                  </a:cubicBezTo>
                  <a:cubicBezTo>
                    <a:pt x="235" y="376"/>
                    <a:pt x="229" y="413"/>
                    <a:pt x="217" y="440"/>
                  </a:cubicBezTo>
                  <a:cubicBezTo>
                    <a:pt x="217" y="442"/>
                    <a:pt x="216" y="443"/>
                    <a:pt x="215" y="445"/>
                  </a:cubicBezTo>
                  <a:cubicBezTo>
                    <a:pt x="212" y="450"/>
                    <a:pt x="208" y="455"/>
                    <a:pt x="205" y="460"/>
                  </a:cubicBezTo>
                  <a:close/>
                </a:path>
              </a:pathLst>
            </a:custGeom>
            <a:gradFill>
              <a:gsLst>
                <a:gs pos="0">
                  <a:srgbClr val="006A96"/>
                </a:gs>
                <a:gs pos="50000">
                  <a:srgbClr val="009AD9"/>
                </a:gs>
                <a:gs pos="100000">
                  <a:srgbClr val="00B8FF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4" name="Google Shape;204;p22"/>
            <p:cNvSpPr/>
            <p:nvPr/>
          </p:nvSpPr>
          <p:spPr>
            <a:xfrm>
              <a:off x="87313" y="1"/>
              <a:ext cx="857250" cy="1793874"/>
            </a:xfrm>
            <a:custGeom>
              <a:rect b="b" l="l" r="r" t="t"/>
              <a:pathLst>
                <a:path extrusionOk="0" h="477" w="228">
                  <a:moveTo>
                    <a:pt x="30" y="37"/>
                  </a:moveTo>
                  <a:cubicBezTo>
                    <a:pt x="35" y="28"/>
                    <a:pt x="42" y="21"/>
                    <a:pt x="48" y="16"/>
                  </a:cubicBezTo>
                  <a:cubicBezTo>
                    <a:pt x="58" y="9"/>
                    <a:pt x="68" y="6"/>
                    <a:pt x="78" y="4"/>
                  </a:cubicBezTo>
                  <a:cubicBezTo>
                    <a:pt x="111" y="0"/>
                    <a:pt x="148" y="22"/>
                    <a:pt x="163" y="36"/>
                  </a:cubicBezTo>
                  <a:cubicBezTo>
                    <a:pt x="178" y="48"/>
                    <a:pt x="184" y="55"/>
                    <a:pt x="185" y="59"/>
                  </a:cubicBezTo>
                  <a:cubicBezTo>
                    <a:pt x="185" y="59"/>
                    <a:pt x="185" y="60"/>
                    <a:pt x="184" y="59"/>
                  </a:cubicBezTo>
                  <a:cubicBezTo>
                    <a:pt x="182" y="60"/>
                    <a:pt x="179" y="60"/>
                    <a:pt x="175" y="59"/>
                  </a:cubicBezTo>
                  <a:cubicBezTo>
                    <a:pt x="170" y="59"/>
                    <a:pt x="160" y="57"/>
                    <a:pt x="151" y="60"/>
                  </a:cubicBezTo>
                  <a:cubicBezTo>
                    <a:pt x="139" y="62"/>
                    <a:pt x="127" y="70"/>
                    <a:pt x="119" y="88"/>
                  </a:cubicBezTo>
                  <a:cubicBezTo>
                    <a:pt x="118" y="89"/>
                    <a:pt x="118" y="90"/>
                    <a:pt x="118" y="92"/>
                  </a:cubicBezTo>
                  <a:cubicBezTo>
                    <a:pt x="117" y="92"/>
                    <a:pt x="117" y="92"/>
                    <a:pt x="117" y="92"/>
                  </a:cubicBezTo>
                  <a:cubicBezTo>
                    <a:pt x="104" y="122"/>
                    <a:pt x="101" y="188"/>
                    <a:pt x="124" y="261"/>
                  </a:cubicBezTo>
                  <a:cubicBezTo>
                    <a:pt x="138" y="303"/>
                    <a:pt x="170" y="345"/>
                    <a:pt x="188" y="328"/>
                  </a:cubicBezTo>
                  <a:cubicBezTo>
                    <a:pt x="190" y="326"/>
                    <a:pt x="192" y="323"/>
                    <a:pt x="194" y="319"/>
                  </a:cubicBezTo>
                  <a:cubicBezTo>
                    <a:pt x="195" y="316"/>
                    <a:pt x="196" y="315"/>
                    <a:pt x="197" y="313"/>
                  </a:cubicBezTo>
                  <a:cubicBezTo>
                    <a:pt x="205" y="306"/>
                    <a:pt x="219" y="322"/>
                    <a:pt x="223" y="347"/>
                  </a:cubicBezTo>
                  <a:cubicBezTo>
                    <a:pt x="228" y="376"/>
                    <a:pt x="222" y="413"/>
                    <a:pt x="210" y="440"/>
                  </a:cubicBezTo>
                  <a:cubicBezTo>
                    <a:pt x="210" y="442"/>
                    <a:pt x="209" y="443"/>
                    <a:pt x="208" y="445"/>
                  </a:cubicBezTo>
                  <a:cubicBezTo>
                    <a:pt x="205" y="450"/>
                    <a:pt x="201" y="455"/>
                    <a:pt x="198" y="460"/>
                  </a:cubicBezTo>
                  <a:cubicBezTo>
                    <a:pt x="189" y="469"/>
                    <a:pt x="180" y="475"/>
                    <a:pt x="169" y="477"/>
                  </a:cubicBezTo>
                  <a:cubicBezTo>
                    <a:pt x="142" y="405"/>
                    <a:pt x="92" y="319"/>
                    <a:pt x="12" y="229"/>
                  </a:cubicBezTo>
                  <a:cubicBezTo>
                    <a:pt x="0" y="144"/>
                    <a:pt x="9" y="75"/>
                    <a:pt x="30" y="37"/>
                  </a:cubicBezTo>
                  <a:close/>
                </a:path>
              </a:pathLst>
            </a:custGeom>
            <a:solidFill>
              <a:schemeClr val="lt1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05" name="Google Shape;205;p22"/>
          <p:cNvGrpSpPr/>
          <p:nvPr/>
        </p:nvGrpSpPr>
        <p:grpSpPr>
          <a:xfrm>
            <a:off x="2220482" y="1276384"/>
            <a:ext cx="1986145" cy="1251885"/>
            <a:chOff x="0" y="0"/>
            <a:chExt cx="2397125" cy="1223963"/>
          </a:xfrm>
        </p:grpSpPr>
        <p:sp>
          <p:nvSpPr>
            <p:cNvPr id="206" name="Google Shape;206;p22"/>
            <p:cNvSpPr/>
            <p:nvPr/>
          </p:nvSpPr>
          <p:spPr>
            <a:xfrm>
              <a:off x="1346200" y="38100"/>
              <a:ext cx="430213" cy="463550"/>
            </a:xfrm>
            <a:custGeom>
              <a:rect b="b" l="l" r="r" t="t"/>
              <a:pathLst>
                <a:path extrusionOk="0" h="123" w="114">
                  <a:moveTo>
                    <a:pt x="44" y="35"/>
                  </a:moveTo>
                  <a:cubicBezTo>
                    <a:pt x="98" y="47"/>
                    <a:pt x="114" y="99"/>
                    <a:pt x="90" y="123"/>
                  </a:cubicBezTo>
                  <a:cubicBezTo>
                    <a:pt x="109" y="98"/>
                    <a:pt x="92" y="49"/>
                    <a:pt x="41" y="38"/>
                  </a:cubicBezTo>
                  <a:cubicBezTo>
                    <a:pt x="12" y="32"/>
                    <a:pt x="0" y="11"/>
                    <a:pt x="16" y="0"/>
                  </a:cubicBezTo>
                  <a:cubicBezTo>
                    <a:pt x="5" y="11"/>
                    <a:pt x="18" y="30"/>
                    <a:pt x="44" y="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7" name="Google Shape;207;p22"/>
            <p:cNvSpPr/>
            <p:nvPr/>
          </p:nvSpPr>
          <p:spPr>
            <a:xfrm>
              <a:off x="44450" y="452437"/>
              <a:ext cx="2216150" cy="722313"/>
            </a:xfrm>
            <a:custGeom>
              <a:rect b="b" l="l" r="r" t="t"/>
              <a:pathLst>
                <a:path extrusionOk="0" h="192" w="589">
                  <a:moveTo>
                    <a:pt x="7" y="0"/>
                  </a:moveTo>
                  <a:cubicBezTo>
                    <a:pt x="5" y="5"/>
                    <a:pt x="5" y="13"/>
                    <a:pt x="7" y="27"/>
                  </a:cubicBezTo>
                  <a:cubicBezTo>
                    <a:pt x="12" y="54"/>
                    <a:pt x="53" y="120"/>
                    <a:pt x="187" y="158"/>
                  </a:cubicBezTo>
                  <a:cubicBezTo>
                    <a:pt x="281" y="183"/>
                    <a:pt x="415" y="186"/>
                    <a:pt x="510" y="153"/>
                  </a:cubicBezTo>
                  <a:cubicBezTo>
                    <a:pt x="545" y="140"/>
                    <a:pt x="573" y="122"/>
                    <a:pt x="589" y="98"/>
                  </a:cubicBezTo>
                  <a:cubicBezTo>
                    <a:pt x="589" y="98"/>
                    <a:pt x="588" y="98"/>
                    <a:pt x="589" y="98"/>
                  </a:cubicBezTo>
                  <a:cubicBezTo>
                    <a:pt x="573" y="125"/>
                    <a:pt x="544" y="144"/>
                    <a:pt x="507" y="157"/>
                  </a:cubicBezTo>
                  <a:cubicBezTo>
                    <a:pt x="411" y="192"/>
                    <a:pt x="277" y="189"/>
                    <a:pt x="183" y="163"/>
                  </a:cubicBezTo>
                  <a:cubicBezTo>
                    <a:pt x="49" y="125"/>
                    <a:pt x="8" y="58"/>
                    <a:pt x="3" y="32"/>
                  </a:cubicBezTo>
                  <a:cubicBezTo>
                    <a:pt x="0" y="12"/>
                    <a:pt x="1" y="3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63500" y="0"/>
              <a:ext cx="2333625" cy="1152525"/>
            </a:xfrm>
            <a:custGeom>
              <a:rect b="b" l="l" r="r" t="t"/>
              <a:pathLst>
                <a:path extrusionOk="0" h="306" w="620">
                  <a:moveTo>
                    <a:pt x="182" y="278"/>
                  </a:moveTo>
                  <a:cubicBezTo>
                    <a:pt x="48" y="240"/>
                    <a:pt x="7" y="174"/>
                    <a:pt x="2" y="147"/>
                  </a:cubicBezTo>
                  <a:cubicBezTo>
                    <a:pt x="0" y="133"/>
                    <a:pt x="0" y="125"/>
                    <a:pt x="2" y="120"/>
                  </a:cubicBezTo>
                  <a:cubicBezTo>
                    <a:pt x="7" y="117"/>
                    <a:pt x="17" y="121"/>
                    <a:pt x="33" y="128"/>
                  </a:cubicBezTo>
                  <a:cubicBezTo>
                    <a:pt x="56" y="138"/>
                    <a:pt x="112" y="167"/>
                    <a:pt x="208" y="177"/>
                  </a:cubicBezTo>
                  <a:cubicBezTo>
                    <a:pt x="259" y="182"/>
                    <a:pt x="324" y="180"/>
                    <a:pt x="375" y="165"/>
                  </a:cubicBezTo>
                  <a:cubicBezTo>
                    <a:pt x="396" y="158"/>
                    <a:pt x="414" y="150"/>
                    <a:pt x="426" y="138"/>
                  </a:cubicBezTo>
                  <a:cubicBezTo>
                    <a:pt x="428" y="137"/>
                    <a:pt x="430" y="135"/>
                    <a:pt x="431" y="133"/>
                  </a:cubicBezTo>
                  <a:cubicBezTo>
                    <a:pt x="455" y="109"/>
                    <a:pt x="439" y="57"/>
                    <a:pt x="385" y="45"/>
                  </a:cubicBezTo>
                  <a:cubicBezTo>
                    <a:pt x="359" y="40"/>
                    <a:pt x="346" y="21"/>
                    <a:pt x="357" y="10"/>
                  </a:cubicBezTo>
                  <a:cubicBezTo>
                    <a:pt x="358" y="10"/>
                    <a:pt x="358" y="10"/>
                    <a:pt x="358" y="9"/>
                  </a:cubicBezTo>
                  <a:cubicBezTo>
                    <a:pt x="364" y="6"/>
                    <a:pt x="372" y="4"/>
                    <a:pt x="381" y="3"/>
                  </a:cubicBezTo>
                  <a:cubicBezTo>
                    <a:pt x="403" y="0"/>
                    <a:pt x="433" y="3"/>
                    <a:pt x="461" y="13"/>
                  </a:cubicBezTo>
                  <a:cubicBezTo>
                    <a:pt x="551" y="44"/>
                    <a:pt x="620" y="155"/>
                    <a:pt x="584" y="218"/>
                  </a:cubicBezTo>
                  <a:cubicBezTo>
                    <a:pt x="568" y="242"/>
                    <a:pt x="540" y="260"/>
                    <a:pt x="505" y="273"/>
                  </a:cubicBezTo>
                  <a:cubicBezTo>
                    <a:pt x="410" y="306"/>
                    <a:pt x="276" y="303"/>
                    <a:pt x="182" y="278"/>
                  </a:cubicBezTo>
                  <a:close/>
                </a:path>
              </a:pathLst>
            </a:custGeom>
            <a:gradFill>
              <a:gsLst>
                <a:gs pos="0">
                  <a:srgbClr val="F87477"/>
                </a:gs>
                <a:gs pos="50000">
                  <a:srgbClr val="BE1247"/>
                </a:gs>
                <a:gs pos="100000">
                  <a:srgbClr val="F87B7E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09" name="Google Shape;209;p22"/>
            <p:cNvSpPr/>
            <p:nvPr/>
          </p:nvSpPr>
          <p:spPr>
            <a:xfrm>
              <a:off x="1309688" y="30163"/>
              <a:ext cx="455612" cy="534987"/>
            </a:xfrm>
            <a:custGeom>
              <a:rect b="b" l="l" r="r" t="t"/>
              <a:pathLst>
                <a:path extrusionOk="0" h="142" w="121">
                  <a:moveTo>
                    <a:pt x="91" y="134"/>
                  </a:moveTo>
                  <a:cubicBezTo>
                    <a:pt x="87" y="137"/>
                    <a:pt x="84" y="139"/>
                    <a:pt x="81" y="142"/>
                  </a:cubicBezTo>
                  <a:cubicBezTo>
                    <a:pt x="82" y="141"/>
                    <a:pt x="84" y="140"/>
                    <a:pt x="85" y="138"/>
                  </a:cubicBezTo>
                  <a:cubicBezTo>
                    <a:pt x="112" y="113"/>
                    <a:pt x="97" y="57"/>
                    <a:pt x="41" y="46"/>
                  </a:cubicBezTo>
                  <a:cubicBezTo>
                    <a:pt x="12" y="40"/>
                    <a:pt x="0" y="17"/>
                    <a:pt x="18" y="6"/>
                  </a:cubicBezTo>
                  <a:cubicBezTo>
                    <a:pt x="19" y="5"/>
                    <a:pt x="20" y="5"/>
                    <a:pt x="21" y="4"/>
                  </a:cubicBezTo>
                  <a:cubicBezTo>
                    <a:pt x="24" y="3"/>
                    <a:pt x="27" y="2"/>
                    <a:pt x="30" y="0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9" y="12"/>
                    <a:pt x="21" y="34"/>
                    <a:pt x="51" y="40"/>
                  </a:cubicBezTo>
                  <a:cubicBezTo>
                    <a:pt x="106" y="52"/>
                    <a:pt x="121" y="107"/>
                    <a:pt x="95" y="130"/>
                  </a:cubicBezTo>
                  <a:cubicBezTo>
                    <a:pt x="94" y="132"/>
                    <a:pt x="92" y="133"/>
                    <a:pt x="91" y="134"/>
                  </a:cubicBezTo>
                  <a:close/>
                </a:path>
              </a:pathLst>
            </a:custGeom>
            <a:gradFill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0" name="Google Shape;210;p22"/>
            <p:cNvSpPr/>
            <p:nvPr/>
          </p:nvSpPr>
          <p:spPr>
            <a:xfrm>
              <a:off x="0" y="455613"/>
              <a:ext cx="2216150" cy="768350"/>
            </a:xfrm>
            <a:custGeom>
              <a:rect b="b" l="l" r="r" t="t"/>
              <a:pathLst>
                <a:path extrusionOk="0" h="204" w="589">
                  <a:moveTo>
                    <a:pt x="17" y="0"/>
                  </a:moveTo>
                  <a:cubicBezTo>
                    <a:pt x="13" y="3"/>
                    <a:pt x="12" y="12"/>
                    <a:pt x="15" y="31"/>
                  </a:cubicBezTo>
                  <a:cubicBezTo>
                    <a:pt x="20" y="57"/>
                    <a:pt x="61" y="124"/>
                    <a:pt x="195" y="162"/>
                  </a:cubicBezTo>
                  <a:cubicBezTo>
                    <a:pt x="289" y="188"/>
                    <a:pt x="423" y="191"/>
                    <a:pt x="519" y="156"/>
                  </a:cubicBezTo>
                  <a:cubicBezTo>
                    <a:pt x="548" y="146"/>
                    <a:pt x="572" y="132"/>
                    <a:pt x="589" y="113"/>
                  </a:cubicBezTo>
                  <a:cubicBezTo>
                    <a:pt x="586" y="116"/>
                    <a:pt x="583" y="119"/>
                    <a:pt x="581" y="122"/>
                  </a:cubicBezTo>
                  <a:cubicBezTo>
                    <a:pt x="563" y="142"/>
                    <a:pt x="538" y="156"/>
                    <a:pt x="508" y="168"/>
                  </a:cubicBezTo>
                  <a:cubicBezTo>
                    <a:pt x="410" y="204"/>
                    <a:pt x="275" y="202"/>
                    <a:pt x="181" y="176"/>
                  </a:cubicBezTo>
                  <a:cubicBezTo>
                    <a:pt x="48" y="138"/>
                    <a:pt x="8" y="69"/>
                    <a:pt x="3" y="42"/>
                  </a:cubicBezTo>
                  <a:cubicBezTo>
                    <a:pt x="0" y="23"/>
                    <a:pt x="1" y="14"/>
                    <a:pt x="5" y="10"/>
                  </a:cubicBezTo>
                  <a:cubicBezTo>
                    <a:pt x="9" y="7"/>
                    <a:pt x="13" y="3"/>
                    <a:pt x="17" y="0"/>
                  </a:cubicBezTo>
                  <a:close/>
                </a:path>
              </a:pathLst>
            </a:custGeom>
            <a:gradFill>
              <a:gsLst>
                <a:gs pos="0">
                  <a:srgbClr val="D2144F"/>
                </a:gs>
                <a:gs pos="24600">
                  <a:srgbClr val="F87477"/>
                </a:gs>
                <a:gs pos="50000">
                  <a:srgbClr val="BE1247"/>
                </a:gs>
                <a:gs pos="72501">
                  <a:srgbClr val="F87477"/>
                </a:gs>
                <a:gs pos="100000">
                  <a:srgbClr val="BE1247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1" name="Google Shape;211;p22"/>
            <p:cNvSpPr/>
            <p:nvPr/>
          </p:nvSpPr>
          <p:spPr>
            <a:xfrm>
              <a:off x="1362075" y="0"/>
              <a:ext cx="1035050" cy="1035050"/>
            </a:xfrm>
            <a:custGeom>
              <a:rect b="b" l="l" r="r" t="t"/>
              <a:pathLst>
                <a:path extrusionOk="0" h="275" w="275">
                  <a:moveTo>
                    <a:pt x="0" y="172"/>
                  </a:moveTo>
                  <a:cubicBezTo>
                    <a:pt x="10" y="170"/>
                    <a:pt x="20" y="168"/>
                    <a:pt x="30" y="165"/>
                  </a:cubicBezTo>
                  <a:cubicBezTo>
                    <a:pt x="51" y="158"/>
                    <a:pt x="69" y="150"/>
                    <a:pt x="81" y="138"/>
                  </a:cubicBezTo>
                  <a:cubicBezTo>
                    <a:pt x="83" y="137"/>
                    <a:pt x="85" y="135"/>
                    <a:pt x="86" y="133"/>
                  </a:cubicBezTo>
                  <a:cubicBezTo>
                    <a:pt x="110" y="109"/>
                    <a:pt x="94" y="57"/>
                    <a:pt x="40" y="45"/>
                  </a:cubicBezTo>
                  <a:cubicBezTo>
                    <a:pt x="14" y="40"/>
                    <a:pt x="1" y="21"/>
                    <a:pt x="12" y="10"/>
                  </a:cubicBezTo>
                  <a:cubicBezTo>
                    <a:pt x="13" y="10"/>
                    <a:pt x="13" y="10"/>
                    <a:pt x="13" y="9"/>
                  </a:cubicBezTo>
                  <a:cubicBezTo>
                    <a:pt x="19" y="6"/>
                    <a:pt x="27" y="4"/>
                    <a:pt x="36" y="3"/>
                  </a:cubicBezTo>
                  <a:cubicBezTo>
                    <a:pt x="58" y="0"/>
                    <a:pt x="88" y="3"/>
                    <a:pt x="116" y="13"/>
                  </a:cubicBezTo>
                  <a:cubicBezTo>
                    <a:pt x="206" y="44"/>
                    <a:pt x="275" y="155"/>
                    <a:pt x="239" y="218"/>
                  </a:cubicBezTo>
                  <a:cubicBezTo>
                    <a:pt x="223" y="242"/>
                    <a:pt x="195" y="260"/>
                    <a:pt x="160" y="273"/>
                  </a:cubicBezTo>
                  <a:cubicBezTo>
                    <a:pt x="157" y="274"/>
                    <a:pt x="154" y="275"/>
                    <a:pt x="151" y="275"/>
                  </a:cubicBezTo>
                  <a:cubicBezTo>
                    <a:pt x="101" y="235"/>
                    <a:pt x="50" y="201"/>
                    <a:pt x="0" y="172"/>
                  </a:cubicBezTo>
                  <a:close/>
                </a:path>
              </a:pathLst>
            </a:custGeom>
            <a:solidFill>
              <a:srgbClr val="F2F2F2">
                <a:alpha val="2000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12" name="Google Shape;212;p22"/>
          <p:cNvGrpSpPr/>
          <p:nvPr/>
        </p:nvGrpSpPr>
        <p:grpSpPr>
          <a:xfrm>
            <a:off x="4491939" y="2266846"/>
            <a:ext cx="2277931" cy="764981"/>
            <a:chOff x="4997450" y="2674938"/>
            <a:chExt cx="2749288" cy="923273"/>
          </a:xfrm>
        </p:grpSpPr>
        <p:cxnSp>
          <p:nvCxnSpPr>
            <p:cNvPr id="213" name="Google Shape;213;p22"/>
            <p:cNvCxnSpPr/>
            <p:nvPr/>
          </p:nvCxnSpPr>
          <p:spPr>
            <a:xfrm rot="10800000">
              <a:off x="4997450" y="3046413"/>
              <a:ext cx="2517775" cy="0"/>
            </a:xfrm>
            <a:prstGeom prst="straightConnector1">
              <a:avLst/>
            </a:prstGeom>
            <a:noFill/>
            <a:ln cap="flat" cmpd="sng" w="9525">
              <a:solidFill>
                <a:srgbClr val="0070C0"/>
              </a:solidFill>
              <a:prstDash val="dot"/>
              <a:round/>
              <a:headEnd len="med" w="med" type="oval"/>
              <a:tailEnd len="med" w="med" type="oval"/>
            </a:ln>
          </p:spPr>
        </p:cxnSp>
        <p:sp>
          <p:nvSpPr>
            <p:cNvPr id="214" name="Google Shape;214;p22"/>
            <p:cNvSpPr txBox="1"/>
            <p:nvPr/>
          </p:nvSpPr>
          <p:spPr>
            <a:xfrm flipH="1">
              <a:off x="6121400" y="2674938"/>
              <a:ext cx="1455738" cy="371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0070C0"/>
                  </a:solidFill>
                  <a:latin typeface="Candara"/>
                  <a:ea typeface="Candara"/>
                  <a:cs typeface="Candara"/>
                  <a:sym typeface="Candara"/>
                </a:rPr>
                <a:t>Direction</a:t>
              </a:r>
              <a:endParaRPr b="1" sz="140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5" name="Google Shape;215;p22"/>
            <p:cNvSpPr txBox="1"/>
            <p:nvPr/>
          </p:nvSpPr>
          <p:spPr>
            <a:xfrm flipH="1">
              <a:off x="5454648" y="3078163"/>
              <a:ext cx="2292090" cy="52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Do you wonder what the difference</a:t>
              </a:r>
              <a:endParaRPr sz="11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16" name="Google Shape;216;p22"/>
          <p:cNvGrpSpPr/>
          <p:nvPr/>
        </p:nvGrpSpPr>
        <p:grpSpPr>
          <a:xfrm>
            <a:off x="1030795" y="3089823"/>
            <a:ext cx="2136094" cy="1646251"/>
            <a:chOff x="1225549" y="3681413"/>
            <a:chExt cx="2578101" cy="1986897"/>
          </a:xfrm>
        </p:grpSpPr>
        <p:sp>
          <p:nvSpPr>
            <p:cNvPr id="217" name="Google Shape;217;p22"/>
            <p:cNvSpPr txBox="1"/>
            <p:nvPr/>
          </p:nvSpPr>
          <p:spPr>
            <a:xfrm flipH="1">
              <a:off x="1243013" y="4778376"/>
              <a:ext cx="1455737" cy="371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2B6395"/>
                  </a:solidFill>
                  <a:latin typeface="Candara"/>
                  <a:ea typeface="Candara"/>
                  <a:cs typeface="Candara"/>
                  <a:sym typeface="Candara"/>
                </a:rPr>
                <a:t>Visual</a:t>
              </a:r>
              <a:endParaRPr b="1" sz="1400">
                <a:solidFill>
                  <a:srgbClr val="2B639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8" name="Google Shape;218;p22"/>
            <p:cNvSpPr txBox="1"/>
            <p:nvPr/>
          </p:nvSpPr>
          <p:spPr>
            <a:xfrm flipH="1">
              <a:off x="1225549" y="5148263"/>
              <a:ext cx="2310700" cy="5200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People who touch your heart are always with you.</a:t>
              </a:r>
              <a:endParaRPr sz="11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19" name="Google Shape;219;p22"/>
            <p:cNvSpPr/>
            <p:nvPr/>
          </p:nvSpPr>
          <p:spPr>
            <a:xfrm flipH="1" rot="10800000">
              <a:off x="1260475" y="3681413"/>
              <a:ext cx="2543175" cy="1449387"/>
            </a:xfrm>
            <a:custGeom>
              <a:rect b="b" l="l" r="r" t="t"/>
              <a:pathLst>
                <a:path extrusionOk="0" h="2898062" w="1416325">
                  <a:moveTo>
                    <a:pt x="1416325" y="2898062"/>
                  </a:moveTo>
                  <a:cubicBezTo>
                    <a:pt x="1415662" y="2586467"/>
                    <a:pt x="1093069" y="311595"/>
                    <a:pt x="1092406" y="0"/>
                  </a:cubicBezTo>
                  <a:lnTo>
                    <a:pt x="0" y="7480"/>
                  </a:lnTo>
                </a:path>
              </a:pathLst>
            </a:custGeom>
            <a:noFill/>
            <a:ln cap="flat" cmpd="sng" w="9525">
              <a:solidFill>
                <a:srgbClr val="2B6395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20" name="Google Shape;220;p22"/>
          <p:cNvGrpSpPr/>
          <p:nvPr/>
        </p:nvGrpSpPr>
        <p:grpSpPr>
          <a:xfrm>
            <a:off x="944722" y="1047790"/>
            <a:ext cx="1966415" cy="1090406"/>
            <a:chOff x="1231900" y="1169988"/>
            <a:chExt cx="2373313" cy="1316037"/>
          </a:xfrm>
        </p:grpSpPr>
        <p:sp>
          <p:nvSpPr>
            <p:cNvPr id="221" name="Google Shape;221;p22"/>
            <p:cNvSpPr txBox="1"/>
            <p:nvPr/>
          </p:nvSpPr>
          <p:spPr>
            <a:xfrm flipH="1">
              <a:off x="1258888" y="1169988"/>
              <a:ext cx="1457325" cy="3714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BE1247"/>
                  </a:solidFill>
                  <a:latin typeface="Candara"/>
                  <a:ea typeface="Candara"/>
                  <a:cs typeface="Candara"/>
                  <a:sym typeface="Candara"/>
                </a:rPr>
                <a:t>Editable </a:t>
              </a:r>
              <a:endParaRPr b="1" sz="1400">
                <a:solidFill>
                  <a:srgbClr val="BE1247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2" name="Google Shape;222;p22"/>
            <p:cNvSpPr txBox="1"/>
            <p:nvPr/>
          </p:nvSpPr>
          <p:spPr>
            <a:xfrm flipH="1">
              <a:off x="1231900" y="1558925"/>
              <a:ext cx="2000336" cy="520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100">
                  <a:solidFill>
                    <a:schemeClr val="dk1"/>
                  </a:solidFill>
                  <a:latin typeface="Candara"/>
                  <a:ea typeface="Candara"/>
                  <a:cs typeface="Candara"/>
                  <a:sym typeface="Candara"/>
                </a:rPr>
                <a:t>Do you wonder what the difference</a:t>
              </a:r>
              <a:endParaRPr sz="11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23" name="Google Shape;223;p22"/>
            <p:cNvSpPr/>
            <p:nvPr/>
          </p:nvSpPr>
          <p:spPr>
            <a:xfrm>
              <a:off x="1262063" y="1531938"/>
              <a:ext cx="2343150" cy="954087"/>
            </a:xfrm>
            <a:custGeom>
              <a:rect b="b" l="l" r="r" t="t"/>
              <a:pathLst>
                <a:path extrusionOk="0" h="934786" w="1561580">
                  <a:moveTo>
                    <a:pt x="1561580" y="934786"/>
                  </a:moveTo>
                  <a:lnTo>
                    <a:pt x="1349962" y="0"/>
                  </a:lnTo>
                  <a:lnTo>
                    <a:pt x="0" y="9142"/>
                  </a:lnTo>
                </a:path>
              </a:pathLst>
            </a:custGeom>
            <a:noFill/>
            <a:ln cap="flat" cmpd="sng" w="9525">
              <a:solidFill>
                <a:srgbClr val="BE1247"/>
              </a:solidFill>
              <a:prstDash val="dot"/>
              <a:round/>
              <a:headEnd len="med" w="med" type="oval"/>
              <a:tailEnd len="med" w="med" type="oval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pic>
        <p:nvPicPr>
          <p:cNvPr descr="22" id="224" name="Google Shape;22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7940" y="2033008"/>
            <a:ext cx="1842320" cy="254376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>
            <p:ph type="title"/>
          </p:nvPr>
        </p:nvSpPr>
        <p:spPr>
          <a:xfrm>
            <a:off x="1598482" y="98452"/>
            <a:ext cx="7164408" cy="56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3"/>
          <p:cNvSpPr txBox="1"/>
          <p:nvPr/>
        </p:nvSpPr>
        <p:spPr>
          <a:xfrm>
            <a:off x="2753819" y="1351628"/>
            <a:ext cx="288572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rgbClr val="2A8910"/>
                </a:solidFill>
                <a:latin typeface="Candara"/>
                <a:ea typeface="Candara"/>
                <a:cs typeface="Candara"/>
                <a:sym typeface="Candara"/>
              </a:rPr>
              <a:t>GROWTH</a:t>
            </a:r>
            <a:endParaRPr b="1" i="0" sz="4800" u="none" cap="none" strike="noStrike">
              <a:solidFill>
                <a:srgbClr val="2A891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32" name="Google Shape;232;p23"/>
          <p:cNvGrpSpPr/>
          <p:nvPr/>
        </p:nvGrpSpPr>
        <p:grpSpPr>
          <a:xfrm>
            <a:off x="964397" y="1047790"/>
            <a:ext cx="1512168" cy="1512168"/>
            <a:chOff x="2118480" y="1316166"/>
            <a:chExt cx="1512168" cy="1512168"/>
          </a:xfrm>
        </p:grpSpPr>
        <p:sp>
          <p:nvSpPr>
            <p:cNvPr id="233" name="Google Shape;233;p23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2A8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3992B5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  <p:sp>
          <p:nvSpPr>
            <p:cNvPr id="234" name="Google Shape;234;p23"/>
            <p:cNvSpPr txBox="1"/>
            <p:nvPr/>
          </p:nvSpPr>
          <p:spPr>
            <a:xfrm>
              <a:off x="2396584" y="1556810"/>
              <a:ext cx="1234063" cy="10156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1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6000"/>
                <a:buFont typeface="Candara"/>
                <a:buNone/>
              </a:pPr>
              <a:r>
                <a:rPr b="1" i="0" lang="tr-TR" sz="6000" u="none" cap="none" strike="noStrike">
                  <a:solidFill>
                    <a:srgbClr val="FFFFFF"/>
                  </a:solidFill>
                  <a:latin typeface="Candara"/>
                  <a:ea typeface="Candara"/>
                  <a:cs typeface="Candara"/>
                  <a:sym typeface="Candara"/>
                </a:rPr>
                <a:t>02</a:t>
              </a:r>
              <a:endParaRPr b="1" i="0" sz="6000" u="none" cap="none" strike="noStrik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235" name="Google Shape;235;p23"/>
          <p:cNvGrpSpPr/>
          <p:nvPr/>
        </p:nvGrpSpPr>
        <p:grpSpPr>
          <a:xfrm>
            <a:off x="-53293" y="2190760"/>
            <a:ext cx="9211855" cy="2951064"/>
            <a:chOff x="-53293" y="2190760"/>
            <a:chExt cx="9211855" cy="2951064"/>
          </a:xfrm>
        </p:grpSpPr>
        <p:pic>
          <p:nvPicPr>
            <p:cNvPr id="236" name="Google Shape;236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1250">
        <p14:flip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ildrens Playroom Google Slides，Freepptbackgrounds.net">
  <a:themeElements>
    <a:clrScheme name="2_Default Design 2">
      <a:dk1>
        <a:srgbClr val="000000"/>
      </a:dk1>
      <a:lt1>
        <a:srgbClr val="FFFFFF"/>
      </a:lt1>
      <a:dk2>
        <a:srgbClr val="AFE91F"/>
      </a:dk2>
      <a:lt2>
        <a:srgbClr val="B2B2B2"/>
      </a:lt2>
      <a:accent1>
        <a:srgbClr val="70D34D"/>
      </a:accent1>
      <a:accent2>
        <a:srgbClr val="4192DB"/>
      </a:accent2>
      <a:accent3>
        <a:srgbClr val="FFFFFF"/>
      </a:accent3>
      <a:accent4>
        <a:srgbClr val="000000"/>
      </a:accent4>
      <a:accent5>
        <a:srgbClr val="BBE6B2"/>
      </a:accent5>
      <a:accent6>
        <a:srgbClr val="3A84C6"/>
      </a:accent6>
      <a:hlink>
        <a:srgbClr val="EC7A24"/>
      </a:hlink>
      <a:folHlink>
        <a:srgbClr val="AB6C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