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Cinzel Black"/>
      <p:bold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psCQ8fVHzTESEK7sUKOBmhyUw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CinzelBlack-bold.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DM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 Id="rId10" Type="http://schemas.openxmlformats.org/officeDocument/2006/relationships/image" Target="../media/image1.png"/><Relationship Id="rId9"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52.png"/><Relationship Id="rId10" Type="http://schemas.openxmlformats.org/officeDocument/2006/relationships/image" Target="../media/image77.png"/><Relationship Id="rId9" Type="http://schemas.openxmlformats.org/officeDocument/2006/relationships/image" Target="../media/image82.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image" Target="../media/image4.png"/><Relationship Id="rId8" Type="http://schemas.openxmlformats.org/officeDocument/2006/relationships/image" Target="../media/image63.png"/></Relationships>
</file>

<file path=ppt/slides/_rels/slide11.xml.rels><?xml version="1.0" encoding="UTF-8" standalone="yes"?><Relationships xmlns="http://schemas.openxmlformats.org/package/2006/relationships"><Relationship Id="rId11" Type="http://schemas.openxmlformats.org/officeDocument/2006/relationships/image" Target="../media/image96.png"/><Relationship Id="rId10" Type="http://schemas.openxmlformats.org/officeDocument/2006/relationships/image" Target="../media/image13.png"/><Relationship Id="rId13" Type="http://schemas.openxmlformats.org/officeDocument/2006/relationships/image" Target="../media/image80.png"/><Relationship Id="rId12"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103.png"/><Relationship Id="rId5" Type="http://schemas.openxmlformats.org/officeDocument/2006/relationships/image" Target="../media/image23.png"/><Relationship Id="rId6" Type="http://schemas.openxmlformats.org/officeDocument/2006/relationships/image" Target="../media/image4.png"/><Relationship Id="rId7" Type="http://schemas.openxmlformats.org/officeDocument/2006/relationships/image" Target="../media/image64.png"/><Relationship Id="rId8"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4.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92.png"/><Relationship Id="rId8"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52.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image" Target="../media/image4.png"/></Relationships>
</file>

<file path=ppt/slides/_rels/slide15.xml.rels><?xml version="1.0" encoding="UTF-8" standalone="yes"?><Relationships xmlns="http://schemas.openxmlformats.org/package/2006/relationships"><Relationship Id="rId20" Type="http://schemas.openxmlformats.org/officeDocument/2006/relationships/image" Target="../media/image106.png"/><Relationship Id="rId22" Type="http://schemas.openxmlformats.org/officeDocument/2006/relationships/image" Target="../media/image137.png"/><Relationship Id="rId21" Type="http://schemas.openxmlformats.org/officeDocument/2006/relationships/image" Target="../media/image134.png"/><Relationship Id="rId24" Type="http://schemas.openxmlformats.org/officeDocument/2006/relationships/image" Target="../media/image105.png"/><Relationship Id="rId23"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93.png"/><Relationship Id="rId26" Type="http://schemas.openxmlformats.org/officeDocument/2006/relationships/image" Target="../media/image139.png"/><Relationship Id="rId25" Type="http://schemas.openxmlformats.org/officeDocument/2006/relationships/image" Target="../media/image117.png"/><Relationship Id="rId28" Type="http://schemas.openxmlformats.org/officeDocument/2006/relationships/image" Target="../media/image126.png"/><Relationship Id="rId27" Type="http://schemas.openxmlformats.org/officeDocument/2006/relationships/image" Target="../media/image132.png"/><Relationship Id="rId5" Type="http://schemas.openxmlformats.org/officeDocument/2006/relationships/image" Target="../media/image23.png"/><Relationship Id="rId6" Type="http://schemas.openxmlformats.org/officeDocument/2006/relationships/image" Target="../media/image4.png"/><Relationship Id="rId29" Type="http://schemas.openxmlformats.org/officeDocument/2006/relationships/image" Target="../media/image119.png"/><Relationship Id="rId7" Type="http://schemas.openxmlformats.org/officeDocument/2006/relationships/image" Target="../media/image107.png"/><Relationship Id="rId8" Type="http://schemas.openxmlformats.org/officeDocument/2006/relationships/image" Target="../media/image98.png"/><Relationship Id="rId30" Type="http://schemas.openxmlformats.org/officeDocument/2006/relationships/image" Target="../media/image116.png"/><Relationship Id="rId11" Type="http://schemas.openxmlformats.org/officeDocument/2006/relationships/image" Target="../media/image104.png"/><Relationship Id="rId10" Type="http://schemas.openxmlformats.org/officeDocument/2006/relationships/image" Target="../media/image109.png"/><Relationship Id="rId13" Type="http://schemas.openxmlformats.org/officeDocument/2006/relationships/image" Target="../media/image118.png"/><Relationship Id="rId12" Type="http://schemas.openxmlformats.org/officeDocument/2006/relationships/image" Target="../media/image120.png"/><Relationship Id="rId15" Type="http://schemas.openxmlformats.org/officeDocument/2006/relationships/image" Target="../media/image102.png"/><Relationship Id="rId14" Type="http://schemas.openxmlformats.org/officeDocument/2006/relationships/image" Target="../media/image97.png"/><Relationship Id="rId17" Type="http://schemas.openxmlformats.org/officeDocument/2006/relationships/image" Target="../media/image127.png"/><Relationship Id="rId16" Type="http://schemas.openxmlformats.org/officeDocument/2006/relationships/image" Target="../media/image100.png"/><Relationship Id="rId19" Type="http://schemas.openxmlformats.org/officeDocument/2006/relationships/image" Target="../media/image113.png"/><Relationship Id="rId18" Type="http://schemas.openxmlformats.org/officeDocument/2006/relationships/image" Target="../media/image1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28.png"/><Relationship Id="rId8" Type="http://schemas.openxmlformats.org/officeDocument/2006/relationships/image" Target="../media/image1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52.png"/><Relationship Id="rId9" Type="http://schemas.openxmlformats.org/officeDocument/2006/relationships/image" Target="../media/image161.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image" Target="../media/image4.png"/><Relationship Id="rId8" Type="http://schemas.openxmlformats.org/officeDocument/2006/relationships/image" Target="../media/image1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4.png"/><Relationship Id="rId7" Type="http://schemas.openxmlformats.org/officeDocument/2006/relationships/image" Target="../media/image147.png"/><Relationship Id="rId8" Type="http://schemas.openxmlformats.org/officeDocument/2006/relationships/image" Target="../media/image1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52.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image" Target="../media/image4.png"/><Relationship Id="rId8" Type="http://schemas.openxmlformats.org/officeDocument/2006/relationships/image" Target="../media/image1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165.png"/><Relationship Id="rId5" Type="http://schemas.openxmlformats.org/officeDocument/2006/relationships/image" Target="../media/image23.png"/><Relationship Id="rId6" Type="http://schemas.openxmlformats.org/officeDocument/2006/relationships/image" Target="../media/image4.png"/><Relationship Id="rId7" Type="http://schemas.openxmlformats.org/officeDocument/2006/relationships/image" Target="../media/image170.png"/><Relationship Id="rId8" Type="http://schemas.openxmlformats.org/officeDocument/2006/relationships/image" Target="../media/image164.png"/><Relationship Id="rId11" Type="http://schemas.openxmlformats.org/officeDocument/2006/relationships/image" Target="../media/image159.png"/><Relationship Id="rId10" Type="http://schemas.openxmlformats.org/officeDocument/2006/relationships/image" Target="../media/image1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73.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66.png"/><Relationship Id="rId8" Type="http://schemas.openxmlformats.org/officeDocument/2006/relationships/image" Target="../media/image1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167.png"/><Relationship Id="rId5" Type="http://schemas.openxmlformats.org/officeDocument/2006/relationships/image" Target="../media/image23.png"/><Relationship Id="rId6" Type="http://schemas.openxmlformats.org/officeDocument/2006/relationships/image" Target="../media/image4.png"/><Relationship Id="rId7" Type="http://schemas.openxmlformats.org/officeDocument/2006/relationships/hyperlink" Target="https://unsplash.com/" TargetMode="External"/><Relationship Id="rId8" Type="http://schemas.openxmlformats.org/officeDocument/2006/relationships/image" Target="../media/image171.png"/><Relationship Id="rId10" Type="http://schemas.openxmlformats.org/officeDocument/2006/relationships/image" Target="../media/image1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28.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image" Target="../media/image4.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7.png"/><Relationship Id="rId7" Type="http://schemas.openxmlformats.org/officeDocument/2006/relationships/image" Target="../media/image41.png"/><Relationship Id="rId8"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52.png"/><Relationship Id="rId10" Type="http://schemas.openxmlformats.org/officeDocument/2006/relationships/image" Target="../media/image44.png"/><Relationship Id="rId9" Type="http://schemas.openxmlformats.org/officeDocument/2006/relationships/image" Target="../media/image39.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image" Target="../media/image4.png"/><Relationship Id="rId8"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81.png"/><Relationship Id="rId7" Type="http://schemas.openxmlformats.org/officeDocument/2006/relationships/image" Target="../media/image53.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56.png"/><Relationship Id="rId7" Type="http://schemas.openxmlformats.org/officeDocument/2006/relationships/image" Target="../media/image95.png"/><Relationship Id="rId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215927" y="304800"/>
            <a:ext cx="23942492" cy="13112086"/>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079635" y="850900"/>
            <a:ext cx="22227775" cy="13462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143143" y="11684000"/>
            <a:ext cx="22088061" cy="1409700"/>
          </a:xfrm>
          <a:prstGeom prst="rect">
            <a:avLst/>
          </a:prstGeom>
          <a:noFill/>
          <a:ln>
            <a:noFill/>
          </a:ln>
        </p:spPr>
      </p:pic>
      <p:sp>
        <p:nvSpPr>
          <p:cNvPr id="19" name="Google Shape;19;p1"/>
          <p:cNvSpPr/>
          <p:nvPr/>
        </p:nvSpPr>
        <p:spPr>
          <a:xfrm>
            <a:off x="7252606" y="3276600"/>
            <a:ext cx="10897962" cy="513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24000"/>
              <a:buFont typeface="Cinzel Black"/>
              <a:buNone/>
            </a:pPr>
            <a:r>
              <a:rPr b="0" i="0" lang="en-US" sz="24000" u="none" cap="none" strike="noStrike">
                <a:solidFill>
                  <a:srgbClr val="763D1F"/>
                </a:solidFill>
                <a:latin typeface="Cinzel Black"/>
                <a:ea typeface="Cinzel Black"/>
                <a:cs typeface="Cinzel Black"/>
                <a:sym typeface="Cinzel Black"/>
              </a:rPr>
              <a:t>Egypt </a:t>
            </a:r>
            <a:endParaRPr b="0" i="0" sz="24000" u="none" cap="none" strike="noStrike">
              <a:solidFill>
                <a:schemeClr val="dk1"/>
              </a:solidFill>
              <a:latin typeface="Calibri"/>
              <a:ea typeface="Calibri"/>
              <a:cs typeface="Calibri"/>
              <a:sym typeface="Calibri"/>
            </a:endParaRPr>
          </a:p>
        </p:txBody>
      </p:sp>
      <p:sp>
        <p:nvSpPr>
          <p:cNvPr id="20" name="Google Shape;20;p1"/>
          <p:cNvSpPr/>
          <p:nvPr/>
        </p:nvSpPr>
        <p:spPr>
          <a:xfrm>
            <a:off x="5677610" y="71374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p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p1"/>
          <p:cNvPicPr preferRelativeResize="0"/>
          <p:nvPr/>
        </p:nvPicPr>
        <p:blipFill rotWithShape="1">
          <a:blip r:embed="rId7">
            <a:alphaModFix/>
          </a:blip>
          <a:srcRect b="0" l="0" r="0" t="0"/>
          <a:stretch/>
        </p:blipFill>
        <p:spPr>
          <a:xfrm>
            <a:off x="508063" y="6080725"/>
            <a:ext cx="5582742" cy="6009141"/>
          </a:xfrm>
          <a:prstGeom prst="rect">
            <a:avLst/>
          </a:prstGeom>
          <a:noFill/>
          <a:ln>
            <a:noFill/>
          </a:ln>
        </p:spPr>
      </p:pic>
      <p:pic>
        <p:nvPicPr>
          <p:cNvPr descr=" " id="24" name="Google Shape;24;p1"/>
          <p:cNvPicPr preferRelativeResize="0"/>
          <p:nvPr/>
        </p:nvPicPr>
        <p:blipFill rotWithShape="1">
          <a:blip r:embed="rId8">
            <a:alphaModFix/>
          </a:blip>
          <a:srcRect b="0" l="0" r="0" t="0"/>
          <a:stretch/>
        </p:blipFill>
        <p:spPr>
          <a:xfrm>
            <a:off x="18287846" y="5160827"/>
            <a:ext cx="5942628" cy="6928055"/>
          </a:xfrm>
          <a:prstGeom prst="rect">
            <a:avLst/>
          </a:prstGeom>
          <a:noFill/>
          <a:ln>
            <a:noFill/>
          </a:ln>
        </p:spPr>
      </p:pic>
      <p:pic>
        <p:nvPicPr>
          <p:cNvPr descr=" " id="25" name="Google Shape;25;p1"/>
          <p:cNvPicPr preferRelativeResize="0"/>
          <p:nvPr/>
        </p:nvPicPr>
        <p:blipFill rotWithShape="1">
          <a:blip r:embed="rId9">
            <a:alphaModFix/>
          </a:blip>
          <a:srcRect b="0" l="0" r="0" t="0"/>
          <a:stretch/>
        </p:blipFill>
        <p:spPr>
          <a:xfrm>
            <a:off x="17477384" y="2413000"/>
            <a:ext cx="4741671" cy="9705066"/>
          </a:xfrm>
          <a:prstGeom prst="rect">
            <a:avLst/>
          </a:prstGeom>
          <a:noFill/>
          <a:ln>
            <a:noFill/>
          </a:ln>
        </p:spPr>
      </p:pic>
      <p:pic>
        <p:nvPicPr>
          <p:cNvPr descr=" " id="26" name="Google Shape;26;p1"/>
          <p:cNvPicPr preferRelativeResize="0"/>
          <p:nvPr/>
        </p:nvPicPr>
        <p:blipFill rotWithShape="1">
          <a:blip r:embed="rId10">
            <a:alphaModFix/>
          </a:blip>
          <a:srcRect b="0" l="0" r="0" t="0"/>
          <a:stretch/>
        </p:blipFill>
        <p:spPr>
          <a:xfrm>
            <a:off x="2426003" y="2428226"/>
            <a:ext cx="4823822" cy="96834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225" name="Shape 225"/>
        <p:cNvGrpSpPr/>
        <p:nvPr/>
      </p:nvGrpSpPr>
      <p:grpSpPr>
        <a:xfrm>
          <a:off x="0" y="0"/>
          <a:ext cx="0" cy="0"/>
          <a:chOff x="0" y="0"/>
          <a:chExt cx="0" cy="0"/>
        </a:xfrm>
      </p:grpSpPr>
      <p:pic>
        <p:nvPicPr>
          <p:cNvPr descr=" " id="226" name="Google Shape;226;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27" name="Google Shape;227;p10"/>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228" name="Google Shape;228;p10"/>
          <p:cNvPicPr preferRelativeResize="0"/>
          <p:nvPr/>
        </p:nvPicPr>
        <p:blipFill rotWithShape="1">
          <a:blip r:embed="rId5">
            <a:alphaModFix/>
          </a:blip>
          <a:srcRect b="0" l="0" r="0" t="0"/>
          <a:stretch/>
        </p:blipFill>
        <p:spPr>
          <a:xfrm>
            <a:off x="787498" y="0"/>
            <a:ext cx="22837454" cy="1397000"/>
          </a:xfrm>
          <a:prstGeom prst="rect">
            <a:avLst/>
          </a:prstGeom>
          <a:noFill/>
          <a:ln>
            <a:noFill/>
          </a:ln>
        </p:spPr>
      </p:pic>
      <p:pic>
        <p:nvPicPr>
          <p:cNvPr descr=" " id="229" name="Google Shape;229;p10"/>
          <p:cNvPicPr preferRelativeResize="0"/>
          <p:nvPr/>
        </p:nvPicPr>
        <p:blipFill rotWithShape="1">
          <a:blip r:embed="rId6">
            <a:alphaModFix/>
          </a:blip>
          <a:srcRect b="0" l="0" r="0" t="0"/>
          <a:stretch/>
        </p:blipFill>
        <p:spPr>
          <a:xfrm>
            <a:off x="927216" y="12280900"/>
            <a:ext cx="22646931" cy="1435100"/>
          </a:xfrm>
          <a:prstGeom prst="rect">
            <a:avLst/>
          </a:prstGeom>
          <a:noFill/>
          <a:ln>
            <a:noFill/>
          </a:ln>
        </p:spPr>
      </p:pic>
      <p:sp>
        <p:nvSpPr>
          <p:cNvPr id="230" name="Google Shape;23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2" name="Google Shape;232;p10"/>
          <p:cNvSpPr/>
          <p:nvPr/>
        </p:nvSpPr>
        <p:spPr>
          <a:xfrm>
            <a:off x="9107038" y="1371600"/>
            <a:ext cx="7680227"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Pricing Plan</a:t>
            </a:r>
            <a:endParaRPr b="0" i="0" sz="8000" u="none" cap="none" strike="noStrike">
              <a:solidFill>
                <a:schemeClr val="dk1"/>
              </a:solidFill>
              <a:latin typeface="Calibri"/>
              <a:ea typeface="Calibri"/>
              <a:cs typeface="Calibri"/>
              <a:sym typeface="Calibri"/>
            </a:endParaRPr>
          </a:p>
        </p:txBody>
      </p:sp>
      <p:sp>
        <p:nvSpPr>
          <p:cNvPr id="233" name="Google Shape;233;p10"/>
          <p:cNvSpPr/>
          <p:nvPr/>
        </p:nvSpPr>
        <p:spPr>
          <a:xfrm>
            <a:off x="1778222" y="2870200"/>
            <a:ext cx="20843305" cy="977905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0"/>
          <p:cNvSpPr/>
          <p:nvPr/>
        </p:nvSpPr>
        <p:spPr>
          <a:xfrm>
            <a:off x="1778222" y="2870200"/>
            <a:ext cx="6439705" cy="9779000"/>
          </a:xfrm>
          <a:prstGeom prst="roundRect">
            <a:avLst>
              <a:gd fmla="val 3124" name="adj"/>
            </a:avLst>
          </a:prstGeom>
          <a:noFill/>
          <a:ln cap="flat" cmpd="sng" w="127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10"/>
          <p:cNvPicPr preferRelativeResize="0"/>
          <p:nvPr/>
        </p:nvPicPr>
        <p:blipFill rotWithShape="1">
          <a:blip r:embed="rId8">
            <a:alphaModFix/>
          </a:blip>
          <a:srcRect b="0" l="0" r="0" t="0"/>
          <a:stretch/>
        </p:blipFill>
        <p:spPr>
          <a:xfrm>
            <a:off x="4426097" y="3327400"/>
            <a:ext cx="1143955" cy="1625600"/>
          </a:xfrm>
          <a:prstGeom prst="rect">
            <a:avLst/>
          </a:prstGeom>
          <a:noFill/>
          <a:ln>
            <a:noFill/>
          </a:ln>
        </p:spPr>
      </p:pic>
      <p:sp>
        <p:nvSpPr>
          <p:cNvPr id="236" name="Google Shape;236;p10"/>
          <p:cNvSpPr/>
          <p:nvPr/>
        </p:nvSpPr>
        <p:spPr>
          <a:xfrm>
            <a:off x="3994649" y="5257800"/>
            <a:ext cx="2006851"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Basic</a:t>
            </a:r>
            <a:endParaRPr b="0" i="0" sz="4800" u="none" cap="none" strike="noStrike">
              <a:solidFill>
                <a:schemeClr val="dk1"/>
              </a:solidFill>
              <a:latin typeface="Calibri"/>
              <a:ea typeface="Calibri"/>
              <a:cs typeface="Calibri"/>
              <a:sym typeface="Calibri"/>
            </a:endParaRPr>
          </a:p>
        </p:txBody>
      </p:sp>
      <p:sp>
        <p:nvSpPr>
          <p:cNvPr id="237" name="Google Shape;237;p10"/>
          <p:cNvSpPr/>
          <p:nvPr/>
        </p:nvSpPr>
        <p:spPr>
          <a:xfrm>
            <a:off x="2235479" y="63881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8" name="Google Shape;238;p10"/>
          <p:cNvSpPr/>
          <p:nvPr/>
        </p:nvSpPr>
        <p:spPr>
          <a:xfrm>
            <a:off x="3080135" y="11366500"/>
            <a:ext cx="3835879"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$10/month</a:t>
            </a:r>
            <a:endParaRPr b="0" i="0" sz="4800" u="none" cap="none" strike="noStrike">
              <a:solidFill>
                <a:schemeClr val="dk1"/>
              </a:solidFill>
              <a:latin typeface="Calibri"/>
              <a:ea typeface="Calibri"/>
              <a:cs typeface="Calibri"/>
              <a:sym typeface="Calibri"/>
            </a:endParaRPr>
          </a:p>
        </p:txBody>
      </p:sp>
      <p:sp>
        <p:nvSpPr>
          <p:cNvPr id="239" name="Google Shape;239;p10"/>
          <p:cNvSpPr/>
          <p:nvPr/>
        </p:nvSpPr>
        <p:spPr>
          <a:xfrm>
            <a:off x="8980022" y="2870200"/>
            <a:ext cx="6439705" cy="9778943"/>
          </a:xfrm>
          <a:prstGeom prst="roundRect">
            <a:avLst>
              <a:gd fmla="val 3124" name="adj"/>
            </a:avLst>
          </a:prstGeom>
          <a:noFill/>
          <a:ln cap="flat" cmpd="sng" w="127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p10"/>
          <p:cNvPicPr preferRelativeResize="0"/>
          <p:nvPr/>
        </p:nvPicPr>
        <p:blipFill rotWithShape="1">
          <a:blip r:embed="rId9">
            <a:alphaModFix/>
          </a:blip>
          <a:srcRect b="0" l="0" r="0" t="0"/>
          <a:stretch/>
        </p:blipFill>
        <p:spPr>
          <a:xfrm>
            <a:off x="11013247" y="3327400"/>
            <a:ext cx="2373256" cy="1625538"/>
          </a:xfrm>
          <a:prstGeom prst="rect">
            <a:avLst/>
          </a:prstGeom>
          <a:noFill/>
          <a:ln>
            <a:noFill/>
          </a:ln>
        </p:spPr>
      </p:pic>
      <p:sp>
        <p:nvSpPr>
          <p:cNvPr id="241" name="Google Shape;241;p10"/>
          <p:cNvSpPr/>
          <p:nvPr/>
        </p:nvSpPr>
        <p:spPr>
          <a:xfrm>
            <a:off x="11247256" y="5257738"/>
            <a:ext cx="1905238"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Elite</a:t>
            </a:r>
            <a:endParaRPr b="0" i="0" sz="4800" u="none" cap="none" strike="noStrike">
              <a:solidFill>
                <a:schemeClr val="dk1"/>
              </a:solidFill>
              <a:latin typeface="Calibri"/>
              <a:ea typeface="Calibri"/>
              <a:cs typeface="Calibri"/>
              <a:sym typeface="Calibri"/>
            </a:endParaRPr>
          </a:p>
        </p:txBody>
      </p:sp>
      <p:sp>
        <p:nvSpPr>
          <p:cNvPr id="242" name="Google Shape;242;p10"/>
          <p:cNvSpPr/>
          <p:nvPr/>
        </p:nvSpPr>
        <p:spPr>
          <a:xfrm>
            <a:off x="9437280" y="6388038"/>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3" name="Google Shape;243;p10"/>
          <p:cNvSpPr/>
          <p:nvPr/>
        </p:nvSpPr>
        <p:spPr>
          <a:xfrm>
            <a:off x="10231129" y="11366438"/>
            <a:ext cx="3937492"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$50/month</a:t>
            </a:r>
            <a:endParaRPr b="0" i="0" sz="4800" u="none" cap="none" strike="noStrike">
              <a:solidFill>
                <a:schemeClr val="dk1"/>
              </a:solidFill>
              <a:latin typeface="Calibri"/>
              <a:ea typeface="Calibri"/>
              <a:cs typeface="Calibri"/>
              <a:sym typeface="Calibri"/>
            </a:endParaRPr>
          </a:p>
        </p:txBody>
      </p:sp>
      <p:sp>
        <p:nvSpPr>
          <p:cNvPr id="244" name="Google Shape;244;p10"/>
          <p:cNvSpPr/>
          <p:nvPr/>
        </p:nvSpPr>
        <p:spPr>
          <a:xfrm>
            <a:off x="16181822" y="2870200"/>
            <a:ext cx="6439705" cy="9779059"/>
          </a:xfrm>
          <a:prstGeom prst="roundRect">
            <a:avLst>
              <a:gd fmla="val 3124" name="adj"/>
            </a:avLst>
          </a:prstGeom>
          <a:noFill/>
          <a:ln cap="flat" cmpd="sng" w="127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p10"/>
          <p:cNvPicPr preferRelativeResize="0"/>
          <p:nvPr/>
        </p:nvPicPr>
        <p:blipFill rotWithShape="1">
          <a:blip r:embed="rId10">
            <a:alphaModFix/>
          </a:blip>
          <a:srcRect b="0" l="0" r="0" t="0"/>
          <a:stretch/>
        </p:blipFill>
        <p:spPr>
          <a:xfrm>
            <a:off x="18310216" y="3327400"/>
            <a:ext cx="2182918" cy="1625662"/>
          </a:xfrm>
          <a:prstGeom prst="rect">
            <a:avLst/>
          </a:prstGeom>
          <a:noFill/>
          <a:ln>
            <a:noFill/>
          </a:ln>
        </p:spPr>
      </p:pic>
      <p:sp>
        <p:nvSpPr>
          <p:cNvPr id="246" name="Google Shape;246;p10"/>
          <p:cNvSpPr/>
          <p:nvPr/>
        </p:nvSpPr>
        <p:spPr>
          <a:xfrm>
            <a:off x="17483735" y="5257862"/>
            <a:ext cx="3835879"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Legendary</a:t>
            </a:r>
            <a:endParaRPr b="0" i="0" sz="4800" u="none" cap="none" strike="noStrike">
              <a:solidFill>
                <a:schemeClr val="dk1"/>
              </a:solidFill>
              <a:latin typeface="Calibri"/>
              <a:ea typeface="Calibri"/>
              <a:cs typeface="Calibri"/>
              <a:sym typeface="Calibri"/>
            </a:endParaRPr>
          </a:p>
        </p:txBody>
      </p:sp>
      <p:sp>
        <p:nvSpPr>
          <p:cNvPr id="247" name="Google Shape;247;p10"/>
          <p:cNvSpPr/>
          <p:nvPr/>
        </p:nvSpPr>
        <p:spPr>
          <a:xfrm>
            <a:off x="16639080" y="6388162"/>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8" name="Google Shape;248;p10"/>
          <p:cNvSpPr/>
          <p:nvPr/>
        </p:nvSpPr>
        <p:spPr>
          <a:xfrm>
            <a:off x="17274159" y="11366562"/>
            <a:ext cx="4255032"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253" name="Shape 253"/>
        <p:cNvGrpSpPr/>
        <p:nvPr/>
      </p:nvGrpSpPr>
      <p:grpSpPr>
        <a:xfrm>
          <a:off x="0" y="0"/>
          <a:ext cx="0" cy="0"/>
          <a:chOff x="0" y="0"/>
          <a:chExt cx="0" cy="0"/>
        </a:xfrm>
      </p:grpSpPr>
      <p:pic>
        <p:nvPicPr>
          <p:cNvPr descr=" " id="254" name="Google Shape;254;p11"/>
          <p:cNvPicPr preferRelativeResize="0"/>
          <p:nvPr/>
        </p:nvPicPr>
        <p:blipFill rotWithShape="1">
          <a:blip r:embed="rId3">
            <a:alphaModFix/>
          </a:blip>
          <a:srcRect b="0" l="0" r="0" t="0"/>
          <a:stretch/>
        </p:blipFill>
        <p:spPr>
          <a:xfrm>
            <a:off x="114314" y="254000"/>
            <a:ext cx="24158419" cy="13208000"/>
          </a:xfrm>
          <a:prstGeom prst="rect">
            <a:avLst/>
          </a:prstGeom>
          <a:noFill/>
          <a:ln>
            <a:noFill/>
          </a:ln>
        </p:spPr>
      </p:pic>
      <p:pic>
        <p:nvPicPr>
          <p:cNvPr descr=" " id="255" name="Google Shape;255;p11"/>
          <p:cNvPicPr preferRelativeResize="0"/>
          <p:nvPr/>
        </p:nvPicPr>
        <p:blipFill rotWithShape="1">
          <a:blip r:embed="rId4">
            <a:alphaModFix/>
          </a:blip>
          <a:srcRect b="0" l="0" r="0" t="0"/>
          <a:stretch/>
        </p:blipFill>
        <p:spPr>
          <a:xfrm>
            <a:off x="914514" y="596900"/>
            <a:ext cx="22583426" cy="1320800"/>
          </a:xfrm>
          <a:prstGeom prst="rect">
            <a:avLst/>
          </a:prstGeom>
          <a:noFill/>
          <a:ln>
            <a:noFill/>
          </a:ln>
        </p:spPr>
      </p:pic>
      <p:pic>
        <p:nvPicPr>
          <p:cNvPr descr=" " id="256" name="Google Shape;256;p11"/>
          <p:cNvPicPr preferRelativeResize="0"/>
          <p:nvPr/>
        </p:nvPicPr>
        <p:blipFill rotWithShape="1">
          <a:blip r:embed="rId5">
            <a:alphaModFix/>
          </a:blip>
          <a:srcRect b="0" l="0" r="0" t="0"/>
          <a:stretch/>
        </p:blipFill>
        <p:spPr>
          <a:xfrm>
            <a:off x="978022" y="11861800"/>
            <a:ext cx="22532616" cy="1371600"/>
          </a:xfrm>
          <a:prstGeom prst="rect">
            <a:avLst/>
          </a:prstGeom>
          <a:noFill/>
          <a:ln>
            <a:noFill/>
          </a:ln>
        </p:spPr>
      </p:pic>
      <p:sp>
        <p:nvSpPr>
          <p:cNvPr id="257" name="Google Shape;257;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9" name="Google Shape;259;p11"/>
          <p:cNvPicPr preferRelativeResize="0"/>
          <p:nvPr/>
        </p:nvPicPr>
        <p:blipFill rotWithShape="1">
          <a:blip r:embed="rId7">
            <a:alphaModFix/>
          </a:blip>
          <a:srcRect b="0" l="0" r="0" t="0"/>
          <a:stretch/>
        </p:blipFill>
        <p:spPr>
          <a:xfrm>
            <a:off x="990724" y="1574800"/>
            <a:ext cx="22418302" cy="10579100"/>
          </a:xfrm>
          <a:prstGeom prst="rect">
            <a:avLst/>
          </a:prstGeom>
          <a:noFill/>
          <a:ln>
            <a:noFill/>
          </a:ln>
        </p:spPr>
      </p:pic>
      <p:sp>
        <p:nvSpPr>
          <p:cNvPr id="260" name="Google Shape;260;p11"/>
          <p:cNvSpPr/>
          <p:nvPr/>
        </p:nvSpPr>
        <p:spPr>
          <a:xfrm>
            <a:off x="1270159" y="15748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p11"/>
          <p:cNvPicPr preferRelativeResize="0"/>
          <p:nvPr/>
        </p:nvPicPr>
        <p:blipFill rotWithShape="1">
          <a:blip r:embed="rId8">
            <a:alphaModFix/>
          </a:blip>
          <a:srcRect b="0" l="0" r="0" t="0"/>
          <a:stretch/>
        </p:blipFill>
        <p:spPr>
          <a:xfrm>
            <a:off x="1270159" y="1574800"/>
            <a:ext cx="5639505" cy="5638800"/>
          </a:xfrm>
          <a:prstGeom prst="rect">
            <a:avLst/>
          </a:prstGeom>
          <a:noFill/>
          <a:ln>
            <a:noFill/>
          </a:ln>
        </p:spPr>
      </p:pic>
      <p:pic>
        <p:nvPicPr>
          <p:cNvPr descr=" " id="262" name="Google Shape;262;p11"/>
          <p:cNvPicPr preferRelativeResize="0"/>
          <p:nvPr/>
        </p:nvPicPr>
        <p:blipFill rotWithShape="1">
          <a:blip r:embed="rId9">
            <a:alphaModFix/>
          </a:blip>
          <a:srcRect b="0" l="0" r="0" t="0"/>
          <a:stretch/>
        </p:blipFill>
        <p:spPr>
          <a:xfrm>
            <a:off x="3361700" y="3666083"/>
            <a:ext cx="1456422" cy="1456246"/>
          </a:xfrm>
          <a:prstGeom prst="rect">
            <a:avLst/>
          </a:prstGeom>
          <a:noFill/>
          <a:ln>
            <a:noFill/>
          </a:ln>
        </p:spPr>
      </p:pic>
      <p:pic>
        <p:nvPicPr>
          <p:cNvPr descr=" " id="263" name="Google Shape;263;p11"/>
          <p:cNvPicPr preferRelativeResize="0"/>
          <p:nvPr/>
        </p:nvPicPr>
        <p:blipFill rotWithShape="1">
          <a:blip r:embed="rId8">
            <a:alphaModFix/>
          </a:blip>
          <a:srcRect b="0" l="0" r="0" t="0"/>
          <a:stretch/>
        </p:blipFill>
        <p:spPr>
          <a:xfrm>
            <a:off x="6769946" y="1574800"/>
            <a:ext cx="5639505" cy="5638800"/>
          </a:xfrm>
          <a:prstGeom prst="rect">
            <a:avLst/>
          </a:prstGeom>
          <a:noFill/>
          <a:ln>
            <a:noFill/>
          </a:ln>
        </p:spPr>
      </p:pic>
      <p:pic>
        <p:nvPicPr>
          <p:cNvPr descr=" " id="264" name="Google Shape;264;p11"/>
          <p:cNvPicPr preferRelativeResize="0"/>
          <p:nvPr/>
        </p:nvPicPr>
        <p:blipFill rotWithShape="1">
          <a:blip r:embed="rId10">
            <a:alphaModFix/>
          </a:blip>
          <a:srcRect b="0" l="0" r="0" t="0"/>
          <a:stretch/>
        </p:blipFill>
        <p:spPr>
          <a:xfrm>
            <a:off x="8776797" y="3581400"/>
            <a:ext cx="1625803" cy="1625600"/>
          </a:xfrm>
          <a:prstGeom prst="rect">
            <a:avLst/>
          </a:prstGeom>
          <a:noFill/>
          <a:ln>
            <a:noFill/>
          </a:ln>
        </p:spPr>
      </p:pic>
      <p:pic>
        <p:nvPicPr>
          <p:cNvPr descr=" " id="265" name="Google Shape;265;p11"/>
          <p:cNvPicPr preferRelativeResize="0"/>
          <p:nvPr/>
        </p:nvPicPr>
        <p:blipFill rotWithShape="1">
          <a:blip r:embed="rId11">
            <a:alphaModFix/>
          </a:blip>
          <a:srcRect b="0" l="0" r="0" t="0"/>
          <a:stretch/>
        </p:blipFill>
        <p:spPr>
          <a:xfrm>
            <a:off x="8980022" y="3784600"/>
            <a:ext cx="1192256" cy="1190414"/>
          </a:xfrm>
          <a:prstGeom prst="rect">
            <a:avLst/>
          </a:prstGeom>
          <a:noFill/>
          <a:ln>
            <a:noFill/>
          </a:ln>
        </p:spPr>
      </p:pic>
      <p:pic>
        <p:nvPicPr>
          <p:cNvPr descr=" " id="266" name="Google Shape;266;p11"/>
          <p:cNvPicPr preferRelativeResize="0"/>
          <p:nvPr/>
        </p:nvPicPr>
        <p:blipFill rotWithShape="1">
          <a:blip r:embed="rId8">
            <a:alphaModFix/>
          </a:blip>
          <a:srcRect b="0" l="0" r="0" t="0"/>
          <a:stretch/>
        </p:blipFill>
        <p:spPr>
          <a:xfrm>
            <a:off x="12269734" y="1574800"/>
            <a:ext cx="5639505" cy="5638800"/>
          </a:xfrm>
          <a:prstGeom prst="rect">
            <a:avLst/>
          </a:prstGeom>
          <a:noFill/>
          <a:ln>
            <a:noFill/>
          </a:ln>
        </p:spPr>
      </p:pic>
      <p:pic>
        <p:nvPicPr>
          <p:cNvPr descr=" " id="267" name="Google Shape;267;p11"/>
          <p:cNvPicPr preferRelativeResize="0"/>
          <p:nvPr/>
        </p:nvPicPr>
        <p:blipFill rotWithShape="1">
          <a:blip r:embed="rId10">
            <a:alphaModFix/>
          </a:blip>
          <a:srcRect b="0" l="0" r="0" t="0"/>
          <a:stretch/>
        </p:blipFill>
        <p:spPr>
          <a:xfrm>
            <a:off x="14276584" y="3581400"/>
            <a:ext cx="1625803" cy="1625600"/>
          </a:xfrm>
          <a:prstGeom prst="rect">
            <a:avLst/>
          </a:prstGeom>
          <a:noFill/>
          <a:ln>
            <a:noFill/>
          </a:ln>
        </p:spPr>
      </p:pic>
      <p:pic>
        <p:nvPicPr>
          <p:cNvPr descr=" " id="268" name="Google Shape;268;p11"/>
          <p:cNvPicPr preferRelativeResize="0"/>
          <p:nvPr/>
        </p:nvPicPr>
        <p:blipFill rotWithShape="1">
          <a:blip r:embed="rId12">
            <a:alphaModFix/>
          </a:blip>
          <a:srcRect b="0" l="0" r="0" t="0"/>
          <a:stretch/>
        </p:blipFill>
        <p:spPr>
          <a:xfrm>
            <a:off x="14378172" y="3586163"/>
            <a:ext cx="1519452" cy="1519262"/>
          </a:xfrm>
          <a:prstGeom prst="rect">
            <a:avLst/>
          </a:prstGeom>
          <a:noFill/>
          <a:ln>
            <a:noFill/>
          </a:ln>
        </p:spPr>
      </p:pic>
      <p:pic>
        <p:nvPicPr>
          <p:cNvPr descr=" " id="269" name="Google Shape;269;p11"/>
          <p:cNvPicPr preferRelativeResize="0"/>
          <p:nvPr/>
        </p:nvPicPr>
        <p:blipFill rotWithShape="1">
          <a:blip r:embed="rId8">
            <a:alphaModFix/>
          </a:blip>
          <a:srcRect b="0" l="0" r="0" t="0"/>
          <a:stretch/>
        </p:blipFill>
        <p:spPr>
          <a:xfrm>
            <a:off x="17769521" y="1574800"/>
            <a:ext cx="5639505" cy="5638800"/>
          </a:xfrm>
          <a:prstGeom prst="rect">
            <a:avLst/>
          </a:prstGeom>
          <a:noFill/>
          <a:ln>
            <a:noFill/>
          </a:ln>
        </p:spPr>
      </p:pic>
      <p:pic>
        <p:nvPicPr>
          <p:cNvPr descr=" " id="270" name="Google Shape;270;p11"/>
          <p:cNvPicPr preferRelativeResize="0"/>
          <p:nvPr/>
        </p:nvPicPr>
        <p:blipFill rotWithShape="1">
          <a:blip r:embed="rId10">
            <a:alphaModFix/>
          </a:blip>
          <a:srcRect b="0" l="0" r="0" t="0"/>
          <a:stretch/>
        </p:blipFill>
        <p:spPr>
          <a:xfrm>
            <a:off x="19776372" y="3581400"/>
            <a:ext cx="1625803" cy="1625600"/>
          </a:xfrm>
          <a:prstGeom prst="rect">
            <a:avLst/>
          </a:prstGeom>
          <a:noFill/>
          <a:ln>
            <a:noFill/>
          </a:ln>
        </p:spPr>
      </p:pic>
      <p:pic>
        <p:nvPicPr>
          <p:cNvPr descr=" " id="271" name="Google Shape;271;p11"/>
          <p:cNvPicPr preferRelativeResize="0"/>
          <p:nvPr/>
        </p:nvPicPr>
        <p:blipFill rotWithShape="1">
          <a:blip r:embed="rId13">
            <a:alphaModFix/>
          </a:blip>
          <a:srcRect b="0" l="0" r="0" t="0"/>
          <a:stretch/>
        </p:blipFill>
        <p:spPr>
          <a:xfrm>
            <a:off x="19844116" y="3581400"/>
            <a:ext cx="1490319" cy="1625600"/>
          </a:xfrm>
          <a:prstGeom prst="rect">
            <a:avLst/>
          </a:prstGeom>
          <a:noFill/>
          <a:ln>
            <a:noFill/>
          </a:ln>
        </p:spPr>
      </p:pic>
      <p:sp>
        <p:nvSpPr>
          <p:cNvPr id="272" name="Google Shape;272;p11"/>
          <p:cNvSpPr/>
          <p:nvPr/>
        </p:nvSpPr>
        <p:spPr>
          <a:xfrm>
            <a:off x="990724" y="38354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990724" y="3835400"/>
            <a:ext cx="1117740" cy="1117600"/>
          </a:xfrm>
          <a:prstGeom prst="roundRect">
            <a:avLst>
              <a:gd fmla="val 378818" name="adj"/>
            </a:avLst>
          </a:prstGeom>
          <a:solidFill>
            <a:srgbClr val="8E51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1219352" y="3708400"/>
            <a:ext cx="999192"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Black"/>
              <a:buNone/>
            </a:pPr>
            <a:r>
              <a:rPr b="0" i="0" lang="en-US" sz="8000" u="none" cap="none" strike="noStrike">
                <a:solidFill>
                  <a:srgbClr val="FFFFFF"/>
                </a:solidFill>
                <a:latin typeface="Cinzel Black"/>
                <a:ea typeface="Cinzel Black"/>
                <a:cs typeface="Cinzel Black"/>
                <a:sym typeface="Cinzel Black"/>
              </a:rPr>
              <a:t>S</a:t>
            </a:r>
            <a:endParaRPr b="0" i="0" sz="8000" u="none" cap="none" strike="noStrike">
              <a:solidFill>
                <a:schemeClr val="dk1"/>
              </a:solidFill>
              <a:latin typeface="Calibri"/>
              <a:ea typeface="Calibri"/>
              <a:cs typeface="Calibri"/>
              <a:sym typeface="Calibri"/>
            </a:endParaRPr>
          </a:p>
        </p:txBody>
      </p:sp>
      <p:sp>
        <p:nvSpPr>
          <p:cNvPr id="275" name="Google Shape;275;p11"/>
          <p:cNvSpPr/>
          <p:nvPr/>
        </p:nvSpPr>
        <p:spPr>
          <a:xfrm>
            <a:off x="6427003" y="3835400"/>
            <a:ext cx="1117740" cy="1117600"/>
          </a:xfrm>
          <a:prstGeom prst="roundRect">
            <a:avLst>
              <a:gd fmla="val 378818" name="adj"/>
            </a:avLst>
          </a:prstGeom>
          <a:solidFill>
            <a:srgbClr val="8E51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a:off x="6490511" y="3708400"/>
            <a:ext cx="1329433"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Black"/>
              <a:buNone/>
            </a:pPr>
            <a:r>
              <a:rPr b="0" i="0" lang="en-US" sz="8000" u="none" cap="none" strike="noStrike">
                <a:solidFill>
                  <a:srgbClr val="FFFFFF"/>
                </a:solidFill>
                <a:latin typeface="Cinzel Black"/>
                <a:ea typeface="Cinzel Black"/>
                <a:cs typeface="Cinzel Black"/>
                <a:sym typeface="Cinzel Black"/>
              </a:rPr>
              <a:t>W</a:t>
            </a:r>
            <a:endParaRPr b="0" i="0" sz="8000" u="none" cap="none" strike="noStrike">
              <a:solidFill>
                <a:schemeClr val="dk1"/>
              </a:solidFill>
              <a:latin typeface="Calibri"/>
              <a:ea typeface="Calibri"/>
              <a:cs typeface="Calibri"/>
              <a:sym typeface="Calibri"/>
            </a:endParaRPr>
          </a:p>
        </p:txBody>
      </p:sp>
      <p:sp>
        <p:nvSpPr>
          <p:cNvPr id="277" name="Google Shape;277;p11"/>
          <p:cNvSpPr/>
          <p:nvPr/>
        </p:nvSpPr>
        <p:spPr>
          <a:xfrm>
            <a:off x="11863283" y="3835400"/>
            <a:ext cx="1117740" cy="1117600"/>
          </a:xfrm>
          <a:prstGeom prst="roundRect">
            <a:avLst>
              <a:gd fmla="val 378818" name="adj"/>
            </a:avLst>
          </a:prstGeom>
          <a:solidFill>
            <a:srgbClr val="8E51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1958545" y="3708400"/>
            <a:ext cx="1265925"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Black"/>
              <a:buNone/>
            </a:pPr>
            <a:r>
              <a:rPr b="0" i="0" lang="en-US" sz="8000" u="none" cap="none" strike="noStrike">
                <a:solidFill>
                  <a:srgbClr val="FFFFFF"/>
                </a:solidFill>
                <a:latin typeface="Cinzel Black"/>
                <a:ea typeface="Cinzel Black"/>
                <a:cs typeface="Cinzel Black"/>
                <a:sym typeface="Cinzel Black"/>
              </a:rPr>
              <a:t>O</a:t>
            </a:r>
            <a:endParaRPr b="0" i="0" sz="8000" u="none" cap="none" strike="noStrike">
              <a:solidFill>
                <a:schemeClr val="dk1"/>
              </a:solidFill>
              <a:latin typeface="Calibri"/>
              <a:ea typeface="Calibri"/>
              <a:cs typeface="Calibri"/>
              <a:sym typeface="Calibri"/>
            </a:endParaRPr>
          </a:p>
        </p:txBody>
      </p:sp>
      <p:sp>
        <p:nvSpPr>
          <p:cNvPr id="279" name="Google Shape;279;p11"/>
          <p:cNvSpPr/>
          <p:nvPr/>
        </p:nvSpPr>
        <p:spPr>
          <a:xfrm>
            <a:off x="17299562" y="3835400"/>
            <a:ext cx="1117740" cy="1117600"/>
          </a:xfrm>
          <a:prstGeom prst="roundRect">
            <a:avLst>
              <a:gd fmla="val 378818" name="adj"/>
            </a:avLst>
          </a:prstGeom>
          <a:solidFill>
            <a:srgbClr val="8E51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17502788" y="3708400"/>
            <a:ext cx="1049998"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Black"/>
              <a:buNone/>
            </a:pPr>
            <a:r>
              <a:rPr b="0" i="0" lang="en-US" sz="8000" u="none" cap="none" strike="noStrike">
                <a:solidFill>
                  <a:srgbClr val="FFFFFF"/>
                </a:solidFill>
                <a:latin typeface="Cinzel Black"/>
                <a:ea typeface="Cinzel Black"/>
                <a:cs typeface="Cinzel Black"/>
                <a:sym typeface="Cinzel Black"/>
              </a:rPr>
              <a:t>T</a:t>
            </a:r>
            <a:endParaRPr b="0" i="0" sz="8000" u="none" cap="none" strike="noStrike">
              <a:solidFill>
                <a:schemeClr val="dk1"/>
              </a:solidFill>
              <a:latin typeface="Calibri"/>
              <a:ea typeface="Calibri"/>
              <a:cs typeface="Calibri"/>
              <a:sym typeface="Calibri"/>
            </a:endParaRPr>
          </a:p>
        </p:txBody>
      </p:sp>
      <p:sp>
        <p:nvSpPr>
          <p:cNvPr id="281" name="Google Shape;281;p11"/>
          <p:cNvSpPr/>
          <p:nvPr/>
        </p:nvSpPr>
        <p:spPr>
          <a:xfrm>
            <a:off x="1270159"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270159"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Eclipse</a:t>
            </a:r>
            <a:endParaRPr b="0" i="0" sz="3600" u="none" cap="none" strike="noStrike">
              <a:solidFill>
                <a:schemeClr val="dk1"/>
              </a:solidFill>
              <a:latin typeface="Calibri"/>
              <a:ea typeface="Calibri"/>
              <a:cs typeface="Calibri"/>
              <a:sym typeface="Calibri"/>
            </a:endParaRPr>
          </a:p>
        </p:txBody>
      </p:sp>
      <p:sp>
        <p:nvSpPr>
          <p:cNvPr id="285" name="Google Shape;285;p11"/>
          <p:cNvSpPr/>
          <p:nvPr/>
        </p:nvSpPr>
        <p:spPr>
          <a:xfrm>
            <a:off x="1270159"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p11"/>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270159"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Quest</a:t>
            </a:r>
            <a:endParaRPr b="0" i="0" sz="3600" u="none" cap="none" strike="noStrike">
              <a:solidFill>
                <a:schemeClr val="dk1"/>
              </a:solidFill>
              <a:latin typeface="Calibri"/>
              <a:ea typeface="Calibri"/>
              <a:cs typeface="Calibri"/>
              <a:sym typeface="Calibri"/>
            </a:endParaRPr>
          </a:p>
        </p:txBody>
      </p:sp>
      <p:sp>
        <p:nvSpPr>
          <p:cNvPr id="289" name="Google Shape;289;p11"/>
          <p:cNvSpPr/>
          <p:nvPr/>
        </p:nvSpPr>
        <p:spPr>
          <a:xfrm>
            <a:off x="1270159"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0" name="Google Shape;290;p11"/>
          <p:cNvSpPr/>
          <p:nvPr/>
        </p:nvSpPr>
        <p:spPr>
          <a:xfrm>
            <a:off x="6769946"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6769946"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Eclipse</a:t>
            </a:r>
            <a:endParaRPr b="0" i="0" sz="3600" u="none" cap="none" strike="noStrike">
              <a:solidFill>
                <a:schemeClr val="dk1"/>
              </a:solidFill>
              <a:latin typeface="Calibri"/>
              <a:ea typeface="Calibri"/>
              <a:cs typeface="Calibri"/>
              <a:sym typeface="Calibri"/>
            </a:endParaRPr>
          </a:p>
        </p:txBody>
      </p:sp>
      <p:sp>
        <p:nvSpPr>
          <p:cNvPr id="294" name="Google Shape;294;p11"/>
          <p:cNvSpPr/>
          <p:nvPr/>
        </p:nvSpPr>
        <p:spPr>
          <a:xfrm>
            <a:off x="6769946"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5" name="Google Shape;295;p11"/>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6769946"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Quest</a:t>
            </a:r>
            <a:endParaRPr b="0" i="0" sz="3600" u="none" cap="none" strike="noStrike">
              <a:solidFill>
                <a:schemeClr val="dk1"/>
              </a:solidFill>
              <a:latin typeface="Calibri"/>
              <a:ea typeface="Calibri"/>
              <a:cs typeface="Calibri"/>
              <a:sym typeface="Calibri"/>
            </a:endParaRPr>
          </a:p>
        </p:txBody>
      </p:sp>
      <p:sp>
        <p:nvSpPr>
          <p:cNvPr id="298" name="Google Shape;298;p11"/>
          <p:cNvSpPr/>
          <p:nvPr/>
        </p:nvSpPr>
        <p:spPr>
          <a:xfrm>
            <a:off x="6769946"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9" name="Google Shape;299;p11"/>
          <p:cNvSpPr/>
          <p:nvPr/>
        </p:nvSpPr>
        <p:spPr>
          <a:xfrm>
            <a:off x="12269734"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12269734"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Eclipse</a:t>
            </a:r>
            <a:endParaRPr b="0" i="0" sz="3600" u="none" cap="none" strike="noStrike">
              <a:solidFill>
                <a:schemeClr val="dk1"/>
              </a:solidFill>
              <a:latin typeface="Calibri"/>
              <a:ea typeface="Calibri"/>
              <a:cs typeface="Calibri"/>
              <a:sym typeface="Calibri"/>
            </a:endParaRPr>
          </a:p>
        </p:txBody>
      </p:sp>
      <p:sp>
        <p:nvSpPr>
          <p:cNvPr id="303" name="Google Shape;303;p11"/>
          <p:cNvSpPr/>
          <p:nvPr/>
        </p:nvSpPr>
        <p:spPr>
          <a:xfrm>
            <a:off x="12269734"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4" name="Google Shape;304;p11"/>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12269734"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Quest</a:t>
            </a:r>
            <a:endParaRPr b="0" i="0" sz="3600" u="none" cap="none" strike="noStrike">
              <a:solidFill>
                <a:schemeClr val="dk1"/>
              </a:solidFill>
              <a:latin typeface="Calibri"/>
              <a:ea typeface="Calibri"/>
              <a:cs typeface="Calibri"/>
              <a:sym typeface="Calibri"/>
            </a:endParaRPr>
          </a:p>
        </p:txBody>
      </p:sp>
      <p:sp>
        <p:nvSpPr>
          <p:cNvPr id="307" name="Google Shape;307;p11"/>
          <p:cNvSpPr/>
          <p:nvPr/>
        </p:nvSpPr>
        <p:spPr>
          <a:xfrm>
            <a:off x="12269734"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8" name="Google Shape;308;p11"/>
          <p:cNvSpPr/>
          <p:nvPr/>
        </p:nvSpPr>
        <p:spPr>
          <a:xfrm>
            <a:off x="17769521"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1"/>
          <p:cNvSpPr/>
          <p:nvPr/>
        </p:nvSpPr>
        <p:spPr>
          <a:xfrm>
            <a:off x="17769521"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Eclipse</a:t>
            </a:r>
            <a:endParaRPr b="0" i="0" sz="3600" u="none" cap="none" strike="noStrike">
              <a:solidFill>
                <a:schemeClr val="dk1"/>
              </a:solidFill>
              <a:latin typeface="Calibri"/>
              <a:ea typeface="Calibri"/>
              <a:cs typeface="Calibri"/>
              <a:sym typeface="Calibri"/>
            </a:endParaRPr>
          </a:p>
        </p:txBody>
      </p:sp>
      <p:sp>
        <p:nvSpPr>
          <p:cNvPr id="312" name="Google Shape;312;p11"/>
          <p:cNvSpPr/>
          <p:nvPr/>
        </p:nvSpPr>
        <p:spPr>
          <a:xfrm>
            <a:off x="17769521"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3" name="Google Shape;313;p11"/>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
          <p:cNvSpPr/>
          <p:nvPr/>
        </p:nvSpPr>
        <p:spPr>
          <a:xfrm>
            <a:off x="17769521"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Quest</a:t>
            </a:r>
            <a:endParaRPr b="0" i="0" sz="3600" u="none" cap="none" strike="noStrike">
              <a:solidFill>
                <a:schemeClr val="dk1"/>
              </a:solidFill>
              <a:latin typeface="Calibri"/>
              <a:ea typeface="Calibri"/>
              <a:cs typeface="Calibri"/>
              <a:sym typeface="Calibri"/>
            </a:endParaRPr>
          </a:p>
        </p:txBody>
      </p:sp>
      <p:sp>
        <p:nvSpPr>
          <p:cNvPr id="316" name="Google Shape;316;p11"/>
          <p:cNvSpPr/>
          <p:nvPr/>
        </p:nvSpPr>
        <p:spPr>
          <a:xfrm>
            <a:off x="17769521"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321" name="Shape 321"/>
        <p:cNvGrpSpPr/>
        <p:nvPr/>
      </p:nvGrpSpPr>
      <p:grpSpPr>
        <a:xfrm>
          <a:off x="0" y="0"/>
          <a:ext cx="0" cy="0"/>
          <a:chOff x="0" y="0"/>
          <a:chExt cx="0" cy="0"/>
        </a:xfrm>
      </p:grpSpPr>
      <p:pic>
        <p:nvPicPr>
          <p:cNvPr descr=" " id="322" name="Google Shape;322;p12"/>
          <p:cNvPicPr preferRelativeResize="0"/>
          <p:nvPr/>
        </p:nvPicPr>
        <p:blipFill rotWithShape="1">
          <a:blip r:embed="rId3">
            <a:alphaModFix/>
          </a:blip>
          <a:srcRect b="0" l="0" r="0" t="0"/>
          <a:stretch/>
        </p:blipFill>
        <p:spPr>
          <a:xfrm>
            <a:off x="215927" y="304800"/>
            <a:ext cx="23942492" cy="13112093"/>
          </a:xfrm>
          <a:prstGeom prst="rect">
            <a:avLst/>
          </a:prstGeom>
          <a:noFill/>
          <a:ln>
            <a:noFill/>
          </a:ln>
        </p:spPr>
      </p:pic>
      <p:pic>
        <p:nvPicPr>
          <p:cNvPr descr=" " id="323" name="Google Shape;323;p12"/>
          <p:cNvPicPr preferRelativeResize="0"/>
          <p:nvPr/>
        </p:nvPicPr>
        <p:blipFill rotWithShape="1">
          <a:blip r:embed="rId4">
            <a:alphaModFix/>
          </a:blip>
          <a:srcRect b="0" l="0" r="0" t="0"/>
          <a:stretch/>
        </p:blipFill>
        <p:spPr>
          <a:xfrm>
            <a:off x="1079635" y="850900"/>
            <a:ext cx="22227775" cy="1346200"/>
          </a:xfrm>
          <a:prstGeom prst="rect">
            <a:avLst/>
          </a:prstGeom>
          <a:noFill/>
          <a:ln>
            <a:noFill/>
          </a:ln>
        </p:spPr>
      </p:pic>
      <p:pic>
        <p:nvPicPr>
          <p:cNvPr descr=" " id="324" name="Google Shape;324;p12"/>
          <p:cNvPicPr preferRelativeResize="0"/>
          <p:nvPr/>
        </p:nvPicPr>
        <p:blipFill rotWithShape="1">
          <a:blip r:embed="rId5">
            <a:alphaModFix/>
          </a:blip>
          <a:srcRect b="0" l="0" r="0" t="0"/>
          <a:stretch/>
        </p:blipFill>
        <p:spPr>
          <a:xfrm>
            <a:off x="1143143" y="11684000"/>
            <a:ext cx="22088061" cy="1409700"/>
          </a:xfrm>
          <a:prstGeom prst="rect">
            <a:avLst/>
          </a:prstGeom>
          <a:noFill/>
          <a:ln>
            <a:noFill/>
          </a:ln>
        </p:spPr>
      </p:pic>
      <p:sp>
        <p:nvSpPr>
          <p:cNvPr id="325" name="Google Shape;325;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6" name="Google Shape;326;p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27" name="Google Shape;327;p12"/>
          <p:cNvPicPr preferRelativeResize="0"/>
          <p:nvPr/>
        </p:nvPicPr>
        <p:blipFill rotWithShape="1">
          <a:blip r:embed="rId7">
            <a:alphaModFix/>
          </a:blip>
          <a:srcRect b="0" l="0" r="0" t="0"/>
          <a:stretch/>
        </p:blipFill>
        <p:spPr>
          <a:xfrm>
            <a:off x="7481235" y="673100"/>
            <a:ext cx="6084060" cy="12369800"/>
          </a:xfrm>
          <a:prstGeom prst="rect">
            <a:avLst/>
          </a:prstGeom>
          <a:noFill/>
          <a:ln>
            <a:noFill/>
          </a:ln>
        </p:spPr>
      </p:pic>
      <p:pic>
        <p:nvPicPr>
          <p:cNvPr descr=" " id="328" name="Google Shape;328;p12"/>
          <p:cNvPicPr preferRelativeResize="0"/>
          <p:nvPr/>
        </p:nvPicPr>
        <p:blipFill rotWithShape="1">
          <a:blip r:embed="rId8">
            <a:alphaModFix/>
          </a:blip>
          <a:srcRect b="0" l="0" r="0" t="0"/>
          <a:stretch/>
        </p:blipFill>
        <p:spPr>
          <a:xfrm>
            <a:off x="990724" y="673100"/>
            <a:ext cx="6084060" cy="4737100"/>
          </a:xfrm>
          <a:prstGeom prst="rect">
            <a:avLst/>
          </a:prstGeom>
          <a:noFill/>
          <a:ln>
            <a:noFill/>
          </a:ln>
        </p:spPr>
      </p:pic>
      <p:pic>
        <p:nvPicPr>
          <p:cNvPr descr=" " id="329" name="Google Shape;329;p12"/>
          <p:cNvPicPr preferRelativeResize="0"/>
          <p:nvPr/>
        </p:nvPicPr>
        <p:blipFill rotWithShape="1">
          <a:blip r:embed="rId9">
            <a:alphaModFix/>
          </a:blip>
          <a:srcRect b="0" l="0" r="0" t="0"/>
          <a:stretch/>
        </p:blipFill>
        <p:spPr>
          <a:xfrm>
            <a:off x="990724" y="5880100"/>
            <a:ext cx="6084060" cy="7162800"/>
          </a:xfrm>
          <a:prstGeom prst="rect">
            <a:avLst/>
          </a:prstGeom>
          <a:noFill/>
          <a:ln>
            <a:noFill/>
          </a:ln>
        </p:spPr>
      </p:pic>
      <p:sp>
        <p:nvSpPr>
          <p:cNvPr id="330" name="Google Shape;330;p12"/>
          <p:cNvSpPr/>
          <p:nvPr/>
        </p:nvSpPr>
        <p:spPr>
          <a:xfrm>
            <a:off x="14543318" y="2362200"/>
            <a:ext cx="7565912"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inzel Black"/>
              <a:buNone/>
            </a:pPr>
            <a:r>
              <a:rPr b="0" i="0" lang="en-US" sz="8000" u="none" cap="none" strike="noStrike">
                <a:solidFill>
                  <a:srgbClr val="0E0E0E"/>
                </a:solidFill>
                <a:latin typeface="Cinzel Black"/>
                <a:ea typeface="Cinzel Black"/>
                <a:cs typeface="Cinzel Black"/>
                <a:sym typeface="Cinzel Black"/>
              </a:rPr>
              <a:t>Some Data</a:t>
            </a:r>
            <a:endParaRPr b="0" i="0" sz="8000" u="none" cap="none" strike="noStrike">
              <a:solidFill>
                <a:schemeClr val="dk1"/>
              </a:solidFill>
              <a:latin typeface="Calibri"/>
              <a:ea typeface="Calibri"/>
              <a:cs typeface="Calibri"/>
              <a:sym typeface="Calibri"/>
            </a:endParaRPr>
          </a:p>
        </p:txBody>
      </p:sp>
      <p:sp>
        <p:nvSpPr>
          <p:cNvPr id="331" name="Google Shape;331;p12"/>
          <p:cNvSpPr/>
          <p:nvPr/>
        </p:nvSpPr>
        <p:spPr>
          <a:xfrm>
            <a:off x="14543318" y="3543300"/>
            <a:ext cx="7874984" cy="812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14543318" y="3543300"/>
            <a:ext cx="7874984"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2"/>
          <p:cNvSpPr/>
          <p:nvPr/>
        </p:nvSpPr>
        <p:spPr>
          <a:xfrm>
            <a:off x="14543318" y="3543300"/>
            <a:ext cx="3099187"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14543318" y="3543300"/>
            <a:ext cx="3641122"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12800"/>
              <a:buFont typeface="Cinzel Black"/>
              <a:buNone/>
            </a:pPr>
            <a:r>
              <a:rPr b="0" i="0" lang="en-US" sz="12800" u="none" cap="none" strike="noStrike">
                <a:solidFill>
                  <a:srgbClr val="763D1F"/>
                </a:solidFill>
                <a:latin typeface="Cinzel Black"/>
                <a:ea typeface="Cinzel Black"/>
                <a:cs typeface="Cinzel Black"/>
                <a:sym typeface="Cinzel Black"/>
              </a:rPr>
              <a:t>75%</a:t>
            </a:r>
            <a:endParaRPr b="0" i="0" sz="12800" u="none" cap="none" strike="noStrike">
              <a:solidFill>
                <a:schemeClr val="dk1"/>
              </a:solidFill>
              <a:latin typeface="Calibri"/>
              <a:ea typeface="Calibri"/>
              <a:cs typeface="Calibri"/>
              <a:sym typeface="Calibri"/>
            </a:endParaRPr>
          </a:p>
        </p:txBody>
      </p:sp>
      <p:sp>
        <p:nvSpPr>
          <p:cNvPr id="335" name="Google Shape;335;p12"/>
          <p:cNvSpPr/>
          <p:nvPr/>
        </p:nvSpPr>
        <p:spPr>
          <a:xfrm>
            <a:off x="14543318" y="60452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2"/>
          <p:cNvSpPr/>
          <p:nvPr/>
        </p:nvSpPr>
        <p:spPr>
          <a:xfrm>
            <a:off x="14543318" y="60452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Enchanted Creatures</a:t>
            </a:r>
            <a:endParaRPr b="0" i="0" sz="3600" u="none" cap="none" strike="noStrike">
              <a:solidFill>
                <a:schemeClr val="dk1"/>
              </a:solidFill>
              <a:latin typeface="Calibri"/>
              <a:ea typeface="Calibri"/>
              <a:cs typeface="Calibri"/>
              <a:sym typeface="Calibri"/>
            </a:endParaRPr>
          </a:p>
        </p:txBody>
      </p:sp>
      <p:sp>
        <p:nvSpPr>
          <p:cNvPr id="337" name="Google Shape;337;p12"/>
          <p:cNvSpPr/>
          <p:nvPr/>
        </p:nvSpPr>
        <p:spPr>
          <a:xfrm>
            <a:off x="14543318" y="67691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38" name="Google Shape;338;p12"/>
          <p:cNvSpPr/>
          <p:nvPr/>
        </p:nvSpPr>
        <p:spPr>
          <a:xfrm>
            <a:off x="14543318" y="7912100"/>
            <a:ext cx="7874984"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
          <p:cNvSpPr/>
          <p:nvPr/>
        </p:nvSpPr>
        <p:spPr>
          <a:xfrm>
            <a:off x="14543318" y="7912100"/>
            <a:ext cx="3492937"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14543318" y="7912100"/>
            <a:ext cx="4034871"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12800"/>
              <a:buFont typeface="Cinzel Black"/>
              <a:buNone/>
            </a:pPr>
            <a:r>
              <a:rPr b="0" i="0" lang="en-US" sz="12800" u="none" cap="none" strike="noStrike">
                <a:solidFill>
                  <a:srgbClr val="763D1F"/>
                </a:solidFill>
                <a:latin typeface="Cinzel Black"/>
                <a:ea typeface="Cinzel Black"/>
                <a:cs typeface="Cinzel Black"/>
                <a:sym typeface="Cinzel Black"/>
              </a:rPr>
              <a:t>60%</a:t>
            </a:r>
            <a:endParaRPr b="0" i="0" sz="12800" u="none" cap="none" strike="noStrike">
              <a:solidFill>
                <a:schemeClr val="dk1"/>
              </a:solidFill>
              <a:latin typeface="Calibri"/>
              <a:ea typeface="Calibri"/>
              <a:cs typeface="Calibri"/>
              <a:sym typeface="Calibri"/>
            </a:endParaRPr>
          </a:p>
        </p:txBody>
      </p:sp>
      <p:sp>
        <p:nvSpPr>
          <p:cNvPr id="341" name="Google Shape;341;p12"/>
          <p:cNvSpPr/>
          <p:nvPr/>
        </p:nvSpPr>
        <p:spPr>
          <a:xfrm>
            <a:off x="14543318" y="104140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
          <p:cNvSpPr/>
          <p:nvPr/>
        </p:nvSpPr>
        <p:spPr>
          <a:xfrm>
            <a:off x="14543318" y="104140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Magic-Wielding Individuals</a:t>
            </a:r>
            <a:endParaRPr b="0" i="0" sz="3600" u="none" cap="none" strike="noStrike">
              <a:solidFill>
                <a:schemeClr val="dk1"/>
              </a:solidFill>
              <a:latin typeface="Calibri"/>
              <a:ea typeface="Calibri"/>
              <a:cs typeface="Calibri"/>
              <a:sym typeface="Calibri"/>
            </a:endParaRPr>
          </a:p>
        </p:txBody>
      </p:sp>
      <p:sp>
        <p:nvSpPr>
          <p:cNvPr id="343" name="Google Shape;343;p12"/>
          <p:cNvSpPr/>
          <p:nvPr/>
        </p:nvSpPr>
        <p:spPr>
          <a:xfrm>
            <a:off x="14543318" y="111379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348" name="Shape 348"/>
        <p:cNvGrpSpPr/>
        <p:nvPr/>
      </p:nvGrpSpPr>
      <p:grpSpPr>
        <a:xfrm>
          <a:off x="0" y="0"/>
          <a:ext cx="0" cy="0"/>
          <a:chOff x="0" y="0"/>
          <a:chExt cx="0" cy="0"/>
        </a:xfrm>
      </p:grpSpPr>
      <p:pic>
        <p:nvPicPr>
          <p:cNvPr descr=" " id="349" name="Google Shape;349;p13"/>
          <p:cNvPicPr preferRelativeResize="0"/>
          <p:nvPr/>
        </p:nvPicPr>
        <p:blipFill rotWithShape="1">
          <a:blip r:embed="rId3">
            <a:alphaModFix/>
          </a:blip>
          <a:srcRect b="0" l="0" r="0" t="0"/>
          <a:stretch/>
        </p:blipFill>
        <p:spPr>
          <a:xfrm>
            <a:off x="2337092" y="381000"/>
            <a:ext cx="19700162" cy="12966700"/>
          </a:xfrm>
          <a:prstGeom prst="rect">
            <a:avLst/>
          </a:prstGeom>
          <a:noFill/>
          <a:ln>
            <a:noFill/>
          </a:ln>
        </p:spPr>
      </p:pic>
      <p:sp>
        <p:nvSpPr>
          <p:cNvPr id="350" name="Google Shape;35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2" name="Google Shape;352;p13"/>
          <p:cNvSpPr/>
          <p:nvPr/>
        </p:nvSpPr>
        <p:spPr>
          <a:xfrm>
            <a:off x="4305838" y="3403600"/>
            <a:ext cx="15762670" cy="68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
          <p:cNvSpPr/>
          <p:nvPr/>
        </p:nvSpPr>
        <p:spPr>
          <a:xfrm>
            <a:off x="4305838" y="3403600"/>
            <a:ext cx="15762670" cy="537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p:nvPr/>
        </p:nvSpPr>
        <p:spPr>
          <a:xfrm>
            <a:off x="5626803" y="3403600"/>
            <a:ext cx="13120740" cy="513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3D1F"/>
              </a:buClr>
              <a:buSzPts val="24000"/>
              <a:buFont typeface="Cinzel Black"/>
              <a:buNone/>
            </a:pPr>
            <a:r>
              <a:rPr b="0" i="0" lang="en-US" sz="24000" u="none" cap="none" strike="noStrike">
                <a:solidFill>
                  <a:srgbClr val="763D1F"/>
                </a:solidFill>
                <a:latin typeface="Cinzel Black"/>
                <a:ea typeface="Cinzel Black"/>
                <a:cs typeface="Cinzel Black"/>
                <a:sym typeface="Cinzel Black"/>
              </a:rPr>
              <a:t>234,567</a:t>
            </a:r>
            <a:endParaRPr b="0" i="0" sz="24000" u="none" cap="none" strike="noStrike">
              <a:solidFill>
                <a:schemeClr val="dk1"/>
              </a:solidFill>
              <a:latin typeface="Calibri"/>
              <a:ea typeface="Calibri"/>
              <a:cs typeface="Calibri"/>
              <a:sym typeface="Calibri"/>
            </a:endParaRPr>
          </a:p>
        </p:txBody>
      </p:sp>
      <p:sp>
        <p:nvSpPr>
          <p:cNvPr id="355" name="Google Shape;355;p13"/>
          <p:cNvSpPr/>
          <p:nvPr/>
        </p:nvSpPr>
        <p:spPr>
          <a:xfrm>
            <a:off x="4170355" y="77216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56" name="Google Shape;356;p13"/>
          <p:cNvSpPr/>
          <p:nvPr/>
        </p:nvSpPr>
        <p:spPr>
          <a:xfrm>
            <a:off x="7483352" y="91821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361" name="Shape 361"/>
        <p:cNvGrpSpPr/>
        <p:nvPr/>
      </p:nvGrpSpPr>
      <p:grpSpPr>
        <a:xfrm>
          <a:off x="0" y="0"/>
          <a:ext cx="0" cy="0"/>
          <a:chOff x="0" y="0"/>
          <a:chExt cx="0" cy="0"/>
        </a:xfrm>
      </p:grpSpPr>
      <p:pic>
        <p:nvPicPr>
          <p:cNvPr descr=" " id="362" name="Google Shape;362;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3" name="Google Shape;363;p14"/>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364" name="Google Shape;364;p14"/>
          <p:cNvPicPr preferRelativeResize="0"/>
          <p:nvPr/>
        </p:nvPicPr>
        <p:blipFill rotWithShape="1">
          <a:blip r:embed="rId5">
            <a:alphaModFix/>
          </a:blip>
          <a:srcRect b="0" l="0" r="0" t="0"/>
          <a:stretch/>
        </p:blipFill>
        <p:spPr>
          <a:xfrm>
            <a:off x="787498" y="0"/>
            <a:ext cx="22837454" cy="1397000"/>
          </a:xfrm>
          <a:prstGeom prst="rect">
            <a:avLst/>
          </a:prstGeom>
          <a:noFill/>
          <a:ln>
            <a:noFill/>
          </a:ln>
        </p:spPr>
      </p:pic>
      <p:pic>
        <p:nvPicPr>
          <p:cNvPr descr=" " id="365" name="Google Shape;365;p14"/>
          <p:cNvPicPr preferRelativeResize="0"/>
          <p:nvPr/>
        </p:nvPicPr>
        <p:blipFill rotWithShape="1">
          <a:blip r:embed="rId6">
            <a:alphaModFix/>
          </a:blip>
          <a:srcRect b="0" l="0" r="0" t="0"/>
          <a:stretch/>
        </p:blipFill>
        <p:spPr>
          <a:xfrm>
            <a:off x="927216" y="12280900"/>
            <a:ext cx="22646931" cy="1435100"/>
          </a:xfrm>
          <a:prstGeom prst="rect">
            <a:avLst/>
          </a:prstGeom>
          <a:noFill/>
          <a:ln>
            <a:noFill/>
          </a:ln>
        </p:spPr>
      </p:pic>
      <p:sp>
        <p:nvSpPr>
          <p:cNvPr id="366" name="Google Shape;36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p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8" name="Google Shape;368;p14"/>
          <p:cNvSpPr/>
          <p:nvPr/>
        </p:nvSpPr>
        <p:spPr>
          <a:xfrm>
            <a:off x="3391324" y="3263900"/>
            <a:ext cx="7874984" cy="27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2991224" y="3263900"/>
            <a:ext cx="8675184"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2991224" y="3263900"/>
            <a:ext cx="9217119"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12800"/>
              <a:buFont typeface="Cinzel Black"/>
              <a:buNone/>
            </a:pPr>
            <a:r>
              <a:rPr b="0" i="0" lang="en-US" sz="12800" u="none" cap="none" strike="noStrike">
                <a:solidFill>
                  <a:srgbClr val="763D1F"/>
                </a:solidFill>
                <a:latin typeface="Cinzel Black"/>
                <a:ea typeface="Cinzel Black"/>
                <a:cs typeface="Cinzel Black"/>
                <a:sym typeface="Cinzel Black"/>
              </a:rPr>
              <a:t>233 Coins</a:t>
            </a:r>
            <a:endParaRPr b="0" i="0" sz="12800" u="none" cap="none" strike="noStrike">
              <a:solidFill>
                <a:schemeClr val="dk1"/>
              </a:solidFill>
              <a:latin typeface="Calibri"/>
              <a:ea typeface="Calibri"/>
              <a:cs typeface="Calibri"/>
              <a:sym typeface="Calibri"/>
            </a:endParaRPr>
          </a:p>
        </p:txBody>
      </p:sp>
      <p:sp>
        <p:nvSpPr>
          <p:cNvPr id="371" name="Google Shape;371;p14"/>
          <p:cNvSpPr/>
          <p:nvPr/>
        </p:nvSpPr>
        <p:spPr>
          <a:xfrm>
            <a:off x="3391324" y="5461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3323582" y="5461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73" name="Google Shape;373;p14"/>
          <p:cNvSpPr/>
          <p:nvPr/>
        </p:nvSpPr>
        <p:spPr>
          <a:xfrm>
            <a:off x="3391324" y="6985000"/>
            <a:ext cx="7874984" cy="27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2641930" y="6985000"/>
            <a:ext cx="9373772"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2641930" y="6985000"/>
            <a:ext cx="9915706"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12800"/>
              <a:buFont typeface="Cinzel Black"/>
              <a:buNone/>
            </a:pPr>
            <a:r>
              <a:rPr b="0" i="0" lang="en-US" sz="12800" u="none" cap="none" strike="noStrike">
                <a:solidFill>
                  <a:srgbClr val="763D1F"/>
                </a:solidFill>
                <a:latin typeface="Cinzel Black"/>
                <a:ea typeface="Cinzel Black"/>
                <a:cs typeface="Cinzel Black"/>
                <a:sym typeface="Cinzel Black"/>
              </a:rPr>
              <a:t>456 Hours</a:t>
            </a:r>
            <a:endParaRPr b="0" i="0" sz="12800" u="none" cap="none" strike="noStrike">
              <a:solidFill>
                <a:schemeClr val="dk1"/>
              </a:solidFill>
              <a:latin typeface="Calibri"/>
              <a:ea typeface="Calibri"/>
              <a:cs typeface="Calibri"/>
              <a:sym typeface="Calibri"/>
            </a:endParaRPr>
          </a:p>
        </p:txBody>
      </p:sp>
      <p:sp>
        <p:nvSpPr>
          <p:cNvPr id="376" name="Google Shape;376;p14"/>
          <p:cNvSpPr/>
          <p:nvPr/>
        </p:nvSpPr>
        <p:spPr>
          <a:xfrm>
            <a:off x="3391324" y="91821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3323582" y="91821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78" name="Google Shape;378;p14"/>
          <p:cNvSpPr/>
          <p:nvPr/>
        </p:nvSpPr>
        <p:spPr>
          <a:xfrm>
            <a:off x="13552594" y="3263900"/>
            <a:ext cx="7874984" cy="27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15857932" y="3263900"/>
            <a:ext cx="3264308"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15857932" y="3263900"/>
            <a:ext cx="3806242"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12800"/>
              <a:buFont typeface="Cinzel Black"/>
              <a:buNone/>
            </a:pPr>
            <a:r>
              <a:rPr b="0" i="0" lang="en-US" sz="12800" u="none" cap="none" strike="noStrike">
                <a:solidFill>
                  <a:srgbClr val="763D1F"/>
                </a:solidFill>
                <a:latin typeface="Cinzel Black"/>
                <a:ea typeface="Cinzel Black"/>
                <a:cs typeface="Cinzel Black"/>
                <a:sym typeface="Cinzel Black"/>
              </a:rPr>
              <a:t>85%</a:t>
            </a:r>
            <a:endParaRPr b="0" i="0" sz="12800" u="none" cap="none" strike="noStrike">
              <a:solidFill>
                <a:schemeClr val="dk1"/>
              </a:solidFill>
              <a:latin typeface="Calibri"/>
              <a:ea typeface="Calibri"/>
              <a:cs typeface="Calibri"/>
              <a:sym typeface="Calibri"/>
            </a:endParaRPr>
          </a:p>
        </p:txBody>
      </p:sp>
      <p:sp>
        <p:nvSpPr>
          <p:cNvPr id="381" name="Google Shape;381;p14"/>
          <p:cNvSpPr/>
          <p:nvPr/>
        </p:nvSpPr>
        <p:spPr>
          <a:xfrm>
            <a:off x="13552594" y="5461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p:nvPr/>
        </p:nvSpPr>
        <p:spPr>
          <a:xfrm>
            <a:off x="13484852" y="5461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83" name="Google Shape;383;p14"/>
          <p:cNvSpPr/>
          <p:nvPr/>
        </p:nvSpPr>
        <p:spPr>
          <a:xfrm>
            <a:off x="13552594" y="6985000"/>
            <a:ext cx="7874984" cy="27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14486161" y="6985000"/>
            <a:ext cx="6007851"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14486161" y="6985000"/>
            <a:ext cx="6549785"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12800"/>
              <a:buFont typeface="Cinzel Black"/>
              <a:buNone/>
            </a:pPr>
            <a:r>
              <a:rPr b="0" i="0" lang="en-US" sz="12800" u="none" cap="none" strike="noStrike">
                <a:solidFill>
                  <a:srgbClr val="763D1F"/>
                </a:solidFill>
                <a:latin typeface="Cinzel Black"/>
                <a:ea typeface="Cinzel Black"/>
                <a:cs typeface="Cinzel Black"/>
                <a:sym typeface="Cinzel Black"/>
              </a:rPr>
              <a:t>535 Km</a:t>
            </a:r>
            <a:endParaRPr b="0" i="0" sz="12800" u="none" cap="none" strike="noStrike">
              <a:solidFill>
                <a:schemeClr val="dk1"/>
              </a:solidFill>
              <a:latin typeface="Calibri"/>
              <a:ea typeface="Calibri"/>
              <a:cs typeface="Calibri"/>
              <a:sym typeface="Calibri"/>
            </a:endParaRPr>
          </a:p>
        </p:txBody>
      </p:sp>
      <p:sp>
        <p:nvSpPr>
          <p:cNvPr id="386" name="Google Shape;386;p14"/>
          <p:cNvSpPr/>
          <p:nvPr/>
        </p:nvSpPr>
        <p:spPr>
          <a:xfrm>
            <a:off x="13552594" y="91821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13484852" y="91821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392" name="Shape 392"/>
        <p:cNvGrpSpPr/>
        <p:nvPr/>
      </p:nvGrpSpPr>
      <p:grpSpPr>
        <a:xfrm>
          <a:off x="0" y="0"/>
          <a:ext cx="0" cy="0"/>
          <a:chOff x="0" y="0"/>
          <a:chExt cx="0" cy="0"/>
        </a:xfrm>
      </p:grpSpPr>
      <p:pic>
        <p:nvPicPr>
          <p:cNvPr descr=" " id="393" name="Google Shape;393;p15"/>
          <p:cNvPicPr preferRelativeResize="0"/>
          <p:nvPr/>
        </p:nvPicPr>
        <p:blipFill rotWithShape="1">
          <a:blip r:embed="rId3">
            <a:alphaModFix/>
          </a:blip>
          <a:srcRect b="0" l="0" r="0" t="0"/>
          <a:stretch/>
        </p:blipFill>
        <p:spPr>
          <a:xfrm>
            <a:off x="114314" y="254000"/>
            <a:ext cx="24158419" cy="13208000"/>
          </a:xfrm>
          <a:prstGeom prst="rect">
            <a:avLst/>
          </a:prstGeom>
          <a:noFill/>
          <a:ln>
            <a:noFill/>
          </a:ln>
        </p:spPr>
      </p:pic>
      <p:pic>
        <p:nvPicPr>
          <p:cNvPr descr=" " id="394" name="Google Shape;394;p15"/>
          <p:cNvPicPr preferRelativeResize="0"/>
          <p:nvPr/>
        </p:nvPicPr>
        <p:blipFill rotWithShape="1">
          <a:blip r:embed="rId4">
            <a:alphaModFix/>
          </a:blip>
          <a:srcRect b="0" l="0" r="0" t="0"/>
          <a:stretch/>
        </p:blipFill>
        <p:spPr>
          <a:xfrm>
            <a:off x="914514" y="596900"/>
            <a:ext cx="22583426" cy="1320800"/>
          </a:xfrm>
          <a:prstGeom prst="rect">
            <a:avLst/>
          </a:prstGeom>
          <a:noFill/>
          <a:ln>
            <a:noFill/>
          </a:ln>
        </p:spPr>
      </p:pic>
      <p:pic>
        <p:nvPicPr>
          <p:cNvPr descr=" " id="395" name="Google Shape;395;p15"/>
          <p:cNvPicPr preferRelativeResize="0"/>
          <p:nvPr/>
        </p:nvPicPr>
        <p:blipFill rotWithShape="1">
          <a:blip r:embed="rId5">
            <a:alphaModFix/>
          </a:blip>
          <a:srcRect b="0" l="0" r="0" t="0"/>
          <a:stretch/>
        </p:blipFill>
        <p:spPr>
          <a:xfrm>
            <a:off x="978022" y="11861800"/>
            <a:ext cx="22532616" cy="1371600"/>
          </a:xfrm>
          <a:prstGeom prst="rect">
            <a:avLst/>
          </a:prstGeom>
          <a:noFill/>
          <a:ln>
            <a:noFill/>
          </a:ln>
        </p:spPr>
      </p:pic>
      <p:sp>
        <p:nvSpPr>
          <p:cNvPr id="396" name="Google Shape;396;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8" name="Google Shape;398;p15"/>
          <p:cNvSpPr/>
          <p:nvPr/>
        </p:nvSpPr>
        <p:spPr>
          <a:xfrm>
            <a:off x="6841922" y="1917700"/>
            <a:ext cx="10690503"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Some Graph</a:t>
            </a:r>
            <a:endParaRPr b="0" i="0" sz="8000" u="none" cap="none" strike="noStrike">
              <a:solidFill>
                <a:schemeClr val="dk1"/>
              </a:solidFill>
              <a:latin typeface="Calibri"/>
              <a:ea typeface="Calibri"/>
              <a:cs typeface="Calibri"/>
              <a:sym typeface="Calibri"/>
            </a:endParaRPr>
          </a:p>
        </p:txBody>
      </p:sp>
      <p:sp>
        <p:nvSpPr>
          <p:cNvPr id="399" name="Google Shape;399;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1" name="Google Shape;401;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2185"/>
              <a:buFont typeface="Lato"/>
              <a:buNone/>
            </a:pPr>
            <a:r>
              <a:rPr b="0" i="0" lang="en-US" sz="2185" u="none" cap="none" strike="noStrike">
                <a:solidFill>
                  <a:srgbClr val="8E513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2" name="Google Shape;402;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2185"/>
              <a:buFont typeface="Lato"/>
              <a:buNone/>
            </a:pPr>
            <a:r>
              <a:rPr b="0" i="0" lang="en-US" sz="2185" u="none" cap="none" strike="noStrike">
                <a:solidFill>
                  <a:srgbClr val="8E513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3" name="Google Shape;403;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2185"/>
              <a:buFont typeface="Lato"/>
              <a:buNone/>
            </a:pPr>
            <a:r>
              <a:rPr b="0" i="0" lang="en-US" sz="2185" u="none" cap="none" strike="noStrike">
                <a:solidFill>
                  <a:srgbClr val="8E513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4" name="Google Shape;404;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2185"/>
              <a:buFont typeface="Lato"/>
              <a:buNone/>
            </a:pPr>
            <a:r>
              <a:rPr b="0" i="0" lang="en-US" sz="2185" u="none" cap="none" strike="noStrike">
                <a:solidFill>
                  <a:srgbClr val="8E513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5" name="Google Shape;405;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2185"/>
              <a:buFont typeface="Lato"/>
              <a:buNone/>
            </a:pPr>
            <a:r>
              <a:rPr b="0" i="0" lang="en-US" sz="2185" u="none" cap="none" strike="noStrike">
                <a:solidFill>
                  <a:srgbClr val="8E513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6" name="Google Shape;406;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2185"/>
              <a:buFont typeface="Lato"/>
              <a:buNone/>
            </a:pPr>
            <a:r>
              <a:rPr b="0" i="0" lang="en-US" sz="2185" u="none" cap="none" strike="noStrike">
                <a:solidFill>
                  <a:srgbClr val="8E513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7" name="Google Shape;407;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2185"/>
              <a:buFont typeface="Lato"/>
              <a:buNone/>
            </a:pPr>
            <a:r>
              <a:rPr b="0" i="0" lang="en-US" sz="2185" u="none" cap="none" strike="noStrike">
                <a:solidFill>
                  <a:srgbClr val="8E513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8" name="Google Shape;408;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2185"/>
              <a:buFont typeface="Lato"/>
              <a:buNone/>
            </a:pPr>
            <a:r>
              <a:rPr b="0" i="0" lang="en-US" sz="2185" u="none" cap="none" strike="noStrike">
                <a:solidFill>
                  <a:srgbClr val="8E513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9" name="Google Shape;409;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0" name="Google Shape;410;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1" name="Google Shape;411;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2" name="Google Shape;412;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3" name="Google Shape;413;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4" name="Google Shape;414;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5" name="Google Shape;415;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6" name="Google Shape;416;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7" name="Google Shape;417;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8" name="Google Shape;418;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5133"/>
              </a:buClr>
              <a:buSzPts val="1820"/>
              <a:buFont typeface="Lato"/>
              <a:buNone/>
            </a:pPr>
            <a:r>
              <a:rPr b="0" i="0" lang="en-US" sz="1820" u="none" cap="none" strike="noStrike">
                <a:solidFill>
                  <a:srgbClr val="8E513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9" name="Google Shape;419;p15"/>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420" name="Google Shape;420;p15"/>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21" name="Google Shape;421;p15"/>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22" name="Google Shape;422;p15"/>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23" name="Google Shape;423;p15"/>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24" name="Google Shape;424;p15"/>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25" name="Google Shape;425;p15"/>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26" name="Google Shape;426;p15"/>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27" name="Google Shape;427;p15"/>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428" name="Google Shape;428;p15"/>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 " id="429" name="Google Shape;429;p15"/>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30" name="Google Shape;430;p15"/>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31" name="Google Shape;431;p15"/>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32" name="Google Shape;432;p15"/>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33" name="Google Shape;433;p15"/>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34" name="Google Shape;434;p15"/>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35" name="Google Shape;435;p15"/>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36" name="Google Shape;436;p15"/>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37" name="Google Shape;437;p15"/>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38" name="Google Shape;438;p15"/>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39" name="Google Shape;439;p15"/>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40" name="Google Shape;440;p15"/>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41" name="Google Shape;441;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44" name="Google Shape;444;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5" name="Google Shape;445;p15"/>
          <p:cNvSpPr/>
          <p:nvPr/>
        </p:nvSpPr>
        <p:spPr>
          <a:xfrm>
            <a:off x="16207226" y="6365379"/>
            <a:ext cx="1981448"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p:nvPr/>
        </p:nvSpPr>
        <p:spPr>
          <a:xfrm>
            <a:off x="16207226" y="6299200"/>
            <a:ext cx="2184673"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34.574</a:t>
            </a:r>
            <a:endParaRPr b="0" i="0" sz="4800" u="none" cap="none" strike="noStrike">
              <a:solidFill>
                <a:schemeClr val="dk1"/>
              </a:solidFill>
              <a:latin typeface="Calibri"/>
              <a:ea typeface="Calibri"/>
              <a:cs typeface="Calibri"/>
              <a:sym typeface="Calibri"/>
            </a:endParaRPr>
          </a:p>
        </p:txBody>
      </p:sp>
      <p:sp>
        <p:nvSpPr>
          <p:cNvPr id="447" name="Google Shape;447;p15"/>
          <p:cNvSpPr/>
          <p:nvPr/>
        </p:nvSpPr>
        <p:spPr>
          <a:xfrm>
            <a:off x="16747043" y="712470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48" name="Google Shape;448;p15"/>
          <p:cNvSpPr/>
          <p:nvPr/>
        </p:nvSpPr>
        <p:spPr>
          <a:xfrm>
            <a:off x="13260457" y="10515600"/>
            <a:ext cx="7874984"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
          <p:cNvSpPr/>
          <p:nvPr/>
        </p:nvSpPr>
        <p:spPr>
          <a:xfrm>
            <a:off x="13260457" y="10515600"/>
            <a:ext cx="7874984"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5"/>
          <p:cNvSpPr/>
          <p:nvPr/>
        </p:nvSpPr>
        <p:spPr>
          <a:xfrm>
            <a:off x="13158845" y="10515600"/>
            <a:ext cx="807821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Treasure Found</a:t>
            </a:r>
            <a:endParaRPr b="0" i="0" sz="4800" u="none" cap="none" strike="noStrike">
              <a:solidFill>
                <a:schemeClr val="dk1"/>
              </a:solidFill>
              <a:latin typeface="Calibri"/>
              <a:ea typeface="Calibri"/>
              <a:cs typeface="Calibri"/>
              <a:sym typeface="Calibri"/>
            </a:endParaRPr>
          </a:p>
        </p:txBody>
      </p:sp>
      <p:sp>
        <p:nvSpPr>
          <p:cNvPr id="451" name="Google Shape;451;p15"/>
          <p:cNvSpPr/>
          <p:nvPr/>
        </p:nvSpPr>
        <p:spPr>
          <a:xfrm>
            <a:off x="13192716" y="114427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2" name="Google Shape;452;p15"/>
          <p:cNvSpPr/>
          <p:nvPr/>
        </p:nvSpPr>
        <p:spPr>
          <a:xfrm>
            <a:off x="3251606" y="10515600"/>
            <a:ext cx="7874984"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5"/>
          <p:cNvSpPr/>
          <p:nvPr/>
        </p:nvSpPr>
        <p:spPr>
          <a:xfrm>
            <a:off x="3251606" y="10515600"/>
            <a:ext cx="7874984"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5"/>
          <p:cNvSpPr/>
          <p:nvPr/>
        </p:nvSpPr>
        <p:spPr>
          <a:xfrm>
            <a:off x="3149994" y="10515600"/>
            <a:ext cx="807821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Spellcasting Progress</a:t>
            </a:r>
            <a:endParaRPr b="0" i="0" sz="4800" u="none" cap="none" strike="noStrike">
              <a:solidFill>
                <a:schemeClr val="dk1"/>
              </a:solidFill>
              <a:latin typeface="Calibri"/>
              <a:ea typeface="Calibri"/>
              <a:cs typeface="Calibri"/>
              <a:sym typeface="Calibri"/>
            </a:endParaRPr>
          </a:p>
        </p:txBody>
      </p:sp>
      <p:sp>
        <p:nvSpPr>
          <p:cNvPr id="455" name="Google Shape;455;p15"/>
          <p:cNvSpPr/>
          <p:nvPr/>
        </p:nvSpPr>
        <p:spPr>
          <a:xfrm>
            <a:off x="3183865" y="114427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460" name="Shape 460"/>
        <p:cNvGrpSpPr/>
        <p:nvPr/>
      </p:nvGrpSpPr>
      <p:grpSpPr>
        <a:xfrm>
          <a:off x="0" y="0"/>
          <a:ext cx="0" cy="0"/>
          <a:chOff x="0" y="0"/>
          <a:chExt cx="0" cy="0"/>
        </a:xfrm>
      </p:grpSpPr>
      <p:pic>
        <p:nvPicPr>
          <p:cNvPr descr=" " id="461" name="Google Shape;461;p16"/>
          <p:cNvPicPr preferRelativeResize="0"/>
          <p:nvPr/>
        </p:nvPicPr>
        <p:blipFill rotWithShape="1">
          <a:blip r:embed="rId3">
            <a:alphaModFix/>
          </a:blip>
          <a:srcRect b="0" l="0" r="0" t="0"/>
          <a:stretch/>
        </p:blipFill>
        <p:spPr>
          <a:xfrm>
            <a:off x="215927" y="304800"/>
            <a:ext cx="23942492" cy="13112080"/>
          </a:xfrm>
          <a:prstGeom prst="rect">
            <a:avLst/>
          </a:prstGeom>
          <a:noFill/>
          <a:ln>
            <a:noFill/>
          </a:ln>
        </p:spPr>
      </p:pic>
      <p:pic>
        <p:nvPicPr>
          <p:cNvPr descr=" " id="462" name="Google Shape;462;p16"/>
          <p:cNvPicPr preferRelativeResize="0"/>
          <p:nvPr/>
        </p:nvPicPr>
        <p:blipFill rotWithShape="1">
          <a:blip r:embed="rId4">
            <a:alphaModFix/>
          </a:blip>
          <a:srcRect b="0" l="0" r="0" t="0"/>
          <a:stretch/>
        </p:blipFill>
        <p:spPr>
          <a:xfrm>
            <a:off x="1079635" y="850900"/>
            <a:ext cx="22227775" cy="1346200"/>
          </a:xfrm>
          <a:prstGeom prst="rect">
            <a:avLst/>
          </a:prstGeom>
          <a:noFill/>
          <a:ln>
            <a:noFill/>
          </a:ln>
        </p:spPr>
      </p:pic>
      <p:pic>
        <p:nvPicPr>
          <p:cNvPr descr=" " id="463" name="Google Shape;463;p16"/>
          <p:cNvPicPr preferRelativeResize="0"/>
          <p:nvPr/>
        </p:nvPicPr>
        <p:blipFill rotWithShape="1">
          <a:blip r:embed="rId5">
            <a:alphaModFix/>
          </a:blip>
          <a:srcRect b="0" l="0" r="0" t="0"/>
          <a:stretch/>
        </p:blipFill>
        <p:spPr>
          <a:xfrm>
            <a:off x="1143143" y="11684000"/>
            <a:ext cx="22088061" cy="1409700"/>
          </a:xfrm>
          <a:prstGeom prst="rect">
            <a:avLst/>
          </a:prstGeom>
          <a:noFill/>
          <a:ln>
            <a:noFill/>
          </a:ln>
        </p:spPr>
      </p:pic>
      <p:sp>
        <p:nvSpPr>
          <p:cNvPr id="464" name="Google Shape;46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p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6" name="Google Shape;466;p16"/>
          <p:cNvSpPr/>
          <p:nvPr/>
        </p:nvSpPr>
        <p:spPr>
          <a:xfrm>
            <a:off x="13450981" y="6870700"/>
            <a:ext cx="8738692"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p:nvPr/>
        </p:nvSpPr>
        <p:spPr>
          <a:xfrm>
            <a:off x="13450981" y="6870700"/>
            <a:ext cx="8738692"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p:nvPr/>
        </p:nvSpPr>
        <p:spPr>
          <a:xfrm>
            <a:off x="13450981" y="6870700"/>
            <a:ext cx="894191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A web application</a:t>
            </a:r>
            <a:endParaRPr b="0" i="0" sz="4800" u="none" cap="none" strike="noStrike">
              <a:solidFill>
                <a:schemeClr val="dk1"/>
              </a:solidFill>
              <a:latin typeface="Calibri"/>
              <a:ea typeface="Calibri"/>
              <a:cs typeface="Calibri"/>
              <a:sym typeface="Calibri"/>
            </a:endParaRPr>
          </a:p>
        </p:txBody>
      </p:sp>
      <p:sp>
        <p:nvSpPr>
          <p:cNvPr id="469" name="Google Shape;469;p16"/>
          <p:cNvSpPr/>
          <p:nvPr/>
        </p:nvSpPr>
        <p:spPr>
          <a:xfrm>
            <a:off x="13450981" y="78994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0" name="Google Shape;470;p16"/>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71" name="Google Shape;471;p16"/>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72" name="Google Shape;472;p16"/>
          <p:cNvSpPr/>
          <p:nvPr/>
        </p:nvSpPr>
        <p:spPr>
          <a:xfrm>
            <a:off x="13374772" y="3848100"/>
            <a:ext cx="10690503"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477" name="Shape 477"/>
        <p:cNvGrpSpPr/>
        <p:nvPr/>
      </p:nvGrpSpPr>
      <p:grpSpPr>
        <a:xfrm>
          <a:off x="0" y="0"/>
          <a:ext cx="0" cy="0"/>
          <a:chOff x="0" y="0"/>
          <a:chExt cx="0" cy="0"/>
        </a:xfrm>
      </p:grpSpPr>
      <p:pic>
        <p:nvPicPr>
          <p:cNvPr descr=" " id="478" name="Google Shape;478;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79" name="Google Shape;479;p17"/>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480" name="Google Shape;480;p17"/>
          <p:cNvPicPr preferRelativeResize="0"/>
          <p:nvPr/>
        </p:nvPicPr>
        <p:blipFill rotWithShape="1">
          <a:blip r:embed="rId5">
            <a:alphaModFix/>
          </a:blip>
          <a:srcRect b="0" l="0" r="0" t="0"/>
          <a:stretch/>
        </p:blipFill>
        <p:spPr>
          <a:xfrm>
            <a:off x="787498" y="0"/>
            <a:ext cx="22837454" cy="1397000"/>
          </a:xfrm>
          <a:prstGeom prst="rect">
            <a:avLst/>
          </a:prstGeom>
          <a:noFill/>
          <a:ln>
            <a:noFill/>
          </a:ln>
        </p:spPr>
      </p:pic>
      <p:pic>
        <p:nvPicPr>
          <p:cNvPr descr=" " id="481" name="Google Shape;481;p17"/>
          <p:cNvPicPr preferRelativeResize="0"/>
          <p:nvPr/>
        </p:nvPicPr>
        <p:blipFill rotWithShape="1">
          <a:blip r:embed="rId6">
            <a:alphaModFix/>
          </a:blip>
          <a:srcRect b="0" l="0" r="0" t="0"/>
          <a:stretch/>
        </p:blipFill>
        <p:spPr>
          <a:xfrm>
            <a:off x="927216" y="12280900"/>
            <a:ext cx="22646931" cy="1435100"/>
          </a:xfrm>
          <a:prstGeom prst="rect">
            <a:avLst/>
          </a:prstGeom>
          <a:noFill/>
          <a:ln>
            <a:noFill/>
          </a:ln>
        </p:spPr>
      </p:pic>
      <p:sp>
        <p:nvSpPr>
          <p:cNvPr id="482" name="Google Shape;482;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p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4" name="Google Shape;484;p17"/>
          <p:cNvSpPr/>
          <p:nvPr/>
        </p:nvSpPr>
        <p:spPr>
          <a:xfrm>
            <a:off x="2946768" y="5067300"/>
            <a:ext cx="8738692"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7"/>
          <p:cNvSpPr/>
          <p:nvPr/>
        </p:nvSpPr>
        <p:spPr>
          <a:xfrm>
            <a:off x="2946768" y="5067300"/>
            <a:ext cx="8738692"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7"/>
          <p:cNvSpPr/>
          <p:nvPr/>
        </p:nvSpPr>
        <p:spPr>
          <a:xfrm>
            <a:off x="2946768" y="5067300"/>
            <a:ext cx="894191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An mobile app</a:t>
            </a:r>
            <a:endParaRPr b="0" i="0" sz="4800" u="none" cap="none" strike="noStrike">
              <a:solidFill>
                <a:schemeClr val="dk1"/>
              </a:solidFill>
              <a:latin typeface="Calibri"/>
              <a:ea typeface="Calibri"/>
              <a:cs typeface="Calibri"/>
              <a:sym typeface="Calibri"/>
            </a:endParaRPr>
          </a:p>
        </p:txBody>
      </p:sp>
      <p:sp>
        <p:nvSpPr>
          <p:cNvPr id="487" name="Google Shape;487;p17"/>
          <p:cNvSpPr/>
          <p:nvPr/>
        </p:nvSpPr>
        <p:spPr>
          <a:xfrm>
            <a:off x="2946768" y="60960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8" name="Google Shape;488;p17"/>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89" name="Google Shape;489;p17"/>
          <p:cNvSpPr/>
          <p:nvPr/>
        </p:nvSpPr>
        <p:spPr>
          <a:xfrm>
            <a:off x="2895962" y="1854200"/>
            <a:ext cx="12900579"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The Future of Fantasy</a:t>
            </a:r>
            <a:endParaRPr b="0" i="0" sz="8000" u="none" cap="none" strike="noStrike">
              <a:solidFill>
                <a:schemeClr val="dk1"/>
              </a:solidFill>
              <a:latin typeface="Calibri"/>
              <a:ea typeface="Calibri"/>
              <a:cs typeface="Calibri"/>
              <a:sym typeface="Calibri"/>
            </a:endParaRPr>
          </a:p>
        </p:txBody>
      </p:sp>
      <p:pic>
        <p:nvPicPr>
          <p:cNvPr descr=" " id="490" name="Google Shape;490;p17"/>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91" name="Google Shape;491;p17"/>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496" name="Shape 496"/>
        <p:cNvGrpSpPr/>
        <p:nvPr/>
      </p:nvGrpSpPr>
      <p:grpSpPr>
        <a:xfrm>
          <a:off x="0" y="0"/>
          <a:ext cx="0" cy="0"/>
          <a:chOff x="0" y="0"/>
          <a:chExt cx="0" cy="0"/>
        </a:xfrm>
      </p:grpSpPr>
      <p:pic>
        <p:nvPicPr>
          <p:cNvPr descr=" " id="497" name="Google Shape;497;p18"/>
          <p:cNvPicPr preferRelativeResize="0"/>
          <p:nvPr/>
        </p:nvPicPr>
        <p:blipFill rotWithShape="1">
          <a:blip r:embed="rId3">
            <a:alphaModFix/>
          </a:blip>
          <a:srcRect b="0" l="0" r="0" t="0"/>
          <a:stretch/>
        </p:blipFill>
        <p:spPr>
          <a:xfrm>
            <a:off x="114314" y="254000"/>
            <a:ext cx="24158419" cy="13208000"/>
          </a:xfrm>
          <a:prstGeom prst="rect">
            <a:avLst/>
          </a:prstGeom>
          <a:noFill/>
          <a:ln>
            <a:noFill/>
          </a:ln>
        </p:spPr>
      </p:pic>
      <p:pic>
        <p:nvPicPr>
          <p:cNvPr descr=" " id="498" name="Google Shape;498;p18"/>
          <p:cNvPicPr preferRelativeResize="0"/>
          <p:nvPr/>
        </p:nvPicPr>
        <p:blipFill rotWithShape="1">
          <a:blip r:embed="rId4">
            <a:alphaModFix/>
          </a:blip>
          <a:srcRect b="0" l="0" r="0" t="0"/>
          <a:stretch/>
        </p:blipFill>
        <p:spPr>
          <a:xfrm>
            <a:off x="914514" y="596900"/>
            <a:ext cx="22583426" cy="1320800"/>
          </a:xfrm>
          <a:prstGeom prst="rect">
            <a:avLst/>
          </a:prstGeom>
          <a:noFill/>
          <a:ln>
            <a:noFill/>
          </a:ln>
        </p:spPr>
      </p:pic>
      <p:pic>
        <p:nvPicPr>
          <p:cNvPr descr=" " id="499" name="Google Shape;499;p18"/>
          <p:cNvPicPr preferRelativeResize="0"/>
          <p:nvPr/>
        </p:nvPicPr>
        <p:blipFill rotWithShape="1">
          <a:blip r:embed="rId5">
            <a:alphaModFix/>
          </a:blip>
          <a:srcRect b="0" l="0" r="0" t="0"/>
          <a:stretch/>
        </p:blipFill>
        <p:spPr>
          <a:xfrm>
            <a:off x="978022" y="11861800"/>
            <a:ext cx="22532616" cy="1371600"/>
          </a:xfrm>
          <a:prstGeom prst="rect">
            <a:avLst/>
          </a:prstGeom>
          <a:noFill/>
          <a:ln>
            <a:noFill/>
          </a:ln>
        </p:spPr>
      </p:pic>
      <p:sp>
        <p:nvSpPr>
          <p:cNvPr id="500" name="Google Shape;500;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p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02" name="Google Shape;502;p18"/>
          <p:cNvSpPr/>
          <p:nvPr/>
        </p:nvSpPr>
        <p:spPr>
          <a:xfrm>
            <a:off x="16880410" y="2590800"/>
            <a:ext cx="5715714" cy="34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8"/>
          <p:cNvSpPr/>
          <p:nvPr/>
        </p:nvSpPr>
        <p:spPr>
          <a:xfrm>
            <a:off x="16880410" y="2590800"/>
            <a:ext cx="5715714" cy="34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8"/>
          <p:cNvSpPr/>
          <p:nvPr/>
        </p:nvSpPr>
        <p:spPr>
          <a:xfrm>
            <a:off x="16880410" y="2590800"/>
            <a:ext cx="5918940" cy="18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A web application</a:t>
            </a:r>
            <a:endParaRPr b="0" i="0" sz="4800" u="none" cap="none" strike="noStrike">
              <a:solidFill>
                <a:schemeClr val="dk1"/>
              </a:solidFill>
              <a:latin typeface="Calibri"/>
              <a:ea typeface="Calibri"/>
              <a:cs typeface="Calibri"/>
              <a:sym typeface="Calibri"/>
            </a:endParaRPr>
          </a:p>
        </p:txBody>
      </p:sp>
      <p:sp>
        <p:nvSpPr>
          <p:cNvPr id="505" name="Google Shape;505;p18"/>
          <p:cNvSpPr/>
          <p:nvPr/>
        </p:nvSpPr>
        <p:spPr>
          <a:xfrm>
            <a:off x="16880410" y="44450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6" name="Google Shape;506;p18"/>
          <p:cNvSpPr/>
          <p:nvPr/>
        </p:nvSpPr>
        <p:spPr>
          <a:xfrm>
            <a:off x="825603" y="4064000"/>
            <a:ext cx="7007042" cy="719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07" name="Google Shape;507;p18"/>
          <p:cNvSpPr/>
          <p:nvPr/>
        </p:nvSpPr>
        <p:spPr>
          <a:xfrm>
            <a:off x="16766096" y="6845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8" name="Google Shape;508;p18"/>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509" name="Google Shape;509;p18"/>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514" name="Shape 514"/>
        <p:cNvGrpSpPr/>
        <p:nvPr/>
      </p:nvGrpSpPr>
      <p:grpSpPr>
        <a:xfrm>
          <a:off x="0" y="0"/>
          <a:ext cx="0" cy="0"/>
          <a:chOff x="0" y="0"/>
          <a:chExt cx="0" cy="0"/>
        </a:xfrm>
      </p:grpSpPr>
      <p:pic>
        <p:nvPicPr>
          <p:cNvPr descr=" " id="515" name="Google Shape;515;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6" name="Google Shape;516;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8" name="Google Shape;518;p19"/>
          <p:cNvSpPr/>
          <p:nvPr/>
        </p:nvSpPr>
        <p:spPr>
          <a:xfrm>
            <a:off x="15690694" y="698500"/>
            <a:ext cx="7464300" cy="3081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31" name="Shape 31"/>
        <p:cNvGrpSpPr/>
        <p:nvPr/>
      </p:nvGrpSpPr>
      <p:grpSpPr>
        <a:xfrm>
          <a:off x="0" y="0"/>
          <a:ext cx="0" cy="0"/>
          <a:chOff x="0" y="0"/>
          <a:chExt cx="0" cy="0"/>
        </a:xfrm>
      </p:grpSpPr>
      <p:pic>
        <p:nvPicPr>
          <p:cNvPr descr=" " id="32" name="Google Shape;32;p2"/>
          <p:cNvPicPr preferRelativeResize="0"/>
          <p:nvPr/>
        </p:nvPicPr>
        <p:blipFill rotWithShape="1">
          <a:blip r:embed="rId3">
            <a:alphaModFix/>
          </a:blip>
          <a:srcRect b="0" l="0" r="0" t="0"/>
          <a:stretch/>
        </p:blipFill>
        <p:spPr>
          <a:xfrm>
            <a:off x="2337092" y="381000"/>
            <a:ext cx="19700162" cy="12966700"/>
          </a:xfrm>
          <a:prstGeom prst="rect">
            <a:avLst/>
          </a:prstGeom>
          <a:noFill/>
          <a:ln>
            <a:noFill/>
          </a:ln>
        </p:spPr>
      </p:pic>
      <p:sp>
        <p:nvSpPr>
          <p:cNvPr id="33" name="Google Shape;3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 name="Google Shape;35;p2"/>
          <p:cNvSpPr/>
          <p:nvPr/>
        </p:nvSpPr>
        <p:spPr>
          <a:xfrm>
            <a:off x="9204417" y="4229100"/>
            <a:ext cx="8683652" cy="273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3D1F"/>
              </a:buClr>
              <a:buSzPts val="12800"/>
              <a:buFont typeface="Cinzel Black"/>
              <a:buNone/>
            </a:pPr>
            <a:r>
              <a:rPr b="0" i="0" lang="en-US" sz="12800" u="none" cap="none" strike="noStrike">
                <a:solidFill>
                  <a:srgbClr val="763D1F"/>
                </a:solidFill>
                <a:latin typeface="Cinzel Black"/>
                <a:ea typeface="Cinzel Black"/>
                <a:cs typeface="Cinzel Black"/>
                <a:sym typeface="Cinzel Black"/>
              </a:rPr>
              <a:t>Welcome</a:t>
            </a:r>
            <a:endParaRPr b="0" i="0" sz="12800" u="none" cap="none" strike="noStrike">
              <a:solidFill>
                <a:schemeClr val="dk1"/>
              </a:solidFill>
              <a:latin typeface="Calibri"/>
              <a:ea typeface="Calibri"/>
              <a:cs typeface="Calibri"/>
              <a:sym typeface="Calibri"/>
            </a:endParaRPr>
          </a:p>
        </p:txBody>
      </p:sp>
      <p:sp>
        <p:nvSpPr>
          <p:cNvPr id="36" name="Google Shape;36;p2"/>
          <p:cNvSpPr/>
          <p:nvPr/>
        </p:nvSpPr>
        <p:spPr>
          <a:xfrm>
            <a:off x="9475384" y="6451600"/>
            <a:ext cx="10220544" cy="280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7" name="Google Shape;37;p2"/>
          <p:cNvPicPr preferRelativeResize="0"/>
          <p:nvPr/>
        </p:nvPicPr>
        <p:blipFill rotWithShape="1">
          <a:blip r:embed="rId5">
            <a:alphaModFix/>
          </a:blip>
          <a:srcRect b="0" l="0" r="0" t="0"/>
          <a:stretch/>
        </p:blipFill>
        <p:spPr>
          <a:xfrm>
            <a:off x="5067933" y="3782619"/>
            <a:ext cx="3645349" cy="61049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523" name="Shape 523"/>
        <p:cNvGrpSpPr/>
        <p:nvPr/>
      </p:nvGrpSpPr>
      <p:grpSpPr>
        <a:xfrm>
          <a:off x="0" y="0"/>
          <a:ext cx="0" cy="0"/>
          <a:chOff x="0" y="0"/>
          <a:chExt cx="0" cy="0"/>
        </a:xfrm>
      </p:grpSpPr>
      <p:pic>
        <p:nvPicPr>
          <p:cNvPr descr=" " id="524" name="Google Shape;524;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5" name="Google Shape;525;p20"/>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526" name="Google Shape;526;p20"/>
          <p:cNvPicPr preferRelativeResize="0"/>
          <p:nvPr/>
        </p:nvPicPr>
        <p:blipFill rotWithShape="1">
          <a:blip r:embed="rId5">
            <a:alphaModFix/>
          </a:blip>
          <a:srcRect b="0" l="0" r="0" t="0"/>
          <a:stretch/>
        </p:blipFill>
        <p:spPr>
          <a:xfrm>
            <a:off x="787498" y="0"/>
            <a:ext cx="22837454" cy="1397000"/>
          </a:xfrm>
          <a:prstGeom prst="rect">
            <a:avLst/>
          </a:prstGeom>
          <a:noFill/>
          <a:ln>
            <a:noFill/>
          </a:ln>
        </p:spPr>
      </p:pic>
      <p:pic>
        <p:nvPicPr>
          <p:cNvPr descr=" " id="527" name="Google Shape;527;p20"/>
          <p:cNvPicPr preferRelativeResize="0"/>
          <p:nvPr/>
        </p:nvPicPr>
        <p:blipFill rotWithShape="1">
          <a:blip r:embed="rId6">
            <a:alphaModFix/>
          </a:blip>
          <a:srcRect b="0" l="0" r="0" t="0"/>
          <a:stretch/>
        </p:blipFill>
        <p:spPr>
          <a:xfrm>
            <a:off x="927216" y="12280900"/>
            <a:ext cx="22646931" cy="1435100"/>
          </a:xfrm>
          <a:prstGeom prst="rect">
            <a:avLst/>
          </a:prstGeom>
          <a:noFill/>
          <a:ln>
            <a:noFill/>
          </a:ln>
        </p:spPr>
      </p:pic>
      <p:sp>
        <p:nvSpPr>
          <p:cNvPr id="528" name="Google Shape;528;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p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30" name="Google Shape;530;p20"/>
          <p:cNvPicPr preferRelativeResize="0"/>
          <p:nvPr/>
        </p:nvPicPr>
        <p:blipFill rotWithShape="1">
          <a:blip r:embed="rId8">
            <a:alphaModFix/>
          </a:blip>
          <a:srcRect b="0" l="0" r="0" t="0"/>
          <a:stretch/>
        </p:blipFill>
        <p:spPr>
          <a:xfrm>
            <a:off x="8522765" y="3810000"/>
            <a:ext cx="14479810" cy="7861300"/>
          </a:xfrm>
          <a:prstGeom prst="rect">
            <a:avLst/>
          </a:prstGeom>
          <a:noFill/>
          <a:ln>
            <a:noFill/>
          </a:ln>
        </p:spPr>
      </p:pic>
      <p:sp>
        <p:nvSpPr>
          <p:cNvPr id="531" name="Google Shape;531;p20"/>
          <p:cNvSpPr/>
          <p:nvPr/>
        </p:nvSpPr>
        <p:spPr>
          <a:xfrm>
            <a:off x="3615719" y="1689100"/>
            <a:ext cx="17155611"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Fantasy Realm at a Glance</a:t>
            </a:r>
            <a:endParaRPr b="0" i="0" sz="8000" u="none" cap="none" strike="noStrike">
              <a:solidFill>
                <a:schemeClr val="dk1"/>
              </a:solidFill>
              <a:latin typeface="Calibri"/>
              <a:ea typeface="Calibri"/>
              <a:cs typeface="Calibri"/>
              <a:sym typeface="Calibri"/>
            </a:endParaRPr>
          </a:p>
        </p:txBody>
      </p:sp>
      <p:sp>
        <p:nvSpPr>
          <p:cNvPr id="532" name="Google Shape;532;p20"/>
          <p:cNvSpPr/>
          <p:nvPr/>
        </p:nvSpPr>
        <p:spPr>
          <a:xfrm>
            <a:off x="1714714" y="3397250"/>
            <a:ext cx="6935067"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0"/>
          <p:cNvSpPr/>
          <p:nvPr/>
        </p:nvSpPr>
        <p:spPr>
          <a:xfrm>
            <a:off x="1714714" y="3397250"/>
            <a:ext cx="6935067"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p:nvPr/>
        </p:nvSpPr>
        <p:spPr>
          <a:xfrm>
            <a:off x="1714714" y="3397250"/>
            <a:ext cx="713829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The Forest</a:t>
            </a:r>
            <a:endParaRPr b="0" i="0" sz="4800" u="none" cap="none" strike="noStrike">
              <a:solidFill>
                <a:schemeClr val="dk1"/>
              </a:solidFill>
              <a:latin typeface="Calibri"/>
              <a:ea typeface="Calibri"/>
              <a:cs typeface="Calibri"/>
              <a:sym typeface="Calibri"/>
            </a:endParaRPr>
          </a:p>
        </p:txBody>
      </p:sp>
      <p:sp>
        <p:nvSpPr>
          <p:cNvPr id="535" name="Google Shape;535;p20"/>
          <p:cNvSpPr/>
          <p:nvPr/>
        </p:nvSpPr>
        <p:spPr>
          <a:xfrm>
            <a:off x="1714714" y="432435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36" name="Google Shape;536;p20"/>
          <p:cNvSpPr/>
          <p:nvPr/>
        </p:nvSpPr>
        <p:spPr>
          <a:xfrm>
            <a:off x="1714714" y="6559550"/>
            <a:ext cx="6935067"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p:nvPr/>
        </p:nvSpPr>
        <p:spPr>
          <a:xfrm>
            <a:off x="1714714" y="6559550"/>
            <a:ext cx="6935067"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1714714" y="6559550"/>
            <a:ext cx="713829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The Crystal Caves</a:t>
            </a:r>
            <a:endParaRPr b="0" i="0" sz="4800" u="none" cap="none" strike="noStrike">
              <a:solidFill>
                <a:schemeClr val="dk1"/>
              </a:solidFill>
              <a:latin typeface="Calibri"/>
              <a:ea typeface="Calibri"/>
              <a:cs typeface="Calibri"/>
              <a:sym typeface="Calibri"/>
            </a:endParaRPr>
          </a:p>
        </p:txBody>
      </p:sp>
      <p:sp>
        <p:nvSpPr>
          <p:cNvPr id="539" name="Google Shape;539;p20"/>
          <p:cNvSpPr/>
          <p:nvPr/>
        </p:nvSpPr>
        <p:spPr>
          <a:xfrm>
            <a:off x="1714714" y="748665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40" name="Google Shape;540;p20"/>
          <p:cNvSpPr/>
          <p:nvPr/>
        </p:nvSpPr>
        <p:spPr>
          <a:xfrm>
            <a:off x="1714714" y="9721850"/>
            <a:ext cx="6935067"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1714714" y="9721850"/>
            <a:ext cx="6935067"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a:off x="1714714" y="9721850"/>
            <a:ext cx="713829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The Dragon's Lair</a:t>
            </a:r>
            <a:endParaRPr b="0" i="0" sz="4800" u="none" cap="none" strike="noStrike">
              <a:solidFill>
                <a:schemeClr val="dk1"/>
              </a:solidFill>
              <a:latin typeface="Calibri"/>
              <a:ea typeface="Calibri"/>
              <a:cs typeface="Calibri"/>
              <a:sym typeface="Calibri"/>
            </a:endParaRPr>
          </a:p>
        </p:txBody>
      </p:sp>
      <p:sp>
        <p:nvSpPr>
          <p:cNvPr id="543" name="Google Shape;543;p20"/>
          <p:cNvSpPr/>
          <p:nvPr/>
        </p:nvSpPr>
        <p:spPr>
          <a:xfrm>
            <a:off x="1714714" y="1064895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548" name="Shape 548"/>
        <p:cNvGrpSpPr/>
        <p:nvPr/>
      </p:nvGrpSpPr>
      <p:grpSpPr>
        <a:xfrm>
          <a:off x="0" y="0"/>
          <a:ext cx="0" cy="0"/>
          <a:chOff x="0" y="0"/>
          <a:chExt cx="0" cy="0"/>
        </a:xfrm>
      </p:grpSpPr>
      <p:pic>
        <p:nvPicPr>
          <p:cNvPr descr=" " id="549" name="Google Shape;549;p21"/>
          <p:cNvPicPr preferRelativeResize="0"/>
          <p:nvPr/>
        </p:nvPicPr>
        <p:blipFill rotWithShape="1">
          <a:blip r:embed="rId3">
            <a:alphaModFix/>
          </a:blip>
          <a:srcRect b="0" l="0" r="0" t="0"/>
          <a:stretch/>
        </p:blipFill>
        <p:spPr>
          <a:xfrm>
            <a:off x="114314" y="254000"/>
            <a:ext cx="24158419" cy="13208000"/>
          </a:xfrm>
          <a:prstGeom prst="rect">
            <a:avLst/>
          </a:prstGeom>
          <a:noFill/>
          <a:ln>
            <a:noFill/>
          </a:ln>
        </p:spPr>
      </p:pic>
      <p:pic>
        <p:nvPicPr>
          <p:cNvPr descr=" " id="550" name="Google Shape;550;p21"/>
          <p:cNvPicPr preferRelativeResize="0"/>
          <p:nvPr/>
        </p:nvPicPr>
        <p:blipFill rotWithShape="1">
          <a:blip r:embed="rId4">
            <a:alphaModFix/>
          </a:blip>
          <a:srcRect b="0" l="0" r="0" t="0"/>
          <a:stretch/>
        </p:blipFill>
        <p:spPr>
          <a:xfrm>
            <a:off x="914514" y="596900"/>
            <a:ext cx="22583426" cy="1320800"/>
          </a:xfrm>
          <a:prstGeom prst="rect">
            <a:avLst/>
          </a:prstGeom>
          <a:noFill/>
          <a:ln>
            <a:noFill/>
          </a:ln>
        </p:spPr>
      </p:pic>
      <p:pic>
        <p:nvPicPr>
          <p:cNvPr descr=" " id="551" name="Google Shape;551;p21"/>
          <p:cNvPicPr preferRelativeResize="0"/>
          <p:nvPr/>
        </p:nvPicPr>
        <p:blipFill rotWithShape="1">
          <a:blip r:embed="rId5">
            <a:alphaModFix/>
          </a:blip>
          <a:srcRect b="0" l="0" r="0" t="0"/>
          <a:stretch/>
        </p:blipFill>
        <p:spPr>
          <a:xfrm>
            <a:off x="978022" y="11861800"/>
            <a:ext cx="22532616" cy="1371600"/>
          </a:xfrm>
          <a:prstGeom prst="rect">
            <a:avLst/>
          </a:prstGeom>
          <a:noFill/>
          <a:ln>
            <a:noFill/>
          </a:ln>
        </p:spPr>
      </p:pic>
      <p:sp>
        <p:nvSpPr>
          <p:cNvPr id="552" name="Google Shape;552;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54" name="Google Shape;554;p21"/>
          <p:cNvSpPr/>
          <p:nvPr/>
        </p:nvSpPr>
        <p:spPr>
          <a:xfrm>
            <a:off x="1397175" y="2133600"/>
            <a:ext cx="12278201"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The Timeline</a:t>
            </a:r>
            <a:endParaRPr b="0" i="0" sz="8000" u="none" cap="none" strike="noStrike">
              <a:solidFill>
                <a:schemeClr val="dk1"/>
              </a:solidFill>
              <a:latin typeface="Calibri"/>
              <a:ea typeface="Calibri"/>
              <a:cs typeface="Calibri"/>
              <a:sym typeface="Calibri"/>
            </a:endParaRPr>
          </a:p>
        </p:txBody>
      </p:sp>
      <p:sp>
        <p:nvSpPr>
          <p:cNvPr id="555" name="Google Shape;555;p21"/>
          <p:cNvSpPr/>
          <p:nvPr/>
        </p:nvSpPr>
        <p:spPr>
          <a:xfrm>
            <a:off x="0" y="23495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
          <p:cNvSpPr/>
          <p:nvPr/>
        </p:nvSpPr>
        <p:spPr>
          <a:xfrm>
            <a:off x="0" y="69850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p21"/>
          <p:cNvPicPr preferRelativeResize="0"/>
          <p:nvPr/>
        </p:nvPicPr>
        <p:blipFill rotWithShape="1">
          <a:blip r:embed="rId7">
            <a:alphaModFix/>
          </a:blip>
          <a:srcRect b="0" l="0" r="0" t="0"/>
          <a:stretch/>
        </p:blipFill>
        <p:spPr>
          <a:xfrm>
            <a:off x="0" y="6972300"/>
            <a:ext cx="24387048" cy="12700"/>
          </a:xfrm>
          <a:prstGeom prst="rect">
            <a:avLst/>
          </a:prstGeom>
          <a:noFill/>
          <a:ln>
            <a:noFill/>
          </a:ln>
        </p:spPr>
      </p:pic>
      <p:pic>
        <p:nvPicPr>
          <p:cNvPr descr=" " id="558" name="Google Shape;558;p21"/>
          <p:cNvPicPr preferRelativeResize="0"/>
          <p:nvPr/>
        </p:nvPicPr>
        <p:blipFill rotWithShape="1">
          <a:blip r:embed="rId8">
            <a:alphaModFix/>
          </a:blip>
          <a:srcRect b="0" l="0" r="0" t="0"/>
          <a:stretch/>
        </p:blipFill>
        <p:spPr>
          <a:xfrm>
            <a:off x="1244756" y="4076700"/>
            <a:ext cx="190524" cy="2908300"/>
          </a:xfrm>
          <a:prstGeom prst="rect">
            <a:avLst/>
          </a:prstGeom>
          <a:noFill/>
          <a:ln>
            <a:noFill/>
          </a:ln>
        </p:spPr>
      </p:pic>
      <p:pic>
        <p:nvPicPr>
          <p:cNvPr descr=" " id="559" name="Google Shape;559;p21"/>
          <p:cNvPicPr preferRelativeResize="0"/>
          <p:nvPr/>
        </p:nvPicPr>
        <p:blipFill rotWithShape="1">
          <a:blip r:embed="rId9">
            <a:alphaModFix/>
          </a:blip>
          <a:srcRect b="0" l="0" r="0" t="0"/>
          <a:stretch/>
        </p:blipFill>
        <p:spPr>
          <a:xfrm>
            <a:off x="12561870" y="2565400"/>
            <a:ext cx="190524" cy="4419600"/>
          </a:xfrm>
          <a:prstGeom prst="rect">
            <a:avLst/>
          </a:prstGeom>
          <a:noFill/>
          <a:ln>
            <a:noFill/>
          </a:ln>
        </p:spPr>
      </p:pic>
      <p:pic>
        <p:nvPicPr>
          <p:cNvPr descr=" " id="560" name="Google Shape;560;p21"/>
          <p:cNvPicPr preferRelativeResize="0"/>
          <p:nvPr/>
        </p:nvPicPr>
        <p:blipFill rotWithShape="1">
          <a:blip r:embed="rId10">
            <a:alphaModFix/>
          </a:blip>
          <a:srcRect b="0" l="0" r="0" t="0"/>
          <a:stretch/>
        </p:blipFill>
        <p:spPr>
          <a:xfrm>
            <a:off x="6884260" y="6985000"/>
            <a:ext cx="190524" cy="5029200"/>
          </a:xfrm>
          <a:prstGeom prst="rect">
            <a:avLst/>
          </a:prstGeom>
          <a:noFill/>
          <a:ln>
            <a:noFill/>
          </a:ln>
        </p:spPr>
      </p:pic>
      <p:pic>
        <p:nvPicPr>
          <p:cNvPr descr=" " id="561" name="Google Shape;561;p21"/>
          <p:cNvPicPr preferRelativeResize="0"/>
          <p:nvPr/>
        </p:nvPicPr>
        <p:blipFill rotWithShape="1">
          <a:blip r:embed="rId11">
            <a:alphaModFix/>
          </a:blip>
          <a:srcRect b="0" l="0" r="0" t="0"/>
          <a:stretch/>
        </p:blipFill>
        <p:spPr>
          <a:xfrm>
            <a:off x="18214076" y="6985000"/>
            <a:ext cx="190524" cy="3048000"/>
          </a:xfrm>
          <a:prstGeom prst="rect">
            <a:avLst/>
          </a:prstGeom>
          <a:noFill/>
          <a:ln>
            <a:noFill/>
          </a:ln>
        </p:spPr>
      </p:pic>
      <p:sp>
        <p:nvSpPr>
          <p:cNvPr id="562" name="Google Shape;562;p21"/>
          <p:cNvSpPr/>
          <p:nvPr/>
        </p:nvSpPr>
        <p:spPr>
          <a:xfrm>
            <a:off x="1740117" y="38354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p:nvPr/>
        </p:nvSpPr>
        <p:spPr>
          <a:xfrm>
            <a:off x="1740117" y="38354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1"/>
          <p:cNvSpPr/>
          <p:nvPr/>
        </p:nvSpPr>
        <p:spPr>
          <a:xfrm>
            <a:off x="1740117" y="38354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War</a:t>
            </a:r>
            <a:endParaRPr b="0" i="0" sz="3600" u="none" cap="none" strike="noStrike">
              <a:solidFill>
                <a:schemeClr val="dk1"/>
              </a:solidFill>
              <a:latin typeface="Calibri"/>
              <a:ea typeface="Calibri"/>
              <a:cs typeface="Calibri"/>
              <a:sym typeface="Calibri"/>
            </a:endParaRPr>
          </a:p>
        </p:txBody>
      </p:sp>
      <p:sp>
        <p:nvSpPr>
          <p:cNvPr id="565" name="Google Shape;565;p21"/>
          <p:cNvSpPr/>
          <p:nvPr/>
        </p:nvSpPr>
        <p:spPr>
          <a:xfrm>
            <a:off x="1740117" y="46609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66" name="Google Shape;566;p21"/>
          <p:cNvSpPr/>
          <p:nvPr/>
        </p:nvSpPr>
        <p:spPr>
          <a:xfrm>
            <a:off x="13069934" y="23495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1"/>
          <p:cNvSpPr/>
          <p:nvPr/>
        </p:nvSpPr>
        <p:spPr>
          <a:xfrm>
            <a:off x="13069934" y="23495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p:nvPr/>
        </p:nvSpPr>
        <p:spPr>
          <a:xfrm>
            <a:off x="13069934" y="23495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Transformation</a:t>
            </a:r>
            <a:endParaRPr b="0" i="0" sz="3600" u="none" cap="none" strike="noStrike">
              <a:solidFill>
                <a:schemeClr val="dk1"/>
              </a:solidFill>
              <a:latin typeface="Calibri"/>
              <a:ea typeface="Calibri"/>
              <a:cs typeface="Calibri"/>
              <a:sym typeface="Calibri"/>
            </a:endParaRPr>
          </a:p>
        </p:txBody>
      </p:sp>
      <p:sp>
        <p:nvSpPr>
          <p:cNvPr id="569" name="Google Shape;569;p21"/>
          <p:cNvSpPr/>
          <p:nvPr/>
        </p:nvSpPr>
        <p:spPr>
          <a:xfrm>
            <a:off x="13069934" y="31750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70" name="Google Shape;570;p21"/>
          <p:cNvSpPr/>
          <p:nvPr/>
        </p:nvSpPr>
        <p:spPr>
          <a:xfrm>
            <a:off x="7417727" y="74930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1"/>
          <p:cNvSpPr/>
          <p:nvPr/>
        </p:nvSpPr>
        <p:spPr>
          <a:xfrm>
            <a:off x="7417727" y="74930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1"/>
          <p:cNvSpPr/>
          <p:nvPr/>
        </p:nvSpPr>
        <p:spPr>
          <a:xfrm>
            <a:off x="7417727" y="74930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Rise</a:t>
            </a:r>
            <a:endParaRPr b="0" i="0" sz="3600" u="none" cap="none" strike="noStrike">
              <a:solidFill>
                <a:schemeClr val="dk1"/>
              </a:solidFill>
              <a:latin typeface="Calibri"/>
              <a:ea typeface="Calibri"/>
              <a:cs typeface="Calibri"/>
              <a:sym typeface="Calibri"/>
            </a:endParaRPr>
          </a:p>
        </p:txBody>
      </p:sp>
      <p:sp>
        <p:nvSpPr>
          <p:cNvPr id="573" name="Google Shape;573;p21"/>
          <p:cNvSpPr/>
          <p:nvPr/>
        </p:nvSpPr>
        <p:spPr>
          <a:xfrm>
            <a:off x="7417727" y="83185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74" name="Google Shape;574;p21"/>
          <p:cNvSpPr/>
          <p:nvPr/>
        </p:nvSpPr>
        <p:spPr>
          <a:xfrm>
            <a:off x="18747543" y="74930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p:nvPr/>
        </p:nvSpPr>
        <p:spPr>
          <a:xfrm>
            <a:off x="18747543" y="74930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p:nvPr/>
        </p:nvSpPr>
        <p:spPr>
          <a:xfrm>
            <a:off x="18747543" y="74930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Invasion</a:t>
            </a:r>
            <a:endParaRPr b="0" i="0" sz="3600" u="none" cap="none" strike="noStrike">
              <a:solidFill>
                <a:schemeClr val="dk1"/>
              </a:solidFill>
              <a:latin typeface="Calibri"/>
              <a:ea typeface="Calibri"/>
              <a:cs typeface="Calibri"/>
              <a:sym typeface="Calibri"/>
            </a:endParaRPr>
          </a:p>
        </p:txBody>
      </p:sp>
      <p:sp>
        <p:nvSpPr>
          <p:cNvPr id="577" name="Google Shape;577;p21"/>
          <p:cNvSpPr/>
          <p:nvPr/>
        </p:nvSpPr>
        <p:spPr>
          <a:xfrm>
            <a:off x="18747543" y="83185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78" name="Google Shape;578;p21"/>
          <p:cNvSpPr/>
          <p:nvPr/>
        </p:nvSpPr>
        <p:spPr>
          <a:xfrm rot="-5400000">
            <a:off x="748122" y="7482235"/>
            <a:ext cx="138447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Cinzel Black"/>
              <a:buNone/>
            </a:pPr>
            <a:r>
              <a:rPr b="0" i="0" lang="en-US" sz="3600" u="none" cap="none" strike="noStrike">
                <a:solidFill>
                  <a:srgbClr val="000000"/>
                </a:solidFill>
                <a:latin typeface="Cinzel Black"/>
                <a:ea typeface="Cinzel Black"/>
                <a:cs typeface="Cinzel Black"/>
                <a:sym typeface="Cinzel Black"/>
              </a:rPr>
              <a:t>2020</a:t>
            </a:r>
            <a:endParaRPr b="0" i="0" sz="3600" u="none" cap="none" strike="noStrike">
              <a:solidFill>
                <a:schemeClr val="dk1"/>
              </a:solidFill>
              <a:latin typeface="Calibri"/>
              <a:ea typeface="Calibri"/>
              <a:cs typeface="Calibri"/>
              <a:sym typeface="Calibri"/>
            </a:endParaRPr>
          </a:p>
        </p:txBody>
      </p:sp>
      <p:sp>
        <p:nvSpPr>
          <p:cNvPr id="579" name="Google Shape;579;p21"/>
          <p:cNvSpPr/>
          <p:nvPr/>
        </p:nvSpPr>
        <p:spPr>
          <a:xfrm rot="-5400000">
            <a:off x="12071588" y="7491549"/>
            <a:ext cx="137177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Cinzel Black"/>
              <a:buNone/>
            </a:pPr>
            <a:r>
              <a:rPr b="0" i="0" lang="en-US" sz="3600" u="none" cap="none" strike="noStrike">
                <a:solidFill>
                  <a:srgbClr val="000000"/>
                </a:solidFill>
                <a:latin typeface="Cinzel Black"/>
                <a:ea typeface="Cinzel Black"/>
                <a:cs typeface="Cinzel Black"/>
                <a:sym typeface="Cinzel Black"/>
              </a:rPr>
              <a:t>2022</a:t>
            </a:r>
            <a:endParaRPr b="0" i="0" sz="3600" u="none" cap="none" strike="noStrike">
              <a:solidFill>
                <a:schemeClr val="dk1"/>
              </a:solidFill>
              <a:latin typeface="Calibri"/>
              <a:ea typeface="Calibri"/>
              <a:cs typeface="Calibri"/>
              <a:sym typeface="Calibri"/>
            </a:endParaRPr>
          </a:p>
        </p:txBody>
      </p:sp>
      <p:sp>
        <p:nvSpPr>
          <p:cNvPr id="580" name="Google Shape;580;p21"/>
          <p:cNvSpPr/>
          <p:nvPr/>
        </p:nvSpPr>
        <p:spPr>
          <a:xfrm rot="-5400000">
            <a:off x="6451135" y="5613735"/>
            <a:ext cx="1257457"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Cinzel Black"/>
              <a:buNone/>
            </a:pPr>
            <a:r>
              <a:rPr b="0" i="0" lang="en-US" sz="3600" u="none" cap="none" strike="noStrike">
                <a:solidFill>
                  <a:srgbClr val="000000"/>
                </a:solidFill>
                <a:latin typeface="Cinzel Black"/>
                <a:ea typeface="Cinzel Black"/>
                <a:cs typeface="Cinzel Black"/>
                <a:sym typeface="Cinzel Black"/>
              </a:rPr>
              <a:t>2021</a:t>
            </a:r>
            <a:endParaRPr b="0" i="0" sz="3600" u="none" cap="none" strike="noStrike">
              <a:solidFill>
                <a:schemeClr val="dk1"/>
              </a:solidFill>
              <a:latin typeface="Calibri"/>
              <a:ea typeface="Calibri"/>
              <a:cs typeface="Calibri"/>
              <a:sym typeface="Calibri"/>
            </a:endParaRPr>
          </a:p>
        </p:txBody>
      </p:sp>
      <p:sp>
        <p:nvSpPr>
          <p:cNvPr id="581" name="Google Shape;581;p21"/>
          <p:cNvSpPr/>
          <p:nvPr/>
        </p:nvSpPr>
        <p:spPr>
          <a:xfrm rot="-5400000">
            <a:off x="17723794" y="5561149"/>
            <a:ext cx="137177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Cinzel Black"/>
              <a:buNone/>
            </a:pPr>
            <a:r>
              <a:rPr b="0" i="0" lang="en-US" sz="3600" u="none" cap="none" strike="noStrike">
                <a:solidFill>
                  <a:srgbClr val="000000"/>
                </a:solidFill>
                <a:latin typeface="Cinzel Black"/>
                <a:ea typeface="Cinzel Black"/>
                <a:cs typeface="Cinzel Black"/>
                <a:sym typeface="Cinzel Black"/>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586" name="Shape 586"/>
        <p:cNvGrpSpPr/>
        <p:nvPr/>
      </p:nvGrpSpPr>
      <p:grpSpPr>
        <a:xfrm>
          <a:off x="0" y="0"/>
          <a:ext cx="0" cy="0"/>
          <a:chOff x="0" y="0"/>
          <a:chExt cx="0" cy="0"/>
        </a:xfrm>
      </p:grpSpPr>
      <p:pic>
        <p:nvPicPr>
          <p:cNvPr descr=" " id="587" name="Google Shape;587;p22"/>
          <p:cNvPicPr preferRelativeResize="0"/>
          <p:nvPr/>
        </p:nvPicPr>
        <p:blipFill rotWithShape="1">
          <a:blip r:embed="rId3">
            <a:alphaModFix/>
          </a:blip>
          <a:srcRect b="0" l="0" r="0" t="0"/>
          <a:stretch/>
        </p:blipFill>
        <p:spPr>
          <a:xfrm>
            <a:off x="215927" y="304800"/>
            <a:ext cx="23942492" cy="13112080"/>
          </a:xfrm>
          <a:prstGeom prst="rect">
            <a:avLst/>
          </a:prstGeom>
          <a:noFill/>
          <a:ln>
            <a:noFill/>
          </a:ln>
        </p:spPr>
      </p:pic>
      <p:pic>
        <p:nvPicPr>
          <p:cNvPr descr=" " id="588" name="Google Shape;588;p22"/>
          <p:cNvPicPr preferRelativeResize="0"/>
          <p:nvPr/>
        </p:nvPicPr>
        <p:blipFill rotWithShape="1">
          <a:blip r:embed="rId4">
            <a:alphaModFix/>
          </a:blip>
          <a:srcRect b="0" l="0" r="0" t="0"/>
          <a:stretch/>
        </p:blipFill>
        <p:spPr>
          <a:xfrm>
            <a:off x="1079635" y="850900"/>
            <a:ext cx="22227775" cy="1346200"/>
          </a:xfrm>
          <a:prstGeom prst="rect">
            <a:avLst/>
          </a:prstGeom>
          <a:noFill/>
          <a:ln>
            <a:noFill/>
          </a:ln>
        </p:spPr>
      </p:pic>
      <p:pic>
        <p:nvPicPr>
          <p:cNvPr descr=" " id="589" name="Google Shape;589;p22"/>
          <p:cNvPicPr preferRelativeResize="0"/>
          <p:nvPr/>
        </p:nvPicPr>
        <p:blipFill rotWithShape="1">
          <a:blip r:embed="rId5">
            <a:alphaModFix/>
          </a:blip>
          <a:srcRect b="0" l="0" r="0" t="0"/>
          <a:stretch/>
        </p:blipFill>
        <p:spPr>
          <a:xfrm>
            <a:off x="1143143" y="11684000"/>
            <a:ext cx="22088061" cy="1409700"/>
          </a:xfrm>
          <a:prstGeom prst="rect">
            <a:avLst/>
          </a:prstGeom>
          <a:noFill/>
          <a:ln>
            <a:noFill/>
          </a:ln>
        </p:spPr>
      </p:pic>
      <p:sp>
        <p:nvSpPr>
          <p:cNvPr id="590" name="Google Shape;590;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p2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2" name="Google Shape;592;p22"/>
          <p:cNvSpPr/>
          <p:nvPr/>
        </p:nvSpPr>
        <p:spPr>
          <a:xfrm>
            <a:off x="9267925" y="2565400"/>
            <a:ext cx="5851198"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Our Team</a:t>
            </a:r>
            <a:endParaRPr b="0" i="0" sz="8000" u="none" cap="none" strike="noStrike">
              <a:solidFill>
                <a:schemeClr val="dk1"/>
              </a:solidFill>
              <a:latin typeface="Calibri"/>
              <a:ea typeface="Calibri"/>
              <a:cs typeface="Calibri"/>
              <a:sym typeface="Calibri"/>
            </a:endParaRPr>
          </a:p>
        </p:txBody>
      </p:sp>
      <p:sp>
        <p:nvSpPr>
          <p:cNvPr id="593" name="Google Shape;593;p22"/>
          <p:cNvSpPr/>
          <p:nvPr/>
        </p:nvSpPr>
        <p:spPr>
          <a:xfrm>
            <a:off x="2553019" y="2952750"/>
            <a:ext cx="6096762"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p22"/>
          <p:cNvPicPr preferRelativeResize="0"/>
          <p:nvPr/>
        </p:nvPicPr>
        <p:blipFill rotWithShape="1">
          <a:blip r:embed="rId7">
            <a:alphaModFix/>
          </a:blip>
          <a:srcRect b="0" l="0" r="0" t="0"/>
          <a:stretch/>
        </p:blipFill>
        <p:spPr>
          <a:xfrm>
            <a:off x="2553019" y="2952750"/>
            <a:ext cx="6096762" cy="6096000"/>
          </a:xfrm>
          <a:prstGeom prst="rect">
            <a:avLst/>
          </a:prstGeom>
          <a:noFill/>
          <a:ln>
            <a:noFill/>
          </a:ln>
        </p:spPr>
      </p:pic>
      <p:sp>
        <p:nvSpPr>
          <p:cNvPr id="595" name="Google Shape;595;p22"/>
          <p:cNvSpPr/>
          <p:nvPr/>
        </p:nvSpPr>
        <p:spPr>
          <a:xfrm>
            <a:off x="2553019" y="9251950"/>
            <a:ext cx="6096762" cy="15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2"/>
          <p:cNvSpPr/>
          <p:nvPr/>
        </p:nvSpPr>
        <p:spPr>
          <a:xfrm>
            <a:off x="2553019" y="9251950"/>
            <a:ext cx="6096762" cy="15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p:nvPr/>
        </p:nvSpPr>
        <p:spPr>
          <a:xfrm>
            <a:off x="2451406" y="9251950"/>
            <a:ext cx="6299987"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Eldruin</a:t>
            </a:r>
            <a:endParaRPr b="0" i="0" sz="4800" u="none" cap="none" strike="noStrike">
              <a:solidFill>
                <a:schemeClr val="dk1"/>
              </a:solidFill>
              <a:latin typeface="Calibri"/>
              <a:ea typeface="Calibri"/>
              <a:cs typeface="Calibri"/>
              <a:sym typeface="Calibri"/>
            </a:endParaRPr>
          </a:p>
        </p:txBody>
      </p:sp>
      <p:sp>
        <p:nvSpPr>
          <p:cNvPr id="598" name="Google Shape;598;p22"/>
          <p:cNvSpPr/>
          <p:nvPr/>
        </p:nvSpPr>
        <p:spPr>
          <a:xfrm>
            <a:off x="2485277" y="1022985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99" name="Google Shape;599;p22"/>
          <p:cNvSpPr/>
          <p:nvPr/>
        </p:nvSpPr>
        <p:spPr>
          <a:xfrm>
            <a:off x="9513489" y="4305300"/>
            <a:ext cx="6096762"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p22"/>
          <p:cNvPicPr preferRelativeResize="0"/>
          <p:nvPr/>
        </p:nvPicPr>
        <p:blipFill rotWithShape="1">
          <a:blip r:embed="rId8">
            <a:alphaModFix/>
          </a:blip>
          <a:srcRect b="0" l="0" r="0" t="0"/>
          <a:stretch/>
        </p:blipFill>
        <p:spPr>
          <a:xfrm>
            <a:off x="9513489" y="4305300"/>
            <a:ext cx="6096762" cy="6096000"/>
          </a:xfrm>
          <a:prstGeom prst="rect">
            <a:avLst/>
          </a:prstGeom>
          <a:noFill/>
          <a:ln>
            <a:noFill/>
          </a:ln>
        </p:spPr>
      </p:pic>
      <p:sp>
        <p:nvSpPr>
          <p:cNvPr id="601" name="Google Shape;601;p22"/>
          <p:cNvSpPr/>
          <p:nvPr/>
        </p:nvSpPr>
        <p:spPr>
          <a:xfrm>
            <a:off x="9513489" y="10604500"/>
            <a:ext cx="6096762" cy="15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2"/>
          <p:cNvSpPr/>
          <p:nvPr/>
        </p:nvSpPr>
        <p:spPr>
          <a:xfrm>
            <a:off x="9513489" y="10604500"/>
            <a:ext cx="6096762" cy="15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2"/>
          <p:cNvSpPr/>
          <p:nvPr/>
        </p:nvSpPr>
        <p:spPr>
          <a:xfrm>
            <a:off x="9411876" y="10604500"/>
            <a:ext cx="6299987"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Elementalen</a:t>
            </a:r>
            <a:endParaRPr b="0" i="0" sz="4800" u="none" cap="none" strike="noStrike">
              <a:solidFill>
                <a:schemeClr val="dk1"/>
              </a:solidFill>
              <a:latin typeface="Calibri"/>
              <a:ea typeface="Calibri"/>
              <a:cs typeface="Calibri"/>
              <a:sym typeface="Calibri"/>
            </a:endParaRPr>
          </a:p>
        </p:txBody>
      </p:sp>
      <p:sp>
        <p:nvSpPr>
          <p:cNvPr id="604" name="Google Shape;604;p22"/>
          <p:cNvSpPr/>
          <p:nvPr/>
        </p:nvSpPr>
        <p:spPr>
          <a:xfrm>
            <a:off x="9445747" y="115824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05" name="Google Shape;605;p22"/>
          <p:cNvSpPr/>
          <p:nvPr/>
        </p:nvSpPr>
        <p:spPr>
          <a:xfrm>
            <a:off x="16473959" y="2952750"/>
            <a:ext cx="6096762"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p22"/>
          <p:cNvPicPr preferRelativeResize="0"/>
          <p:nvPr/>
        </p:nvPicPr>
        <p:blipFill rotWithShape="1">
          <a:blip r:embed="rId9">
            <a:alphaModFix/>
          </a:blip>
          <a:srcRect b="0" l="0" r="0" t="0"/>
          <a:stretch/>
        </p:blipFill>
        <p:spPr>
          <a:xfrm>
            <a:off x="16473959" y="2952750"/>
            <a:ext cx="6096762" cy="6096000"/>
          </a:xfrm>
          <a:prstGeom prst="rect">
            <a:avLst/>
          </a:prstGeom>
          <a:noFill/>
          <a:ln>
            <a:noFill/>
          </a:ln>
        </p:spPr>
      </p:pic>
      <p:sp>
        <p:nvSpPr>
          <p:cNvPr id="607" name="Google Shape;607;p22"/>
          <p:cNvSpPr/>
          <p:nvPr/>
        </p:nvSpPr>
        <p:spPr>
          <a:xfrm>
            <a:off x="16473959" y="9251950"/>
            <a:ext cx="6096762" cy="15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2"/>
          <p:cNvSpPr/>
          <p:nvPr/>
        </p:nvSpPr>
        <p:spPr>
          <a:xfrm>
            <a:off x="16473959" y="9251950"/>
            <a:ext cx="6096762" cy="15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2"/>
          <p:cNvSpPr/>
          <p:nvPr/>
        </p:nvSpPr>
        <p:spPr>
          <a:xfrm>
            <a:off x="16372346" y="9251950"/>
            <a:ext cx="6299987"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Lunaria</a:t>
            </a:r>
            <a:endParaRPr b="0" i="0" sz="4800" u="none" cap="none" strike="noStrike">
              <a:solidFill>
                <a:schemeClr val="dk1"/>
              </a:solidFill>
              <a:latin typeface="Calibri"/>
              <a:ea typeface="Calibri"/>
              <a:cs typeface="Calibri"/>
              <a:sym typeface="Calibri"/>
            </a:endParaRPr>
          </a:p>
        </p:txBody>
      </p:sp>
      <p:sp>
        <p:nvSpPr>
          <p:cNvPr id="610" name="Google Shape;610;p22"/>
          <p:cNvSpPr/>
          <p:nvPr/>
        </p:nvSpPr>
        <p:spPr>
          <a:xfrm>
            <a:off x="16406217" y="1022985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615" name="Shape 615"/>
        <p:cNvGrpSpPr/>
        <p:nvPr/>
      </p:nvGrpSpPr>
      <p:grpSpPr>
        <a:xfrm>
          <a:off x="0" y="0"/>
          <a:ext cx="0" cy="0"/>
          <a:chOff x="0" y="0"/>
          <a:chExt cx="0" cy="0"/>
        </a:xfrm>
      </p:grpSpPr>
      <p:pic>
        <p:nvPicPr>
          <p:cNvPr descr=" " id="616" name="Google Shape;616;p23"/>
          <p:cNvPicPr preferRelativeResize="0"/>
          <p:nvPr/>
        </p:nvPicPr>
        <p:blipFill rotWithShape="1">
          <a:blip r:embed="rId3">
            <a:alphaModFix/>
          </a:blip>
          <a:srcRect b="0" l="0" r="0" t="0"/>
          <a:stretch/>
        </p:blipFill>
        <p:spPr>
          <a:xfrm>
            <a:off x="114314" y="254000"/>
            <a:ext cx="24158419" cy="13208000"/>
          </a:xfrm>
          <a:prstGeom prst="rect">
            <a:avLst/>
          </a:prstGeom>
          <a:noFill/>
          <a:ln>
            <a:noFill/>
          </a:ln>
        </p:spPr>
      </p:pic>
      <p:pic>
        <p:nvPicPr>
          <p:cNvPr descr=" " id="617" name="Google Shape;617;p23"/>
          <p:cNvPicPr preferRelativeResize="0"/>
          <p:nvPr/>
        </p:nvPicPr>
        <p:blipFill rotWithShape="1">
          <a:blip r:embed="rId4">
            <a:alphaModFix/>
          </a:blip>
          <a:srcRect b="0" l="0" r="0" t="0"/>
          <a:stretch/>
        </p:blipFill>
        <p:spPr>
          <a:xfrm>
            <a:off x="914514" y="596900"/>
            <a:ext cx="22583426" cy="1320800"/>
          </a:xfrm>
          <a:prstGeom prst="rect">
            <a:avLst/>
          </a:prstGeom>
          <a:noFill/>
          <a:ln>
            <a:noFill/>
          </a:ln>
        </p:spPr>
      </p:pic>
      <p:pic>
        <p:nvPicPr>
          <p:cNvPr descr=" " id="618" name="Google Shape;618;p23"/>
          <p:cNvPicPr preferRelativeResize="0"/>
          <p:nvPr/>
        </p:nvPicPr>
        <p:blipFill rotWithShape="1">
          <a:blip r:embed="rId5">
            <a:alphaModFix/>
          </a:blip>
          <a:srcRect b="0" l="0" r="0" t="0"/>
          <a:stretch/>
        </p:blipFill>
        <p:spPr>
          <a:xfrm>
            <a:off x="978022" y="11861800"/>
            <a:ext cx="22532616" cy="1371600"/>
          </a:xfrm>
          <a:prstGeom prst="rect">
            <a:avLst/>
          </a:prstGeom>
          <a:noFill/>
          <a:ln>
            <a:noFill/>
          </a:ln>
        </p:spPr>
      </p:pic>
      <p:sp>
        <p:nvSpPr>
          <p:cNvPr id="619" name="Google Shape;619;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p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21" name="Google Shape;621;p23"/>
          <p:cNvSpPr/>
          <p:nvPr/>
        </p:nvSpPr>
        <p:spPr>
          <a:xfrm>
            <a:off x="12765095" y="3035300"/>
            <a:ext cx="14119931"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Thank you for choosing EaTemp</a:t>
            </a:r>
            <a:endParaRPr b="0" i="0" sz="8000" u="none" cap="none" strike="noStrike">
              <a:solidFill>
                <a:schemeClr val="dk1"/>
              </a:solidFill>
              <a:latin typeface="Calibri"/>
              <a:ea typeface="Calibri"/>
              <a:cs typeface="Calibri"/>
              <a:sym typeface="Calibri"/>
            </a:endParaRPr>
          </a:p>
        </p:txBody>
      </p:sp>
      <p:sp>
        <p:nvSpPr>
          <p:cNvPr id="622" name="Google Shape;622;p23"/>
          <p:cNvSpPr/>
          <p:nvPr/>
        </p:nvSpPr>
        <p:spPr>
          <a:xfrm>
            <a:off x="12765095" y="6438900"/>
            <a:ext cx="9369538"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23" name="Google Shape;623;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24" name="Google Shape;624;p23"/>
          <p:cNvPicPr preferRelativeResize="0"/>
          <p:nvPr/>
        </p:nvPicPr>
        <p:blipFill rotWithShape="1">
          <a:blip r:embed="rId8">
            <a:alphaModFix/>
          </a:blip>
          <a:srcRect b="0" l="0" r="0" t="0"/>
          <a:stretch/>
        </p:blipFill>
        <p:spPr>
          <a:xfrm>
            <a:off x="1002185" y="5829300"/>
            <a:ext cx="11115384" cy="5706269"/>
          </a:xfrm>
          <a:prstGeom prst="rect">
            <a:avLst/>
          </a:prstGeom>
          <a:noFill/>
          <a:ln>
            <a:noFill/>
          </a:ln>
        </p:spPr>
      </p:pic>
      <p:pic>
        <p:nvPicPr>
          <p:cNvPr descr=" " id="625" name="Google Shape;625;p23"/>
          <p:cNvPicPr preferRelativeResize="0"/>
          <p:nvPr/>
        </p:nvPicPr>
        <p:blipFill rotWithShape="1">
          <a:blip r:embed="rId9">
            <a:alphaModFix/>
          </a:blip>
          <a:srcRect b="0" l="0" r="0" t="0"/>
          <a:stretch/>
        </p:blipFill>
        <p:spPr>
          <a:xfrm>
            <a:off x="5399939" y="2207568"/>
            <a:ext cx="4843277" cy="9182943"/>
          </a:xfrm>
          <a:prstGeom prst="rect">
            <a:avLst/>
          </a:prstGeom>
          <a:noFill/>
          <a:ln>
            <a:noFill/>
          </a:ln>
        </p:spPr>
      </p:pic>
      <p:pic>
        <p:nvPicPr>
          <p:cNvPr descr=" " id="626" name="Google Shape;626;p23"/>
          <p:cNvPicPr preferRelativeResize="0"/>
          <p:nvPr/>
        </p:nvPicPr>
        <p:blipFill rotWithShape="1">
          <a:blip r:embed="rId10">
            <a:alphaModFix/>
          </a:blip>
          <a:srcRect b="0" l="0" r="0" t="0"/>
          <a:stretch/>
        </p:blipFill>
        <p:spPr>
          <a:xfrm>
            <a:off x="3111889" y="2095500"/>
            <a:ext cx="4249878" cy="92746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42" name="Shape 42"/>
        <p:cNvGrpSpPr/>
        <p:nvPr/>
      </p:nvGrpSpPr>
      <p:grpSpPr>
        <a:xfrm>
          <a:off x="0" y="0"/>
          <a:ext cx="0" cy="0"/>
          <a:chOff x="0" y="0"/>
          <a:chExt cx="0" cy="0"/>
        </a:xfrm>
      </p:grpSpPr>
      <p:pic>
        <p:nvPicPr>
          <p:cNvPr descr=" " id="43" name="Google Shape;43;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 name="Google Shape;44;p3"/>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45" name="Google Shape;45;p3"/>
          <p:cNvPicPr preferRelativeResize="0"/>
          <p:nvPr/>
        </p:nvPicPr>
        <p:blipFill rotWithShape="1">
          <a:blip r:embed="rId5">
            <a:alphaModFix/>
          </a:blip>
          <a:srcRect b="0" l="0" r="0" t="0"/>
          <a:stretch/>
        </p:blipFill>
        <p:spPr>
          <a:xfrm>
            <a:off x="787498" y="0"/>
            <a:ext cx="22837454" cy="1397000"/>
          </a:xfrm>
          <a:prstGeom prst="rect">
            <a:avLst/>
          </a:prstGeom>
          <a:noFill/>
          <a:ln>
            <a:noFill/>
          </a:ln>
        </p:spPr>
      </p:pic>
      <p:pic>
        <p:nvPicPr>
          <p:cNvPr descr=" " id="46" name="Google Shape;46;p3"/>
          <p:cNvPicPr preferRelativeResize="0"/>
          <p:nvPr/>
        </p:nvPicPr>
        <p:blipFill rotWithShape="1">
          <a:blip r:embed="rId6">
            <a:alphaModFix/>
          </a:blip>
          <a:srcRect b="0" l="0" r="0" t="0"/>
          <a:stretch/>
        </p:blipFill>
        <p:spPr>
          <a:xfrm>
            <a:off x="927216" y="12280900"/>
            <a:ext cx="22646931" cy="1435100"/>
          </a:xfrm>
          <a:prstGeom prst="rect">
            <a:avLst/>
          </a:prstGeom>
          <a:noFill/>
          <a:ln>
            <a:noFill/>
          </a:ln>
        </p:spPr>
      </p:pic>
      <p:sp>
        <p:nvSpPr>
          <p:cNvPr id="47" name="Google Shape;4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9" name="Google Shape;49;p3"/>
          <p:cNvSpPr/>
          <p:nvPr/>
        </p:nvSpPr>
        <p:spPr>
          <a:xfrm>
            <a:off x="3861283" y="1320800"/>
            <a:ext cx="17219119"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12800"/>
              <a:buFont typeface="Cinzel Black"/>
              <a:buNone/>
            </a:pPr>
            <a:r>
              <a:rPr b="0" i="0" lang="en-US" sz="12800" u="none" cap="none" strike="noStrike">
                <a:solidFill>
                  <a:srgbClr val="763D1F"/>
                </a:solidFill>
                <a:latin typeface="Cinzel Black"/>
                <a:ea typeface="Cinzel Black"/>
                <a:cs typeface="Cinzel Black"/>
                <a:sym typeface="Cinzel Black"/>
              </a:rPr>
              <a:t>Table of Contents</a:t>
            </a:r>
            <a:endParaRPr b="0" i="0" sz="12800" u="none" cap="none" strike="noStrike">
              <a:solidFill>
                <a:schemeClr val="dk1"/>
              </a:solidFill>
              <a:latin typeface="Calibri"/>
              <a:ea typeface="Calibri"/>
              <a:cs typeface="Calibri"/>
              <a:sym typeface="Calibri"/>
            </a:endParaRPr>
          </a:p>
        </p:txBody>
      </p:sp>
      <p:sp>
        <p:nvSpPr>
          <p:cNvPr id="50" name="Google Shape;50;p3"/>
          <p:cNvSpPr/>
          <p:nvPr/>
        </p:nvSpPr>
        <p:spPr>
          <a:xfrm>
            <a:off x="1778222"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1778222" y="4603750"/>
            <a:ext cx="5931641" cy="14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1574997" y="4603750"/>
            <a:ext cx="6134867"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Introduction</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1642739" y="553085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4" name="Google Shape;54;p3"/>
          <p:cNvPicPr preferRelativeResize="0"/>
          <p:nvPr/>
        </p:nvPicPr>
        <p:blipFill rotWithShape="1">
          <a:blip r:embed="rId8">
            <a:alphaModFix/>
          </a:blip>
          <a:srcRect b="0" l="0" r="0" t="0"/>
          <a:stretch/>
        </p:blipFill>
        <p:spPr>
          <a:xfrm>
            <a:off x="7913089" y="4521200"/>
            <a:ext cx="1625803" cy="1625600"/>
          </a:xfrm>
          <a:prstGeom prst="rect">
            <a:avLst/>
          </a:prstGeom>
          <a:noFill/>
          <a:ln>
            <a:noFill/>
          </a:ln>
        </p:spPr>
      </p:pic>
      <p:sp>
        <p:nvSpPr>
          <p:cNvPr id="55" name="Google Shape;55;p3"/>
          <p:cNvSpPr/>
          <p:nvPr/>
        </p:nvSpPr>
        <p:spPr>
          <a:xfrm>
            <a:off x="7913089" y="4521200"/>
            <a:ext cx="1625803" cy="1625600"/>
          </a:xfrm>
          <a:prstGeom prst="roundRect">
            <a:avLst>
              <a:gd fmla="val 781313" name="adj"/>
            </a:avLst>
          </a:prstGeom>
          <a:noFill/>
          <a:ln cap="flat" cmpd="sng" w="508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8281435" y="4819650"/>
            <a:ext cx="889111"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01</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6118315"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p3"/>
          <p:cNvPicPr preferRelativeResize="0"/>
          <p:nvPr/>
        </p:nvPicPr>
        <p:blipFill rotWithShape="1">
          <a:blip r:embed="rId8">
            <a:alphaModFix/>
          </a:blip>
          <a:srcRect b="0" l="0" r="0" t="0"/>
          <a:stretch/>
        </p:blipFill>
        <p:spPr>
          <a:xfrm>
            <a:off x="16118315" y="4521200"/>
            <a:ext cx="1625803" cy="1625600"/>
          </a:xfrm>
          <a:prstGeom prst="rect">
            <a:avLst/>
          </a:prstGeom>
          <a:noFill/>
          <a:ln>
            <a:noFill/>
          </a:ln>
        </p:spPr>
      </p:pic>
      <p:sp>
        <p:nvSpPr>
          <p:cNvPr id="59" name="Google Shape;59;p3"/>
          <p:cNvSpPr/>
          <p:nvPr/>
        </p:nvSpPr>
        <p:spPr>
          <a:xfrm>
            <a:off x="16118315" y="4521200"/>
            <a:ext cx="1625803" cy="1625600"/>
          </a:xfrm>
          <a:prstGeom prst="roundRect">
            <a:avLst>
              <a:gd fmla="val 781313" name="adj"/>
            </a:avLst>
          </a:prstGeom>
          <a:noFill/>
          <a:ln cap="flat" cmpd="sng" w="508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6423153" y="4819650"/>
            <a:ext cx="1016127"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02</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7947343" y="4603750"/>
            <a:ext cx="5931641" cy="14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7947343" y="4603750"/>
            <a:ext cx="6134867"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Encounters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7947343" y="553085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1778222"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778222" y="7588250"/>
            <a:ext cx="5931641" cy="14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574997" y="7588250"/>
            <a:ext cx="6134867"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Wonders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642739" y="851535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8" name="Google Shape;68;p3"/>
          <p:cNvPicPr preferRelativeResize="0"/>
          <p:nvPr/>
        </p:nvPicPr>
        <p:blipFill rotWithShape="1">
          <a:blip r:embed="rId8">
            <a:alphaModFix/>
          </a:blip>
          <a:srcRect b="0" l="0" r="0" t="0"/>
          <a:stretch/>
        </p:blipFill>
        <p:spPr>
          <a:xfrm>
            <a:off x="7913089" y="7505700"/>
            <a:ext cx="1625803" cy="1625600"/>
          </a:xfrm>
          <a:prstGeom prst="rect">
            <a:avLst/>
          </a:prstGeom>
          <a:noFill/>
          <a:ln>
            <a:noFill/>
          </a:ln>
        </p:spPr>
      </p:pic>
      <p:sp>
        <p:nvSpPr>
          <p:cNvPr id="69" name="Google Shape;69;p3"/>
          <p:cNvSpPr/>
          <p:nvPr/>
        </p:nvSpPr>
        <p:spPr>
          <a:xfrm>
            <a:off x="7913089" y="7505700"/>
            <a:ext cx="1625803" cy="1625600"/>
          </a:xfrm>
          <a:prstGeom prst="roundRect">
            <a:avLst>
              <a:gd fmla="val 781313" name="adj"/>
            </a:avLst>
          </a:prstGeom>
          <a:noFill/>
          <a:ln cap="flat" cmpd="sng" w="508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8236979" y="7804150"/>
            <a:ext cx="978022"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03</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6118315"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p3"/>
          <p:cNvPicPr preferRelativeResize="0"/>
          <p:nvPr/>
        </p:nvPicPr>
        <p:blipFill rotWithShape="1">
          <a:blip r:embed="rId8">
            <a:alphaModFix/>
          </a:blip>
          <a:srcRect b="0" l="0" r="0" t="0"/>
          <a:stretch/>
        </p:blipFill>
        <p:spPr>
          <a:xfrm>
            <a:off x="16118315" y="7505700"/>
            <a:ext cx="1625803" cy="1625600"/>
          </a:xfrm>
          <a:prstGeom prst="rect">
            <a:avLst/>
          </a:prstGeom>
          <a:noFill/>
          <a:ln>
            <a:noFill/>
          </a:ln>
        </p:spPr>
      </p:pic>
      <p:sp>
        <p:nvSpPr>
          <p:cNvPr id="73" name="Google Shape;73;p3"/>
          <p:cNvSpPr/>
          <p:nvPr/>
        </p:nvSpPr>
        <p:spPr>
          <a:xfrm>
            <a:off x="16118315" y="7505700"/>
            <a:ext cx="1625803" cy="1625600"/>
          </a:xfrm>
          <a:prstGeom prst="roundRect">
            <a:avLst>
              <a:gd fmla="val 781313" name="adj"/>
            </a:avLst>
          </a:prstGeom>
          <a:noFill/>
          <a:ln cap="flat" cmpd="sng" w="508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6423153" y="7804150"/>
            <a:ext cx="1016127"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04</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7947343" y="7588250"/>
            <a:ext cx="5931641" cy="14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7947343" y="7588250"/>
            <a:ext cx="6134867"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Magic</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7947343" y="851535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1778222"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778222" y="10572750"/>
            <a:ext cx="5931641" cy="14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574997" y="10572750"/>
            <a:ext cx="6134867"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Adventure</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642739" y="1149985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2" name="Google Shape;82;p3"/>
          <p:cNvPicPr preferRelativeResize="0"/>
          <p:nvPr/>
        </p:nvPicPr>
        <p:blipFill rotWithShape="1">
          <a:blip r:embed="rId8">
            <a:alphaModFix/>
          </a:blip>
          <a:srcRect b="0" l="0" r="0" t="0"/>
          <a:stretch/>
        </p:blipFill>
        <p:spPr>
          <a:xfrm>
            <a:off x="7913089" y="10490200"/>
            <a:ext cx="1625803" cy="1625600"/>
          </a:xfrm>
          <a:prstGeom prst="rect">
            <a:avLst/>
          </a:prstGeom>
          <a:noFill/>
          <a:ln>
            <a:noFill/>
          </a:ln>
        </p:spPr>
      </p:pic>
      <p:sp>
        <p:nvSpPr>
          <p:cNvPr id="83" name="Google Shape;83;p3"/>
          <p:cNvSpPr/>
          <p:nvPr/>
        </p:nvSpPr>
        <p:spPr>
          <a:xfrm>
            <a:off x="7913089" y="10490200"/>
            <a:ext cx="1625803" cy="1625600"/>
          </a:xfrm>
          <a:prstGeom prst="roundRect">
            <a:avLst>
              <a:gd fmla="val 781313" name="adj"/>
            </a:avLst>
          </a:prstGeom>
          <a:noFill/>
          <a:ln cap="flat" cmpd="sng" w="508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8230629" y="10788650"/>
            <a:ext cx="990724"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05</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6118315"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p3"/>
          <p:cNvPicPr preferRelativeResize="0"/>
          <p:nvPr/>
        </p:nvPicPr>
        <p:blipFill rotWithShape="1">
          <a:blip r:embed="rId8">
            <a:alphaModFix/>
          </a:blip>
          <a:srcRect b="0" l="0" r="0" t="0"/>
          <a:stretch/>
        </p:blipFill>
        <p:spPr>
          <a:xfrm>
            <a:off x="16118315" y="10490200"/>
            <a:ext cx="1625803" cy="1625600"/>
          </a:xfrm>
          <a:prstGeom prst="rect">
            <a:avLst/>
          </a:prstGeom>
          <a:noFill/>
          <a:ln>
            <a:noFill/>
          </a:ln>
        </p:spPr>
      </p:pic>
      <p:sp>
        <p:nvSpPr>
          <p:cNvPr id="87" name="Google Shape;87;p3"/>
          <p:cNvSpPr/>
          <p:nvPr/>
        </p:nvSpPr>
        <p:spPr>
          <a:xfrm>
            <a:off x="16118315" y="10490200"/>
            <a:ext cx="1625803" cy="1625600"/>
          </a:xfrm>
          <a:prstGeom prst="roundRect">
            <a:avLst>
              <a:gd fmla="val 781313" name="adj"/>
            </a:avLst>
          </a:prstGeom>
          <a:noFill/>
          <a:ln cap="flat" cmpd="sng" w="50800">
            <a:solidFill>
              <a:srgbClr val="8E51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6404100" y="10788650"/>
            <a:ext cx="1054232"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5133"/>
              </a:buClr>
              <a:buSzPts val="4800"/>
              <a:buFont typeface="Cinzel Black"/>
              <a:buNone/>
            </a:pPr>
            <a:r>
              <a:rPr b="0" i="0" lang="en-US" sz="4800" u="none" cap="none" strike="noStrike">
                <a:solidFill>
                  <a:srgbClr val="8E5133"/>
                </a:solidFill>
                <a:latin typeface="Cinzel Black"/>
                <a:ea typeface="Cinzel Black"/>
                <a:cs typeface="Cinzel Black"/>
                <a:sym typeface="Cinzel Black"/>
              </a:rPr>
              <a:t>06</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7947343" y="10572750"/>
            <a:ext cx="5931641" cy="14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17947343" y="10572750"/>
            <a:ext cx="6134867"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Conclusion</a:t>
            </a:r>
            <a:endParaRPr b="0" i="0" sz="4800" u="none" cap="none" strike="noStrike">
              <a:solidFill>
                <a:schemeClr val="dk1"/>
              </a:solidFill>
              <a:latin typeface="Calibri"/>
              <a:ea typeface="Calibri"/>
              <a:cs typeface="Calibri"/>
              <a:sym typeface="Calibri"/>
            </a:endParaRPr>
          </a:p>
        </p:txBody>
      </p:sp>
      <p:sp>
        <p:nvSpPr>
          <p:cNvPr id="91" name="Google Shape;91;p3"/>
          <p:cNvSpPr/>
          <p:nvPr/>
        </p:nvSpPr>
        <p:spPr>
          <a:xfrm>
            <a:off x="17947343" y="1149985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92" name="Google Shape;92;p3"/>
          <p:cNvPicPr preferRelativeResize="0"/>
          <p:nvPr/>
        </p:nvPicPr>
        <p:blipFill rotWithShape="1">
          <a:blip r:embed="rId9">
            <a:alphaModFix/>
          </a:blip>
          <a:srcRect b="0" l="0" r="0" t="0"/>
          <a:stretch/>
        </p:blipFill>
        <p:spPr>
          <a:xfrm>
            <a:off x="10428003" y="4000500"/>
            <a:ext cx="5218442" cy="88432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97" name="Shape 97"/>
        <p:cNvGrpSpPr/>
        <p:nvPr/>
      </p:nvGrpSpPr>
      <p:grpSpPr>
        <a:xfrm>
          <a:off x="0" y="0"/>
          <a:ext cx="0" cy="0"/>
          <a:chOff x="0" y="0"/>
          <a:chExt cx="0" cy="0"/>
        </a:xfrm>
      </p:grpSpPr>
      <p:pic>
        <p:nvPicPr>
          <p:cNvPr descr=" " id="98" name="Google Shape;98;p4"/>
          <p:cNvPicPr preferRelativeResize="0"/>
          <p:nvPr/>
        </p:nvPicPr>
        <p:blipFill rotWithShape="1">
          <a:blip r:embed="rId3">
            <a:alphaModFix/>
          </a:blip>
          <a:srcRect b="0" l="0" r="0" t="0"/>
          <a:stretch/>
        </p:blipFill>
        <p:spPr>
          <a:xfrm>
            <a:off x="114314" y="254000"/>
            <a:ext cx="24158419" cy="13208000"/>
          </a:xfrm>
          <a:prstGeom prst="rect">
            <a:avLst/>
          </a:prstGeom>
          <a:noFill/>
          <a:ln>
            <a:noFill/>
          </a:ln>
        </p:spPr>
      </p:pic>
      <p:pic>
        <p:nvPicPr>
          <p:cNvPr descr=" " id="99" name="Google Shape;99;p4"/>
          <p:cNvPicPr preferRelativeResize="0"/>
          <p:nvPr/>
        </p:nvPicPr>
        <p:blipFill rotWithShape="1">
          <a:blip r:embed="rId4">
            <a:alphaModFix/>
          </a:blip>
          <a:srcRect b="0" l="0" r="0" t="0"/>
          <a:stretch/>
        </p:blipFill>
        <p:spPr>
          <a:xfrm>
            <a:off x="914514" y="596900"/>
            <a:ext cx="22583426" cy="1320800"/>
          </a:xfrm>
          <a:prstGeom prst="rect">
            <a:avLst/>
          </a:prstGeom>
          <a:noFill/>
          <a:ln>
            <a:noFill/>
          </a:ln>
        </p:spPr>
      </p:pic>
      <p:pic>
        <p:nvPicPr>
          <p:cNvPr descr=" " id="100" name="Google Shape;100;p4"/>
          <p:cNvPicPr preferRelativeResize="0"/>
          <p:nvPr/>
        </p:nvPicPr>
        <p:blipFill rotWithShape="1">
          <a:blip r:embed="rId5">
            <a:alphaModFix/>
          </a:blip>
          <a:srcRect b="0" l="0" r="0" t="0"/>
          <a:stretch/>
        </p:blipFill>
        <p:spPr>
          <a:xfrm>
            <a:off x="978022" y="11861800"/>
            <a:ext cx="22532616" cy="1371600"/>
          </a:xfrm>
          <a:prstGeom prst="rect">
            <a:avLst/>
          </a:prstGeom>
          <a:noFill/>
          <a:ln>
            <a:noFill/>
          </a:ln>
        </p:spPr>
      </p:pic>
      <p:sp>
        <p:nvSpPr>
          <p:cNvPr id="101" name="Google Shape;101;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p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3" name="Google Shape;103;p4"/>
          <p:cNvSpPr/>
          <p:nvPr/>
        </p:nvSpPr>
        <p:spPr>
          <a:xfrm>
            <a:off x="2959470" y="2743200"/>
            <a:ext cx="18870325"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The Realm of the Extraordinary</a:t>
            </a:r>
            <a:endParaRPr b="0" i="0" sz="8000" u="none" cap="none" strike="noStrike">
              <a:solidFill>
                <a:schemeClr val="dk1"/>
              </a:solidFill>
              <a:latin typeface="Calibri"/>
              <a:ea typeface="Calibri"/>
              <a:cs typeface="Calibri"/>
              <a:sym typeface="Calibri"/>
            </a:endParaRPr>
          </a:p>
        </p:txBody>
      </p:sp>
      <p:sp>
        <p:nvSpPr>
          <p:cNvPr id="104" name="Google Shape;104;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5" name="Google Shape;105;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110" name="Shape 110"/>
        <p:cNvGrpSpPr/>
        <p:nvPr/>
      </p:nvGrpSpPr>
      <p:grpSpPr>
        <a:xfrm>
          <a:off x="0" y="0"/>
          <a:ext cx="0" cy="0"/>
          <a:chOff x="0" y="0"/>
          <a:chExt cx="0" cy="0"/>
        </a:xfrm>
      </p:grpSpPr>
      <p:pic>
        <p:nvPicPr>
          <p:cNvPr descr=" " id="111" name="Google Shape;111;p5"/>
          <p:cNvPicPr preferRelativeResize="0"/>
          <p:nvPr/>
        </p:nvPicPr>
        <p:blipFill rotWithShape="1">
          <a:blip r:embed="rId3">
            <a:alphaModFix/>
          </a:blip>
          <a:srcRect b="0" l="0" r="0" t="0"/>
          <a:stretch/>
        </p:blipFill>
        <p:spPr>
          <a:xfrm>
            <a:off x="215927" y="304800"/>
            <a:ext cx="23942492" cy="13112086"/>
          </a:xfrm>
          <a:prstGeom prst="rect">
            <a:avLst/>
          </a:prstGeom>
          <a:noFill/>
          <a:ln>
            <a:noFill/>
          </a:ln>
        </p:spPr>
      </p:pic>
      <p:pic>
        <p:nvPicPr>
          <p:cNvPr descr=" " id="112" name="Google Shape;112;p5"/>
          <p:cNvPicPr preferRelativeResize="0"/>
          <p:nvPr/>
        </p:nvPicPr>
        <p:blipFill rotWithShape="1">
          <a:blip r:embed="rId4">
            <a:alphaModFix/>
          </a:blip>
          <a:srcRect b="0" l="0" r="0" t="0"/>
          <a:stretch/>
        </p:blipFill>
        <p:spPr>
          <a:xfrm>
            <a:off x="1079635" y="850900"/>
            <a:ext cx="22227775" cy="1346200"/>
          </a:xfrm>
          <a:prstGeom prst="rect">
            <a:avLst/>
          </a:prstGeom>
          <a:noFill/>
          <a:ln>
            <a:noFill/>
          </a:ln>
        </p:spPr>
      </p:pic>
      <p:sp>
        <p:nvSpPr>
          <p:cNvPr id="113" name="Google Shape;113;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15" name="Google Shape;115;p5"/>
          <p:cNvPicPr preferRelativeResize="0"/>
          <p:nvPr/>
        </p:nvPicPr>
        <p:blipFill rotWithShape="1">
          <a:blip r:embed="rId6">
            <a:alphaModFix/>
          </a:blip>
          <a:srcRect b="0" l="0" r="0" t="0"/>
          <a:stretch/>
        </p:blipFill>
        <p:spPr>
          <a:xfrm>
            <a:off x="0" y="0"/>
            <a:ext cx="24387048" cy="7124700"/>
          </a:xfrm>
          <a:prstGeom prst="rect">
            <a:avLst/>
          </a:prstGeom>
          <a:noFill/>
          <a:ln>
            <a:noFill/>
          </a:ln>
        </p:spPr>
      </p:pic>
      <p:sp>
        <p:nvSpPr>
          <p:cNvPr id="116" name="Google Shape;116;p5"/>
          <p:cNvSpPr/>
          <p:nvPr/>
        </p:nvSpPr>
        <p:spPr>
          <a:xfrm>
            <a:off x="1816327" y="9093200"/>
            <a:ext cx="9907238"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5"/>
          <p:cNvPicPr preferRelativeResize="0"/>
          <p:nvPr/>
        </p:nvPicPr>
        <p:blipFill rotWithShape="1">
          <a:blip r:embed="rId7">
            <a:alphaModFix/>
          </a:blip>
          <a:srcRect b="0" l="0" r="0" t="0"/>
          <a:stretch/>
        </p:blipFill>
        <p:spPr>
          <a:xfrm>
            <a:off x="1816327" y="9594862"/>
            <a:ext cx="2015146" cy="1625569"/>
          </a:xfrm>
          <a:prstGeom prst="rect">
            <a:avLst/>
          </a:prstGeom>
          <a:noFill/>
          <a:ln>
            <a:noFill/>
          </a:ln>
        </p:spPr>
      </p:pic>
      <p:sp>
        <p:nvSpPr>
          <p:cNvPr id="118" name="Google Shape;118;p5"/>
          <p:cNvSpPr/>
          <p:nvPr/>
        </p:nvSpPr>
        <p:spPr>
          <a:xfrm>
            <a:off x="4237924" y="9093200"/>
            <a:ext cx="7485643"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4237924" y="9093200"/>
            <a:ext cx="768886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p5"/>
          <p:cNvSpPr/>
          <p:nvPr/>
        </p:nvSpPr>
        <p:spPr>
          <a:xfrm>
            <a:off x="4237924" y="10121900"/>
            <a:ext cx="7621127"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1" name="Google Shape;121;p5"/>
          <p:cNvSpPr/>
          <p:nvPr/>
        </p:nvSpPr>
        <p:spPr>
          <a:xfrm>
            <a:off x="12676184" y="9093200"/>
            <a:ext cx="9907238"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5"/>
          <p:cNvPicPr preferRelativeResize="0"/>
          <p:nvPr/>
        </p:nvPicPr>
        <p:blipFill rotWithShape="1">
          <a:blip r:embed="rId8">
            <a:alphaModFix/>
          </a:blip>
          <a:srcRect b="0" l="0" r="0" t="0"/>
          <a:stretch/>
        </p:blipFill>
        <p:spPr>
          <a:xfrm>
            <a:off x="12676184" y="9594844"/>
            <a:ext cx="1595513" cy="1625619"/>
          </a:xfrm>
          <a:prstGeom prst="rect">
            <a:avLst/>
          </a:prstGeom>
          <a:noFill/>
          <a:ln>
            <a:noFill/>
          </a:ln>
        </p:spPr>
      </p:pic>
      <p:sp>
        <p:nvSpPr>
          <p:cNvPr id="123" name="Google Shape;123;p5"/>
          <p:cNvSpPr/>
          <p:nvPr/>
        </p:nvSpPr>
        <p:spPr>
          <a:xfrm>
            <a:off x="14678148" y="9093200"/>
            <a:ext cx="7905275"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14678148" y="9093200"/>
            <a:ext cx="810850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Dragon Taming</a:t>
            </a:r>
            <a:endParaRPr b="0" i="0" sz="4800" u="none" cap="none" strike="noStrike">
              <a:solidFill>
                <a:schemeClr val="dk1"/>
              </a:solidFill>
              <a:latin typeface="Calibri"/>
              <a:ea typeface="Calibri"/>
              <a:cs typeface="Calibri"/>
              <a:sym typeface="Calibri"/>
            </a:endParaRPr>
          </a:p>
        </p:txBody>
      </p:sp>
      <p:sp>
        <p:nvSpPr>
          <p:cNvPr id="125" name="Google Shape;125;p5"/>
          <p:cNvSpPr/>
          <p:nvPr/>
        </p:nvSpPr>
        <p:spPr>
          <a:xfrm>
            <a:off x="14678148" y="10121900"/>
            <a:ext cx="804075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130" name="Shape 130"/>
        <p:cNvGrpSpPr/>
        <p:nvPr/>
      </p:nvGrpSpPr>
      <p:grpSpPr>
        <a:xfrm>
          <a:off x="0" y="0"/>
          <a:ext cx="0" cy="0"/>
          <a:chOff x="0" y="0"/>
          <a:chExt cx="0" cy="0"/>
        </a:xfrm>
      </p:grpSpPr>
      <p:pic>
        <p:nvPicPr>
          <p:cNvPr descr=" " id="131" name="Google Shape;131;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2" name="Google Shape;132;p6"/>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133" name="Google Shape;133;p6"/>
          <p:cNvPicPr preferRelativeResize="0"/>
          <p:nvPr/>
        </p:nvPicPr>
        <p:blipFill rotWithShape="1">
          <a:blip r:embed="rId5">
            <a:alphaModFix/>
          </a:blip>
          <a:srcRect b="0" l="0" r="0" t="0"/>
          <a:stretch/>
        </p:blipFill>
        <p:spPr>
          <a:xfrm>
            <a:off x="787498" y="0"/>
            <a:ext cx="22837454" cy="1397000"/>
          </a:xfrm>
          <a:prstGeom prst="rect">
            <a:avLst/>
          </a:prstGeom>
          <a:noFill/>
          <a:ln>
            <a:noFill/>
          </a:ln>
        </p:spPr>
      </p:pic>
      <p:pic>
        <p:nvPicPr>
          <p:cNvPr descr=" " id="134" name="Google Shape;134;p6"/>
          <p:cNvPicPr preferRelativeResize="0"/>
          <p:nvPr/>
        </p:nvPicPr>
        <p:blipFill rotWithShape="1">
          <a:blip r:embed="rId6">
            <a:alphaModFix/>
          </a:blip>
          <a:srcRect b="0" l="0" r="0" t="0"/>
          <a:stretch/>
        </p:blipFill>
        <p:spPr>
          <a:xfrm>
            <a:off x="927216" y="12280900"/>
            <a:ext cx="22646931" cy="1435100"/>
          </a:xfrm>
          <a:prstGeom prst="rect">
            <a:avLst/>
          </a:prstGeom>
          <a:noFill/>
          <a:ln>
            <a:noFill/>
          </a:ln>
        </p:spPr>
      </p:pic>
      <p:sp>
        <p:nvSpPr>
          <p:cNvPr id="135" name="Google Shape;13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p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7" name="Google Shape;137;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914514" y="3492500"/>
            <a:ext cx="6477810"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914514" y="3492500"/>
            <a:ext cx="6681035"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Unicorn Sightings</a:t>
            </a:r>
            <a:endParaRPr b="0" i="0" sz="4800" u="none" cap="none" strike="noStrike">
              <a:solidFill>
                <a:schemeClr val="dk1"/>
              </a:solidFill>
              <a:latin typeface="Calibri"/>
              <a:ea typeface="Calibri"/>
              <a:cs typeface="Calibri"/>
              <a:sym typeface="Calibri"/>
            </a:endParaRPr>
          </a:p>
        </p:txBody>
      </p:sp>
      <p:sp>
        <p:nvSpPr>
          <p:cNvPr id="140" name="Google Shape;140;p6"/>
          <p:cNvSpPr/>
          <p:nvPr/>
        </p:nvSpPr>
        <p:spPr>
          <a:xfrm>
            <a:off x="914514" y="49276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914514" y="49276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2" name="Google Shape;142;p6"/>
          <p:cNvPicPr preferRelativeResize="0"/>
          <p:nvPr/>
        </p:nvPicPr>
        <p:blipFill rotWithShape="1">
          <a:blip r:embed="rId8">
            <a:alphaModFix/>
          </a:blip>
          <a:srcRect b="0" l="0" r="0" t="0"/>
          <a:stretch/>
        </p:blipFill>
        <p:spPr>
          <a:xfrm>
            <a:off x="914514" y="7137400"/>
            <a:ext cx="7023978" cy="5118100"/>
          </a:xfrm>
          <a:prstGeom prst="rect">
            <a:avLst/>
          </a:prstGeom>
          <a:noFill/>
          <a:ln>
            <a:noFill/>
          </a:ln>
        </p:spPr>
      </p:pic>
      <p:sp>
        <p:nvSpPr>
          <p:cNvPr id="143" name="Google Shape;143;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15826178" y="3492500"/>
            <a:ext cx="6477810"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5826178" y="3492500"/>
            <a:ext cx="6681035"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Unicorn Sightings</a:t>
            </a:r>
            <a:endParaRPr b="0" i="0" sz="4800" u="none" cap="none" strike="noStrike">
              <a:solidFill>
                <a:schemeClr val="dk1"/>
              </a:solidFill>
              <a:latin typeface="Calibri"/>
              <a:ea typeface="Calibri"/>
              <a:cs typeface="Calibri"/>
              <a:sym typeface="Calibri"/>
            </a:endParaRPr>
          </a:p>
        </p:txBody>
      </p:sp>
      <p:sp>
        <p:nvSpPr>
          <p:cNvPr id="146" name="Google Shape;146;p6"/>
          <p:cNvSpPr/>
          <p:nvPr/>
        </p:nvSpPr>
        <p:spPr>
          <a:xfrm>
            <a:off x="15826178" y="49276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5826178" y="49276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8" name="Google Shape;148;p6"/>
          <p:cNvPicPr preferRelativeResize="0"/>
          <p:nvPr/>
        </p:nvPicPr>
        <p:blipFill rotWithShape="1">
          <a:blip r:embed="rId9">
            <a:alphaModFix/>
          </a:blip>
          <a:srcRect b="0" l="0" r="0" t="0"/>
          <a:stretch/>
        </p:blipFill>
        <p:spPr>
          <a:xfrm>
            <a:off x="15826178" y="7137400"/>
            <a:ext cx="7023978" cy="5118100"/>
          </a:xfrm>
          <a:prstGeom prst="rect">
            <a:avLst/>
          </a:prstGeom>
          <a:noFill/>
          <a:ln>
            <a:noFill/>
          </a:ln>
        </p:spPr>
      </p:pic>
      <p:sp>
        <p:nvSpPr>
          <p:cNvPr id="149" name="Google Shape;149;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8370346" y="1498600"/>
            <a:ext cx="5245756"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8370346" y="1498600"/>
            <a:ext cx="544898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Dragon Taming</a:t>
            </a:r>
            <a:endParaRPr b="0" i="0" sz="4800" u="none" cap="none" strike="noStrike">
              <a:solidFill>
                <a:schemeClr val="dk1"/>
              </a:solidFill>
              <a:latin typeface="Calibri"/>
              <a:ea typeface="Calibri"/>
              <a:cs typeface="Calibri"/>
              <a:sym typeface="Calibri"/>
            </a:endParaRPr>
          </a:p>
        </p:txBody>
      </p:sp>
      <p:sp>
        <p:nvSpPr>
          <p:cNvPr id="152" name="Google Shape;152;p6"/>
          <p:cNvSpPr/>
          <p:nvPr/>
        </p:nvSpPr>
        <p:spPr>
          <a:xfrm>
            <a:off x="8370346" y="29337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8370346" y="29337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4" name="Google Shape;154;p6"/>
          <p:cNvPicPr preferRelativeResize="0"/>
          <p:nvPr/>
        </p:nvPicPr>
        <p:blipFill rotWithShape="1">
          <a:blip r:embed="rId10">
            <a:alphaModFix/>
          </a:blip>
          <a:srcRect b="0" l="0" r="0" t="0"/>
          <a:stretch/>
        </p:blipFill>
        <p:spPr>
          <a:xfrm>
            <a:off x="8370346" y="5143500"/>
            <a:ext cx="7023978" cy="511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159" name="Shape 159"/>
        <p:cNvGrpSpPr/>
        <p:nvPr/>
      </p:nvGrpSpPr>
      <p:grpSpPr>
        <a:xfrm>
          <a:off x="0" y="0"/>
          <a:ext cx="0" cy="0"/>
          <a:chOff x="0" y="0"/>
          <a:chExt cx="0" cy="0"/>
        </a:xfrm>
      </p:grpSpPr>
      <p:pic>
        <p:nvPicPr>
          <p:cNvPr descr=" " id="160" name="Google Shape;160;p7"/>
          <p:cNvPicPr preferRelativeResize="0"/>
          <p:nvPr/>
        </p:nvPicPr>
        <p:blipFill rotWithShape="1">
          <a:blip r:embed="rId3">
            <a:alphaModFix/>
          </a:blip>
          <a:srcRect b="0" l="0" r="0" t="0"/>
          <a:stretch/>
        </p:blipFill>
        <p:spPr>
          <a:xfrm>
            <a:off x="2337092" y="381000"/>
            <a:ext cx="19700162" cy="12966700"/>
          </a:xfrm>
          <a:prstGeom prst="rect">
            <a:avLst/>
          </a:prstGeom>
          <a:noFill/>
          <a:ln>
            <a:noFill/>
          </a:ln>
        </p:spPr>
      </p:pic>
      <p:sp>
        <p:nvSpPr>
          <p:cNvPr id="161" name="Google Shape;161;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3" name="Google Shape;163;p7"/>
          <p:cNvPicPr preferRelativeResize="0"/>
          <p:nvPr/>
        </p:nvPicPr>
        <p:blipFill rotWithShape="1">
          <a:blip r:embed="rId5">
            <a:alphaModFix/>
          </a:blip>
          <a:srcRect b="0" l="0" r="0" t="0"/>
          <a:stretch/>
        </p:blipFill>
        <p:spPr>
          <a:xfrm>
            <a:off x="4610676" y="3162300"/>
            <a:ext cx="3149994" cy="2349500"/>
          </a:xfrm>
          <a:prstGeom prst="rect">
            <a:avLst/>
          </a:prstGeom>
          <a:noFill/>
          <a:ln>
            <a:noFill/>
          </a:ln>
        </p:spPr>
      </p:pic>
      <p:sp>
        <p:nvSpPr>
          <p:cNvPr id="164" name="Google Shape;164;p7"/>
          <p:cNvSpPr/>
          <p:nvPr/>
        </p:nvSpPr>
        <p:spPr>
          <a:xfrm>
            <a:off x="6973172" y="4343400"/>
            <a:ext cx="10936067" cy="50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7"/>
          <p:cNvSpPr/>
          <p:nvPr/>
        </p:nvSpPr>
        <p:spPr>
          <a:xfrm>
            <a:off x="6973172" y="4343400"/>
            <a:ext cx="11139292" cy="433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Fantasy is the gateway to the impossible, the land where the ordinary becomes extraordinary, and the impossible becomes possible. </a:t>
            </a:r>
            <a:endParaRPr b="0" i="0" sz="4800" u="none" cap="none" strike="noStrike">
              <a:solidFill>
                <a:schemeClr val="dk1"/>
              </a:solidFill>
              <a:latin typeface="Calibri"/>
              <a:ea typeface="Calibri"/>
              <a:cs typeface="Calibri"/>
              <a:sym typeface="Calibri"/>
            </a:endParaRPr>
          </a:p>
        </p:txBody>
      </p:sp>
      <p:sp>
        <p:nvSpPr>
          <p:cNvPr id="166" name="Google Shape;166;p7"/>
          <p:cNvSpPr/>
          <p:nvPr/>
        </p:nvSpPr>
        <p:spPr>
          <a:xfrm>
            <a:off x="13311264" y="8775700"/>
            <a:ext cx="475039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Black"/>
              <a:buNone/>
            </a:pPr>
            <a:r>
              <a:rPr b="0" i="0" lang="en-US" sz="3600" u="none" cap="none" strike="noStrike">
                <a:solidFill>
                  <a:srgbClr val="0E0E0E"/>
                </a:solidFill>
                <a:latin typeface="Cinzel Black"/>
                <a:ea typeface="Cinzel Black"/>
                <a:cs typeface="Cinzel Black"/>
                <a:sym typeface="Cinzel Bla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171" name="Shape 171"/>
        <p:cNvGrpSpPr/>
        <p:nvPr/>
      </p:nvGrpSpPr>
      <p:grpSpPr>
        <a:xfrm>
          <a:off x="0" y="0"/>
          <a:ext cx="0" cy="0"/>
          <a:chOff x="0" y="0"/>
          <a:chExt cx="0" cy="0"/>
        </a:xfrm>
      </p:grpSpPr>
      <p:pic>
        <p:nvPicPr>
          <p:cNvPr descr=" " id="172" name="Google Shape;172;p8"/>
          <p:cNvPicPr preferRelativeResize="0"/>
          <p:nvPr/>
        </p:nvPicPr>
        <p:blipFill rotWithShape="1">
          <a:blip r:embed="rId3">
            <a:alphaModFix/>
          </a:blip>
          <a:srcRect b="0" l="0" r="0" t="0"/>
          <a:stretch/>
        </p:blipFill>
        <p:spPr>
          <a:xfrm>
            <a:off x="114314" y="254000"/>
            <a:ext cx="24158419" cy="13208000"/>
          </a:xfrm>
          <a:prstGeom prst="rect">
            <a:avLst/>
          </a:prstGeom>
          <a:noFill/>
          <a:ln>
            <a:noFill/>
          </a:ln>
        </p:spPr>
      </p:pic>
      <p:pic>
        <p:nvPicPr>
          <p:cNvPr descr=" " id="173" name="Google Shape;173;p8"/>
          <p:cNvPicPr preferRelativeResize="0"/>
          <p:nvPr/>
        </p:nvPicPr>
        <p:blipFill rotWithShape="1">
          <a:blip r:embed="rId4">
            <a:alphaModFix/>
          </a:blip>
          <a:srcRect b="0" l="0" r="0" t="0"/>
          <a:stretch/>
        </p:blipFill>
        <p:spPr>
          <a:xfrm>
            <a:off x="914514" y="596900"/>
            <a:ext cx="22583426" cy="1320800"/>
          </a:xfrm>
          <a:prstGeom prst="rect">
            <a:avLst/>
          </a:prstGeom>
          <a:noFill/>
          <a:ln>
            <a:noFill/>
          </a:ln>
        </p:spPr>
      </p:pic>
      <p:pic>
        <p:nvPicPr>
          <p:cNvPr descr=" " id="174" name="Google Shape;174;p8"/>
          <p:cNvPicPr preferRelativeResize="0"/>
          <p:nvPr/>
        </p:nvPicPr>
        <p:blipFill rotWithShape="1">
          <a:blip r:embed="rId5">
            <a:alphaModFix/>
          </a:blip>
          <a:srcRect b="0" l="0" r="0" t="0"/>
          <a:stretch/>
        </p:blipFill>
        <p:spPr>
          <a:xfrm>
            <a:off x="978022" y="11861800"/>
            <a:ext cx="22532616" cy="1371600"/>
          </a:xfrm>
          <a:prstGeom prst="rect">
            <a:avLst/>
          </a:prstGeom>
          <a:noFill/>
          <a:ln>
            <a:noFill/>
          </a:ln>
        </p:spPr>
      </p:pic>
      <p:pic>
        <p:nvPicPr>
          <p:cNvPr descr=" " id="175" name="Google Shape;175;p8"/>
          <p:cNvPicPr preferRelativeResize="0"/>
          <p:nvPr/>
        </p:nvPicPr>
        <p:blipFill rotWithShape="1">
          <a:blip r:embed="rId6">
            <a:alphaModFix/>
          </a:blip>
          <a:srcRect b="0" l="0" r="0" t="0"/>
          <a:stretch/>
        </p:blipFill>
        <p:spPr>
          <a:xfrm>
            <a:off x="1524191" y="2997200"/>
            <a:ext cx="9551594" cy="5829300"/>
          </a:xfrm>
          <a:prstGeom prst="rect">
            <a:avLst/>
          </a:prstGeom>
          <a:noFill/>
          <a:ln>
            <a:noFill/>
          </a:ln>
        </p:spPr>
      </p:pic>
      <p:pic>
        <p:nvPicPr>
          <p:cNvPr descr=" " id="176" name="Google Shape;176;p8"/>
          <p:cNvPicPr preferRelativeResize="0"/>
          <p:nvPr/>
        </p:nvPicPr>
        <p:blipFill rotWithShape="1">
          <a:blip r:embed="rId7">
            <a:alphaModFix/>
          </a:blip>
          <a:srcRect b="0" l="0" r="0" t="0"/>
          <a:stretch/>
        </p:blipFill>
        <p:spPr>
          <a:xfrm>
            <a:off x="114314" y="8892617"/>
            <a:ext cx="24272734" cy="4569383"/>
          </a:xfrm>
          <a:prstGeom prst="rect">
            <a:avLst/>
          </a:prstGeom>
          <a:noFill/>
          <a:ln>
            <a:noFill/>
          </a:ln>
        </p:spPr>
      </p:pic>
      <p:sp>
        <p:nvSpPr>
          <p:cNvPr id="177" name="Google Shape;177;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79" name="Google Shape;179;p8"/>
          <p:cNvSpPr/>
          <p:nvPr/>
        </p:nvSpPr>
        <p:spPr>
          <a:xfrm>
            <a:off x="11952194" y="3213100"/>
            <a:ext cx="9881835"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11952194" y="3213100"/>
            <a:ext cx="1008506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Dragon Taming Technique</a:t>
            </a:r>
            <a:endParaRPr b="0" i="0" sz="4800" u="none" cap="none" strike="noStrike">
              <a:solidFill>
                <a:schemeClr val="dk1"/>
              </a:solidFill>
              <a:latin typeface="Calibri"/>
              <a:ea typeface="Calibri"/>
              <a:cs typeface="Calibri"/>
              <a:sym typeface="Calibri"/>
            </a:endParaRPr>
          </a:p>
        </p:txBody>
      </p:sp>
      <p:sp>
        <p:nvSpPr>
          <p:cNvPr id="181" name="Google Shape;181;p8"/>
          <p:cNvSpPr/>
          <p:nvPr/>
        </p:nvSpPr>
        <p:spPr>
          <a:xfrm>
            <a:off x="11952194" y="4343400"/>
            <a:ext cx="1001731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2" name="Google Shape;182;p8"/>
          <p:cNvSpPr/>
          <p:nvPr/>
        </p:nvSpPr>
        <p:spPr>
          <a:xfrm>
            <a:off x="11952194" y="6426200"/>
            <a:ext cx="9881835"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p:nvPr/>
        </p:nvSpPr>
        <p:spPr>
          <a:xfrm>
            <a:off x="11952194" y="6426200"/>
            <a:ext cx="1008506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The Art of Unicorn Sighting</a:t>
            </a:r>
            <a:endParaRPr b="0" i="0" sz="4800" u="none" cap="none" strike="noStrike">
              <a:solidFill>
                <a:schemeClr val="dk1"/>
              </a:solidFill>
              <a:latin typeface="Calibri"/>
              <a:ea typeface="Calibri"/>
              <a:cs typeface="Calibri"/>
              <a:sym typeface="Calibri"/>
            </a:endParaRPr>
          </a:p>
        </p:txBody>
      </p:sp>
      <p:sp>
        <p:nvSpPr>
          <p:cNvPr id="184" name="Google Shape;184;p8"/>
          <p:cNvSpPr/>
          <p:nvPr/>
        </p:nvSpPr>
        <p:spPr>
          <a:xfrm>
            <a:off x="11952194" y="7556500"/>
            <a:ext cx="1001731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DB7"/>
        </a:solidFill>
      </p:bgPr>
    </p:bg>
    <p:spTree>
      <p:nvGrpSpPr>
        <p:cNvPr id="189" name="Shape 189"/>
        <p:cNvGrpSpPr/>
        <p:nvPr/>
      </p:nvGrpSpPr>
      <p:grpSpPr>
        <a:xfrm>
          <a:off x="0" y="0"/>
          <a:ext cx="0" cy="0"/>
          <a:chOff x="0" y="0"/>
          <a:chExt cx="0" cy="0"/>
        </a:xfrm>
      </p:grpSpPr>
      <p:pic>
        <p:nvPicPr>
          <p:cNvPr descr=" " id="190" name="Google Shape;190;p9"/>
          <p:cNvPicPr preferRelativeResize="0"/>
          <p:nvPr/>
        </p:nvPicPr>
        <p:blipFill rotWithShape="1">
          <a:blip r:embed="rId3">
            <a:alphaModFix/>
          </a:blip>
          <a:srcRect b="0" l="0" r="0" t="0"/>
          <a:stretch/>
        </p:blipFill>
        <p:spPr>
          <a:xfrm>
            <a:off x="215927" y="304800"/>
            <a:ext cx="23942492" cy="13112093"/>
          </a:xfrm>
          <a:prstGeom prst="rect">
            <a:avLst/>
          </a:prstGeom>
          <a:noFill/>
          <a:ln>
            <a:noFill/>
          </a:ln>
        </p:spPr>
      </p:pic>
      <p:pic>
        <p:nvPicPr>
          <p:cNvPr descr=" " id="191" name="Google Shape;191;p9"/>
          <p:cNvPicPr preferRelativeResize="0"/>
          <p:nvPr/>
        </p:nvPicPr>
        <p:blipFill rotWithShape="1">
          <a:blip r:embed="rId4">
            <a:alphaModFix/>
          </a:blip>
          <a:srcRect b="0" l="0" r="0" t="0"/>
          <a:stretch/>
        </p:blipFill>
        <p:spPr>
          <a:xfrm>
            <a:off x="1079635" y="850900"/>
            <a:ext cx="22227775" cy="1346200"/>
          </a:xfrm>
          <a:prstGeom prst="rect">
            <a:avLst/>
          </a:prstGeom>
          <a:noFill/>
          <a:ln>
            <a:noFill/>
          </a:ln>
        </p:spPr>
      </p:pic>
      <p:pic>
        <p:nvPicPr>
          <p:cNvPr descr=" " id="192" name="Google Shape;192;p9"/>
          <p:cNvPicPr preferRelativeResize="0"/>
          <p:nvPr/>
        </p:nvPicPr>
        <p:blipFill rotWithShape="1">
          <a:blip r:embed="rId5">
            <a:alphaModFix/>
          </a:blip>
          <a:srcRect b="0" l="0" r="0" t="0"/>
          <a:stretch/>
        </p:blipFill>
        <p:spPr>
          <a:xfrm>
            <a:off x="1143143" y="11684000"/>
            <a:ext cx="22088061" cy="1409700"/>
          </a:xfrm>
          <a:prstGeom prst="rect">
            <a:avLst/>
          </a:prstGeom>
          <a:noFill/>
          <a:ln>
            <a:noFill/>
          </a:ln>
        </p:spPr>
      </p:pic>
      <p:sp>
        <p:nvSpPr>
          <p:cNvPr id="193" name="Google Shape;193;p9"/>
          <p:cNvSpPr/>
          <p:nvPr/>
        </p:nvSpPr>
        <p:spPr>
          <a:xfrm>
            <a:off x="2091528" y="2197100"/>
            <a:ext cx="20216693"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3D1F"/>
              </a:buClr>
              <a:buSzPts val="8000"/>
              <a:buFont typeface="Cinzel Black"/>
              <a:buNone/>
            </a:pPr>
            <a:r>
              <a:rPr b="0" i="0" lang="en-US" sz="8000" u="none" cap="none" strike="noStrike">
                <a:solidFill>
                  <a:srgbClr val="763D1F"/>
                </a:solidFill>
                <a:latin typeface="Cinzel Black"/>
                <a:ea typeface="Cinzel Black"/>
                <a:cs typeface="Cinzel Black"/>
                <a:sym typeface="Cinzel Black"/>
              </a:rPr>
              <a:t>The Magic of Dragons: A Research</a:t>
            </a:r>
            <a:endParaRPr b="0" i="0" sz="8000" u="none" cap="none" strike="noStrike">
              <a:solidFill>
                <a:schemeClr val="dk1"/>
              </a:solidFill>
              <a:latin typeface="Calibri"/>
              <a:ea typeface="Calibri"/>
              <a:cs typeface="Calibri"/>
              <a:sym typeface="Calibri"/>
            </a:endParaRPr>
          </a:p>
        </p:txBody>
      </p:sp>
      <p:sp>
        <p:nvSpPr>
          <p:cNvPr id="194" name="Google Shape;194;p9"/>
          <p:cNvSpPr/>
          <p:nvPr/>
        </p:nvSpPr>
        <p:spPr>
          <a:xfrm>
            <a:off x="14352794" y="4025900"/>
            <a:ext cx="664293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14949768" y="4025900"/>
            <a:ext cx="5448981"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Dragon Taming</a:t>
            </a:r>
            <a:endParaRPr b="0" i="0" sz="4800" u="none" cap="none" strike="noStrike">
              <a:solidFill>
                <a:schemeClr val="dk1"/>
              </a:solidFill>
              <a:latin typeface="Calibri"/>
              <a:ea typeface="Calibri"/>
              <a:cs typeface="Calibri"/>
              <a:sym typeface="Calibri"/>
            </a:endParaRPr>
          </a:p>
        </p:txBody>
      </p:sp>
      <p:sp>
        <p:nvSpPr>
          <p:cNvPr id="196" name="Google Shape;196;p9"/>
          <p:cNvSpPr/>
          <p:nvPr/>
        </p:nvSpPr>
        <p:spPr>
          <a:xfrm>
            <a:off x="14352794" y="51562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9"/>
          <p:cNvPicPr preferRelativeResize="0"/>
          <p:nvPr/>
        </p:nvPicPr>
        <p:blipFill rotWithShape="1">
          <a:blip r:embed="rId6">
            <a:alphaModFix/>
          </a:blip>
          <a:srcRect b="0" l="0" r="0" t="0"/>
          <a:stretch/>
        </p:blipFill>
        <p:spPr>
          <a:xfrm>
            <a:off x="14352794" y="5156200"/>
            <a:ext cx="6642930" cy="6642100"/>
          </a:xfrm>
          <a:prstGeom prst="rect">
            <a:avLst/>
          </a:prstGeom>
          <a:noFill/>
          <a:ln>
            <a:noFill/>
          </a:ln>
        </p:spPr>
      </p:pic>
      <p:pic>
        <p:nvPicPr>
          <p:cNvPr descr=" " id="198" name="Google Shape;198;p9"/>
          <p:cNvPicPr preferRelativeResize="0"/>
          <p:nvPr/>
        </p:nvPicPr>
        <p:blipFill rotWithShape="1">
          <a:blip r:embed="rId7">
            <a:alphaModFix/>
          </a:blip>
          <a:srcRect b="0" l="0" r="0" t="0"/>
          <a:stretch/>
        </p:blipFill>
        <p:spPr>
          <a:xfrm>
            <a:off x="14352791" y="5156200"/>
            <a:ext cx="6642933" cy="6642100"/>
          </a:xfrm>
          <a:prstGeom prst="rect">
            <a:avLst/>
          </a:prstGeom>
          <a:noFill/>
          <a:ln>
            <a:noFill/>
          </a:ln>
        </p:spPr>
      </p:pic>
      <p:sp>
        <p:nvSpPr>
          <p:cNvPr id="199" name="Google Shape;199;p9"/>
          <p:cNvSpPr/>
          <p:nvPr/>
        </p:nvSpPr>
        <p:spPr>
          <a:xfrm>
            <a:off x="15762670" y="6553200"/>
            <a:ext cx="3835879" cy="3835400"/>
          </a:xfrm>
          <a:prstGeom prst="roundRect">
            <a:avLst>
              <a:gd fmla="val 3311285" name="adj"/>
            </a:avLst>
          </a:prstGeom>
          <a:solidFill>
            <a:srgbClr val="C674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8">
            <a:alphaModFix/>
          </a:blip>
          <a:srcRect b="0" l="0" r="0" t="0"/>
          <a:stretch/>
        </p:blipFill>
        <p:spPr>
          <a:xfrm>
            <a:off x="17007199" y="7092950"/>
            <a:ext cx="1346818" cy="1625600"/>
          </a:xfrm>
          <a:prstGeom prst="rect">
            <a:avLst/>
          </a:prstGeom>
          <a:noFill/>
          <a:ln>
            <a:noFill/>
          </a:ln>
        </p:spPr>
      </p:pic>
      <p:sp>
        <p:nvSpPr>
          <p:cNvPr id="201" name="Google Shape;201;p9"/>
          <p:cNvSpPr/>
          <p:nvPr/>
        </p:nvSpPr>
        <p:spPr>
          <a:xfrm>
            <a:off x="15915089" y="9023350"/>
            <a:ext cx="3531041"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15813476" y="9023350"/>
            <a:ext cx="3734267"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Unicorn </a:t>
            </a:r>
            <a:endParaRPr b="0" i="0" sz="4800" u="none" cap="none" strike="noStrike">
              <a:solidFill>
                <a:schemeClr val="dk1"/>
              </a:solidFill>
              <a:latin typeface="Calibri"/>
              <a:ea typeface="Calibri"/>
              <a:cs typeface="Calibri"/>
              <a:sym typeface="Calibri"/>
            </a:endParaRPr>
          </a:p>
        </p:txBody>
      </p:sp>
      <p:sp>
        <p:nvSpPr>
          <p:cNvPr id="203" name="Google Shape;203;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05" name="Google Shape;205;p9"/>
          <p:cNvSpPr/>
          <p:nvPr/>
        </p:nvSpPr>
        <p:spPr>
          <a:xfrm>
            <a:off x="3149994" y="4318000"/>
            <a:ext cx="3619952"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3149994" y="4318000"/>
            <a:ext cx="3619952"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a:off x="3149994" y="4318000"/>
            <a:ext cx="382317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Archery</a:t>
            </a:r>
            <a:endParaRPr b="0" i="0" sz="4800" u="none" cap="none" strike="noStrike">
              <a:solidFill>
                <a:schemeClr val="dk1"/>
              </a:solidFill>
              <a:latin typeface="Calibri"/>
              <a:ea typeface="Calibri"/>
              <a:cs typeface="Calibri"/>
              <a:sym typeface="Calibri"/>
            </a:endParaRPr>
          </a:p>
        </p:txBody>
      </p:sp>
      <p:sp>
        <p:nvSpPr>
          <p:cNvPr id="208" name="Google Shape;208;p9"/>
          <p:cNvSpPr/>
          <p:nvPr/>
        </p:nvSpPr>
        <p:spPr>
          <a:xfrm>
            <a:off x="3149994" y="53467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9" name="Google Shape;209;p9"/>
          <p:cNvSpPr/>
          <p:nvPr/>
        </p:nvSpPr>
        <p:spPr>
          <a:xfrm>
            <a:off x="8370346" y="8547100"/>
            <a:ext cx="3619952"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8370346" y="8547100"/>
            <a:ext cx="3619952"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
          <p:cNvSpPr/>
          <p:nvPr/>
        </p:nvSpPr>
        <p:spPr>
          <a:xfrm>
            <a:off x="8370346" y="8547100"/>
            <a:ext cx="382317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Unicorn</a:t>
            </a:r>
            <a:endParaRPr b="0" i="0" sz="4800" u="none" cap="none" strike="noStrike">
              <a:solidFill>
                <a:schemeClr val="dk1"/>
              </a:solidFill>
              <a:latin typeface="Calibri"/>
              <a:ea typeface="Calibri"/>
              <a:cs typeface="Calibri"/>
              <a:sym typeface="Calibri"/>
            </a:endParaRPr>
          </a:p>
        </p:txBody>
      </p:sp>
      <p:sp>
        <p:nvSpPr>
          <p:cNvPr id="212" name="Google Shape;212;p9"/>
          <p:cNvSpPr/>
          <p:nvPr/>
        </p:nvSpPr>
        <p:spPr>
          <a:xfrm>
            <a:off x="8370346" y="95758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3" name="Google Shape;213;p9"/>
          <p:cNvSpPr/>
          <p:nvPr/>
        </p:nvSpPr>
        <p:spPr>
          <a:xfrm>
            <a:off x="8370346" y="4318000"/>
            <a:ext cx="3619952"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
          <p:cNvSpPr/>
          <p:nvPr/>
        </p:nvSpPr>
        <p:spPr>
          <a:xfrm>
            <a:off x="8370346" y="4318000"/>
            <a:ext cx="3619952"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8370346" y="4318000"/>
            <a:ext cx="382317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Music</a:t>
            </a:r>
            <a:endParaRPr b="0" i="0" sz="4800" u="none" cap="none" strike="noStrike">
              <a:solidFill>
                <a:schemeClr val="dk1"/>
              </a:solidFill>
              <a:latin typeface="Calibri"/>
              <a:ea typeface="Calibri"/>
              <a:cs typeface="Calibri"/>
              <a:sym typeface="Calibri"/>
            </a:endParaRPr>
          </a:p>
        </p:txBody>
      </p:sp>
      <p:sp>
        <p:nvSpPr>
          <p:cNvPr id="216" name="Google Shape;216;p9"/>
          <p:cNvSpPr/>
          <p:nvPr/>
        </p:nvSpPr>
        <p:spPr>
          <a:xfrm>
            <a:off x="8370346" y="53467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7" name="Google Shape;217;p9"/>
          <p:cNvSpPr/>
          <p:nvPr/>
        </p:nvSpPr>
        <p:spPr>
          <a:xfrm>
            <a:off x="3149994" y="8547100"/>
            <a:ext cx="3619952"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3149994" y="8547100"/>
            <a:ext cx="3619952"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3149994" y="8547100"/>
            <a:ext cx="3823178"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Black"/>
              <a:buNone/>
            </a:pPr>
            <a:r>
              <a:rPr b="0" i="0" lang="en-US" sz="4800" u="none" cap="none" strike="noStrike">
                <a:solidFill>
                  <a:srgbClr val="0E0E0E"/>
                </a:solidFill>
                <a:latin typeface="Cinzel Black"/>
                <a:ea typeface="Cinzel Black"/>
                <a:cs typeface="Cinzel Black"/>
                <a:sym typeface="Cinzel Black"/>
              </a:rPr>
              <a:t>Life</a:t>
            </a:r>
            <a:endParaRPr b="0" i="0" sz="4800" u="none" cap="none" strike="noStrike">
              <a:solidFill>
                <a:schemeClr val="dk1"/>
              </a:solidFill>
              <a:latin typeface="Calibri"/>
              <a:ea typeface="Calibri"/>
              <a:cs typeface="Calibri"/>
              <a:sym typeface="Calibri"/>
            </a:endParaRPr>
          </a:p>
        </p:txBody>
      </p:sp>
      <p:sp>
        <p:nvSpPr>
          <p:cNvPr id="220" name="Google Shape;220;p9"/>
          <p:cNvSpPr/>
          <p:nvPr/>
        </p:nvSpPr>
        <p:spPr>
          <a:xfrm>
            <a:off x="3149994" y="95758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2023-09-27T09:18:57Z</dcterms:created>
  <dc:creator>PptxGenJS</dc:creator>
</cp:coreProperties>
</file>