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 showSpecialPlsOnTitleSld="0">
  <p:sldMasterIdLst>
    <p:sldMasterId id="2147483668" r:id="rId4"/>
    <p:sldMasterId id="214748366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</p:sldIdLst>
  <p:sldSz cy="5143500" cx="9144000"/>
  <p:notesSz cx="6858000" cy="9144000"/>
  <p:embeddedFontLst>
    <p:embeddedFont>
      <p:font typeface="Muli"/>
      <p:regular r:id="rId37"/>
      <p:bold r:id="rId38"/>
      <p:italic r:id="rId39"/>
      <p:boldItalic r:id="rId40"/>
    </p:embeddedFont>
    <p:embeddedFont>
      <p:font typeface="Varela Round"/>
      <p:regular r:id="rId4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7EC5C330-C146-470F-B738-1BDE937C7080}">
  <a:tblStyle styleId="{7EC5C330-C146-470F-B738-1BDE937C708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Muli-boldItalic.fntdata"/><Relationship Id="rId20" Type="http://schemas.openxmlformats.org/officeDocument/2006/relationships/slide" Target="slides/slide14.xml"/><Relationship Id="rId41" Type="http://schemas.openxmlformats.org/officeDocument/2006/relationships/font" Target="fonts/VarelaRound-regular.fntdata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slide" Target="slides/slide27.xml"/><Relationship Id="rId10" Type="http://schemas.openxmlformats.org/officeDocument/2006/relationships/slide" Target="slides/slide4.xml"/><Relationship Id="rId32" Type="http://schemas.openxmlformats.org/officeDocument/2006/relationships/slide" Target="slides/slide26.xml"/><Relationship Id="rId13" Type="http://schemas.openxmlformats.org/officeDocument/2006/relationships/slide" Target="slides/slide7.xml"/><Relationship Id="rId35" Type="http://schemas.openxmlformats.org/officeDocument/2006/relationships/slide" Target="slides/slide29.xml"/><Relationship Id="rId12" Type="http://schemas.openxmlformats.org/officeDocument/2006/relationships/slide" Target="slides/slide6.xml"/><Relationship Id="rId34" Type="http://schemas.openxmlformats.org/officeDocument/2006/relationships/slide" Target="slides/slide28.xml"/><Relationship Id="rId15" Type="http://schemas.openxmlformats.org/officeDocument/2006/relationships/slide" Target="slides/slide9.xml"/><Relationship Id="rId37" Type="http://schemas.openxmlformats.org/officeDocument/2006/relationships/font" Target="fonts/Muli-regular.fntdata"/><Relationship Id="rId14" Type="http://schemas.openxmlformats.org/officeDocument/2006/relationships/slide" Target="slides/slide8.xml"/><Relationship Id="rId36" Type="http://schemas.openxmlformats.org/officeDocument/2006/relationships/slide" Target="slides/slide30.xml"/><Relationship Id="rId17" Type="http://schemas.openxmlformats.org/officeDocument/2006/relationships/slide" Target="slides/slide11.xml"/><Relationship Id="rId39" Type="http://schemas.openxmlformats.org/officeDocument/2006/relationships/font" Target="fonts/Muli-italic.fntdata"/><Relationship Id="rId16" Type="http://schemas.openxmlformats.org/officeDocument/2006/relationships/slide" Target="slides/slide10.xml"/><Relationship Id="rId38" Type="http://schemas.openxmlformats.org/officeDocument/2006/relationships/font" Target="fonts/Muli-bold.fntdata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5f391192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35f391192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35f391192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35f391192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35f391192_06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35f391192_0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35f391192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35f391192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d2281b2f5_151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d2281b2f5_15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d2281b2f5_151_2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" name="Google Shape;240;gd2281b2f5_151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35f391192_08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0" name="Google Shape;310;g35f391192_0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g35ed75ccf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7" name="Google Shape;317;g35ed75ccf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g35ed75ccf_02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1" name="Google Shape;331;g35ed75ccf_0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35ed75ccf_03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9" name="Google Shape;339;g35ed75ccf_0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35ed75ccf_04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0" name="Google Shape;350;g35ed75ccf_0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606f1c2d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3606f1c2d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35ed75ccf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Google Shape;361;g35ed75ccf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2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g35ed75ccf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3" name="Google Shape;423;g35ed75ccf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28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35ed75ccf_08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0" name="Google Shape;430;g35ed75ccf_0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36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g35ed75ccf_09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8" name="Google Shape;438;g35ed75ccf_0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44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g35ed75ccf_010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6" name="Google Shape;446;g35ed75ccf_0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g35ed75ccf_011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4" name="Google Shape;454;g35ed75ccf_0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60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35ed75ccf_02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2" name="Google Shape;462;g35ed75ccf_0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68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g35ed75ccf_013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0" name="Google Shape;470;g35ed75ccf_0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75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g35ed75ccf_014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7" name="Google Shape;477;g35ed75ccf_0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83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g35694cd56_044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5" name="Google Shape;485;g35694cd56_04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5f391192_0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35f391192_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36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Google Shape;937;g134e78a211_760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8" name="Google Shape;938;g134e78a211_76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5f391192_02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35f391192_0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5f391192_0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5f391192_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35ed75ccf_0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35ed75ccf_0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35f391192_01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35f391192_0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35f391192_04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35f391192_0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7.jp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jp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1.jp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3.jp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6.jp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4.jp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jp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5.jp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8.jp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jp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jp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" type="title">
  <p:cSld name="TIT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5169000"/>
          </a:xfrm>
          <a:prstGeom prst="rect">
            <a:avLst/>
          </a:prstGeom>
          <a:solidFill>
            <a:srgbClr val="FFFFFF">
              <a:alpha val="2654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2748000" y="747750"/>
            <a:ext cx="3648000" cy="3648000"/>
          </a:xfrm>
          <a:prstGeom prst="ellipse">
            <a:avLst/>
          </a:prstGeom>
          <a:solidFill>
            <a:srgbClr val="00B2FF">
              <a:alpha val="733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 txBox="1"/>
          <p:nvPr>
            <p:ph type="title"/>
          </p:nvPr>
        </p:nvSpPr>
        <p:spPr>
          <a:xfrm>
            <a:off x="2747950" y="747775"/>
            <a:ext cx="3648000" cy="36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400"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bg>
      <p:bgPr>
        <a:solidFill>
          <a:schemeClr val="accent1"/>
        </a:solid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1"/>
          <p:cNvSpPr txBox="1"/>
          <p:nvPr>
            <p:ph idx="12" type="sldNum"/>
          </p:nvPr>
        </p:nvSpPr>
        <p:spPr>
          <a:xfrm>
            <a:off x="8529670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" type="title">
  <p:cSld name="TIT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3"/>
          <p:cNvSpPr/>
          <p:nvPr/>
        </p:nvSpPr>
        <p:spPr>
          <a:xfrm>
            <a:off x="0" y="0"/>
            <a:ext cx="9144000" cy="5169000"/>
          </a:xfrm>
          <a:prstGeom prst="rect">
            <a:avLst/>
          </a:prstGeom>
          <a:solidFill>
            <a:srgbClr val="FFFFFF">
              <a:alpha val="2654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13"/>
          <p:cNvSpPr/>
          <p:nvPr/>
        </p:nvSpPr>
        <p:spPr>
          <a:xfrm>
            <a:off x="2748000" y="747750"/>
            <a:ext cx="3648000" cy="3648000"/>
          </a:xfrm>
          <a:prstGeom prst="ellipse">
            <a:avLst/>
          </a:prstGeom>
          <a:solidFill>
            <a:srgbClr val="00B2FF">
              <a:alpha val="733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13"/>
          <p:cNvSpPr txBox="1"/>
          <p:nvPr>
            <p:ph type="title"/>
          </p:nvPr>
        </p:nvSpPr>
        <p:spPr>
          <a:xfrm>
            <a:off x="2747950" y="747775"/>
            <a:ext cx="3648000" cy="36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400"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ubtitle">
  <p:cSld name="TITLE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4"/>
          <p:cNvSpPr/>
          <p:nvPr/>
        </p:nvSpPr>
        <p:spPr>
          <a:xfrm>
            <a:off x="0" y="0"/>
            <a:ext cx="9144000" cy="5169000"/>
          </a:xfrm>
          <a:prstGeom prst="rect">
            <a:avLst/>
          </a:prstGeom>
          <a:solidFill>
            <a:srgbClr val="FFFFFF">
              <a:alpha val="2654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" name="Google Shape;71;p14"/>
          <p:cNvSpPr/>
          <p:nvPr/>
        </p:nvSpPr>
        <p:spPr>
          <a:xfrm>
            <a:off x="2525575" y="525325"/>
            <a:ext cx="4092900" cy="4092900"/>
          </a:xfrm>
          <a:prstGeom prst="diamond">
            <a:avLst/>
          </a:prstGeom>
          <a:solidFill>
            <a:srgbClr val="00B2FF">
              <a:alpha val="733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14"/>
          <p:cNvSpPr txBox="1"/>
          <p:nvPr>
            <p:ph idx="1" type="subTitle"/>
          </p:nvPr>
        </p:nvSpPr>
        <p:spPr>
          <a:xfrm>
            <a:off x="3009350" y="2573875"/>
            <a:ext cx="3086700" cy="204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"/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"/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"/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"/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"/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"/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"/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"/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"/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/>
        </p:txBody>
      </p:sp>
      <p:sp>
        <p:nvSpPr>
          <p:cNvPr id="73" name="Google Shape;73;p14"/>
          <p:cNvSpPr txBox="1"/>
          <p:nvPr>
            <p:ph type="title"/>
          </p:nvPr>
        </p:nvSpPr>
        <p:spPr>
          <a:xfrm>
            <a:off x="3048000" y="529375"/>
            <a:ext cx="3048000" cy="2044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400"/>
            </a:lvl9pPr>
          </a:lstStyle>
          <a:p/>
        </p:txBody>
      </p:sp>
      <p:sp>
        <p:nvSpPr>
          <p:cNvPr id="74" name="Google Shape;74;p1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Quote">
  <p:cSld name="TITLE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5"/>
          <p:cNvSpPr/>
          <p:nvPr/>
        </p:nvSpPr>
        <p:spPr>
          <a:xfrm>
            <a:off x="0" y="0"/>
            <a:ext cx="9144000" cy="5169000"/>
          </a:xfrm>
          <a:prstGeom prst="rect">
            <a:avLst/>
          </a:prstGeom>
          <a:solidFill>
            <a:srgbClr val="FFFFFF">
              <a:alpha val="2654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" name="Google Shape;77;p15"/>
          <p:cNvSpPr/>
          <p:nvPr/>
        </p:nvSpPr>
        <p:spPr>
          <a:xfrm>
            <a:off x="150" y="1790100"/>
            <a:ext cx="9144000" cy="1563300"/>
          </a:xfrm>
          <a:prstGeom prst="rect">
            <a:avLst/>
          </a:prstGeom>
          <a:solidFill>
            <a:srgbClr val="00B2FF">
              <a:alpha val="733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p15"/>
          <p:cNvSpPr txBox="1"/>
          <p:nvPr>
            <p:ph idx="1" type="body"/>
          </p:nvPr>
        </p:nvSpPr>
        <p:spPr>
          <a:xfrm>
            <a:off x="1964225" y="2161800"/>
            <a:ext cx="5215500" cy="81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30200" lvl="0" marL="45720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Georgia"/>
              <a:buChar char="●"/>
              <a:defRPr i="1" sz="16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indent="-330200" lvl="1" marL="91440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Georgia"/>
              <a:buChar char="○"/>
              <a:defRPr i="1" sz="16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indent="-330200" lvl="2" marL="137160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Georgia"/>
              <a:buChar char="■"/>
              <a:defRPr i="1" sz="16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indent="-330200" lvl="3" marL="182880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Georgia"/>
              <a:buChar char="●"/>
              <a:defRPr i="1" sz="16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indent="-330200" lvl="4" marL="228600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Georgia"/>
              <a:buChar char="○"/>
              <a:defRPr i="1" sz="16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indent="-330200" lvl="5" marL="274320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Georgia"/>
              <a:buChar char="■"/>
              <a:defRPr i="1" sz="16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indent="-330200" lvl="6" marL="320040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Georgia"/>
              <a:buChar char="●"/>
              <a:defRPr i="1" sz="16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indent="-330200" lvl="7" marL="365760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Georgia"/>
              <a:buChar char="○"/>
              <a:defRPr i="1" sz="16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indent="-330200" lvl="8" marL="411480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Georgia"/>
              <a:buChar char="■"/>
              <a:defRPr i="1" sz="16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/>
        </p:txBody>
      </p:sp>
      <p:sp>
        <p:nvSpPr>
          <p:cNvPr id="79" name="Google Shape;79;p1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latin typeface="Georgia"/>
                <a:ea typeface="Georgia"/>
                <a:cs typeface="Georgia"/>
                <a:sym typeface="Georgia"/>
              </a:defRPr>
            </a:lvl1pPr>
            <a:lvl2pPr lvl="1">
              <a:buNone/>
              <a:defRPr>
                <a:latin typeface="Georgia"/>
                <a:ea typeface="Georgia"/>
                <a:cs typeface="Georgia"/>
                <a:sym typeface="Georgia"/>
              </a:defRPr>
            </a:lvl2pPr>
            <a:lvl3pPr lvl="2">
              <a:buNone/>
              <a:defRPr>
                <a:latin typeface="Georgia"/>
                <a:ea typeface="Georgia"/>
                <a:cs typeface="Georgia"/>
                <a:sym typeface="Georgia"/>
              </a:defRPr>
            </a:lvl3pPr>
            <a:lvl4pPr lvl="3">
              <a:buNone/>
              <a:defRPr>
                <a:latin typeface="Georgia"/>
                <a:ea typeface="Georgia"/>
                <a:cs typeface="Georgia"/>
                <a:sym typeface="Georgia"/>
              </a:defRPr>
            </a:lvl4pPr>
            <a:lvl5pPr lvl="4">
              <a:buNone/>
              <a:defRPr>
                <a:latin typeface="Georgia"/>
                <a:ea typeface="Georgia"/>
                <a:cs typeface="Georgia"/>
                <a:sym typeface="Georgia"/>
              </a:defRPr>
            </a:lvl5pPr>
            <a:lvl6pPr lvl="5">
              <a:buNone/>
              <a:defRPr>
                <a:latin typeface="Georgia"/>
                <a:ea typeface="Georgia"/>
                <a:cs typeface="Georgia"/>
                <a:sym typeface="Georgia"/>
              </a:defRPr>
            </a:lvl6pPr>
            <a:lvl7pPr lvl="6">
              <a:buNone/>
              <a:defRPr>
                <a:latin typeface="Georgia"/>
                <a:ea typeface="Georgia"/>
                <a:cs typeface="Georgia"/>
                <a:sym typeface="Georgia"/>
              </a:defRPr>
            </a:lvl7pPr>
            <a:lvl8pPr lvl="7">
              <a:buNone/>
              <a:defRPr>
                <a:latin typeface="Georgia"/>
                <a:ea typeface="Georgia"/>
                <a:cs typeface="Georgia"/>
                <a:sym typeface="Georgia"/>
              </a:defRPr>
            </a:lvl8pPr>
            <a:lvl9pPr lvl="8">
              <a:buNone/>
              <a:defRPr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1 column" type="tx">
  <p:cSld name="TITLE_AND_BODY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6"/>
          <p:cNvSpPr/>
          <p:nvPr/>
        </p:nvSpPr>
        <p:spPr>
          <a:xfrm>
            <a:off x="0" y="0"/>
            <a:ext cx="9144000" cy="5169000"/>
          </a:xfrm>
          <a:prstGeom prst="rect">
            <a:avLst/>
          </a:prstGeom>
          <a:solidFill>
            <a:srgbClr val="FFFFFF">
              <a:alpha val="2654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6"/>
          <p:cNvSpPr/>
          <p:nvPr/>
        </p:nvSpPr>
        <p:spPr>
          <a:xfrm>
            <a:off x="2380350" y="0"/>
            <a:ext cx="6763800" cy="5143500"/>
          </a:xfrm>
          <a:prstGeom prst="rect">
            <a:avLst/>
          </a:prstGeom>
          <a:solidFill>
            <a:srgbClr val="00B2FF">
              <a:alpha val="733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16"/>
          <p:cNvSpPr txBox="1"/>
          <p:nvPr>
            <p:ph type="title"/>
          </p:nvPr>
        </p:nvSpPr>
        <p:spPr>
          <a:xfrm>
            <a:off x="2902775" y="302375"/>
            <a:ext cx="5718600" cy="50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/>
        </p:txBody>
      </p:sp>
      <p:sp>
        <p:nvSpPr>
          <p:cNvPr id="84" name="Google Shape;84;p16"/>
          <p:cNvSpPr txBox="1"/>
          <p:nvPr>
            <p:ph idx="1" type="body"/>
          </p:nvPr>
        </p:nvSpPr>
        <p:spPr>
          <a:xfrm>
            <a:off x="2902950" y="1509475"/>
            <a:ext cx="5718600" cy="312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Muli"/>
              <a:buChar char="➜"/>
              <a:defRPr sz="24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uli"/>
              <a:buChar char="○"/>
              <a:defRPr sz="24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2pPr>
            <a:lvl3pPr indent="-381000" lvl="2" marL="13716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uli"/>
              <a:buChar char="■"/>
              <a:defRPr sz="24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3pPr>
            <a:lvl4pPr indent="-381000" lvl="3" marL="18288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uli"/>
              <a:buChar char="●"/>
              <a:defRPr sz="24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4pPr>
            <a:lvl5pPr indent="-381000" lvl="4" marL="22860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uli"/>
              <a:buChar char="○"/>
              <a:defRPr sz="24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5pPr>
            <a:lvl6pPr indent="-381000" lvl="5" marL="2743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uli"/>
              <a:buChar char="■"/>
              <a:defRPr sz="24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6pPr>
            <a:lvl7pPr indent="-381000" lvl="6" marL="32004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uli"/>
              <a:buChar char="●"/>
              <a:defRPr sz="24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7pPr>
            <a:lvl8pPr indent="-381000" lvl="7" marL="36576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uli"/>
              <a:buChar char="○"/>
              <a:defRPr sz="24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8pPr>
            <a:lvl9pPr indent="-381000" lvl="8" marL="41148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uli"/>
              <a:buChar char="■"/>
              <a:defRPr sz="24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/>
        </p:txBody>
      </p:sp>
      <p:sp>
        <p:nvSpPr>
          <p:cNvPr id="85" name="Google Shape;85;p1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1 column half">
  <p:cSld name="TITLE_AND_BODY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7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00B2FF">
              <a:alpha val="733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17"/>
          <p:cNvSpPr txBox="1"/>
          <p:nvPr>
            <p:ph type="title"/>
          </p:nvPr>
        </p:nvSpPr>
        <p:spPr>
          <a:xfrm>
            <a:off x="5128375" y="302375"/>
            <a:ext cx="3493200" cy="50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/>
        </p:txBody>
      </p:sp>
      <p:sp>
        <p:nvSpPr>
          <p:cNvPr id="89" name="Google Shape;89;p17"/>
          <p:cNvSpPr txBox="1"/>
          <p:nvPr>
            <p:ph idx="1" type="body"/>
          </p:nvPr>
        </p:nvSpPr>
        <p:spPr>
          <a:xfrm>
            <a:off x="5128482" y="1509475"/>
            <a:ext cx="3493200" cy="312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Muli"/>
              <a:buChar char="➜"/>
              <a:defRPr sz="24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uli"/>
              <a:buChar char="○"/>
              <a:defRPr sz="24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2pPr>
            <a:lvl3pPr indent="-381000" lvl="2" marL="13716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uli"/>
              <a:buChar char="■"/>
              <a:defRPr sz="24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3pPr>
            <a:lvl4pPr indent="-381000" lvl="3" marL="18288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uli"/>
              <a:buChar char="●"/>
              <a:defRPr sz="24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4pPr>
            <a:lvl5pPr indent="-381000" lvl="4" marL="22860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uli"/>
              <a:buChar char="○"/>
              <a:defRPr sz="24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5pPr>
            <a:lvl6pPr indent="-381000" lvl="5" marL="2743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uli"/>
              <a:buChar char="■"/>
              <a:defRPr sz="24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6pPr>
            <a:lvl7pPr indent="-381000" lvl="6" marL="32004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uli"/>
              <a:buChar char="●"/>
              <a:defRPr sz="24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7pPr>
            <a:lvl8pPr indent="-381000" lvl="7" marL="36576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uli"/>
              <a:buChar char="○"/>
              <a:defRPr sz="24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8pPr>
            <a:lvl9pPr indent="-381000" lvl="8" marL="41148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uli"/>
              <a:buChar char="■"/>
              <a:defRPr sz="24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/>
        </p:txBody>
      </p:sp>
      <p:sp>
        <p:nvSpPr>
          <p:cNvPr id="90" name="Google Shape;90;p17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2 columns" type="twoColTx">
  <p:cSld name="TITLE_AND_TWO_COLUMNS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8"/>
          <p:cNvSpPr/>
          <p:nvPr/>
        </p:nvSpPr>
        <p:spPr>
          <a:xfrm>
            <a:off x="0" y="0"/>
            <a:ext cx="9144000" cy="5169000"/>
          </a:xfrm>
          <a:prstGeom prst="rect">
            <a:avLst/>
          </a:prstGeom>
          <a:solidFill>
            <a:srgbClr val="FFFFFF">
              <a:alpha val="2654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18"/>
          <p:cNvSpPr/>
          <p:nvPr/>
        </p:nvSpPr>
        <p:spPr>
          <a:xfrm>
            <a:off x="2380350" y="0"/>
            <a:ext cx="6763800" cy="5143500"/>
          </a:xfrm>
          <a:prstGeom prst="rect">
            <a:avLst/>
          </a:prstGeom>
          <a:solidFill>
            <a:srgbClr val="00B2FF">
              <a:alpha val="733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18"/>
          <p:cNvSpPr txBox="1"/>
          <p:nvPr>
            <p:ph type="title"/>
          </p:nvPr>
        </p:nvSpPr>
        <p:spPr>
          <a:xfrm>
            <a:off x="2902775" y="302375"/>
            <a:ext cx="5718600" cy="50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/>
        </p:txBody>
      </p:sp>
      <p:sp>
        <p:nvSpPr>
          <p:cNvPr id="95" name="Google Shape;95;p18"/>
          <p:cNvSpPr txBox="1"/>
          <p:nvPr>
            <p:ph idx="1" type="body"/>
          </p:nvPr>
        </p:nvSpPr>
        <p:spPr>
          <a:xfrm>
            <a:off x="2902950" y="1509475"/>
            <a:ext cx="2780700" cy="312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uli"/>
              <a:buChar char="➜"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uli"/>
              <a:buChar char="○"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uli"/>
              <a:buChar char="■"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uli"/>
              <a:buChar char="●"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uli"/>
              <a:buChar char="○"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uli"/>
              <a:buChar char="■"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uli"/>
              <a:buChar char="●"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uli"/>
              <a:buChar char="○"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uli"/>
              <a:buChar char="■"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/>
        </p:txBody>
      </p:sp>
      <p:sp>
        <p:nvSpPr>
          <p:cNvPr id="96" name="Google Shape;96;p18"/>
          <p:cNvSpPr txBox="1"/>
          <p:nvPr>
            <p:ph idx="2" type="body"/>
          </p:nvPr>
        </p:nvSpPr>
        <p:spPr>
          <a:xfrm>
            <a:off x="5840729" y="1509475"/>
            <a:ext cx="2780700" cy="312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uli"/>
              <a:buChar char="➜"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uli"/>
              <a:buChar char="○"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uli"/>
              <a:buChar char="■"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uli"/>
              <a:buChar char="●"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uli"/>
              <a:buChar char="○"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uli"/>
              <a:buChar char="■"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uli"/>
              <a:buChar char="●"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uli"/>
              <a:buChar char="○"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uli"/>
              <a:buChar char="■"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/>
        </p:txBody>
      </p:sp>
      <p:sp>
        <p:nvSpPr>
          <p:cNvPr id="97" name="Google Shape;97;p18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3 columns">
  <p:cSld name="TITLE_AND_TWO_COLUMNS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9"/>
          <p:cNvSpPr/>
          <p:nvPr/>
        </p:nvSpPr>
        <p:spPr>
          <a:xfrm>
            <a:off x="0" y="0"/>
            <a:ext cx="9144000" cy="5169000"/>
          </a:xfrm>
          <a:prstGeom prst="rect">
            <a:avLst/>
          </a:prstGeom>
          <a:solidFill>
            <a:srgbClr val="FFFFFF">
              <a:alpha val="2654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19"/>
          <p:cNvSpPr/>
          <p:nvPr/>
        </p:nvSpPr>
        <p:spPr>
          <a:xfrm>
            <a:off x="2380350" y="0"/>
            <a:ext cx="6763800" cy="5143500"/>
          </a:xfrm>
          <a:prstGeom prst="rect">
            <a:avLst/>
          </a:prstGeom>
          <a:solidFill>
            <a:srgbClr val="00B2FF">
              <a:alpha val="733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19"/>
          <p:cNvSpPr txBox="1"/>
          <p:nvPr>
            <p:ph idx="1" type="body"/>
          </p:nvPr>
        </p:nvSpPr>
        <p:spPr>
          <a:xfrm>
            <a:off x="2902775" y="1538525"/>
            <a:ext cx="1914900" cy="338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"/>
              <a:buChar char="➜"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"/>
              <a:buChar char="○"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"/>
              <a:buChar char="■"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"/>
              <a:buChar char="●"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"/>
              <a:buChar char="○"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"/>
              <a:buChar char="■"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"/>
              <a:buChar char="●"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"/>
              <a:buChar char="○"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"/>
              <a:buChar char="■"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/>
        </p:txBody>
      </p:sp>
      <p:sp>
        <p:nvSpPr>
          <p:cNvPr id="102" name="Google Shape;102;p19"/>
          <p:cNvSpPr txBox="1"/>
          <p:nvPr>
            <p:ph idx="2" type="body"/>
          </p:nvPr>
        </p:nvSpPr>
        <p:spPr>
          <a:xfrm>
            <a:off x="4915914" y="1538525"/>
            <a:ext cx="1914900" cy="338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➜"/>
              <a:defRPr sz="1400"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/>
        </p:txBody>
      </p:sp>
      <p:sp>
        <p:nvSpPr>
          <p:cNvPr id="103" name="Google Shape;103;p19"/>
          <p:cNvSpPr txBox="1"/>
          <p:nvPr>
            <p:ph idx="3" type="body"/>
          </p:nvPr>
        </p:nvSpPr>
        <p:spPr>
          <a:xfrm>
            <a:off x="6929053" y="1538525"/>
            <a:ext cx="1914900" cy="338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"/>
              <a:buChar char="➜"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"/>
              <a:buChar char="○"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"/>
              <a:buChar char="■"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"/>
              <a:buChar char="●"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"/>
              <a:buChar char="○"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"/>
              <a:buChar char="■"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"/>
              <a:buChar char="●"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"/>
              <a:buChar char="○"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"/>
              <a:buChar char="■"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/>
        </p:txBody>
      </p:sp>
      <p:sp>
        <p:nvSpPr>
          <p:cNvPr id="104" name="Google Shape;104;p19"/>
          <p:cNvSpPr txBox="1"/>
          <p:nvPr>
            <p:ph type="title"/>
          </p:nvPr>
        </p:nvSpPr>
        <p:spPr>
          <a:xfrm>
            <a:off x="2902775" y="302375"/>
            <a:ext cx="5718600" cy="50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/>
        </p:txBody>
      </p:sp>
      <p:sp>
        <p:nvSpPr>
          <p:cNvPr id="105" name="Google Shape;105;p19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0"/>
          <p:cNvSpPr/>
          <p:nvPr/>
        </p:nvSpPr>
        <p:spPr>
          <a:xfrm>
            <a:off x="0" y="0"/>
            <a:ext cx="9144000" cy="5169000"/>
          </a:xfrm>
          <a:prstGeom prst="rect">
            <a:avLst/>
          </a:prstGeom>
          <a:solidFill>
            <a:srgbClr val="FFFFFF">
              <a:alpha val="2654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20"/>
          <p:cNvSpPr/>
          <p:nvPr/>
        </p:nvSpPr>
        <p:spPr>
          <a:xfrm>
            <a:off x="1190100" y="0"/>
            <a:ext cx="6763800" cy="857400"/>
          </a:xfrm>
          <a:prstGeom prst="rect">
            <a:avLst/>
          </a:prstGeom>
          <a:solidFill>
            <a:srgbClr val="00B2FF">
              <a:alpha val="733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20"/>
          <p:cNvSpPr txBox="1"/>
          <p:nvPr>
            <p:ph type="title"/>
          </p:nvPr>
        </p:nvSpPr>
        <p:spPr>
          <a:xfrm>
            <a:off x="1190100" y="302375"/>
            <a:ext cx="6763800" cy="50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/>
        </p:txBody>
      </p:sp>
      <p:sp>
        <p:nvSpPr>
          <p:cNvPr id="110" name="Google Shape;110;p20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1"/>
          <p:cNvSpPr/>
          <p:nvPr/>
        </p:nvSpPr>
        <p:spPr>
          <a:xfrm>
            <a:off x="0" y="0"/>
            <a:ext cx="9144000" cy="5169000"/>
          </a:xfrm>
          <a:prstGeom prst="rect">
            <a:avLst/>
          </a:prstGeom>
          <a:solidFill>
            <a:srgbClr val="FFFFFF">
              <a:alpha val="2654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21"/>
          <p:cNvSpPr/>
          <p:nvPr/>
        </p:nvSpPr>
        <p:spPr>
          <a:xfrm>
            <a:off x="1190100" y="4470400"/>
            <a:ext cx="6763800" cy="673200"/>
          </a:xfrm>
          <a:prstGeom prst="rect">
            <a:avLst/>
          </a:prstGeom>
          <a:solidFill>
            <a:srgbClr val="00B2FF">
              <a:alpha val="733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21"/>
          <p:cNvSpPr txBox="1"/>
          <p:nvPr>
            <p:ph idx="1" type="body"/>
          </p:nvPr>
        </p:nvSpPr>
        <p:spPr>
          <a:xfrm>
            <a:off x="1190100" y="4470500"/>
            <a:ext cx="6763800" cy="67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rtl="0" algn="ctr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"/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</a:lstStyle>
          <a:p/>
        </p:txBody>
      </p:sp>
      <p:sp>
        <p:nvSpPr>
          <p:cNvPr id="115" name="Google Shape;115;p2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ubtitle">
  <p:cSld name="TITLE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/>
          <p:nvPr/>
        </p:nvSpPr>
        <p:spPr>
          <a:xfrm>
            <a:off x="0" y="0"/>
            <a:ext cx="9144000" cy="5169000"/>
          </a:xfrm>
          <a:prstGeom prst="rect">
            <a:avLst/>
          </a:prstGeom>
          <a:solidFill>
            <a:srgbClr val="FFFFFF">
              <a:alpha val="2654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" name="Google Shape;15;p3"/>
          <p:cNvSpPr/>
          <p:nvPr/>
        </p:nvSpPr>
        <p:spPr>
          <a:xfrm>
            <a:off x="2525575" y="525325"/>
            <a:ext cx="4092900" cy="4092900"/>
          </a:xfrm>
          <a:prstGeom prst="diamond">
            <a:avLst/>
          </a:prstGeom>
          <a:solidFill>
            <a:srgbClr val="00B2FF">
              <a:alpha val="733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" name="Google Shape;16;p3"/>
          <p:cNvSpPr txBox="1"/>
          <p:nvPr>
            <p:ph idx="1" type="subTitle"/>
          </p:nvPr>
        </p:nvSpPr>
        <p:spPr>
          <a:xfrm>
            <a:off x="3009350" y="2573875"/>
            <a:ext cx="3086700" cy="204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"/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"/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"/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"/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"/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"/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"/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"/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"/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/>
        </p:txBody>
      </p:sp>
      <p:sp>
        <p:nvSpPr>
          <p:cNvPr id="17" name="Google Shape;17;p3"/>
          <p:cNvSpPr txBox="1"/>
          <p:nvPr>
            <p:ph type="title"/>
          </p:nvPr>
        </p:nvSpPr>
        <p:spPr>
          <a:xfrm>
            <a:off x="3048000" y="529375"/>
            <a:ext cx="3048000" cy="2044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400"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bg>
      <p:bgPr>
        <a:solidFill>
          <a:srgbClr val="FFFFFF"/>
        </a:solidFill>
      </p:bgPr>
    </p:bg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2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Quote">
  <p:cSld name="TITLE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>
            <a:off x="0" y="0"/>
            <a:ext cx="9144000" cy="5169000"/>
          </a:xfrm>
          <a:prstGeom prst="rect">
            <a:avLst/>
          </a:prstGeom>
          <a:solidFill>
            <a:srgbClr val="FFFFFF">
              <a:alpha val="2654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4"/>
          <p:cNvSpPr/>
          <p:nvPr/>
        </p:nvSpPr>
        <p:spPr>
          <a:xfrm>
            <a:off x="150" y="1790100"/>
            <a:ext cx="9144000" cy="1563300"/>
          </a:xfrm>
          <a:prstGeom prst="rect">
            <a:avLst/>
          </a:prstGeom>
          <a:solidFill>
            <a:srgbClr val="00B2FF">
              <a:alpha val="733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4"/>
          <p:cNvSpPr txBox="1"/>
          <p:nvPr>
            <p:ph idx="1" type="body"/>
          </p:nvPr>
        </p:nvSpPr>
        <p:spPr>
          <a:xfrm>
            <a:off x="1964225" y="2161800"/>
            <a:ext cx="5215500" cy="81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30200" lvl="0" marL="45720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Georgia"/>
              <a:buChar char="●"/>
              <a:defRPr i="1" sz="16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indent="-330200" lvl="1" marL="91440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Georgia"/>
              <a:buChar char="○"/>
              <a:defRPr i="1" sz="16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indent="-330200" lvl="2" marL="137160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Georgia"/>
              <a:buChar char="■"/>
              <a:defRPr i="1" sz="16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indent="-330200" lvl="3" marL="182880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Georgia"/>
              <a:buChar char="●"/>
              <a:defRPr i="1" sz="16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indent="-330200" lvl="4" marL="228600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Georgia"/>
              <a:buChar char="○"/>
              <a:defRPr i="1" sz="16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indent="-330200" lvl="5" marL="274320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Georgia"/>
              <a:buChar char="■"/>
              <a:defRPr i="1" sz="16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indent="-330200" lvl="6" marL="320040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Georgia"/>
              <a:buChar char="●"/>
              <a:defRPr i="1" sz="16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indent="-330200" lvl="7" marL="365760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Georgia"/>
              <a:buChar char="○"/>
              <a:defRPr i="1" sz="16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Georgia"/>
              <a:buChar char="■"/>
              <a:defRPr i="1" sz="16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/>
        </p:txBody>
      </p:sp>
      <p:sp>
        <p:nvSpPr>
          <p:cNvPr id="22" name="Google Shape;22;p4"/>
          <p:cNvSpPr txBox="1"/>
          <p:nvPr>
            <p:ph idx="12" type="sldNum"/>
          </p:nvPr>
        </p:nvSpPr>
        <p:spPr>
          <a:xfrm>
            <a:off x="429763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buNone/>
              <a:defRPr>
                <a:solidFill>
                  <a:srgbClr val="00B2FF"/>
                </a:solidFill>
              </a:defRPr>
            </a:lvl1pPr>
            <a:lvl2pPr lvl="1" algn="ctr">
              <a:buNone/>
              <a:defRPr>
                <a:solidFill>
                  <a:srgbClr val="00B2FF"/>
                </a:solidFill>
              </a:defRPr>
            </a:lvl2pPr>
            <a:lvl3pPr lvl="2" algn="ctr">
              <a:buNone/>
              <a:defRPr>
                <a:solidFill>
                  <a:srgbClr val="00B2FF"/>
                </a:solidFill>
              </a:defRPr>
            </a:lvl3pPr>
            <a:lvl4pPr lvl="3" algn="ctr">
              <a:buNone/>
              <a:defRPr>
                <a:solidFill>
                  <a:srgbClr val="00B2FF"/>
                </a:solidFill>
              </a:defRPr>
            </a:lvl4pPr>
            <a:lvl5pPr lvl="4" algn="ctr">
              <a:buNone/>
              <a:defRPr>
                <a:solidFill>
                  <a:srgbClr val="00B2FF"/>
                </a:solidFill>
              </a:defRPr>
            </a:lvl5pPr>
            <a:lvl6pPr lvl="5" algn="ctr">
              <a:buNone/>
              <a:defRPr>
                <a:solidFill>
                  <a:srgbClr val="00B2FF"/>
                </a:solidFill>
              </a:defRPr>
            </a:lvl6pPr>
            <a:lvl7pPr lvl="6" algn="ctr">
              <a:buNone/>
              <a:defRPr>
                <a:solidFill>
                  <a:srgbClr val="00B2FF"/>
                </a:solidFill>
              </a:defRPr>
            </a:lvl7pPr>
            <a:lvl8pPr lvl="7" algn="ctr">
              <a:buNone/>
              <a:defRPr>
                <a:solidFill>
                  <a:srgbClr val="00B2FF"/>
                </a:solidFill>
              </a:defRPr>
            </a:lvl8pPr>
            <a:lvl9pPr lvl="8" algn="ctr">
              <a:buNone/>
              <a:defRPr>
                <a:solidFill>
                  <a:srgbClr val="00B2FF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1 column" type="tx">
  <p:cSld name="TITLE_AND_BODY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/>
          <p:nvPr/>
        </p:nvSpPr>
        <p:spPr>
          <a:xfrm>
            <a:off x="0" y="0"/>
            <a:ext cx="9144000" cy="5169000"/>
          </a:xfrm>
          <a:prstGeom prst="rect">
            <a:avLst/>
          </a:prstGeom>
          <a:solidFill>
            <a:srgbClr val="FFFFFF">
              <a:alpha val="2654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" name="Google Shape;25;p5"/>
          <p:cNvSpPr/>
          <p:nvPr/>
        </p:nvSpPr>
        <p:spPr>
          <a:xfrm>
            <a:off x="2380350" y="0"/>
            <a:ext cx="6763800" cy="5143500"/>
          </a:xfrm>
          <a:prstGeom prst="rect">
            <a:avLst/>
          </a:prstGeom>
          <a:solidFill>
            <a:srgbClr val="00B2FF">
              <a:alpha val="733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" name="Google Shape;26;p5"/>
          <p:cNvSpPr txBox="1"/>
          <p:nvPr>
            <p:ph type="title"/>
          </p:nvPr>
        </p:nvSpPr>
        <p:spPr>
          <a:xfrm>
            <a:off x="2902775" y="302375"/>
            <a:ext cx="5718600" cy="50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/>
        </p:txBody>
      </p:sp>
      <p:sp>
        <p:nvSpPr>
          <p:cNvPr id="27" name="Google Shape;27;p5"/>
          <p:cNvSpPr txBox="1"/>
          <p:nvPr>
            <p:ph idx="1" type="body"/>
          </p:nvPr>
        </p:nvSpPr>
        <p:spPr>
          <a:xfrm>
            <a:off x="2902950" y="1509475"/>
            <a:ext cx="5718600" cy="312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Muli"/>
              <a:buChar char="➜"/>
              <a:defRPr sz="24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uli"/>
              <a:buChar char="○"/>
              <a:defRPr sz="24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2pPr>
            <a:lvl3pPr indent="-381000" lvl="2" marL="13716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uli"/>
              <a:buChar char="■"/>
              <a:defRPr sz="24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3pPr>
            <a:lvl4pPr indent="-381000" lvl="3" marL="18288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uli"/>
              <a:buChar char="●"/>
              <a:defRPr sz="24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4pPr>
            <a:lvl5pPr indent="-381000" lvl="4" marL="22860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uli"/>
              <a:buChar char="○"/>
              <a:defRPr sz="24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5pPr>
            <a:lvl6pPr indent="-381000" lvl="5" marL="2743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uli"/>
              <a:buChar char="■"/>
              <a:defRPr sz="24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6pPr>
            <a:lvl7pPr indent="-381000" lvl="6" marL="32004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uli"/>
              <a:buChar char="●"/>
              <a:defRPr sz="24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7pPr>
            <a:lvl8pPr indent="-381000" lvl="7" marL="36576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uli"/>
              <a:buChar char="○"/>
              <a:defRPr sz="24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8pPr>
            <a:lvl9pPr indent="-381000" lvl="8" marL="41148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uli"/>
              <a:buChar char="■"/>
              <a:defRPr sz="24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/>
        </p:txBody>
      </p:sp>
      <p:sp>
        <p:nvSpPr>
          <p:cNvPr id="28" name="Google Shape;28;p5"/>
          <p:cNvSpPr txBox="1"/>
          <p:nvPr>
            <p:ph idx="12" type="sldNum"/>
          </p:nvPr>
        </p:nvSpPr>
        <p:spPr>
          <a:xfrm>
            <a:off x="8529670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1 column half">
  <p:cSld name="TITLE_AND_BODY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00B2FF">
              <a:alpha val="733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" name="Google Shape;31;p6"/>
          <p:cNvSpPr txBox="1"/>
          <p:nvPr>
            <p:ph type="title"/>
          </p:nvPr>
        </p:nvSpPr>
        <p:spPr>
          <a:xfrm>
            <a:off x="5128375" y="302375"/>
            <a:ext cx="3493200" cy="50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/>
        </p:txBody>
      </p:sp>
      <p:sp>
        <p:nvSpPr>
          <p:cNvPr id="32" name="Google Shape;32;p6"/>
          <p:cNvSpPr txBox="1"/>
          <p:nvPr>
            <p:ph idx="1" type="body"/>
          </p:nvPr>
        </p:nvSpPr>
        <p:spPr>
          <a:xfrm>
            <a:off x="5128482" y="1509475"/>
            <a:ext cx="3493200" cy="312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Muli"/>
              <a:buChar char="➜"/>
              <a:defRPr sz="24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uli"/>
              <a:buChar char="○"/>
              <a:defRPr sz="24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2pPr>
            <a:lvl3pPr indent="-381000" lvl="2" marL="13716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uli"/>
              <a:buChar char="■"/>
              <a:defRPr sz="24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3pPr>
            <a:lvl4pPr indent="-381000" lvl="3" marL="18288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uli"/>
              <a:buChar char="●"/>
              <a:defRPr sz="24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4pPr>
            <a:lvl5pPr indent="-381000" lvl="4" marL="22860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uli"/>
              <a:buChar char="○"/>
              <a:defRPr sz="24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5pPr>
            <a:lvl6pPr indent="-381000" lvl="5" marL="2743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uli"/>
              <a:buChar char="■"/>
              <a:defRPr sz="24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6pPr>
            <a:lvl7pPr indent="-381000" lvl="6" marL="32004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uli"/>
              <a:buChar char="●"/>
              <a:defRPr sz="24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7pPr>
            <a:lvl8pPr indent="-381000" lvl="7" marL="36576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uli"/>
              <a:buChar char="○"/>
              <a:defRPr sz="24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8pPr>
            <a:lvl9pPr indent="-381000" lvl="8" marL="41148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uli"/>
              <a:buChar char="■"/>
              <a:defRPr sz="24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/>
        </p:txBody>
      </p:sp>
      <p:sp>
        <p:nvSpPr>
          <p:cNvPr id="33" name="Google Shape;33;p6"/>
          <p:cNvSpPr txBox="1"/>
          <p:nvPr>
            <p:ph idx="12" type="sldNum"/>
          </p:nvPr>
        </p:nvSpPr>
        <p:spPr>
          <a:xfrm>
            <a:off x="8529670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2 columns" type="twoColTx">
  <p:cSld name="TITLE_AND_TWO_COLUMNS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7"/>
          <p:cNvSpPr/>
          <p:nvPr/>
        </p:nvSpPr>
        <p:spPr>
          <a:xfrm>
            <a:off x="0" y="0"/>
            <a:ext cx="9144000" cy="5169000"/>
          </a:xfrm>
          <a:prstGeom prst="rect">
            <a:avLst/>
          </a:prstGeom>
          <a:solidFill>
            <a:srgbClr val="FFFFFF">
              <a:alpha val="2654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" name="Google Shape;36;p7"/>
          <p:cNvSpPr/>
          <p:nvPr/>
        </p:nvSpPr>
        <p:spPr>
          <a:xfrm>
            <a:off x="2380350" y="0"/>
            <a:ext cx="6763800" cy="5143500"/>
          </a:xfrm>
          <a:prstGeom prst="rect">
            <a:avLst/>
          </a:prstGeom>
          <a:solidFill>
            <a:srgbClr val="00B2FF">
              <a:alpha val="733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7"/>
          <p:cNvSpPr txBox="1"/>
          <p:nvPr>
            <p:ph type="title"/>
          </p:nvPr>
        </p:nvSpPr>
        <p:spPr>
          <a:xfrm>
            <a:off x="2902775" y="302375"/>
            <a:ext cx="5718600" cy="50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/>
        </p:txBody>
      </p:sp>
      <p:sp>
        <p:nvSpPr>
          <p:cNvPr id="38" name="Google Shape;38;p7"/>
          <p:cNvSpPr txBox="1"/>
          <p:nvPr>
            <p:ph idx="1" type="body"/>
          </p:nvPr>
        </p:nvSpPr>
        <p:spPr>
          <a:xfrm>
            <a:off x="2902950" y="1509475"/>
            <a:ext cx="2780700" cy="312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uli"/>
              <a:buChar char="➜"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uli"/>
              <a:buChar char="○"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uli"/>
              <a:buChar char="■"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uli"/>
              <a:buChar char="●"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uli"/>
              <a:buChar char="○"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uli"/>
              <a:buChar char="■"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uli"/>
              <a:buChar char="●"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uli"/>
              <a:buChar char="○"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uli"/>
              <a:buChar char="■"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/>
        </p:txBody>
      </p:sp>
      <p:sp>
        <p:nvSpPr>
          <p:cNvPr id="39" name="Google Shape;39;p7"/>
          <p:cNvSpPr txBox="1"/>
          <p:nvPr>
            <p:ph idx="2" type="body"/>
          </p:nvPr>
        </p:nvSpPr>
        <p:spPr>
          <a:xfrm>
            <a:off x="5840729" y="1509475"/>
            <a:ext cx="2780700" cy="312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uli"/>
              <a:buChar char="➜"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uli"/>
              <a:buChar char="○"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uli"/>
              <a:buChar char="■"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uli"/>
              <a:buChar char="●"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uli"/>
              <a:buChar char="○"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uli"/>
              <a:buChar char="■"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uli"/>
              <a:buChar char="●"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uli"/>
              <a:buChar char="○"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uli"/>
              <a:buChar char="■"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/>
        </p:txBody>
      </p:sp>
      <p:sp>
        <p:nvSpPr>
          <p:cNvPr id="40" name="Google Shape;40;p7"/>
          <p:cNvSpPr txBox="1"/>
          <p:nvPr>
            <p:ph idx="12" type="sldNum"/>
          </p:nvPr>
        </p:nvSpPr>
        <p:spPr>
          <a:xfrm>
            <a:off x="8529670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3 columns">
  <p:cSld name="TITLE_AND_TWO_COLUMNS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8"/>
          <p:cNvSpPr/>
          <p:nvPr/>
        </p:nvSpPr>
        <p:spPr>
          <a:xfrm>
            <a:off x="0" y="0"/>
            <a:ext cx="9144000" cy="5169000"/>
          </a:xfrm>
          <a:prstGeom prst="rect">
            <a:avLst/>
          </a:prstGeom>
          <a:solidFill>
            <a:srgbClr val="FFFFFF">
              <a:alpha val="2654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" name="Google Shape;43;p8"/>
          <p:cNvSpPr/>
          <p:nvPr/>
        </p:nvSpPr>
        <p:spPr>
          <a:xfrm>
            <a:off x="2380350" y="0"/>
            <a:ext cx="6763800" cy="5143500"/>
          </a:xfrm>
          <a:prstGeom prst="rect">
            <a:avLst/>
          </a:prstGeom>
          <a:solidFill>
            <a:srgbClr val="00B2FF">
              <a:alpha val="733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" name="Google Shape;44;p8"/>
          <p:cNvSpPr txBox="1"/>
          <p:nvPr>
            <p:ph idx="1" type="body"/>
          </p:nvPr>
        </p:nvSpPr>
        <p:spPr>
          <a:xfrm>
            <a:off x="2902775" y="1538525"/>
            <a:ext cx="1914900" cy="338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"/>
              <a:buChar char="➜"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"/>
              <a:buChar char="○"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"/>
              <a:buChar char="■"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"/>
              <a:buChar char="●"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"/>
              <a:buChar char="○"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"/>
              <a:buChar char="■"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"/>
              <a:buChar char="●"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"/>
              <a:buChar char="○"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"/>
              <a:buChar char="■"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/>
        </p:txBody>
      </p:sp>
      <p:sp>
        <p:nvSpPr>
          <p:cNvPr id="45" name="Google Shape;45;p8"/>
          <p:cNvSpPr txBox="1"/>
          <p:nvPr>
            <p:ph idx="2" type="body"/>
          </p:nvPr>
        </p:nvSpPr>
        <p:spPr>
          <a:xfrm>
            <a:off x="4915914" y="1538525"/>
            <a:ext cx="1914900" cy="338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➜"/>
              <a:defRPr sz="1400"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/>
        </p:txBody>
      </p:sp>
      <p:sp>
        <p:nvSpPr>
          <p:cNvPr id="46" name="Google Shape;46;p8"/>
          <p:cNvSpPr txBox="1"/>
          <p:nvPr>
            <p:ph idx="3" type="body"/>
          </p:nvPr>
        </p:nvSpPr>
        <p:spPr>
          <a:xfrm>
            <a:off x="6929053" y="1538525"/>
            <a:ext cx="1914900" cy="338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"/>
              <a:buChar char="➜"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"/>
              <a:buChar char="○"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"/>
              <a:buChar char="■"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"/>
              <a:buChar char="●"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"/>
              <a:buChar char="○"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"/>
              <a:buChar char="■"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"/>
              <a:buChar char="●"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"/>
              <a:buChar char="○"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"/>
              <a:buChar char="■"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/>
        </p:txBody>
      </p:sp>
      <p:sp>
        <p:nvSpPr>
          <p:cNvPr id="47" name="Google Shape;47;p8"/>
          <p:cNvSpPr txBox="1"/>
          <p:nvPr>
            <p:ph type="title"/>
          </p:nvPr>
        </p:nvSpPr>
        <p:spPr>
          <a:xfrm>
            <a:off x="2902775" y="302375"/>
            <a:ext cx="5718600" cy="50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/>
        </p:txBody>
      </p:sp>
      <p:sp>
        <p:nvSpPr>
          <p:cNvPr id="48" name="Google Shape;48;p8"/>
          <p:cNvSpPr txBox="1"/>
          <p:nvPr>
            <p:ph idx="12" type="sldNum"/>
          </p:nvPr>
        </p:nvSpPr>
        <p:spPr>
          <a:xfrm>
            <a:off x="8529670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9"/>
          <p:cNvSpPr/>
          <p:nvPr/>
        </p:nvSpPr>
        <p:spPr>
          <a:xfrm>
            <a:off x="0" y="0"/>
            <a:ext cx="9144000" cy="5169000"/>
          </a:xfrm>
          <a:prstGeom prst="rect">
            <a:avLst/>
          </a:prstGeom>
          <a:solidFill>
            <a:srgbClr val="FFFFFF">
              <a:alpha val="2654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" name="Google Shape;51;p9"/>
          <p:cNvSpPr/>
          <p:nvPr/>
        </p:nvSpPr>
        <p:spPr>
          <a:xfrm>
            <a:off x="1190100" y="0"/>
            <a:ext cx="6763800" cy="857400"/>
          </a:xfrm>
          <a:prstGeom prst="rect">
            <a:avLst/>
          </a:prstGeom>
          <a:solidFill>
            <a:srgbClr val="00B2FF">
              <a:alpha val="733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" name="Google Shape;52;p9"/>
          <p:cNvSpPr txBox="1"/>
          <p:nvPr>
            <p:ph type="title"/>
          </p:nvPr>
        </p:nvSpPr>
        <p:spPr>
          <a:xfrm>
            <a:off x="1190100" y="302375"/>
            <a:ext cx="6763800" cy="50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/>
        </p:txBody>
      </p:sp>
      <p:sp>
        <p:nvSpPr>
          <p:cNvPr id="53" name="Google Shape;53;p9"/>
          <p:cNvSpPr txBox="1"/>
          <p:nvPr>
            <p:ph idx="12" type="sldNum"/>
          </p:nvPr>
        </p:nvSpPr>
        <p:spPr>
          <a:xfrm>
            <a:off x="4297659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buNone/>
              <a:defRPr>
                <a:solidFill>
                  <a:srgbClr val="00B2FF"/>
                </a:solidFill>
              </a:defRPr>
            </a:lvl1pPr>
            <a:lvl2pPr lvl="1" algn="ctr">
              <a:buNone/>
              <a:defRPr>
                <a:solidFill>
                  <a:srgbClr val="00B2FF"/>
                </a:solidFill>
              </a:defRPr>
            </a:lvl2pPr>
            <a:lvl3pPr lvl="2" algn="ctr">
              <a:buNone/>
              <a:defRPr>
                <a:solidFill>
                  <a:srgbClr val="00B2FF"/>
                </a:solidFill>
              </a:defRPr>
            </a:lvl3pPr>
            <a:lvl4pPr lvl="3" algn="ctr">
              <a:buNone/>
              <a:defRPr>
                <a:solidFill>
                  <a:srgbClr val="00B2FF"/>
                </a:solidFill>
              </a:defRPr>
            </a:lvl4pPr>
            <a:lvl5pPr lvl="4" algn="ctr">
              <a:buNone/>
              <a:defRPr>
                <a:solidFill>
                  <a:srgbClr val="00B2FF"/>
                </a:solidFill>
              </a:defRPr>
            </a:lvl5pPr>
            <a:lvl6pPr lvl="5" algn="ctr">
              <a:buNone/>
              <a:defRPr>
                <a:solidFill>
                  <a:srgbClr val="00B2FF"/>
                </a:solidFill>
              </a:defRPr>
            </a:lvl6pPr>
            <a:lvl7pPr lvl="6" algn="ctr">
              <a:buNone/>
              <a:defRPr>
                <a:solidFill>
                  <a:srgbClr val="00B2FF"/>
                </a:solidFill>
              </a:defRPr>
            </a:lvl7pPr>
            <a:lvl8pPr lvl="7" algn="ctr">
              <a:buNone/>
              <a:defRPr>
                <a:solidFill>
                  <a:srgbClr val="00B2FF"/>
                </a:solidFill>
              </a:defRPr>
            </a:lvl8pPr>
            <a:lvl9pPr lvl="8" algn="ctr">
              <a:buNone/>
              <a:defRPr>
                <a:solidFill>
                  <a:srgbClr val="00B2FF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/>
          <p:nvPr/>
        </p:nvSpPr>
        <p:spPr>
          <a:xfrm>
            <a:off x="0" y="0"/>
            <a:ext cx="9144000" cy="5169000"/>
          </a:xfrm>
          <a:prstGeom prst="rect">
            <a:avLst/>
          </a:prstGeom>
          <a:solidFill>
            <a:srgbClr val="FFFFFF">
              <a:alpha val="2654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" name="Google Shape;56;p10"/>
          <p:cNvSpPr/>
          <p:nvPr/>
        </p:nvSpPr>
        <p:spPr>
          <a:xfrm>
            <a:off x="1190100" y="4470400"/>
            <a:ext cx="6763800" cy="673200"/>
          </a:xfrm>
          <a:prstGeom prst="rect">
            <a:avLst/>
          </a:prstGeom>
          <a:solidFill>
            <a:srgbClr val="00B2FF">
              <a:alpha val="733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" name="Google Shape;57;p10"/>
          <p:cNvSpPr txBox="1"/>
          <p:nvPr>
            <p:ph idx="1" type="body"/>
          </p:nvPr>
        </p:nvSpPr>
        <p:spPr>
          <a:xfrm>
            <a:off x="1190100" y="4470500"/>
            <a:ext cx="6763800" cy="67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algn="ctr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uli"/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</a:lstStyle>
          <a:p/>
        </p:txBody>
      </p:sp>
      <p:sp>
        <p:nvSpPr>
          <p:cNvPr id="58" name="Google Shape;58;p10"/>
          <p:cNvSpPr txBox="1"/>
          <p:nvPr>
            <p:ph idx="12" type="sldNum"/>
          </p:nvPr>
        </p:nvSpPr>
        <p:spPr>
          <a:xfrm>
            <a:off x="4297650" y="4934650"/>
            <a:ext cx="548700" cy="20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buNone/>
              <a:defRPr/>
            </a:lvl1pPr>
            <a:lvl2pPr lvl="1" algn="ctr">
              <a:buNone/>
              <a:defRPr/>
            </a:lvl2pPr>
            <a:lvl3pPr lvl="2" algn="ctr">
              <a:buNone/>
              <a:defRPr/>
            </a:lvl3pPr>
            <a:lvl4pPr lvl="3" algn="ctr">
              <a:buNone/>
              <a:defRPr/>
            </a:lvl4pPr>
            <a:lvl5pPr lvl="4" algn="ctr">
              <a:buNone/>
              <a:defRPr/>
            </a:lvl5pPr>
            <a:lvl6pPr lvl="5" algn="ctr">
              <a:buNone/>
              <a:defRPr/>
            </a:lvl6pPr>
            <a:lvl7pPr lvl="6" algn="ctr">
              <a:buNone/>
              <a:defRPr/>
            </a:lvl7pPr>
            <a:lvl8pPr lvl="7" algn="ctr">
              <a:buNone/>
              <a:defRPr/>
            </a:lvl8pPr>
            <a:lvl9pPr lvl="8" algn="ctr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theme" Target="../theme/theme2.xml"/><Relationship Id="rId10" Type="http://schemas.openxmlformats.org/officeDocument/2006/relationships/slideLayout" Target="../slideLayouts/slideLayout10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2.xml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11" Type="http://schemas.openxmlformats.org/officeDocument/2006/relationships/theme" Target="../theme/theme3.xml"/><Relationship Id="rId10" Type="http://schemas.openxmlformats.org/officeDocument/2006/relationships/slideLayout" Target="../slideLayouts/slideLayout20.xml"/><Relationship Id="rId9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"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idx="1" type="body"/>
          </p:nvPr>
        </p:nvSpPr>
        <p:spPr>
          <a:xfrm>
            <a:off x="2902950" y="1509475"/>
            <a:ext cx="5718600" cy="312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Muli"/>
              <a:buChar char="➜"/>
              <a:defRPr sz="2400">
                <a:solidFill>
                  <a:schemeClr val="lt1"/>
                </a:solidFill>
                <a:latin typeface="Muli"/>
                <a:ea typeface="Muli"/>
                <a:cs typeface="Muli"/>
                <a:sym typeface="Muli"/>
              </a:defRPr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uli"/>
              <a:buChar char="○"/>
              <a:defRPr sz="2400">
                <a:solidFill>
                  <a:schemeClr val="lt1"/>
                </a:solidFill>
                <a:latin typeface="Muli"/>
                <a:ea typeface="Muli"/>
                <a:cs typeface="Muli"/>
                <a:sym typeface="Muli"/>
              </a:defRPr>
            </a:lvl2pPr>
            <a:lvl3pPr indent="-381000" lvl="2" marL="1371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uli"/>
              <a:buChar char="■"/>
              <a:defRPr sz="2400">
                <a:solidFill>
                  <a:schemeClr val="lt1"/>
                </a:solidFill>
                <a:latin typeface="Muli"/>
                <a:ea typeface="Muli"/>
                <a:cs typeface="Muli"/>
                <a:sym typeface="Muli"/>
              </a:defRPr>
            </a:lvl3pPr>
            <a:lvl4pPr indent="-381000" lvl="3" marL="1828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uli"/>
              <a:buChar char="●"/>
              <a:defRPr sz="2400">
                <a:solidFill>
                  <a:schemeClr val="lt1"/>
                </a:solidFill>
                <a:latin typeface="Muli"/>
                <a:ea typeface="Muli"/>
                <a:cs typeface="Muli"/>
                <a:sym typeface="Muli"/>
              </a:defRPr>
            </a:lvl4pPr>
            <a:lvl5pPr indent="-381000" lvl="4" marL="22860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uli"/>
              <a:buChar char="○"/>
              <a:defRPr sz="2400">
                <a:solidFill>
                  <a:schemeClr val="lt1"/>
                </a:solidFill>
                <a:latin typeface="Muli"/>
                <a:ea typeface="Muli"/>
                <a:cs typeface="Muli"/>
                <a:sym typeface="Muli"/>
              </a:defRPr>
            </a:lvl5pPr>
            <a:lvl6pPr indent="-381000" lvl="5" marL="2743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uli"/>
              <a:buChar char="■"/>
              <a:defRPr sz="2400">
                <a:solidFill>
                  <a:schemeClr val="lt1"/>
                </a:solidFill>
                <a:latin typeface="Muli"/>
                <a:ea typeface="Muli"/>
                <a:cs typeface="Muli"/>
                <a:sym typeface="Muli"/>
              </a:defRPr>
            </a:lvl6pPr>
            <a:lvl7pPr indent="-381000" lvl="6" marL="32004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uli"/>
              <a:buChar char="●"/>
              <a:defRPr sz="2400">
                <a:solidFill>
                  <a:schemeClr val="lt1"/>
                </a:solidFill>
                <a:latin typeface="Muli"/>
                <a:ea typeface="Muli"/>
                <a:cs typeface="Muli"/>
                <a:sym typeface="Muli"/>
              </a:defRPr>
            </a:lvl7pPr>
            <a:lvl8pPr indent="-381000" lvl="7" marL="3657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uli"/>
              <a:buChar char="○"/>
              <a:defRPr sz="2400">
                <a:solidFill>
                  <a:schemeClr val="lt1"/>
                </a:solidFill>
                <a:latin typeface="Muli"/>
                <a:ea typeface="Muli"/>
                <a:cs typeface="Muli"/>
                <a:sym typeface="Muli"/>
              </a:defRPr>
            </a:lvl8pPr>
            <a:lvl9pPr indent="-381000" lvl="8" marL="411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uli"/>
              <a:buChar char="■"/>
              <a:defRPr sz="2400">
                <a:solidFill>
                  <a:schemeClr val="lt1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type="title"/>
          </p:nvPr>
        </p:nvSpPr>
        <p:spPr>
          <a:xfrm>
            <a:off x="2902775" y="302375"/>
            <a:ext cx="5718600" cy="50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chemeClr val="lt1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chemeClr val="lt1"/>
                </a:solidFill>
                <a:latin typeface="Muli"/>
                <a:ea typeface="Muli"/>
                <a:cs typeface="Muli"/>
                <a:sym typeface="Muli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chemeClr val="lt1"/>
                </a:solidFill>
                <a:latin typeface="Muli"/>
                <a:ea typeface="Muli"/>
                <a:cs typeface="Muli"/>
                <a:sym typeface="Muli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chemeClr val="lt1"/>
                </a:solidFill>
                <a:latin typeface="Muli"/>
                <a:ea typeface="Muli"/>
                <a:cs typeface="Muli"/>
                <a:sym typeface="Muli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chemeClr val="lt1"/>
                </a:solidFill>
                <a:latin typeface="Muli"/>
                <a:ea typeface="Muli"/>
                <a:cs typeface="Muli"/>
                <a:sym typeface="Muli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chemeClr val="lt1"/>
                </a:solidFill>
                <a:latin typeface="Muli"/>
                <a:ea typeface="Muli"/>
                <a:cs typeface="Muli"/>
                <a:sym typeface="Muli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chemeClr val="lt1"/>
                </a:solidFill>
                <a:latin typeface="Muli"/>
                <a:ea typeface="Muli"/>
                <a:cs typeface="Muli"/>
                <a:sym typeface="Muli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chemeClr val="lt1"/>
                </a:solidFill>
                <a:latin typeface="Muli"/>
                <a:ea typeface="Muli"/>
                <a:cs typeface="Muli"/>
                <a:sym typeface="Mul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chemeClr val="lt1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529670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lt1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algn="r">
              <a:buNone/>
              <a:defRPr sz="1000">
                <a:solidFill>
                  <a:schemeClr val="lt1"/>
                </a:solidFill>
                <a:latin typeface="Muli"/>
                <a:ea typeface="Muli"/>
                <a:cs typeface="Muli"/>
                <a:sym typeface="Muli"/>
              </a:defRPr>
            </a:lvl2pPr>
            <a:lvl3pPr lvl="2" algn="r">
              <a:buNone/>
              <a:defRPr sz="1000">
                <a:solidFill>
                  <a:schemeClr val="lt1"/>
                </a:solidFill>
                <a:latin typeface="Muli"/>
                <a:ea typeface="Muli"/>
                <a:cs typeface="Muli"/>
                <a:sym typeface="Muli"/>
              </a:defRPr>
            </a:lvl3pPr>
            <a:lvl4pPr lvl="3" algn="r">
              <a:buNone/>
              <a:defRPr sz="1000">
                <a:solidFill>
                  <a:schemeClr val="lt1"/>
                </a:solidFill>
                <a:latin typeface="Muli"/>
                <a:ea typeface="Muli"/>
                <a:cs typeface="Muli"/>
                <a:sym typeface="Muli"/>
              </a:defRPr>
            </a:lvl4pPr>
            <a:lvl5pPr lvl="4" algn="r">
              <a:buNone/>
              <a:defRPr sz="1000">
                <a:solidFill>
                  <a:schemeClr val="lt1"/>
                </a:solidFill>
                <a:latin typeface="Muli"/>
                <a:ea typeface="Muli"/>
                <a:cs typeface="Muli"/>
                <a:sym typeface="Muli"/>
              </a:defRPr>
            </a:lvl5pPr>
            <a:lvl6pPr lvl="5" algn="r">
              <a:buNone/>
              <a:defRPr sz="1000">
                <a:solidFill>
                  <a:schemeClr val="lt1"/>
                </a:solidFill>
                <a:latin typeface="Muli"/>
                <a:ea typeface="Muli"/>
                <a:cs typeface="Muli"/>
                <a:sym typeface="Muli"/>
              </a:defRPr>
            </a:lvl6pPr>
            <a:lvl7pPr lvl="6" algn="r">
              <a:buNone/>
              <a:defRPr sz="1000">
                <a:solidFill>
                  <a:schemeClr val="lt1"/>
                </a:solidFill>
                <a:latin typeface="Muli"/>
                <a:ea typeface="Muli"/>
                <a:cs typeface="Muli"/>
                <a:sym typeface="Muli"/>
              </a:defRPr>
            </a:lvl7pPr>
            <a:lvl8pPr lvl="7" algn="r">
              <a:buNone/>
              <a:defRPr sz="1000">
                <a:solidFill>
                  <a:schemeClr val="lt1"/>
                </a:solidFill>
                <a:latin typeface="Muli"/>
                <a:ea typeface="Muli"/>
                <a:cs typeface="Muli"/>
                <a:sym typeface="Muli"/>
              </a:defRPr>
            </a:lvl8pPr>
            <a:lvl9pPr lvl="8" algn="r">
              <a:buNone/>
              <a:defRPr sz="1000">
                <a:solidFill>
                  <a:schemeClr val="lt1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">
    <p:bg>
      <p:bgPr>
        <a:solidFill>
          <a:srgbClr val="FFFFFF"/>
        </a:solid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/>
          <p:nvPr>
            <p:ph idx="1" type="body"/>
          </p:nvPr>
        </p:nvSpPr>
        <p:spPr>
          <a:xfrm>
            <a:off x="2902950" y="1509475"/>
            <a:ext cx="5718600" cy="312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Muli"/>
              <a:buChar char="➜"/>
              <a:defRPr sz="24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uli"/>
              <a:buChar char="○"/>
              <a:defRPr sz="24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2pPr>
            <a:lvl3pPr indent="-381000" lvl="2" marL="13716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uli"/>
              <a:buChar char="■"/>
              <a:defRPr sz="24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3pPr>
            <a:lvl4pPr indent="-381000" lvl="3" marL="18288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uli"/>
              <a:buChar char="●"/>
              <a:defRPr sz="24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4pPr>
            <a:lvl5pPr indent="-381000" lvl="4" marL="22860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uli"/>
              <a:buChar char="○"/>
              <a:defRPr sz="24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5pPr>
            <a:lvl6pPr indent="-381000" lvl="5" marL="2743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uli"/>
              <a:buChar char="■"/>
              <a:defRPr sz="24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6pPr>
            <a:lvl7pPr indent="-381000" lvl="6" marL="32004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uli"/>
              <a:buChar char="●"/>
              <a:defRPr sz="24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7pPr>
            <a:lvl8pPr indent="-381000" lvl="7" marL="36576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uli"/>
              <a:buChar char="○"/>
              <a:defRPr sz="24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8pPr>
            <a:lvl9pPr indent="-381000" lvl="8" marL="41148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uli"/>
              <a:buChar char="■"/>
              <a:defRPr sz="24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/>
        </p:txBody>
      </p:sp>
      <p:sp>
        <p:nvSpPr>
          <p:cNvPr id="63" name="Google Shape;63;p12"/>
          <p:cNvSpPr txBox="1"/>
          <p:nvPr>
            <p:ph type="title"/>
          </p:nvPr>
        </p:nvSpPr>
        <p:spPr>
          <a:xfrm>
            <a:off x="2902775" y="302375"/>
            <a:ext cx="5718600" cy="50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/>
        </p:txBody>
      </p:sp>
      <p:sp>
        <p:nvSpPr>
          <p:cNvPr id="64" name="Google Shape;64;p12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buNone/>
              <a:defRPr sz="13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algn="r">
              <a:buNone/>
              <a:defRPr sz="13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2pPr>
            <a:lvl3pPr lvl="2" algn="r">
              <a:buNone/>
              <a:defRPr sz="13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3pPr>
            <a:lvl4pPr lvl="3" algn="r">
              <a:buNone/>
              <a:defRPr sz="13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4pPr>
            <a:lvl5pPr lvl="4" algn="r">
              <a:buNone/>
              <a:defRPr sz="13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5pPr>
            <a:lvl6pPr lvl="5" algn="r">
              <a:buNone/>
              <a:defRPr sz="13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6pPr>
            <a:lvl7pPr lvl="6" algn="r">
              <a:buNone/>
              <a:defRPr sz="13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7pPr>
            <a:lvl8pPr lvl="7" algn="r">
              <a:buNone/>
              <a:defRPr sz="13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8pPr>
            <a:lvl9pPr lvl="8" algn="r">
              <a:buNone/>
              <a:defRPr sz="13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6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0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1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4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0.jpg"/><Relationship Id="rId4" Type="http://schemas.openxmlformats.org/officeDocument/2006/relationships/hyperlink" Target="http://slidemodel.com" TargetMode="Externa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1.jpg"/><Relationship Id="rId4" Type="http://schemas.openxmlformats.org/officeDocument/2006/relationships/image" Target="../media/image19.png"/><Relationship Id="rId5" Type="http://schemas.openxmlformats.org/officeDocument/2006/relationships/hyperlink" Target="http://slidemodel.com" TargetMode="Externa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6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5.jpg"/><Relationship Id="rId4" Type="http://schemas.openxmlformats.org/officeDocument/2006/relationships/image" Target="../media/image43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44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8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3.jpg"/><Relationship Id="rId4" Type="http://schemas.openxmlformats.org/officeDocument/2006/relationships/slide" Target="/ppt/slides/slide28.xml"/><Relationship Id="rId5" Type="http://schemas.openxmlformats.org/officeDocument/2006/relationships/hyperlink" Target="http://www.slidescarnival.com/help-use-presentation-template" TargetMode="External"/><Relationship Id="rId6" Type="http://schemas.openxmlformats.org/officeDocument/2006/relationships/hyperlink" Target="http://www.slidescarnival.com/copyright-and-legal-information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7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41.jpg"/><Relationship Id="rId4" Type="http://schemas.openxmlformats.org/officeDocument/2006/relationships/hyperlink" Target="http://www.google.com/sheets/about/" TargetMode="External"/><Relationship Id="rId5" Type="http://schemas.openxmlformats.org/officeDocument/2006/relationships/image" Target="../media/image22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40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39.jpg"/><Relationship Id="rId4" Type="http://schemas.openxmlformats.org/officeDocument/2006/relationships/hyperlink" Target="http://www.slidescarnival.com/" TargetMode="External"/><Relationship Id="rId5" Type="http://schemas.openxmlformats.org/officeDocument/2006/relationships/hyperlink" Target="http://deathtothestockphoto.com/" TargetMode="External"/><Relationship Id="rId6" Type="http://schemas.openxmlformats.org/officeDocument/2006/relationships/hyperlink" Target="http://deathtothestockphoto.com/wp-content/uploads/DeathtotheStockPhoto-License.pdf" TargetMode="Externa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42.jpg"/><Relationship Id="rId4" Type="http://schemas.openxmlformats.org/officeDocument/2006/relationships/hyperlink" Target="https://www.fontsquirrel.com/fonts/muli" TargetMode="Externa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8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0.xml"/><Relationship Id="rId3" Type="http://schemas.openxmlformats.org/officeDocument/2006/relationships/hyperlink" Target="https://twitter.com/googledocs/status/730087240156643328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9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2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5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7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3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4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3"/>
          <p:cNvSpPr txBox="1"/>
          <p:nvPr>
            <p:ph type="title"/>
          </p:nvPr>
        </p:nvSpPr>
        <p:spPr>
          <a:xfrm>
            <a:off x="2747950" y="747775"/>
            <a:ext cx="3648000" cy="36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YOUR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TITLE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32"/>
          <p:cNvSpPr txBox="1"/>
          <p:nvPr>
            <p:ph type="title"/>
          </p:nvPr>
        </p:nvSpPr>
        <p:spPr>
          <a:xfrm>
            <a:off x="5128375" y="302375"/>
            <a:ext cx="3493200" cy="50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PICTURE IS WORTH A THOUSAND WORDS</a:t>
            </a:r>
            <a:endParaRPr/>
          </a:p>
        </p:txBody>
      </p:sp>
      <p:sp>
        <p:nvSpPr>
          <p:cNvPr id="198" name="Google Shape;198;p32"/>
          <p:cNvSpPr txBox="1"/>
          <p:nvPr>
            <p:ph idx="1" type="body"/>
          </p:nvPr>
        </p:nvSpPr>
        <p:spPr>
          <a:xfrm>
            <a:off x="5128482" y="1509475"/>
            <a:ext cx="3493200" cy="312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A complex idea can be conveyed with just a single still image, namely making it possible to absorb large amounts of data quickly.</a:t>
            </a:r>
            <a:endParaRPr sz="2000"/>
          </a:p>
        </p:txBody>
      </p:sp>
      <p:sp>
        <p:nvSpPr>
          <p:cNvPr id="199" name="Google Shape;199;p32"/>
          <p:cNvSpPr txBox="1"/>
          <p:nvPr>
            <p:ph idx="12" type="sldNum"/>
          </p:nvPr>
        </p:nvSpPr>
        <p:spPr>
          <a:xfrm>
            <a:off x="8529670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33"/>
          <p:cNvSpPr txBox="1"/>
          <p:nvPr>
            <p:ph idx="4294967295" type="title"/>
          </p:nvPr>
        </p:nvSpPr>
        <p:spPr>
          <a:xfrm>
            <a:off x="0" y="1461375"/>
            <a:ext cx="4484400" cy="2220600"/>
          </a:xfrm>
          <a:prstGeom prst="rect">
            <a:avLst/>
          </a:prstGeom>
          <a:solidFill>
            <a:srgbClr val="00B2FF">
              <a:alpha val="73330"/>
            </a:srgbClr>
          </a:solidFill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"/>
              <a:t>Want big impact?</a:t>
            </a:r>
            <a:endParaRPr b="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USE BIG IMAGE</a:t>
            </a:r>
            <a:endParaRPr sz="2000"/>
          </a:p>
        </p:txBody>
      </p:sp>
      <p:sp>
        <p:nvSpPr>
          <p:cNvPr id="205" name="Google Shape;205;p33"/>
          <p:cNvSpPr txBox="1"/>
          <p:nvPr>
            <p:ph idx="12" type="sldNum"/>
          </p:nvPr>
        </p:nvSpPr>
        <p:spPr>
          <a:xfrm>
            <a:off x="8529670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34"/>
          <p:cNvSpPr txBox="1"/>
          <p:nvPr>
            <p:ph type="title"/>
          </p:nvPr>
        </p:nvSpPr>
        <p:spPr>
          <a:xfrm>
            <a:off x="1190100" y="302375"/>
            <a:ext cx="6763800" cy="50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CHARTS TO EXPLAIN YOUR IDEAS</a:t>
            </a:r>
            <a:endParaRPr/>
          </a:p>
        </p:txBody>
      </p:sp>
      <p:sp>
        <p:nvSpPr>
          <p:cNvPr id="211" name="Google Shape;211;p34"/>
          <p:cNvSpPr/>
          <p:nvPr/>
        </p:nvSpPr>
        <p:spPr>
          <a:xfrm>
            <a:off x="3265050" y="1665625"/>
            <a:ext cx="2613900" cy="2613900"/>
          </a:xfrm>
          <a:prstGeom prst="donut">
            <a:avLst>
              <a:gd fmla="val 8161" name="adj"/>
            </a:avLst>
          </a:prstGeom>
          <a:solidFill>
            <a:srgbClr val="00B2FF">
              <a:alpha val="733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00B2FF"/>
                </a:solidFill>
                <a:latin typeface="Muli"/>
                <a:ea typeface="Muli"/>
                <a:cs typeface="Muli"/>
                <a:sym typeface="Muli"/>
              </a:rPr>
              <a:t>Gray</a:t>
            </a:r>
            <a:endParaRPr b="1" sz="1800">
              <a:solidFill>
                <a:srgbClr val="00B2FF"/>
              </a:solidFill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212" name="Google Shape;212;p34"/>
          <p:cNvSpPr/>
          <p:nvPr/>
        </p:nvSpPr>
        <p:spPr>
          <a:xfrm>
            <a:off x="5322450" y="1665625"/>
            <a:ext cx="2613900" cy="2613900"/>
          </a:xfrm>
          <a:prstGeom prst="donut">
            <a:avLst>
              <a:gd fmla="val 8161" name="adj"/>
            </a:avLst>
          </a:prstGeom>
          <a:solidFill>
            <a:srgbClr val="00B2FF">
              <a:alpha val="530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00B2FF"/>
                </a:solidFill>
                <a:latin typeface="Muli"/>
                <a:ea typeface="Muli"/>
                <a:cs typeface="Muli"/>
                <a:sym typeface="Muli"/>
              </a:rPr>
              <a:t>Black</a:t>
            </a:r>
            <a:endParaRPr b="1" sz="1800">
              <a:solidFill>
                <a:srgbClr val="00B2FF"/>
              </a:solidFill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213" name="Google Shape;213;p34"/>
          <p:cNvSpPr/>
          <p:nvPr/>
        </p:nvSpPr>
        <p:spPr>
          <a:xfrm>
            <a:off x="1207650" y="1665625"/>
            <a:ext cx="2613900" cy="2613900"/>
          </a:xfrm>
          <a:prstGeom prst="donut">
            <a:avLst>
              <a:gd fmla="val 8161" name="adj"/>
            </a:avLst>
          </a:prstGeom>
          <a:solidFill>
            <a:srgbClr val="00B2FF">
              <a:alpha val="530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00B2FF"/>
                </a:solidFill>
                <a:latin typeface="Muli"/>
                <a:ea typeface="Muli"/>
                <a:cs typeface="Muli"/>
                <a:sym typeface="Muli"/>
              </a:rPr>
              <a:t>White</a:t>
            </a:r>
            <a:endParaRPr b="1" sz="1800">
              <a:solidFill>
                <a:srgbClr val="00B2FF"/>
              </a:solidFill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214" name="Google Shape;214;p34"/>
          <p:cNvSpPr txBox="1"/>
          <p:nvPr>
            <p:ph idx="12" type="sldNum"/>
          </p:nvPr>
        </p:nvSpPr>
        <p:spPr>
          <a:xfrm>
            <a:off x="4297659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35"/>
          <p:cNvSpPr txBox="1"/>
          <p:nvPr>
            <p:ph type="title"/>
          </p:nvPr>
        </p:nvSpPr>
        <p:spPr>
          <a:xfrm>
            <a:off x="1190100" y="302375"/>
            <a:ext cx="6763800" cy="50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INFOGRAPHICS TO SHOW DATA</a:t>
            </a:r>
            <a:endParaRPr/>
          </a:p>
        </p:txBody>
      </p:sp>
      <p:sp>
        <p:nvSpPr>
          <p:cNvPr id="220" name="Google Shape;220;p35"/>
          <p:cNvSpPr/>
          <p:nvPr/>
        </p:nvSpPr>
        <p:spPr>
          <a:xfrm>
            <a:off x="1978345" y="1423474"/>
            <a:ext cx="5201700" cy="821100"/>
          </a:xfrm>
          <a:custGeom>
            <a:rect b="b" l="l" r="r" t="t"/>
            <a:pathLst>
              <a:path extrusionOk="0" h="120000" w="120000">
                <a:moveTo>
                  <a:pt x="0" y="1634"/>
                </a:moveTo>
                <a:cubicBezTo>
                  <a:pt x="10197" y="31315"/>
                  <a:pt x="20394" y="60996"/>
                  <a:pt x="30296" y="69425"/>
                </a:cubicBezTo>
                <a:cubicBezTo>
                  <a:pt x="40197" y="77854"/>
                  <a:pt x="49506" y="63507"/>
                  <a:pt x="59407" y="52208"/>
                </a:cubicBezTo>
                <a:cubicBezTo>
                  <a:pt x="69308" y="40910"/>
                  <a:pt x="79605" y="-9663"/>
                  <a:pt x="89703" y="1634"/>
                </a:cubicBezTo>
                <a:cubicBezTo>
                  <a:pt x="99802" y="12933"/>
                  <a:pt x="120000" y="120000"/>
                  <a:pt x="120000" y="120000"/>
                </a:cubicBezTo>
                <a:lnTo>
                  <a:pt x="120000" y="120000"/>
                </a:lnTo>
              </a:path>
            </a:pathLst>
          </a:custGeom>
          <a:noFill/>
          <a:ln cap="flat" cmpd="sng" w="19050">
            <a:solidFill>
              <a:srgbClr val="00B2FF"/>
            </a:solidFill>
            <a:prstDash val="dash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35"/>
          <p:cNvSpPr/>
          <p:nvPr/>
        </p:nvSpPr>
        <p:spPr>
          <a:xfrm>
            <a:off x="1978345" y="1423475"/>
            <a:ext cx="447900" cy="1712700"/>
          </a:xfrm>
          <a:prstGeom prst="rtTriangle">
            <a:avLst/>
          </a:prstGeom>
          <a:solidFill>
            <a:srgbClr val="1155CC">
              <a:alpha val="4269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35"/>
          <p:cNvSpPr/>
          <p:nvPr/>
        </p:nvSpPr>
        <p:spPr>
          <a:xfrm flipH="1">
            <a:off x="1535853" y="1423475"/>
            <a:ext cx="447900" cy="1712700"/>
          </a:xfrm>
          <a:prstGeom prst="rtTriangle">
            <a:avLst/>
          </a:prstGeom>
          <a:solidFill>
            <a:srgbClr val="00B2FF">
              <a:alpha val="5308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35"/>
          <p:cNvSpPr/>
          <p:nvPr/>
        </p:nvSpPr>
        <p:spPr>
          <a:xfrm>
            <a:off x="3262288" y="1899280"/>
            <a:ext cx="447600" cy="1245300"/>
          </a:xfrm>
          <a:prstGeom prst="rtTriangle">
            <a:avLst/>
          </a:prstGeom>
          <a:solidFill>
            <a:srgbClr val="1155CC">
              <a:alpha val="4269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35"/>
          <p:cNvSpPr/>
          <p:nvPr/>
        </p:nvSpPr>
        <p:spPr>
          <a:xfrm flipH="1">
            <a:off x="2818998" y="1899280"/>
            <a:ext cx="447600" cy="1245300"/>
          </a:xfrm>
          <a:prstGeom prst="rtTriangle">
            <a:avLst/>
          </a:prstGeom>
          <a:solidFill>
            <a:srgbClr val="00B2FF">
              <a:alpha val="5308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35"/>
          <p:cNvSpPr/>
          <p:nvPr/>
        </p:nvSpPr>
        <p:spPr>
          <a:xfrm>
            <a:off x="4542979" y="1764468"/>
            <a:ext cx="447600" cy="1379700"/>
          </a:xfrm>
          <a:prstGeom prst="rtTriangle">
            <a:avLst/>
          </a:prstGeom>
          <a:solidFill>
            <a:srgbClr val="1155CC">
              <a:alpha val="4269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35"/>
          <p:cNvSpPr/>
          <p:nvPr/>
        </p:nvSpPr>
        <p:spPr>
          <a:xfrm flipH="1">
            <a:off x="4099688" y="1764468"/>
            <a:ext cx="447600" cy="1379700"/>
          </a:xfrm>
          <a:prstGeom prst="rtTriangle">
            <a:avLst/>
          </a:prstGeom>
          <a:solidFill>
            <a:srgbClr val="00B2FF">
              <a:alpha val="5308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35"/>
          <p:cNvSpPr/>
          <p:nvPr/>
        </p:nvSpPr>
        <p:spPr>
          <a:xfrm>
            <a:off x="5828721" y="1423475"/>
            <a:ext cx="447300" cy="1712700"/>
          </a:xfrm>
          <a:prstGeom prst="rtTriangle">
            <a:avLst/>
          </a:prstGeom>
          <a:solidFill>
            <a:srgbClr val="1155CC">
              <a:alpha val="4269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35"/>
          <p:cNvSpPr/>
          <p:nvPr/>
        </p:nvSpPr>
        <p:spPr>
          <a:xfrm flipH="1">
            <a:off x="5385343" y="1423475"/>
            <a:ext cx="447300" cy="1712700"/>
          </a:xfrm>
          <a:prstGeom prst="rtTriangle">
            <a:avLst/>
          </a:prstGeom>
          <a:solidFill>
            <a:srgbClr val="00B2FF">
              <a:alpha val="5308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35"/>
          <p:cNvSpPr/>
          <p:nvPr/>
        </p:nvSpPr>
        <p:spPr>
          <a:xfrm>
            <a:off x="7161184" y="2204422"/>
            <a:ext cx="447000" cy="927900"/>
          </a:xfrm>
          <a:prstGeom prst="rtTriangle">
            <a:avLst/>
          </a:prstGeom>
          <a:solidFill>
            <a:srgbClr val="1155CC">
              <a:alpha val="4269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35"/>
          <p:cNvSpPr/>
          <p:nvPr/>
        </p:nvSpPr>
        <p:spPr>
          <a:xfrm flipH="1">
            <a:off x="6717806" y="2204422"/>
            <a:ext cx="447000" cy="927900"/>
          </a:xfrm>
          <a:prstGeom prst="rtTriangle">
            <a:avLst/>
          </a:prstGeom>
          <a:solidFill>
            <a:srgbClr val="00B2FF">
              <a:alpha val="5308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35"/>
          <p:cNvSpPr/>
          <p:nvPr/>
        </p:nvSpPr>
        <p:spPr>
          <a:xfrm>
            <a:off x="1535700" y="3220930"/>
            <a:ext cx="896100" cy="811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800" u="none" cap="none" strike="noStrike">
                <a:solidFill>
                  <a:srgbClr val="00B2FF"/>
                </a:solidFill>
                <a:latin typeface="Muli"/>
                <a:ea typeface="Muli"/>
                <a:cs typeface="Muli"/>
                <a:sym typeface="Muli"/>
              </a:rPr>
              <a:t>87%</a:t>
            </a:r>
            <a:endParaRPr sz="1800">
              <a:solidFill>
                <a:srgbClr val="00B2FF"/>
              </a:solidFill>
              <a:latin typeface="Muli"/>
              <a:ea typeface="Muli"/>
              <a:cs typeface="Muli"/>
              <a:sym typeface="Mul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595959"/>
                </a:solidFill>
                <a:latin typeface="Muli"/>
                <a:ea typeface="Muli"/>
                <a:cs typeface="Muli"/>
                <a:sym typeface="Muli"/>
              </a:rPr>
              <a:t>Enter text here. </a:t>
            </a:r>
            <a:endParaRPr sz="1200"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232" name="Google Shape;232;p35"/>
          <p:cNvSpPr/>
          <p:nvPr/>
        </p:nvSpPr>
        <p:spPr>
          <a:xfrm>
            <a:off x="2819094" y="3220930"/>
            <a:ext cx="890400" cy="811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800" u="none" cap="none" strike="noStrike">
                <a:solidFill>
                  <a:srgbClr val="00B2FF"/>
                </a:solidFill>
                <a:latin typeface="Muli"/>
                <a:ea typeface="Muli"/>
                <a:cs typeface="Muli"/>
                <a:sym typeface="Muli"/>
              </a:rPr>
              <a:t>50%</a:t>
            </a:r>
            <a:endParaRPr b="1" i="0" sz="1800" u="none" cap="none" strike="noStrike">
              <a:solidFill>
                <a:srgbClr val="00B2FF"/>
              </a:solidFill>
              <a:latin typeface="Muli"/>
              <a:ea typeface="Muli"/>
              <a:cs typeface="Muli"/>
              <a:sym typeface="Mul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595959"/>
                </a:solidFill>
                <a:latin typeface="Muli"/>
                <a:ea typeface="Muli"/>
                <a:cs typeface="Muli"/>
                <a:sym typeface="Muli"/>
              </a:rPr>
              <a:t>Enter text here. </a:t>
            </a:r>
            <a:endParaRPr sz="1200"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233" name="Google Shape;233;p35"/>
          <p:cNvSpPr/>
          <p:nvPr/>
        </p:nvSpPr>
        <p:spPr>
          <a:xfrm>
            <a:off x="4097080" y="3234120"/>
            <a:ext cx="893100" cy="811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800" u="none" cap="none" strike="noStrike">
                <a:solidFill>
                  <a:srgbClr val="00B2FF"/>
                </a:solidFill>
                <a:latin typeface="Muli"/>
                <a:ea typeface="Muli"/>
                <a:cs typeface="Muli"/>
                <a:sym typeface="Muli"/>
              </a:rPr>
              <a:t>55%</a:t>
            </a:r>
            <a:endParaRPr b="1" i="0" sz="1800" u="none" cap="none" strike="noStrike">
              <a:solidFill>
                <a:srgbClr val="00B2FF"/>
              </a:solidFill>
              <a:latin typeface="Muli"/>
              <a:ea typeface="Muli"/>
              <a:cs typeface="Muli"/>
              <a:sym typeface="Mul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595959"/>
                </a:solidFill>
                <a:latin typeface="Muli"/>
                <a:ea typeface="Muli"/>
                <a:cs typeface="Muli"/>
                <a:sym typeface="Muli"/>
              </a:rPr>
              <a:t>Enter text here. </a:t>
            </a:r>
            <a:endParaRPr sz="1200"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234" name="Google Shape;234;p35"/>
          <p:cNvSpPr/>
          <p:nvPr/>
        </p:nvSpPr>
        <p:spPr>
          <a:xfrm>
            <a:off x="5385332" y="3234120"/>
            <a:ext cx="890400" cy="811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800" u="none" cap="none" strike="noStrike">
                <a:solidFill>
                  <a:srgbClr val="00B2FF"/>
                </a:solidFill>
                <a:latin typeface="Muli"/>
                <a:ea typeface="Muli"/>
                <a:cs typeface="Muli"/>
                <a:sym typeface="Muli"/>
              </a:rPr>
              <a:t>88%</a:t>
            </a:r>
            <a:endParaRPr sz="1800">
              <a:solidFill>
                <a:srgbClr val="00B2FF"/>
              </a:solidFill>
              <a:latin typeface="Muli"/>
              <a:ea typeface="Muli"/>
              <a:cs typeface="Muli"/>
              <a:sym typeface="Mul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595959"/>
                </a:solidFill>
                <a:latin typeface="Muli"/>
                <a:ea typeface="Muli"/>
                <a:cs typeface="Muli"/>
                <a:sym typeface="Muli"/>
              </a:rPr>
              <a:t>Enter text here. </a:t>
            </a:r>
            <a:endParaRPr sz="1200"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235" name="Google Shape;235;p35"/>
          <p:cNvSpPr/>
          <p:nvPr/>
        </p:nvSpPr>
        <p:spPr>
          <a:xfrm>
            <a:off x="6751286" y="3220930"/>
            <a:ext cx="856800" cy="811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800" u="none" cap="none" strike="noStrike">
                <a:solidFill>
                  <a:srgbClr val="00B2FF"/>
                </a:solidFill>
                <a:latin typeface="Muli"/>
                <a:ea typeface="Muli"/>
                <a:cs typeface="Muli"/>
                <a:sym typeface="Muli"/>
              </a:rPr>
              <a:t>30%</a:t>
            </a:r>
            <a:endParaRPr b="1" i="0" sz="1800" u="none" cap="none" strike="noStrike">
              <a:solidFill>
                <a:srgbClr val="00B2FF"/>
              </a:solidFill>
              <a:latin typeface="Muli"/>
              <a:ea typeface="Muli"/>
              <a:cs typeface="Muli"/>
              <a:sym typeface="Mul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595959"/>
                </a:solidFill>
                <a:latin typeface="Muli"/>
                <a:ea typeface="Muli"/>
                <a:cs typeface="Muli"/>
                <a:sym typeface="Muli"/>
              </a:rPr>
              <a:t>Enter text here. </a:t>
            </a:r>
            <a:endParaRPr sz="1200"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236" name="Google Shape;236;p35"/>
          <p:cNvSpPr txBox="1"/>
          <p:nvPr/>
        </p:nvSpPr>
        <p:spPr>
          <a:xfrm>
            <a:off x="5986675" y="4684500"/>
            <a:ext cx="2859300" cy="45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00B2FF"/>
                </a:solidFill>
                <a:latin typeface="Varela Round"/>
                <a:ea typeface="Varela Round"/>
                <a:cs typeface="Varela Round"/>
                <a:sym typeface="Varela Round"/>
              </a:rPr>
              <a:t>Diagram featured by </a:t>
            </a:r>
            <a:r>
              <a:rPr b="1" lang="en" sz="1000" u="sng">
                <a:solidFill>
                  <a:srgbClr val="00B2FF"/>
                </a:solidFill>
                <a:latin typeface="Varela Round"/>
                <a:ea typeface="Varela Round"/>
                <a:cs typeface="Varela Round"/>
                <a:sym typeface="Varela Round"/>
                <a:hlinkClick r:id="rId4"/>
              </a:rPr>
              <a:t>http://slidemodel.com</a:t>
            </a:r>
            <a:endParaRPr sz="1000">
              <a:solidFill>
                <a:srgbClr val="00B2FF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  <p:sp>
        <p:nvSpPr>
          <p:cNvPr id="237" name="Google Shape;237;p3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36"/>
          <p:cNvSpPr/>
          <p:nvPr/>
        </p:nvSpPr>
        <p:spPr>
          <a:xfrm>
            <a:off x="5093088" y="1571081"/>
            <a:ext cx="2202600" cy="517200"/>
          </a:xfrm>
          <a:custGeom>
            <a:rect b="b" l="l" r="r" t="t"/>
            <a:pathLst>
              <a:path extrusionOk="0" h="120000" w="120000">
                <a:moveTo>
                  <a:pt x="120000" y="59619"/>
                </a:moveTo>
                <a:lnTo>
                  <a:pt x="111205" y="0"/>
                </a:lnTo>
                <a:lnTo>
                  <a:pt x="93550" y="0"/>
                </a:lnTo>
                <a:lnTo>
                  <a:pt x="0" y="761"/>
                </a:lnTo>
                <a:lnTo>
                  <a:pt x="0" y="120000"/>
                </a:lnTo>
                <a:lnTo>
                  <a:pt x="104495" y="118985"/>
                </a:lnTo>
                <a:lnTo>
                  <a:pt x="111205" y="118985"/>
                </a:lnTo>
                <a:lnTo>
                  <a:pt x="120000" y="59619"/>
                </a:lnTo>
                <a:close/>
              </a:path>
            </a:pathLst>
          </a:custGeom>
          <a:solidFill>
            <a:srgbClr val="1155CC">
              <a:alpha val="4269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p36"/>
          <p:cNvSpPr/>
          <p:nvPr/>
        </p:nvSpPr>
        <p:spPr>
          <a:xfrm>
            <a:off x="1939962" y="1249500"/>
            <a:ext cx="2478000" cy="439500"/>
          </a:xfrm>
          <a:custGeom>
            <a:rect b="b" l="l" r="r" t="t"/>
            <a:pathLst>
              <a:path extrusionOk="0" h="120000" w="120000">
                <a:moveTo>
                  <a:pt x="28525" y="0"/>
                </a:moveTo>
                <a:lnTo>
                  <a:pt x="28525" y="0"/>
                </a:lnTo>
                <a:lnTo>
                  <a:pt x="9548" y="0"/>
                </a:lnTo>
                <a:lnTo>
                  <a:pt x="0" y="60000"/>
                </a:lnTo>
                <a:lnTo>
                  <a:pt x="9548" y="120000"/>
                </a:lnTo>
                <a:lnTo>
                  <a:pt x="14597" y="120000"/>
                </a:lnTo>
                <a:lnTo>
                  <a:pt x="28525" y="120000"/>
                </a:lnTo>
                <a:lnTo>
                  <a:pt x="120000" y="120000"/>
                </a:lnTo>
                <a:lnTo>
                  <a:pt x="120000" y="0"/>
                </a:lnTo>
                <a:lnTo>
                  <a:pt x="28525" y="0"/>
                </a:lnTo>
                <a:close/>
              </a:path>
            </a:pathLst>
          </a:custGeom>
          <a:solidFill>
            <a:srgbClr val="00B2FF">
              <a:alpha val="5308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p36"/>
          <p:cNvSpPr/>
          <p:nvPr/>
        </p:nvSpPr>
        <p:spPr>
          <a:xfrm>
            <a:off x="1721201" y="2087884"/>
            <a:ext cx="2102100" cy="560400"/>
          </a:xfrm>
          <a:custGeom>
            <a:rect b="b" l="l" r="r" t="t"/>
            <a:pathLst>
              <a:path extrusionOk="0" h="120000" w="120000">
                <a:moveTo>
                  <a:pt x="31925" y="0"/>
                </a:moveTo>
                <a:lnTo>
                  <a:pt x="31925" y="0"/>
                </a:lnTo>
                <a:lnTo>
                  <a:pt x="10666" y="0"/>
                </a:lnTo>
                <a:lnTo>
                  <a:pt x="0" y="60000"/>
                </a:lnTo>
                <a:lnTo>
                  <a:pt x="10666" y="120000"/>
                </a:lnTo>
                <a:lnTo>
                  <a:pt x="14222" y="120000"/>
                </a:lnTo>
                <a:lnTo>
                  <a:pt x="31925" y="120000"/>
                </a:lnTo>
                <a:lnTo>
                  <a:pt x="120000" y="120000"/>
                </a:lnTo>
                <a:lnTo>
                  <a:pt x="120000" y="0"/>
                </a:lnTo>
                <a:lnTo>
                  <a:pt x="31925" y="0"/>
                </a:lnTo>
                <a:close/>
              </a:path>
            </a:pathLst>
          </a:custGeom>
          <a:solidFill>
            <a:srgbClr val="3C78D8">
              <a:alpha val="48080"/>
            </a:srgb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5" name="Google Shape;245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05700" y="4443331"/>
            <a:ext cx="2962129" cy="246344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36"/>
          <p:cNvSpPr txBox="1"/>
          <p:nvPr/>
        </p:nvSpPr>
        <p:spPr>
          <a:xfrm>
            <a:off x="1994791" y="1284780"/>
            <a:ext cx="1582200" cy="36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rPr>
              <a:t>Insert your desired</a:t>
            </a:r>
            <a:endParaRPr sz="1000">
              <a:latin typeface="Muli"/>
              <a:ea typeface="Muli"/>
              <a:cs typeface="Muli"/>
              <a:sym typeface="Muli"/>
            </a:endParaRPr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rPr>
              <a:t>text here.</a:t>
            </a:r>
            <a:endParaRPr b="0" i="0" sz="1000" u="none" cap="none" strike="noStrike">
              <a:solidFill>
                <a:srgbClr val="FFFFFF"/>
              </a:solidFill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247" name="Google Shape;247;p36"/>
          <p:cNvSpPr/>
          <p:nvPr/>
        </p:nvSpPr>
        <p:spPr>
          <a:xfrm>
            <a:off x="4854401" y="2642041"/>
            <a:ext cx="1910400" cy="534300"/>
          </a:xfrm>
          <a:custGeom>
            <a:rect b="b" l="l" r="r" t="t"/>
            <a:pathLst>
              <a:path extrusionOk="0" h="120000" w="120000">
                <a:moveTo>
                  <a:pt x="107649" y="222"/>
                </a:moveTo>
                <a:lnTo>
                  <a:pt x="99681" y="222"/>
                </a:lnTo>
                <a:lnTo>
                  <a:pt x="99681" y="0"/>
                </a:lnTo>
                <a:lnTo>
                  <a:pt x="0" y="0"/>
                </a:lnTo>
                <a:lnTo>
                  <a:pt x="0" y="120000"/>
                </a:lnTo>
                <a:lnTo>
                  <a:pt x="82868" y="120000"/>
                </a:lnTo>
                <a:lnTo>
                  <a:pt x="99681" y="120000"/>
                </a:lnTo>
                <a:lnTo>
                  <a:pt x="107649" y="120000"/>
                </a:lnTo>
                <a:lnTo>
                  <a:pt x="120000" y="60000"/>
                </a:lnTo>
                <a:lnTo>
                  <a:pt x="107649" y="222"/>
                </a:lnTo>
                <a:close/>
              </a:path>
            </a:pathLst>
          </a:custGeom>
          <a:solidFill>
            <a:srgbClr val="00B2FF">
              <a:alpha val="5308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p36"/>
          <p:cNvSpPr/>
          <p:nvPr/>
        </p:nvSpPr>
        <p:spPr>
          <a:xfrm>
            <a:off x="3375761" y="1581057"/>
            <a:ext cx="2021100" cy="603300"/>
          </a:xfrm>
          <a:custGeom>
            <a:rect b="b" l="l" r="r" t="t"/>
            <a:pathLst>
              <a:path extrusionOk="0" h="120000" w="120000">
                <a:moveTo>
                  <a:pt x="59957" y="24285"/>
                </a:moveTo>
                <a:cubicBezTo>
                  <a:pt x="42558" y="24285"/>
                  <a:pt x="26609" y="15142"/>
                  <a:pt x="14754" y="0"/>
                </a:cubicBezTo>
                <a:cubicBezTo>
                  <a:pt x="7249" y="27428"/>
                  <a:pt x="1961" y="61714"/>
                  <a:pt x="0" y="99714"/>
                </a:cubicBezTo>
                <a:cubicBezTo>
                  <a:pt x="17910" y="112571"/>
                  <a:pt x="38294" y="120000"/>
                  <a:pt x="59872" y="120000"/>
                </a:cubicBezTo>
                <a:cubicBezTo>
                  <a:pt x="81620" y="120000"/>
                  <a:pt x="102089" y="112857"/>
                  <a:pt x="120000" y="100000"/>
                </a:cubicBezTo>
                <a:cubicBezTo>
                  <a:pt x="118038" y="62000"/>
                  <a:pt x="112750" y="27428"/>
                  <a:pt x="105159" y="0"/>
                </a:cubicBezTo>
                <a:cubicBezTo>
                  <a:pt x="93390" y="15142"/>
                  <a:pt x="77441" y="24285"/>
                  <a:pt x="59957" y="24285"/>
                </a:cubicBezTo>
              </a:path>
            </a:pathLst>
          </a:custGeom>
          <a:solidFill>
            <a:srgbClr val="1155C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p36"/>
          <p:cNvSpPr/>
          <p:nvPr/>
        </p:nvSpPr>
        <p:spPr>
          <a:xfrm>
            <a:off x="3357228" y="2081885"/>
            <a:ext cx="2063400" cy="610500"/>
          </a:xfrm>
          <a:custGeom>
            <a:rect b="b" l="l" r="r" t="t"/>
            <a:pathLst>
              <a:path extrusionOk="0" h="120000" w="120000">
                <a:moveTo>
                  <a:pt x="59874" y="20047"/>
                </a:moveTo>
                <a:cubicBezTo>
                  <a:pt x="38580" y="20047"/>
                  <a:pt x="18538" y="12705"/>
                  <a:pt x="918" y="0"/>
                </a:cubicBezTo>
                <a:cubicBezTo>
                  <a:pt x="334" y="11011"/>
                  <a:pt x="0" y="22305"/>
                  <a:pt x="0" y="33600"/>
                </a:cubicBezTo>
                <a:cubicBezTo>
                  <a:pt x="0" y="60423"/>
                  <a:pt x="1670" y="85835"/>
                  <a:pt x="4592" y="109270"/>
                </a:cubicBezTo>
                <a:cubicBezTo>
                  <a:pt x="22129" y="116329"/>
                  <a:pt x="40751" y="120000"/>
                  <a:pt x="59958" y="120000"/>
                </a:cubicBezTo>
                <a:cubicBezTo>
                  <a:pt x="79248" y="120000"/>
                  <a:pt x="97870" y="116329"/>
                  <a:pt x="115407" y="109270"/>
                </a:cubicBezTo>
                <a:cubicBezTo>
                  <a:pt x="118329" y="85835"/>
                  <a:pt x="120000" y="60423"/>
                  <a:pt x="120000" y="33600"/>
                </a:cubicBezTo>
                <a:cubicBezTo>
                  <a:pt x="120000" y="22305"/>
                  <a:pt x="119665" y="11011"/>
                  <a:pt x="119081" y="0"/>
                </a:cubicBezTo>
                <a:cubicBezTo>
                  <a:pt x="101461" y="12705"/>
                  <a:pt x="81252" y="20047"/>
                  <a:pt x="59874" y="20047"/>
                </a:cubicBezTo>
              </a:path>
            </a:pathLst>
          </a:custGeom>
          <a:solidFill>
            <a:srgbClr val="3C78D8"/>
          </a:solidFill>
          <a:ln cap="flat" cmpd="sng" w="9525">
            <a:solidFill>
              <a:srgbClr val="3C78D8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36"/>
          <p:cNvSpPr txBox="1"/>
          <p:nvPr>
            <p:ph type="title"/>
          </p:nvPr>
        </p:nvSpPr>
        <p:spPr>
          <a:xfrm>
            <a:off x="1190100" y="302375"/>
            <a:ext cx="6763800" cy="50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OR DIAGRAMS TO EXPLAIN COMPLEX IDEAS</a:t>
            </a:r>
            <a:endParaRPr/>
          </a:p>
        </p:txBody>
      </p:sp>
      <p:sp>
        <p:nvSpPr>
          <p:cNvPr id="251" name="Google Shape;251;p36"/>
          <p:cNvSpPr txBox="1"/>
          <p:nvPr/>
        </p:nvSpPr>
        <p:spPr>
          <a:xfrm>
            <a:off x="5986675" y="4684500"/>
            <a:ext cx="2859300" cy="45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00B2FF"/>
                </a:solidFill>
                <a:latin typeface="Varela Round"/>
                <a:ea typeface="Varela Round"/>
                <a:cs typeface="Varela Round"/>
                <a:sym typeface="Varela Round"/>
              </a:rPr>
              <a:t>Diagram featured by </a:t>
            </a:r>
            <a:r>
              <a:rPr b="1" lang="en" sz="1000" u="sng">
                <a:solidFill>
                  <a:srgbClr val="00B2FF"/>
                </a:solidFill>
                <a:latin typeface="Varela Round"/>
                <a:ea typeface="Varela Round"/>
                <a:cs typeface="Varela Round"/>
                <a:sym typeface="Varela Round"/>
                <a:hlinkClick r:id="rId5"/>
              </a:rPr>
              <a:t>http://slidemodel.com</a:t>
            </a:r>
            <a:endParaRPr sz="1000">
              <a:solidFill>
                <a:srgbClr val="00B2FF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  <p:sp>
        <p:nvSpPr>
          <p:cNvPr id="252" name="Google Shape;252;p36"/>
          <p:cNvSpPr/>
          <p:nvPr/>
        </p:nvSpPr>
        <p:spPr>
          <a:xfrm>
            <a:off x="4236818" y="4213721"/>
            <a:ext cx="293100" cy="256200"/>
          </a:xfrm>
          <a:prstGeom prst="ellipse">
            <a:avLst/>
          </a:prstGeom>
          <a:solidFill>
            <a:srgbClr val="31353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" name="Google Shape;253;p36"/>
          <p:cNvSpPr/>
          <p:nvPr/>
        </p:nvSpPr>
        <p:spPr>
          <a:xfrm>
            <a:off x="3971573" y="3737663"/>
            <a:ext cx="830400" cy="602700"/>
          </a:xfrm>
          <a:custGeom>
            <a:rect b="b" l="l" r="r" t="t"/>
            <a:pathLst>
              <a:path extrusionOk="0" h="120000" w="120000">
                <a:moveTo>
                  <a:pt x="120000" y="111448"/>
                </a:moveTo>
                <a:cubicBezTo>
                  <a:pt x="120000" y="116137"/>
                  <a:pt x="117195" y="120000"/>
                  <a:pt x="113589" y="120000"/>
                </a:cubicBezTo>
                <a:cubicBezTo>
                  <a:pt x="6210" y="120000"/>
                  <a:pt x="6210" y="120000"/>
                  <a:pt x="6210" y="120000"/>
                </a:cubicBezTo>
                <a:cubicBezTo>
                  <a:pt x="2804" y="120000"/>
                  <a:pt x="0" y="116137"/>
                  <a:pt x="0" y="111448"/>
                </a:cubicBezTo>
                <a:cubicBezTo>
                  <a:pt x="0" y="8551"/>
                  <a:pt x="0" y="8551"/>
                  <a:pt x="0" y="8551"/>
                </a:cubicBezTo>
                <a:cubicBezTo>
                  <a:pt x="0" y="3862"/>
                  <a:pt x="2804" y="0"/>
                  <a:pt x="6210" y="0"/>
                </a:cubicBezTo>
                <a:cubicBezTo>
                  <a:pt x="113589" y="0"/>
                  <a:pt x="113589" y="0"/>
                  <a:pt x="113589" y="0"/>
                </a:cubicBezTo>
                <a:cubicBezTo>
                  <a:pt x="117195" y="0"/>
                  <a:pt x="120000" y="3862"/>
                  <a:pt x="120000" y="8551"/>
                </a:cubicBezTo>
                <a:lnTo>
                  <a:pt x="120000" y="111448"/>
                </a:ln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36"/>
          <p:cNvSpPr/>
          <p:nvPr/>
        </p:nvSpPr>
        <p:spPr>
          <a:xfrm>
            <a:off x="3906251" y="3600092"/>
            <a:ext cx="960900" cy="213000"/>
          </a:xfrm>
          <a:custGeom>
            <a:rect b="b" l="l" r="r" t="t"/>
            <a:pathLst>
              <a:path extrusionOk="0" h="120000" w="120000">
                <a:moveTo>
                  <a:pt x="116591" y="0"/>
                </a:moveTo>
                <a:cubicBezTo>
                  <a:pt x="105650" y="12162"/>
                  <a:pt x="70852" y="17837"/>
                  <a:pt x="59730" y="18648"/>
                </a:cubicBezTo>
                <a:cubicBezTo>
                  <a:pt x="48789" y="17837"/>
                  <a:pt x="14170" y="12162"/>
                  <a:pt x="3228" y="0"/>
                </a:cubicBezTo>
                <a:cubicBezTo>
                  <a:pt x="3228" y="0"/>
                  <a:pt x="0" y="1621"/>
                  <a:pt x="2511" y="19459"/>
                </a:cubicBezTo>
                <a:cubicBezTo>
                  <a:pt x="2511" y="19459"/>
                  <a:pt x="4304" y="23513"/>
                  <a:pt x="4663" y="54324"/>
                </a:cubicBezTo>
                <a:cubicBezTo>
                  <a:pt x="5201" y="84324"/>
                  <a:pt x="3228" y="104594"/>
                  <a:pt x="5919" y="120000"/>
                </a:cubicBezTo>
                <a:cubicBezTo>
                  <a:pt x="56502" y="120000"/>
                  <a:pt x="56502" y="120000"/>
                  <a:pt x="56502" y="120000"/>
                </a:cubicBezTo>
                <a:cubicBezTo>
                  <a:pt x="63139" y="120000"/>
                  <a:pt x="63139" y="120000"/>
                  <a:pt x="63139" y="120000"/>
                </a:cubicBezTo>
                <a:cubicBezTo>
                  <a:pt x="114080" y="120000"/>
                  <a:pt x="114080" y="120000"/>
                  <a:pt x="114080" y="120000"/>
                </a:cubicBezTo>
                <a:cubicBezTo>
                  <a:pt x="116771" y="104594"/>
                  <a:pt x="114798" y="84324"/>
                  <a:pt x="115336" y="54324"/>
                </a:cubicBezTo>
                <a:cubicBezTo>
                  <a:pt x="115695" y="23513"/>
                  <a:pt x="117488" y="20270"/>
                  <a:pt x="117488" y="20270"/>
                </a:cubicBezTo>
                <a:cubicBezTo>
                  <a:pt x="120000" y="2432"/>
                  <a:pt x="116591" y="0"/>
                  <a:pt x="116591" y="0"/>
                </a:cubicBezTo>
              </a:path>
            </a:pathLst>
          </a:custGeom>
          <a:gradFill>
            <a:gsLst>
              <a:gs pos="0">
                <a:srgbClr val="7F7F7F"/>
              </a:gs>
              <a:gs pos="25000">
                <a:srgbClr val="A5A5A5"/>
              </a:gs>
              <a:gs pos="50000">
                <a:srgbClr val="D8D8D8"/>
              </a:gs>
              <a:gs pos="75000">
                <a:srgbClr val="A5A5A5"/>
              </a:gs>
              <a:gs pos="100000">
                <a:srgbClr val="7F7F7F"/>
              </a:gs>
            </a:gsLst>
            <a:lin ang="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p36"/>
          <p:cNvSpPr/>
          <p:nvPr/>
        </p:nvSpPr>
        <p:spPr>
          <a:xfrm>
            <a:off x="4068070" y="3877214"/>
            <a:ext cx="165300" cy="433800"/>
          </a:xfrm>
          <a:custGeom>
            <a:rect b="b" l="l" r="r" t="t"/>
            <a:pathLst>
              <a:path extrusionOk="0" h="120000" w="120000">
                <a:moveTo>
                  <a:pt x="120000" y="105384"/>
                </a:moveTo>
                <a:cubicBezTo>
                  <a:pt x="120000" y="101153"/>
                  <a:pt x="120000" y="7692"/>
                  <a:pt x="120000" y="3461"/>
                </a:cubicBezTo>
                <a:cubicBezTo>
                  <a:pt x="120000" y="0"/>
                  <a:pt x="0" y="2692"/>
                  <a:pt x="0" y="5384"/>
                </a:cubicBezTo>
                <a:cubicBezTo>
                  <a:pt x="0" y="9615"/>
                  <a:pt x="0" y="103076"/>
                  <a:pt x="0" y="107307"/>
                </a:cubicBezTo>
                <a:cubicBezTo>
                  <a:pt x="17142" y="120000"/>
                  <a:pt x="110924" y="118461"/>
                  <a:pt x="120000" y="105384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Google Shape;256;p36"/>
          <p:cNvSpPr/>
          <p:nvPr/>
        </p:nvSpPr>
        <p:spPr>
          <a:xfrm>
            <a:off x="4540166" y="3877214"/>
            <a:ext cx="165300" cy="433800"/>
          </a:xfrm>
          <a:custGeom>
            <a:rect b="b" l="l" r="r" t="t"/>
            <a:pathLst>
              <a:path extrusionOk="0" h="120000" w="120000">
                <a:moveTo>
                  <a:pt x="120000" y="105384"/>
                </a:moveTo>
                <a:cubicBezTo>
                  <a:pt x="120000" y="101153"/>
                  <a:pt x="120000" y="7692"/>
                  <a:pt x="120000" y="3461"/>
                </a:cubicBezTo>
                <a:cubicBezTo>
                  <a:pt x="120000" y="0"/>
                  <a:pt x="0" y="2692"/>
                  <a:pt x="0" y="5384"/>
                </a:cubicBezTo>
                <a:cubicBezTo>
                  <a:pt x="0" y="9615"/>
                  <a:pt x="0" y="103076"/>
                  <a:pt x="0" y="107307"/>
                </a:cubicBezTo>
                <a:cubicBezTo>
                  <a:pt x="17142" y="120000"/>
                  <a:pt x="110924" y="118461"/>
                  <a:pt x="120000" y="105384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36"/>
          <p:cNvSpPr/>
          <p:nvPr/>
        </p:nvSpPr>
        <p:spPr>
          <a:xfrm>
            <a:off x="3960686" y="4155327"/>
            <a:ext cx="852300" cy="59400"/>
          </a:xfrm>
          <a:custGeom>
            <a:rect b="b" l="l" r="r" t="t"/>
            <a:pathLst>
              <a:path extrusionOk="0" h="120000" w="120000">
                <a:moveTo>
                  <a:pt x="120000" y="53023"/>
                </a:moveTo>
                <a:cubicBezTo>
                  <a:pt x="120000" y="53023"/>
                  <a:pt x="120000" y="53023"/>
                  <a:pt x="120000" y="53023"/>
                </a:cubicBezTo>
                <a:cubicBezTo>
                  <a:pt x="119804" y="33488"/>
                  <a:pt x="118829" y="16744"/>
                  <a:pt x="117463" y="5581"/>
                </a:cubicBezTo>
                <a:cubicBezTo>
                  <a:pt x="117463" y="5581"/>
                  <a:pt x="117463" y="5581"/>
                  <a:pt x="117268" y="5581"/>
                </a:cubicBezTo>
                <a:cubicBezTo>
                  <a:pt x="117073" y="5581"/>
                  <a:pt x="116878" y="2790"/>
                  <a:pt x="116682" y="2790"/>
                </a:cubicBezTo>
                <a:cubicBezTo>
                  <a:pt x="116682" y="2790"/>
                  <a:pt x="116682" y="2790"/>
                  <a:pt x="116682" y="2790"/>
                </a:cubicBezTo>
                <a:cubicBezTo>
                  <a:pt x="116487" y="2790"/>
                  <a:pt x="116292" y="2790"/>
                  <a:pt x="116097" y="0"/>
                </a:cubicBezTo>
                <a:cubicBezTo>
                  <a:pt x="116097" y="0"/>
                  <a:pt x="116097" y="0"/>
                  <a:pt x="115902" y="0"/>
                </a:cubicBezTo>
                <a:cubicBezTo>
                  <a:pt x="115707" y="0"/>
                  <a:pt x="115512" y="0"/>
                  <a:pt x="115317" y="0"/>
                </a:cubicBezTo>
                <a:cubicBezTo>
                  <a:pt x="4682" y="0"/>
                  <a:pt x="4682" y="0"/>
                  <a:pt x="4682" y="0"/>
                </a:cubicBezTo>
                <a:cubicBezTo>
                  <a:pt x="4487" y="0"/>
                  <a:pt x="4292" y="0"/>
                  <a:pt x="4097" y="0"/>
                </a:cubicBezTo>
                <a:cubicBezTo>
                  <a:pt x="3902" y="0"/>
                  <a:pt x="3902" y="0"/>
                  <a:pt x="3902" y="0"/>
                </a:cubicBezTo>
                <a:cubicBezTo>
                  <a:pt x="3707" y="2790"/>
                  <a:pt x="3512" y="2790"/>
                  <a:pt x="3317" y="2790"/>
                </a:cubicBezTo>
                <a:cubicBezTo>
                  <a:pt x="3121" y="2790"/>
                  <a:pt x="3121" y="2790"/>
                  <a:pt x="3121" y="2790"/>
                </a:cubicBezTo>
                <a:cubicBezTo>
                  <a:pt x="2926" y="2790"/>
                  <a:pt x="2731" y="5581"/>
                  <a:pt x="2536" y="5581"/>
                </a:cubicBezTo>
                <a:cubicBezTo>
                  <a:pt x="2536" y="5581"/>
                  <a:pt x="2536" y="5581"/>
                  <a:pt x="2536" y="5581"/>
                </a:cubicBezTo>
                <a:cubicBezTo>
                  <a:pt x="2341" y="8372"/>
                  <a:pt x="2146" y="8372"/>
                  <a:pt x="1951" y="11162"/>
                </a:cubicBezTo>
                <a:cubicBezTo>
                  <a:pt x="1951" y="11162"/>
                  <a:pt x="1951" y="11162"/>
                  <a:pt x="1951" y="11162"/>
                </a:cubicBezTo>
                <a:cubicBezTo>
                  <a:pt x="1951" y="11162"/>
                  <a:pt x="1951" y="11162"/>
                  <a:pt x="1951" y="11162"/>
                </a:cubicBezTo>
                <a:cubicBezTo>
                  <a:pt x="975" y="22325"/>
                  <a:pt x="195" y="36279"/>
                  <a:pt x="0" y="53023"/>
                </a:cubicBezTo>
                <a:cubicBezTo>
                  <a:pt x="0" y="53023"/>
                  <a:pt x="0" y="53023"/>
                  <a:pt x="0" y="53023"/>
                </a:cubicBezTo>
                <a:cubicBezTo>
                  <a:pt x="0" y="53023"/>
                  <a:pt x="0" y="53023"/>
                  <a:pt x="0" y="53023"/>
                </a:cubicBezTo>
                <a:cubicBezTo>
                  <a:pt x="0" y="55813"/>
                  <a:pt x="0" y="58604"/>
                  <a:pt x="0" y="61395"/>
                </a:cubicBezTo>
                <a:cubicBezTo>
                  <a:pt x="0" y="92093"/>
                  <a:pt x="1951" y="120000"/>
                  <a:pt x="4682" y="120000"/>
                </a:cubicBezTo>
                <a:cubicBezTo>
                  <a:pt x="115317" y="120000"/>
                  <a:pt x="115317" y="120000"/>
                  <a:pt x="115317" y="120000"/>
                </a:cubicBezTo>
                <a:cubicBezTo>
                  <a:pt x="117853" y="120000"/>
                  <a:pt x="120000" y="92093"/>
                  <a:pt x="120000" y="61395"/>
                </a:cubicBezTo>
                <a:cubicBezTo>
                  <a:pt x="120000" y="58604"/>
                  <a:pt x="120000" y="55813"/>
                  <a:pt x="120000" y="53023"/>
                </a:cubicBezTo>
                <a:cubicBezTo>
                  <a:pt x="120000" y="53023"/>
                  <a:pt x="120000" y="53023"/>
                  <a:pt x="120000" y="53023"/>
                </a:cubicBezTo>
                <a:close/>
              </a:path>
            </a:pathLst>
          </a:custGeom>
          <a:solidFill>
            <a:srgbClr val="A5A5A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p36"/>
          <p:cNvSpPr/>
          <p:nvPr/>
        </p:nvSpPr>
        <p:spPr>
          <a:xfrm>
            <a:off x="3960686" y="4052396"/>
            <a:ext cx="852300" cy="61200"/>
          </a:xfrm>
          <a:custGeom>
            <a:rect b="b" l="l" r="r" t="t"/>
            <a:pathLst>
              <a:path extrusionOk="0" h="120000" w="120000">
                <a:moveTo>
                  <a:pt x="120000" y="51818"/>
                </a:moveTo>
                <a:cubicBezTo>
                  <a:pt x="120000" y="51818"/>
                  <a:pt x="120000" y="51818"/>
                  <a:pt x="120000" y="51818"/>
                </a:cubicBezTo>
                <a:cubicBezTo>
                  <a:pt x="119804" y="32727"/>
                  <a:pt x="118829" y="16363"/>
                  <a:pt x="117463" y="8181"/>
                </a:cubicBezTo>
                <a:cubicBezTo>
                  <a:pt x="117463" y="8181"/>
                  <a:pt x="117463" y="8181"/>
                  <a:pt x="117268" y="8181"/>
                </a:cubicBezTo>
                <a:cubicBezTo>
                  <a:pt x="117073" y="5454"/>
                  <a:pt x="116878" y="5454"/>
                  <a:pt x="116682" y="5454"/>
                </a:cubicBezTo>
                <a:cubicBezTo>
                  <a:pt x="116682" y="5454"/>
                  <a:pt x="116682" y="5454"/>
                  <a:pt x="116682" y="5454"/>
                </a:cubicBezTo>
                <a:cubicBezTo>
                  <a:pt x="116487" y="2727"/>
                  <a:pt x="116292" y="2727"/>
                  <a:pt x="116097" y="2727"/>
                </a:cubicBezTo>
                <a:cubicBezTo>
                  <a:pt x="116097" y="2727"/>
                  <a:pt x="116097" y="2727"/>
                  <a:pt x="115902" y="2727"/>
                </a:cubicBezTo>
                <a:cubicBezTo>
                  <a:pt x="115707" y="2727"/>
                  <a:pt x="115512" y="0"/>
                  <a:pt x="115317" y="0"/>
                </a:cubicBezTo>
                <a:cubicBezTo>
                  <a:pt x="4682" y="0"/>
                  <a:pt x="4682" y="0"/>
                  <a:pt x="4682" y="0"/>
                </a:cubicBezTo>
                <a:cubicBezTo>
                  <a:pt x="4487" y="0"/>
                  <a:pt x="4292" y="2727"/>
                  <a:pt x="4097" y="2727"/>
                </a:cubicBezTo>
                <a:cubicBezTo>
                  <a:pt x="3902" y="2727"/>
                  <a:pt x="3902" y="2727"/>
                  <a:pt x="3902" y="2727"/>
                </a:cubicBezTo>
                <a:cubicBezTo>
                  <a:pt x="3707" y="2727"/>
                  <a:pt x="3512" y="2727"/>
                  <a:pt x="3317" y="5454"/>
                </a:cubicBezTo>
                <a:cubicBezTo>
                  <a:pt x="3121" y="5454"/>
                  <a:pt x="3121" y="5454"/>
                  <a:pt x="3121" y="5454"/>
                </a:cubicBezTo>
                <a:cubicBezTo>
                  <a:pt x="2926" y="5454"/>
                  <a:pt x="2731" y="5454"/>
                  <a:pt x="2536" y="8181"/>
                </a:cubicBezTo>
                <a:cubicBezTo>
                  <a:pt x="2536" y="8181"/>
                  <a:pt x="2536" y="8181"/>
                  <a:pt x="2536" y="8181"/>
                </a:cubicBezTo>
                <a:cubicBezTo>
                  <a:pt x="2341" y="8181"/>
                  <a:pt x="2146" y="10909"/>
                  <a:pt x="1951" y="10909"/>
                </a:cubicBezTo>
                <a:cubicBezTo>
                  <a:pt x="1951" y="10909"/>
                  <a:pt x="1951" y="10909"/>
                  <a:pt x="1951" y="10909"/>
                </a:cubicBezTo>
                <a:cubicBezTo>
                  <a:pt x="1951" y="10909"/>
                  <a:pt x="1951" y="10909"/>
                  <a:pt x="1951" y="10909"/>
                </a:cubicBezTo>
                <a:cubicBezTo>
                  <a:pt x="975" y="21818"/>
                  <a:pt x="195" y="35454"/>
                  <a:pt x="0" y="51818"/>
                </a:cubicBezTo>
                <a:cubicBezTo>
                  <a:pt x="0" y="51818"/>
                  <a:pt x="0" y="51818"/>
                  <a:pt x="0" y="51818"/>
                </a:cubicBezTo>
                <a:cubicBezTo>
                  <a:pt x="0" y="51818"/>
                  <a:pt x="0" y="51818"/>
                  <a:pt x="0" y="51818"/>
                </a:cubicBezTo>
                <a:cubicBezTo>
                  <a:pt x="0" y="54545"/>
                  <a:pt x="0" y="57272"/>
                  <a:pt x="0" y="60000"/>
                </a:cubicBezTo>
                <a:cubicBezTo>
                  <a:pt x="0" y="92727"/>
                  <a:pt x="1951" y="120000"/>
                  <a:pt x="4682" y="120000"/>
                </a:cubicBezTo>
                <a:cubicBezTo>
                  <a:pt x="115317" y="120000"/>
                  <a:pt x="115317" y="120000"/>
                  <a:pt x="115317" y="120000"/>
                </a:cubicBezTo>
                <a:cubicBezTo>
                  <a:pt x="117853" y="120000"/>
                  <a:pt x="120000" y="92727"/>
                  <a:pt x="120000" y="60000"/>
                </a:cubicBezTo>
                <a:cubicBezTo>
                  <a:pt x="120000" y="57272"/>
                  <a:pt x="120000" y="54545"/>
                  <a:pt x="120000" y="51818"/>
                </a:cubicBezTo>
                <a:cubicBezTo>
                  <a:pt x="120000" y="51818"/>
                  <a:pt x="120000" y="51818"/>
                  <a:pt x="120000" y="51818"/>
                </a:cubicBezTo>
                <a:close/>
              </a:path>
            </a:pathLst>
          </a:custGeom>
          <a:solidFill>
            <a:srgbClr val="A5A5A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36"/>
          <p:cNvSpPr/>
          <p:nvPr/>
        </p:nvSpPr>
        <p:spPr>
          <a:xfrm>
            <a:off x="3960686" y="3948475"/>
            <a:ext cx="852300" cy="61200"/>
          </a:xfrm>
          <a:custGeom>
            <a:rect b="b" l="l" r="r" t="t"/>
            <a:pathLst>
              <a:path extrusionOk="0" h="120000" w="120000">
                <a:moveTo>
                  <a:pt x="120000" y="51818"/>
                </a:moveTo>
                <a:cubicBezTo>
                  <a:pt x="120000" y="51818"/>
                  <a:pt x="120000" y="51818"/>
                  <a:pt x="120000" y="51818"/>
                </a:cubicBezTo>
                <a:cubicBezTo>
                  <a:pt x="119804" y="32727"/>
                  <a:pt x="118829" y="16363"/>
                  <a:pt x="117463" y="5454"/>
                </a:cubicBezTo>
                <a:cubicBezTo>
                  <a:pt x="117463" y="5454"/>
                  <a:pt x="117463" y="5454"/>
                  <a:pt x="117268" y="5454"/>
                </a:cubicBezTo>
                <a:cubicBezTo>
                  <a:pt x="117073" y="5454"/>
                  <a:pt x="116878" y="2727"/>
                  <a:pt x="116682" y="2727"/>
                </a:cubicBezTo>
                <a:cubicBezTo>
                  <a:pt x="116682" y="2727"/>
                  <a:pt x="116682" y="2727"/>
                  <a:pt x="116682" y="2727"/>
                </a:cubicBezTo>
                <a:cubicBezTo>
                  <a:pt x="116487" y="2727"/>
                  <a:pt x="116292" y="2727"/>
                  <a:pt x="116097" y="0"/>
                </a:cubicBezTo>
                <a:cubicBezTo>
                  <a:pt x="116097" y="0"/>
                  <a:pt x="116097" y="0"/>
                  <a:pt x="115902" y="0"/>
                </a:cubicBezTo>
                <a:cubicBezTo>
                  <a:pt x="115707" y="0"/>
                  <a:pt x="115512" y="0"/>
                  <a:pt x="115317" y="0"/>
                </a:cubicBezTo>
                <a:cubicBezTo>
                  <a:pt x="4682" y="0"/>
                  <a:pt x="4682" y="0"/>
                  <a:pt x="4682" y="0"/>
                </a:cubicBezTo>
                <a:cubicBezTo>
                  <a:pt x="4487" y="0"/>
                  <a:pt x="4292" y="0"/>
                  <a:pt x="4097" y="0"/>
                </a:cubicBezTo>
                <a:cubicBezTo>
                  <a:pt x="3902" y="0"/>
                  <a:pt x="3902" y="0"/>
                  <a:pt x="3902" y="0"/>
                </a:cubicBezTo>
                <a:cubicBezTo>
                  <a:pt x="3707" y="2727"/>
                  <a:pt x="3512" y="2727"/>
                  <a:pt x="3317" y="2727"/>
                </a:cubicBezTo>
                <a:cubicBezTo>
                  <a:pt x="3121" y="2727"/>
                  <a:pt x="3121" y="2727"/>
                  <a:pt x="3121" y="2727"/>
                </a:cubicBezTo>
                <a:cubicBezTo>
                  <a:pt x="2926" y="2727"/>
                  <a:pt x="2731" y="5454"/>
                  <a:pt x="2536" y="5454"/>
                </a:cubicBezTo>
                <a:cubicBezTo>
                  <a:pt x="2536" y="5454"/>
                  <a:pt x="2536" y="5454"/>
                  <a:pt x="2536" y="5454"/>
                </a:cubicBezTo>
                <a:cubicBezTo>
                  <a:pt x="2341" y="8181"/>
                  <a:pt x="2146" y="8181"/>
                  <a:pt x="1951" y="10909"/>
                </a:cubicBezTo>
                <a:cubicBezTo>
                  <a:pt x="1951" y="10909"/>
                  <a:pt x="1951" y="10909"/>
                  <a:pt x="1951" y="10909"/>
                </a:cubicBezTo>
                <a:cubicBezTo>
                  <a:pt x="1951" y="10909"/>
                  <a:pt x="1951" y="10909"/>
                  <a:pt x="1951" y="10909"/>
                </a:cubicBezTo>
                <a:cubicBezTo>
                  <a:pt x="975" y="21818"/>
                  <a:pt x="195" y="35454"/>
                  <a:pt x="0" y="51818"/>
                </a:cubicBezTo>
                <a:cubicBezTo>
                  <a:pt x="0" y="51818"/>
                  <a:pt x="0" y="51818"/>
                  <a:pt x="0" y="51818"/>
                </a:cubicBezTo>
                <a:cubicBezTo>
                  <a:pt x="0" y="51818"/>
                  <a:pt x="0" y="51818"/>
                  <a:pt x="0" y="51818"/>
                </a:cubicBezTo>
                <a:cubicBezTo>
                  <a:pt x="0" y="54545"/>
                  <a:pt x="0" y="57272"/>
                  <a:pt x="0" y="60000"/>
                </a:cubicBezTo>
                <a:cubicBezTo>
                  <a:pt x="0" y="90000"/>
                  <a:pt x="1951" y="120000"/>
                  <a:pt x="4682" y="120000"/>
                </a:cubicBezTo>
                <a:cubicBezTo>
                  <a:pt x="115317" y="120000"/>
                  <a:pt x="115317" y="120000"/>
                  <a:pt x="115317" y="120000"/>
                </a:cubicBezTo>
                <a:cubicBezTo>
                  <a:pt x="117853" y="120000"/>
                  <a:pt x="120000" y="90000"/>
                  <a:pt x="120000" y="60000"/>
                </a:cubicBezTo>
                <a:cubicBezTo>
                  <a:pt x="120000" y="57272"/>
                  <a:pt x="120000" y="54545"/>
                  <a:pt x="120000" y="51818"/>
                </a:cubicBezTo>
                <a:cubicBezTo>
                  <a:pt x="120000" y="51818"/>
                  <a:pt x="120000" y="51818"/>
                  <a:pt x="120000" y="51818"/>
                </a:cubicBezTo>
                <a:close/>
              </a:path>
            </a:pathLst>
          </a:custGeom>
          <a:solidFill>
            <a:srgbClr val="A5A5A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" name="Google Shape;260;p36"/>
          <p:cNvSpPr/>
          <p:nvPr/>
        </p:nvSpPr>
        <p:spPr>
          <a:xfrm>
            <a:off x="3960686" y="3845543"/>
            <a:ext cx="852300" cy="61200"/>
          </a:xfrm>
          <a:custGeom>
            <a:rect b="b" l="l" r="r" t="t"/>
            <a:pathLst>
              <a:path extrusionOk="0" h="120000" w="120000">
                <a:moveTo>
                  <a:pt x="4682" y="120000"/>
                </a:moveTo>
                <a:cubicBezTo>
                  <a:pt x="115317" y="120000"/>
                  <a:pt x="115317" y="120000"/>
                  <a:pt x="115317" y="120000"/>
                </a:cubicBezTo>
                <a:cubicBezTo>
                  <a:pt x="117853" y="120000"/>
                  <a:pt x="120000" y="92727"/>
                  <a:pt x="120000" y="60000"/>
                </a:cubicBezTo>
                <a:cubicBezTo>
                  <a:pt x="120000" y="57272"/>
                  <a:pt x="120000" y="54545"/>
                  <a:pt x="120000" y="51818"/>
                </a:cubicBezTo>
                <a:cubicBezTo>
                  <a:pt x="120000" y="51818"/>
                  <a:pt x="120000" y="51818"/>
                  <a:pt x="120000" y="51818"/>
                </a:cubicBezTo>
                <a:cubicBezTo>
                  <a:pt x="120000" y="51818"/>
                  <a:pt x="120000" y="51818"/>
                  <a:pt x="120000" y="51818"/>
                </a:cubicBezTo>
                <a:cubicBezTo>
                  <a:pt x="119804" y="32727"/>
                  <a:pt x="118829" y="16363"/>
                  <a:pt x="117463" y="8181"/>
                </a:cubicBezTo>
                <a:cubicBezTo>
                  <a:pt x="117463" y="8181"/>
                  <a:pt x="117463" y="8181"/>
                  <a:pt x="117268" y="8181"/>
                </a:cubicBezTo>
                <a:cubicBezTo>
                  <a:pt x="117073" y="5454"/>
                  <a:pt x="116878" y="5454"/>
                  <a:pt x="116682" y="5454"/>
                </a:cubicBezTo>
                <a:cubicBezTo>
                  <a:pt x="116682" y="5454"/>
                  <a:pt x="116682" y="5454"/>
                  <a:pt x="116682" y="5454"/>
                </a:cubicBezTo>
                <a:cubicBezTo>
                  <a:pt x="116487" y="2727"/>
                  <a:pt x="116292" y="2727"/>
                  <a:pt x="116097" y="2727"/>
                </a:cubicBezTo>
                <a:cubicBezTo>
                  <a:pt x="116097" y="2727"/>
                  <a:pt x="116097" y="2727"/>
                  <a:pt x="115902" y="2727"/>
                </a:cubicBezTo>
                <a:cubicBezTo>
                  <a:pt x="115707" y="2727"/>
                  <a:pt x="115512" y="0"/>
                  <a:pt x="115317" y="0"/>
                </a:cubicBezTo>
                <a:cubicBezTo>
                  <a:pt x="4682" y="0"/>
                  <a:pt x="4682" y="0"/>
                  <a:pt x="4682" y="0"/>
                </a:cubicBezTo>
                <a:cubicBezTo>
                  <a:pt x="4487" y="0"/>
                  <a:pt x="4292" y="2727"/>
                  <a:pt x="4097" y="2727"/>
                </a:cubicBezTo>
                <a:cubicBezTo>
                  <a:pt x="3902" y="2727"/>
                  <a:pt x="3902" y="2727"/>
                  <a:pt x="3902" y="2727"/>
                </a:cubicBezTo>
                <a:cubicBezTo>
                  <a:pt x="3707" y="2727"/>
                  <a:pt x="3512" y="2727"/>
                  <a:pt x="3317" y="5454"/>
                </a:cubicBezTo>
                <a:cubicBezTo>
                  <a:pt x="3121" y="5454"/>
                  <a:pt x="3121" y="5454"/>
                  <a:pt x="3121" y="5454"/>
                </a:cubicBezTo>
                <a:cubicBezTo>
                  <a:pt x="2926" y="5454"/>
                  <a:pt x="2731" y="5454"/>
                  <a:pt x="2536" y="8181"/>
                </a:cubicBezTo>
                <a:cubicBezTo>
                  <a:pt x="2536" y="8181"/>
                  <a:pt x="2536" y="8181"/>
                  <a:pt x="2536" y="8181"/>
                </a:cubicBezTo>
                <a:cubicBezTo>
                  <a:pt x="2341" y="8181"/>
                  <a:pt x="2146" y="10909"/>
                  <a:pt x="1951" y="10909"/>
                </a:cubicBezTo>
                <a:cubicBezTo>
                  <a:pt x="1951" y="10909"/>
                  <a:pt x="1951" y="10909"/>
                  <a:pt x="1951" y="13636"/>
                </a:cubicBezTo>
                <a:cubicBezTo>
                  <a:pt x="1951" y="13636"/>
                  <a:pt x="1951" y="13636"/>
                  <a:pt x="1951" y="13636"/>
                </a:cubicBezTo>
                <a:cubicBezTo>
                  <a:pt x="975" y="21818"/>
                  <a:pt x="195" y="35454"/>
                  <a:pt x="0" y="51818"/>
                </a:cubicBezTo>
                <a:cubicBezTo>
                  <a:pt x="0" y="51818"/>
                  <a:pt x="0" y="51818"/>
                  <a:pt x="0" y="51818"/>
                </a:cubicBezTo>
                <a:cubicBezTo>
                  <a:pt x="0" y="51818"/>
                  <a:pt x="0" y="51818"/>
                  <a:pt x="0" y="51818"/>
                </a:cubicBezTo>
                <a:cubicBezTo>
                  <a:pt x="0" y="54545"/>
                  <a:pt x="0" y="57272"/>
                  <a:pt x="0" y="60000"/>
                </a:cubicBezTo>
                <a:cubicBezTo>
                  <a:pt x="0" y="92727"/>
                  <a:pt x="1951" y="120000"/>
                  <a:pt x="4682" y="120000"/>
                </a:cubicBezTo>
                <a:close/>
              </a:path>
            </a:pathLst>
          </a:custGeom>
          <a:solidFill>
            <a:srgbClr val="A5A5A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" name="Google Shape;261;p36"/>
          <p:cNvSpPr/>
          <p:nvPr/>
        </p:nvSpPr>
        <p:spPr>
          <a:xfrm>
            <a:off x="2135987" y="3182453"/>
            <a:ext cx="1817700" cy="452400"/>
          </a:xfrm>
          <a:custGeom>
            <a:rect b="b" l="l" r="r" t="t"/>
            <a:pathLst>
              <a:path extrusionOk="0" h="120000" w="120000">
                <a:moveTo>
                  <a:pt x="119999" y="0"/>
                </a:moveTo>
                <a:lnTo>
                  <a:pt x="12334" y="0"/>
                </a:lnTo>
                <a:lnTo>
                  <a:pt x="0" y="59879"/>
                </a:lnTo>
                <a:lnTo>
                  <a:pt x="12334" y="120000"/>
                </a:lnTo>
                <a:lnTo>
                  <a:pt x="119999" y="120000"/>
                </a:lnTo>
                <a:lnTo>
                  <a:pt x="119999" y="0"/>
                </a:lnTo>
                <a:close/>
              </a:path>
            </a:pathLst>
          </a:custGeom>
          <a:solidFill>
            <a:srgbClr val="1155CC">
              <a:alpha val="42690"/>
            </a:srgb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36"/>
          <p:cNvSpPr/>
          <p:nvPr/>
        </p:nvSpPr>
        <p:spPr>
          <a:xfrm>
            <a:off x="3633088" y="1249500"/>
            <a:ext cx="1504500" cy="454500"/>
          </a:xfrm>
          <a:custGeom>
            <a:rect b="b" l="l" r="r" t="t"/>
            <a:pathLst>
              <a:path extrusionOk="0" h="120000" w="120000">
                <a:moveTo>
                  <a:pt x="60057" y="120000"/>
                </a:moveTo>
                <a:cubicBezTo>
                  <a:pt x="83094" y="120000"/>
                  <a:pt x="104412" y="108987"/>
                  <a:pt x="120000" y="88860"/>
                </a:cubicBezTo>
                <a:cubicBezTo>
                  <a:pt x="105329" y="34936"/>
                  <a:pt x="83782" y="0"/>
                  <a:pt x="60057" y="0"/>
                </a:cubicBezTo>
                <a:cubicBezTo>
                  <a:pt x="35300" y="0"/>
                  <a:pt x="14670" y="36455"/>
                  <a:pt x="0" y="90379"/>
                </a:cubicBezTo>
                <a:cubicBezTo>
                  <a:pt x="15587" y="110506"/>
                  <a:pt x="37134" y="120000"/>
                  <a:pt x="60057" y="120000"/>
                </a:cubicBezTo>
              </a:path>
            </a:pathLst>
          </a:custGeom>
          <a:solidFill>
            <a:srgbClr val="00B2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36"/>
          <p:cNvSpPr/>
          <p:nvPr/>
        </p:nvSpPr>
        <p:spPr>
          <a:xfrm>
            <a:off x="3445606" y="2639080"/>
            <a:ext cx="1878600" cy="560400"/>
          </a:xfrm>
          <a:custGeom>
            <a:rect b="b" l="l" r="r" t="t"/>
            <a:pathLst>
              <a:path extrusionOk="0" h="120000" w="120000">
                <a:moveTo>
                  <a:pt x="59953" y="11692"/>
                </a:moveTo>
                <a:cubicBezTo>
                  <a:pt x="39164" y="11692"/>
                  <a:pt x="19025" y="7692"/>
                  <a:pt x="0" y="0"/>
                </a:cubicBezTo>
                <a:cubicBezTo>
                  <a:pt x="1856" y="15076"/>
                  <a:pt x="4269" y="29230"/>
                  <a:pt x="7053" y="42461"/>
                </a:cubicBezTo>
                <a:cubicBezTo>
                  <a:pt x="7238" y="43692"/>
                  <a:pt x="15498" y="82461"/>
                  <a:pt x="19675" y="116307"/>
                </a:cubicBezTo>
                <a:cubicBezTo>
                  <a:pt x="32946" y="118769"/>
                  <a:pt x="46496" y="120000"/>
                  <a:pt x="60232" y="120000"/>
                </a:cubicBezTo>
                <a:cubicBezTo>
                  <a:pt x="73689" y="120000"/>
                  <a:pt x="86867" y="118769"/>
                  <a:pt x="99860" y="116307"/>
                </a:cubicBezTo>
                <a:cubicBezTo>
                  <a:pt x="103109" y="90153"/>
                  <a:pt x="108491" y="62461"/>
                  <a:pt x="110812" y="51076"/>
                </a:cubicBezTo>
                <a:cubicBezTo>
                  <a:pt x="114524" y="35692"/>
                  <a:pt x="117587" y="18461"/>
                  <a:pt x="119999" y="0"/>
                </a:cubicBezTo>
                <a:cubicBezTo>
                  <a:pt x="100974" y="7692"/>
                  <a:pt x="80835" y="11692"/>
                  <a:pt x="59953" y="11692"/>
                </a:cubicBezTo>
              </a:path>
            </a:pathLst>
          </a:custGeom>
          <a:solidFill>
            <a:srgbClr val="00B2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p36"/>
          <p:cNvSpPr/>
          <p:nvPr/>
        </p:nvSpPr>
        <p:spPr>
          <a:xfrm>
            <a:off x="5396769" y="2078888"/>
            <a:ext cx="5700" cy="5100"/>
          </a:xfrm>
          <a:custGeom>
            <a:rect b="b" l="l" r="r" t="t"/>
            <a:pathLst>
              <a:path extrusionOk="0" h="120000" w="120000">
                <a:moveTo>
                  <a:pt x="120000" y="90000"/>
                </a:moveTo>
                <a:cubicBezTo>
                  <a:pt x="120000" y="90000"/>
                  <a:pt x="120000" y="0"/>
                  <a:pt x="0" y="0"/>
                </a:cubicBezTo>
                <a:cubicBezTo>
                  <a:pt x="0" y="120000"/>
                  <a:pt x="0" y="120000"/>
                  <a:pt x="0" y="120000"/>
                </a:cubicBezTo>
                <a:lnTo>
                  <a:pt x="120000" y="90000"/>
                </a:ln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" name="Google Shape;265;p36"/>
          <p:cNvSpPr/>
          <p:nvPr/>
        </p:nvSpPr>
        <p:spPr>
          <a:xfrm>
            <a:off x="3762742" y="3182429"/>
            <a:ext cx="1241100" cy="452400"/>
          </a:xfrm>
          <a:custGeom>
            <a:rect b="b" l="l" r="r" t="t"/>
            <a:pathLst>
              <a:path extrusionOk="0" h="120000" w="120000">
                <a:moveTo>
                  <a:pt x="60694" y="4571"/>
                </a:moveTo>
                <a:cubicBezTo>
                  <a:pt x="40138" y="4571"/>
                  <a:pt x="19861" y="3047"/>
                  <a:pt x="0" y="0"/>
                </a:cubicBezTo>
                <a:cubicBezTo>
                  <a:pt x="555" y="3428"/>
                  <a:pt x="1111" y="6857"/>
                  <a:pt x="1527" y="10285"/>
                </a:cubicBezTo>
                <a:cubicBezTo>
                  <a:pt x="7222" y="55238"/>
                  <a:pt x="6944" y="120000"/>
                  <a:pt x="21527" y="120000"/>
                </a:cubicBezTo>
                <a:cubicBezTo>
                  <a:pt x="59861" y="120000"/>
                  <a:pt x="59861" y="120000"/>
                  <a:pt x="59861" y="120000"/>
                </a:cubicBezTo>
                <a:cubicBezTo>
                  <a:pt x="60277" y="120000"/>
                  <a:pt x="60277" y="120000"/>
                  <a:pt x="60277" y="120000"/>
                </a:cubicBezTo>
                <a:cubicBezTo>
                  <a:pt x="98472" y="120000"/>
                  <a:pt x="98472" y="120000"/>
                  <a:pt x="98472" y="120000"/>
                </a:cubicBezTo>
                <a:cubicBezTo>
                  <a:pt x="113055" y="120000"/>
                  <a:pt x="112777" y="55238"/>
                  <a:pt x="118611" y="10285"/>
                </a:cubicBezTo>
                <a:cubicBezTo>
                  <a:pt x="119027" y="6857"/>
                  <a:pt x="119444" y="3428"/>
                  <a:pt x="120000" y="0"/>
                </a:cubicBezTo>
                <a:cubicBezTo>
                  <a:pt x="100555" y="3047"/>
                  <a:pt x="80833" y="4571"/>
                  <a:pt x="60694" y="4571"/>
                </a:cubicBezTo>
              </a:path>
            </a:pathLst>
          </a:custGeom>
          <a:solidFill>
            <a:srgbClr val="1155C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36"/>
          <p:cNvSpPr txBox="1"/>
          <p:nvPr/>
        </p:nvSpPr>
        <p:spPr>
          <a:xfrm>
            <a:off x="5463325" y="1573500"/>
            <a:ext cx="1676100" cy="51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rPr>
              <a:t>Insert your desired</a:t>
            </a:r>
            <a:endParaRPr sz="1000">
              <a:latin typeface="Muli"/>
              <a:ea typeface="Muli"/>
              <a:cs typeface="Muli"/>
              <a:sym typeface="Mul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rPr>
              <a:t>text here.</a:t>
            </a:r>
            <a:endParaRPr b="0" i="0" sz="1000" u="none" cap="none" strike="noStrike">
              <a:solidFill>
                <a:srgbClr val="FFFFFF"/>
              </a:solidFill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267" name="Google Shape;267;p36"/>
          <p:cNvSpPr txBox="1"/>
          <p:nvPr/>
        </p:nvSpPr>
        <p:spPr>
          <a:xfrm>
            <a:off x="5234475" y="2654025"/>
            <a:ext cx="1676100" cy="51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rPr>
              <a:t>Insert your desired</a:t>
            </a:r>
            <a:endParaRPr sz="1000">
              <a:latin typeface="Muli"/>
              <a:ea typeface="Muli"/>
              <a:cs typeface="Muli"/>
              <a:sym typeface="Mul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rPr>
              <a:t>text here.</a:t>
            </a:r>
            <a:endParaRPr b="0" i="0" sz="1000" u="none" cap="none" strike="noStrike">
              <a:solidFill>
                <a:srgbClr val="FFFFFF"/>
              </a:solidFill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268" name="Google Shape;268;p36"/>
          <p:cNvSpPr txBox="1"/>
          <p:nvPr/>
        </p:nvSpPr>
        <p:spPr>
          <a:xfrm>
            <a:off x="2418425" y="3182425"/>
            <a:ext cx="1392000" cy="439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rPr>
              <a:t>Insert your desired</a:t>
            </a:r>
            <a:endParaRPr sz="1000">
              <a:latin typeface="Muli"/>
              <a:ea typeface="Muli"/>
              <a:cs typeface="Muli"/>
              <a:sym typeface="Muli"/>
            </a:endParaRPr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rPr>
              <a:t>text here.</a:t>
            </a:r>
            <a:endParaRPr b="0" i="0" sz="1000" u="none" cap="none" strike="noStrike">
              <a:solidFill>
                <a:srgbClr val="FFFFFF"/>
              </a:solidFill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269" name="Google Shape;269;p36"/>
          <p:cNvSpPr txBox="1"/>
          <p:nvPr/>
        </p:nvSpPr>
        <p:spPr>
          <a:xfrm>
            <a:off x="1721200" y="2082700"/>
            <a:ext cx="1582200" cy="56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rPr>
              <a:t>Insert your desired</a:t>
            </a:r>
            <a:endParaRPr sz="1000">
              <a:latin typeface="Muli"/>
              <a:ea typeface="Muli"/>
              <a:cs typeface="Muli"/>
              <a:sym typeface="Muli"/>
            </a:endParaRPr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rPr>
              <a:t>text here.</a:t>
            </a:r>
            <a:endParaRPr b="0" i="0" sz="1000" u="none" cap="none" strike="noStrike">
              <a:solidFill>
                <a:srgbClr val="FFFFFF"/>
              </a:solidFill>
              <a:latin typeface="Muli"/>
              <a:ea typeface="Muli"/>
              <a:cs typeface="Muli"/>
              <a:sym typeface="Muli"/>
            </a:endParaRPr>
          </a:p>
        </p:txBody>
      </p:sp>
      <p:grpSp>
        <p:nvGrpSpPr>
          <p:cNvPr id="270" name="Google Shape;270;p36"/>
          <p:cNvGrpSpPr/>
          <p:nvPr/>
        </p:nvGrpSpPr>
        <p:grpSpPr>
          <a:xfrm>
            <a:off x="4251604" y="2310716"/>
            <a:ext cx="265704" cy="249986"/>
            <a:chOff x="5972700" y="2330200"/>
            <a:chExt cx="411625" cy="387275"/>
          </a:xfrm>
        </p:grpSpPr>
        <p:sp>
          <p:nvSpPr>
            <p:cNvPr id="271" name="Google Shape;271;p36"/>
            <p:cNvSpPr/>
            <p:nvPr/>
          </p:nvSpPr>
          <p:spPr>
            <a:xfrm>
              <a:off x="5972700" y="2476950"/>
              <a:ext cx="98050" cy="219825"/>
            </a:xfrm>
            <a:custGeom>
              <a:rect b="b" l="l" r="r" t="t"/>
              <a:pathLst>
                <a:path extrusionOk="0" fill="none" h="8793" w="3922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2" name="Google Shape;272;p36"/>
            <p:cNvSpPr/>
            <p:nvPr/>
          </p:nvSpPr>
          <p:spPr>
            <a:xfrm>
              <a:off x="6078025" y="2330200"/>
              <a:ext cx="306300" cy="387275"/>
            </a:xfrm>
            <a:custGeom>
              <a:rect b="b" l="l" r="r" t="t"/>
              <a:pathLst>
                <a:path extrusionOk="0" fill="none" h="15491" w="12252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73" name="Google Shape;273;p36"/>
          <p:cNvGrpSpPr/>
          <p:nvPr/>
        </p:nvGrpSpPr>
        <p:grpSpPr>
          <a:xfrm>
            <a:off x="4239420" y="1841678"/>
            <a:ext cx="290072" cy="194957"/>
            <a:chOff x="1244800" y="3717225"/>
            <a:chExt cx="449375" cy="302025"/>
          </a:xfrm>
        </p:grpSpPr>
        <p:sp>
          <p:nvSpPr>
            <p:cNvPr id="274" name="Google Shape;274;p36"/>
            <p:cNvSpPr/>
            <p:nvPr/>
          </p:nvSpPr>
          <p:spPr>
            <a:xfrm>
              <a:off x="1244800" y="3717225"/>
              <a:ext cx="449375" cy="302025"/>
            </a:xfrm>
            <a:custGeom>
              <a:rect b="b" l="l" r="r" t="t"/>
              <a:pathLst>
                <a:path extrusionOk="0" fill="none" h="12081" w="17975">
                  <a:moveTo>
                    <a:pt x="17000" y="0"/>
                  </a:moveTo>
                  <a:lnTo>
                    <a:pt x="974" y="0"/>
                  </a:lnTo>
                  <a:lnTo>
                    <a:pt x="974" y="0"/>
                  </a:lnTo>
                  <a:lnTo>
                    <a:pt x="780" y="25"/>
                  </a:lnTo>
                  <a:lnTo>
                    <a:pt x="585" y="73"/>
                  </a:lnTo>
                  <a:lnTo>
                    <a:pt x="414" y="171"/>
                  </a:lnTo>
                  <a:lnTo>
                    <a:pt x="292" y="292"/>
                  </a:lnTo>
                  <a:lnTo>
                    <a:pt x="171" y="439"/>
                  </a:lnTo>
                  <a:lnTo>
                    <a:pt x="73" y="609"/>
                  </a:lnTo>
                  <a:lnTo>
                    <a:pt x="25" y="780"/>
                  </a:lnTo>
                  <a:lnTo>
                    <a:pt x="0" y="974"/>
                  </a:lnTo>
                  <a:lnTo>
                    <a:pt x="0" y="11106"/>
                  </a:lnTo>
                  <a:lnTo>
                    <a:pt x="0" y="11106"/>
                  </a:lnTo>
                  <a:lnTo>
                    <a:pt x="25" y="11301"/>
                  </a:lnTo>
                  <a:lnTo>
                    <a:pt x="73" y="11471"/>
                  </a:lnTo>
                  <a:lnTo>
                    <a:pt x="171" y="11642"/>
                  </a:lnTo>
                  <a:lnTo>
                    <a:pt x="292" y="11788"/>
                  </a:lnTo>
                  <a:lnTo>
                    <a:pt x="414" y="11910"/>
                  </a:lnTo>
                  <a:lnTo>
                    <a:pt x="585" y="12007"/>
                  </a:lnTo>
                  <a:lnTo>
                    <a:pt x="780" y="12056"/>
                  </a:lnTo>
                  <a:lnTo>
                    <a:pt x="974" y="12080"/>
                  </a:lnTo>
                  <a:lnTo>
                    <a:pt x="17000" y="12080"/>
                  </a:lnTo>
                  <a:lnTo>
                    <a:pt x="17000" y="12080"/>
                  </a:lnTo>
                  <a:lnTo>
                    <a:pt x="17195" y="12056"/>
                  </a:lnTo>
                  <a:lnTo>
                    <a:pt x="17390" y="12007"/>
                  </a:lnTo>
                  <a:lnTo>
                    <a:pt x="17560" y="11910"/>
                  </a:lnTo>
                  <a:lnTo>
                    <a:pt x="17682" y="11788"/>
                  </a:lnTo>
                  <a:lnTo>
                    <a:pt x="17804" y="11642"/>
                  </a:lnTo>
                  <a:lnTo>
                    <a:pt x="17901" y="11471"/>
                  </a:lnTo>
                  <a:lnTo>
                    <a:pt x="17950" y="11301"/>
                  </a:lnTo>
                  <a:lnTo>
                    <a:pt x="17974" y="11106"/>
                  </a:lnTo>
                  <a:lnTo>
                    <a:pt x="17974" y="974"/>
                  </a:lnTo>
                  <a:lnTo>
                    <a:pt x="17974" y="974"/>
                  </a:lnTo>
                  <a:lnTo>
                    <a:pt x="17950" y="780"/>
                  </a:lnTo>
                  <a:lnTo>
                    <a:pt x="17901" y="609"/>
                  </a:lnTo>
                  <a:lnTo>
                    <a:pt x="17804" y="439"/>
                  </a:lnTo>
                  <a:lnTo>
                    <a:pt x="17682" y="292"/>
                  </a:lnTo>
                  <a:lnTo>
                    <a:pt x="17560" y="171"/>
                  </a:lnTo>
                  <a:lnTo>
                    <a:pt x="17390" y="73"/>
                  </a:lnTo>
                  <a:lnTo>
                    <a:pt x="17195" y="25"/>
                  </a:lnTo>
                  <a:lnTo>
                    <a:pt x="17000" y="0"/>
                  </a:lnTo>
                  <a:lnTo>
                    <a:pt x="17000" y="0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5" name="Google Shape;275;p36"/>
            <p:cNvSpPr/>
            <p:nvPr/>
          </p:nvSpPr>
          <p:spPr>
            <a:xfrm>
              <a:off x="1244800" y="3795150"/>
              <a:ext cx="449375" cy="25"/>
            </a:xfrm>
            <a:custGeom>
              <a:rect b="b" l="l" r="r" t="t"/>
              <a:pathLst>
                <a:path extrusionOk="0" fill="none" h="1" w="17975">
                  <a:moveTo>
                    <a:pt x="17974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6" name="Google Shape;276;p36"/>
            <p:cNvSpPr/>
            <p:nvPr/>
          </p:nvSpPr>
          <p:spPr>
            <a:xfrm>
              <a:off x="1244800" y="3853000"/>
              <a:ext cx="449375" cy="25"/>
            </a:xfrm>
            <a:custGeom>
              <a:rect b="b" l="l" r="r" t="t"/>
              <a:pathLst>
                <a:path extrusionOk="0" fill="none" h="1" w="17975">
                  <a:moveTo>
                    <a:pt x="0" y="0"/>
                  </a:moveTo>
                  <a:lnTo>
                    <a:pt x="17974" y="0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7" name="Google Shape;277;p36"/>
            <p:cNvSpPr/>
            <p:nvPr/>
          </p:nvSpPr>
          <p:spPr>
            <a:xfrm>
              <a:off x="1302625" y="3893800"/>
              <a:ext cx="161375" cy="25"/>
            </a:xfrm>
            <a:custGeom>
              <a:rect b="b" l="l" r="r" t="t"/>
              <a:pathLst>
                <a:path extrusionOk="0" fill="none" h="1" w="6455">
                  <a:moveTo>
                    <a:pt x="6455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8" name="Google Shape;278;p36"/>
            <p:cNvSpPr/>
            <p:nvPr/>
          </p:nvSpPr>
          <p:spPr>
            <a:xfrm>
              <a:off x="1302625" y="3933975"/>
              <a:ext cx="110250" cy="25"/>
            </a:xfrm>
            <a:custGeom>
              <a:rect b="b" l="l" r="r" t="t"/>
              <a:pathLst>
                <a:path extrusionOk="0" fill="none" h="1" w="4410">
                  <a:moveTo>
                    <a:pt x="4409" y="1"/>
                  </a:moveTo>
                  <a:lnTo>
                    <a:pt x="1" y="1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9" name="Google Shape;279;p36"/>
            <p:cNvSpPr/>
            <p:nvPr/>
          </p:nvSpPr>
          <p:spPr>
            <a:xfrm>
              <a:off x="1572975" y="3899875"/>
              <a:ext cx="62125" cy="40225"/>
            </a:xfrm>
            <a:custGeom>
              <a:rect b="b" l="l" r="r" t="t"/>
              <a:pathLst>
                <a:path extrusionOk="0" fill="none" h="1609" w="2485">
                  <a:moveTo>
                    <a:pt x="1998" y="1"/>
                  </a:moveTo>
                  <a:lnTo>
                    <a:pt x="488" y="1"/>
                  </a:lnTo>
                  <a:lnTo>
                    <a:pt x="488" y="1"/>
                  </a:lnTo>
                  <a:lnTo>
                    <a:pt x="390" y="1"/>
                  </a:lnTo>
                  <a:lnTo>
                    <a:pt x="293" y="25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0" y="488"/>
                  </a:lnTo>
                  <a:lnTo>
                    <a:pt x="0" y="1121"/>
                  </a:lnTo>
                  <a:lnTo>
                    <a:pt x="0" y="1121"/>
                  </a:lnTo>
                  <a:lnTo>
                    <a:pt x="25" y="1218"/>
                  </a:lnTo>
                  <a:lnTo>
                    <a:pt x="49" y="1316"/>
                  </a:lnTo>
                  <a:lnTo>
                    <a:pt x="98" y="1389"/>
                  </a:lnTo>
                  <a:lnTo>
                    <a:pt x="147" y="1462"/>
                  </a:lnTo>
                  <a:lnTo>
                    <a:pt x="220" y="1511"/>
                  </a:lnTo>
                  <a:lnTo>
                    <a:pt x="293" y="1559"/>
                  </a:lnTo>
                  <a:lnTo>
                    <a:pt x="390" y="1584"/>
                  </a:lnTo>
                  <a:lnTo>
                    <a:pt x="488" y="1608"/>
                  </a:lnTo>
                  <a:lnTo>
                    <a:pt x="1998" y="1608"/>
                  </a:lnTo>
                  <a:lnTo>
                    <a:pt x="1998" y="1608"/>
                  </a:lnTo>
                  <a:lnTo>
                    <a:pt x="2095" y="1584"/>
                  </a:lnTo>
                  <a:lnTo>
                    <a:pt x="2192" y="1559"/>
                  </a:lnTo>
                  <a:lnTo>
                    <a:pt x="2265" y="1511"/>
                  </a:lnTo>
                  <a:lnTo>
                    <a:pt x="2339" y="1462"/>
                  </a:lnTo>
                  <a:lnTo>
                    <a:pt x="2387" y="1389"/>
                  </a:lnTo>
                  <a:lnTo>
                    <a:pt x="2436" y="1316"/>
                  </a:lnTo>
                  <a:lnTo>
                    <a:pt x="2485" y="1218"/>
                  </a:lnTo>
                  <a:lnTo>
                    <a:pt x="2485" y="1121"/>
                  </a:lnTo>
                  <a:lnTo>
                    <a:pt x="2485" y="488"/>
                  </a:lnTo>
                  <a:lnTo>
                    <a:pt x="2485" y="488"/>
                  </a:lnTo>
                  <a:lnTo>
                    <a:pt x="2485" y="390"/>
                  </a:lnTo>
                  <a:lnTo>
                    <a:pt x="2436" y="293"/>
                  </a:lnTo>
                  <a:lnTo>
                    <a:pt x="2387" y="220"/>
                  </a:lnTo>
                  <a:lnTo>
                    <a:pt x="2339" y="147"/>
                  </a:lnTo>
                  <a:lnTo>
                    <a:pt x="2265" y="74"/>
                  </a:lnTo>
                  <a:lnTo>
                    <a:pt x="2192" y="25"/>
                  </a:lnTo>
                  <a:lnTo>
                    <a:pt x="2095" y="1"/>
                  </a:lnTo>
                  <a:lnTo>
                    <a:pt x="1998" y="1"/>
                  </a:lnTo>
                  <a:lnTo>
                    <a:pt x="1998" y="1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80" name="Google Shape;280;p36"/>
          <p:cNvGrpSpPr/>
          <p:nvPr/>
        </p:nvGrpSpPr>
        <p:grpSpPr>
          <a:xfrm>
            <a:off x="4243350" y="1371310"/>
            <a:ext cx="282213" cy="220503"/>
            <a:chOff x="1923075" y="3694075"/>
            <a:chExt cx="437200" cy="341600"/>
          </a:xfrm>
        </p:grpSpPr>
        <p:sp>
          <p:nvSpPr>
            <p:cNvPr id="281" name="Google Shape;281;p36"/>
            <p:cNvSpPr/>
            <p:nvPr/>
          </p:nvSpPr>
          <p:spPr>
            <a:xfrm>
              <a:off x="2247600" y="3983300"/>
              <a:ext cx="52400" cy="52375"/>
            </a:xfrm>
            <a:custGeom>
              <a:rect b="b" l="l" r="r" t="t"/>
              <a:pathLst>
                <a:path extrusionOk="0" fill="none" h="2095" w="2096">
                  <a:moveTo>
                    <a:pt x="1" y="1048"/>
                  </a:moveTo>
                  <a:lnTo>
                    <a:pt x="1" y="1048"/>
                  </a:lnTo>
                  <a:lnTo>
                    <a:pt x="25" y="828"/>
                  </a:lnTo>
                  <a:lnTo>
                    <a:pt x="74" y="634"/>
                  </a:lnTo>
                  <a:lnTo>
                    <a:pt x="171" y="439"/>
                  </a:lnTo>
                  <a:lnTo>
                    <a:pt x="317" y="293"/>
                  </a:lnTo>
                  <a:lnTo>
                    <a:pt x="463" y="171"/>
                  </a:lnTo>
                  <a:lnTo>
                    <a:pt x="634" y="73"/>
                  </a:lnTo>
                  <a:lnTo>
                    <a:pt x="829" y="0"/>
                  </a:lnTo>
                  <a:lnTo>
                    <a:pt x="1048" y="0"/>
                  </a:lnTo>
                  <a:lnTo>
                    <a:pt x="1048" y="0"/>
                  </a:lnTo>
                  <a:lnTo>
                    <a:pt x="1267" y="0"/>
                  </a:lnTo>
                  <a:lnTo>
                    <a:pt x="1462" y="73"/>
                  </a:lnTo>
                  <a:lnTo>
                    <a:pt x="1633" y="171"/>
                  </a:lnTo>
                  <a:lnTo>
                    <a:pt x="1779" y="293"/>
                  </a:lnTo>
                  <a:lnTo>
                    <a:pt x="1925" y="439"/>
                  </a:lnTo>
                  <a:lnTo>
                    <a:pt x="2022" y="634"/>
                  </a:lnTo>
                  <a:lnTo>
                    <a:pt x="2071" y="828"/>
                  </a:lnTo>
                  <a:lnTo>
                    <a:pt x="2095" y="1048"/>
                  </a:lnTo>
                  <a:lnTo>
                    <a:pt x="2095" y="1048"/>
                  </a:lnTo>
                  <a:lnTo>
                    <a:pt x="2071" y="1242"/>
                  </a:lnTo>
                  <a:lnTo>
                    <a:pt x="2022" y="1437"/>
                  </a:lnTo>
                  <a:lnTo>
                    <a:pt x="1925" y="1632"/>
                  </a:lnTo>
                  <a:lnTo>
                    <a:pt x="1779" y="1778"/>
                  </a:lnTo>
                  <a:lnTo>
                    <a:pt x="1633" y="1900"/>
                  </a:lnTo>
                  <a:lnTo>
                    <a:pt x="1462" y="1997"/>
                  </a:lnTo>
                  <a:lnTo>
                    <a:pt x="1267" y="2070"/>
                  </a:lnTo>
                  <a:lnTo>
                    <a:pt x="1048" y="2095"/>
                  </a:lnTo>
                  <a:lnTo>
                    <a:pt x="1048" y="2095"/>
                  </a:lnTo>
                  <a:lnTo>
                    <a:pt x="829" y="2070"/>
                  </a:lnTo>
                  <a:lnTo>
                    <a:pt x="634" y="1997"/>
                  </a:lnTo>
                  <a:lnTo>
                    <a:pt x="463" y="1900"/>
                  </a:lnTo>
                  <a:lnTo>
                    <a:pt x="317" y="1778"/>
                  </a:lnTo>
                  <a:lnTo>
                    <a:pt x="171" y="1632"/>
                  </a:lnTo>
                  <a:lnTo>
                    <a:pt x="74" y="1437"/>
                  </a:lnTo>
                  <a:lnTo>
                    <a:pt x="25" y="1242"/>
                  </a:lnTo>
                  <a:lnTo>
                    <a:pt x="1" y="1048"/>
                  </a:lnTo>
                  <a:lnTo>
                    <a:pt x="1" y="1048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2" name="Google Shape;282;p36"/>
            <p:cNvSpPr/>
            <p:nvPr/>
          </p:nvSpPr>
          <p:spPr>
            <a:xfrm>
              <a:off x="2035100" y="3983300"/>
              <a:ext cx="52400" cy="52375"/>
            </a:xfrm>
            <a:custGeom>
              <a:rect b="b" l="l" r="r" t="t"/>
              <a:pathLst>
                <a:path extrusionOk="0" fill="none" h="2095" w="2096">
                  <a:moveTo>
                    <a:pt x="1" y="1048"/>
                  </a:moveTo>
                  <a:lnTo>
                    <a:pt x="1" y="1048"/>
                  </a:lnTo>
                  <a:lnTo>
                    <a:pt x="25" y="828"/>
                  </a:lnTo>
                  <a:lnTo>
                    <a:pt x="74" y="634"/>
                  </a:lnTo>
                  <a:lnTo>
                    <a:pt x="171" y="439"/>
                  </a:lnTo>
                  <a:lnTo>
                    <a:pt x="317" y="293"/>
                  </a:lnTo>
                  <a:lnTo>
                    <a:pt x="464" y="171"/>
                  </a:lnTo>
                  <a:lnTo>
                    <a:pt x="634" y="73"/>
                  </a:lnTo>
                  <a:lnTo>
                    <a:pt x="829" y="0"/>
                  </a:lnTo>
                  <a:lnTo>
                    <a:pt x="1048" y="0"/>
                  </a:lnTo>
                  <a:lnTo>
                    <a:pt x="1048" y="0"/>
                  </a:lnTo>
                  <a:lnTo>
                    <a:pt x="1267" y="0"/>
                  </a:lnTo>
                  <a:lnTo>
                    <a:pt x="1462" y="73"/>
                  </a:lnTo>
                  <a:lnTo>
                    <a:pt x="1633" y="171"/>
                  </a:lnTo>
                  <a:lnTo>
                    <a:pt x="1779" y="293"/>
                  </a:lnTo>
                  <a:lnTo>
                    <a:pt x="1925" y="439"/>
                  </a:lnTo>
                  <a:lnTo>
                    <a:pt x="2022" y="634"/>
                  </a:lnTo>
                  <a:lnTo>
                    <a:pt x="2071" y="828"/>
                  </a:lnTo>
                  <a:lnTo>
                    <a:pt x="2095" y="1048"/>
                  </a:lnTo>
                  <a:lnTo>
                    <a:pt x="2095" y="1048"/>
                  </a:lnTo>
                  <a:lnTo>
                    <a:pt x="2071" y="1242"/>
                  </a:lnTo>
                  <a:lnTo>
                    <a:pt x="2022" y="1437"/>
                  </a:lnTo>
                  <a:lnTo>
                    <a:pt x="1925" y="1632"/>
                  </a:lnTo>
                  <a:lnTo>
                    <a:pt x="1779" y="1778"/>
                  </a:lnTo>
                  <a:lnTo>
                    <a:pt x="1633" y="1900"/>
                  </a:lnTo>
                  <a:lnTo>
                    <a:pt x="1462" y="1997"/>
                  </a:lnTo>
                  <a:lnTo>
                    <a:pt x="1267" y="2070"/>
                  </a:lnTo>
                  <a:lnTo>
                    <a:pt x="1048" y="2095"/>
                  </a:lnTo>
                  <a:lnTo>
                    <a:pt x="1048" y="2095"/>
                  </a:lnTo>
                  <a:lnTo>
                    <a:pt x="829" y="2070"/>
                  </a:lnTo>
                  <a:lnTo>
                    <a:pt x="634" y="1997"/>
                  </a:lnTo>
                  <a:lnTo>
                    <a:pt x="464" y="1900"/>
                  </a:lnTo>
                  <a:lnTo>
                    <a:pt x="317" y="1778"/>
                  </a:lnTo>
                  <a:lnTo>
                    <a:pt x="171" y="1632"/>
                  </a:lnTo>
                  <a:lnTo>
                    <a:pt x="74" y="1437"/>
                  </a:lnTo>
                  <a:lnTo>
                    <a:pt x="25" y="1242"/>
                  </a:lnTo>
                  <a:lnTo>
                    <a:pt x="1" y="1048"/>
                  </a:lnTo>
                  <a:lnTo>
                    <a:pt x="1" y="1048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3" name="Google Shape;283;p36"/>
            <p:cNvSpPr/>
            <p:nvPr/>
          </p:nvSpPr>
          <p:spPr>
            <a:xfrm>
              <a:off x="1923075" y="3694075"/>
              <a:ext cx="437200" cy="280100"/>
            </a:xfrm>
            <a:custGeom>
              <a:rect b="b" l="l" r="r" t="t"/>
              <a:pathLst>
                <a:path extrusionOk="0" fill="none" h="11204" w="17488">
                  <a:moveTo>
                    <a:pt x="14516" y="10912"/>
                  </a:moveTo>
                  <a:lnTo>
                    <a:pt x="5675" y="10912"/>
                  </a:lnTo>
                  <a:lnTo>
                    <a:pt x="6089" y="9889"/>
                  </a:lnTo>
                  <a:lnTo>
                    <a:pt x="6089" y="9889"/>
                  </a:lnTo>
                  <a:lnTo>
                    <a:pt x="6235" y="9913"/>
                  </a:lnTo>
                  <a:lnTo>
                    <a:pt x="6406" y="9913"/>
                  </a:lnTo>
                  <a:lnTo>
                    <a:pt x="13810" y="9231"/>
                  </a:lnTo>
                  <a:lnTo>
                    <a:pt x="13810" y="9231"/>
                  </a:lnTo>
                  <a:lnTo>
                    <a:pt x="13980" y="9207"/>
                  </a:lnTo>
                  <a:lnTo>
                    <a:pt x="14151" y="9134"/>
                  </a:lnTo>
                  <a:lnTo>
                    <a:pt x="14297" y="9061"/>
                  </a:lnTo>
                  <a:lnTo>
                    <a:pt x="14467" y="8963"/>
                  </a:lnTo>
                  <a:lnTo>
                    <a:pt x="14614" y="8866"/>
                  </a:lnTo>
                  <a:lnTo>
                    <a:pt x="14735" y="8744"/>
                  </a:lnTo>
                  <a:lnTo>
                    <a:pt x="14833" y="8598"/>
                  </a:lnTo>
                  <a:lnTo>
                    <a:pt x="14930" y="8452"/>
                  </a:lnTo>
                  <a:lnTo>
                    <a:pt x="17414" y="3142"/>
                  </a:lnTo>
                  <a:lnTo>
                    <a:pt x="17414" y="3142"/>
                  </a:lnTo>
                  <a:lnTo>
                    <a:pt x="17463" y="2996"/>
                  </a:lnTo>
                  <a:lnTo>
                    <a:pt x="17487" y="2875"/>
                  </a:lnTo>
                  <a:lnTo>
                    <a:pt x="17463" y="2753"/>
                  </a:lnTo>
                  <a:lnTo>
                    <a:pt x="17439" y="2631"/>
                  </a:lnTo>
                  <a:lnTo>
                    <a:pt x="17366" y="2558"/>
                  </a:lnTo>
                  <a:lnTo>
                    <a:pt x="17244" y="2485"/>
                  </a:lnTo>
                  <a:lnTo>
                    <a:pt x="17122" y="2436"/>
                  </a:lnTo>
                  <a:lnTo>
                    <a:pt x="16976" y="2412"/>
                  </a:lnTo>
                  <a:lnTo>
                    <a:pt x="4579" y="1998"/>
                  </a:lnTo>
                  <a:lnTo>
                    <a:pt x="4214" y="366"/>
                  </a:lnTo>
                  <a:lnTo>
                    <a:pt x="4214" y="366"/>
                  </a:lnTo>
                  <a:lnTo>
                    <a:pt x="4141" y="220"/>
                  </a:lnTo>
                  <a:lnTo>
                    <a:pt x="4043" y="98"/>
                  </a:lnTo>
                  <a:lnTo>
                    <a:pt x="3897" y="25"/>
                  </a:lnTo>
                  <a:lnTo>
                    <a:pt x="3727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0" y="1"/>
                  </a:lnTo>
                  <a:lnTo>
                    <a:pt x="293" y="25"/>
                  </a:lnTo>
                  <a:lnTo>
                    <a:pt x="220" y="74"/>
                  </a:lnTo>
                  <a:lnTo>
                    <a:pt x="147" y="122"/>
                  </a:lnTo>
                  <a:lnTo>
                    <a:pt x="74" y="196"/>
                  </a:lnTo>
                  <a:lnTo>
                    <a:pt x="25" y="293"/>
                  </a:lnTo>
                  <a:lnTo>
                    <a:pt x="1" y="366"/>
                  </a:lnTo>
                  <a:lnTo>
                    <a:pt x="1" y="488"/>
                  </a:lnTo>
                  <a:lnTo>
                    <a:pt x="1" y="488"/>
                  </a:lnTo>
                  <a:lnTo>
                    <a:pt x="1" y="585"/>
                  </a:lnTo>
                  <a:lnTo>
                    <a:pt x="25" y="658"/>
                  </a:lnTo>
                  <a:lnTo>
                    <a:pt x="74" y="756"/>
                  </a:lnTo>
                  <a:lnTo>
                    <a:pt x="147" y="829"/>
                  </a:lnTo>
                  <a:lnTo>
                    <a:pt x="220" y="877"/>
                  </a:lnTo>
                  <a:lnTo>
                    <a:pt x="293" y="926"/>
                  </a:lnTo>
                  <a:lnTo>
                    <a:pt x="390" y="951"/>
                  </a:lnTo>
                  <a:lnTo>
                    <a:pt x="488" y="975"/>
                  </a:lnTo>
                  <a:lnTo>
                    <a:pt x="3337" y="975"/>
                  </a:lnTo>
                  <a:lnTo>
                    <a:pt x="5286" y="9256"/>
                  </a:lnTo>
                  <a:lnTo>
                    <a:pt x="4506" y="11204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4" name="Google Shape;284;p36"/>
            <p:cNvSpPr/>
            <p:nvPr/>
          </p:nvSpPr>
          <p:spPr>
            <a:xfrm>
              <a:off x="2261000" y="3781750"/>
              <a:ext cx="48725" cy="108400"/>
            </a:xfrm>
            <a:custGeom>
              <a:rect b="b" l="l" r="r" t="t"/>
              <a:pathLst>
                <a:path extrusionOk="0" fill="none" h="4336" w="1949">
                  <a:moveTo>
                    <a:pt x="1" y="4336"/>
                  </a:moveTo>
                  <a:lnTo>
                    <a:pt x="1949" y="1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5" name="Google Shape;285;p36"/>
            <p:cNvSpPr/>
            <p:nvPr/>
          </p:nvSpPr>
          <p:spPr>
            <a:xfrm>
              <a:off x="2225675" y="3780550"/>
              <a:ext cx="32300" cy="113875"/>
            </a:xfrm>
            <a:custGeom>
              <a:rect b="b" l="l" r="r" t="t"/>
              <a:pathLst>
                <a:path extrusionOk="0" fill="none" h="4555" w="1292">
                  <a:moveTo>
                    <a:pt x="1" y="4554"/>
                  </a:moveTo>
                  <a:lnTo>
                    <a:pt x="1292" y="0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6" name="Google Shape;286;p36"/>
            <p:cNvSpPr/>
            <p:nvPr/>
          </p:nvSpPr>
          <p:spPr>
            <a:xfrm>
              <a:off x="2190375" y="3779325"/>
              <a:ext cx="15850" cy="119350"/>
            </a:xfrm>
            <a:custGeom>
              <a:rect b="b" l="l" r="r" t="t"/>
              <a:pathLst>
                <a:path extrusionOk="0" fill="none" h="4774" w="634">
                  <a:moveTo>
                    <a:pt x="0" y="4774"/>
                  </a:moveTo>
                  <a:lnTo>
                    <a:pt x="634" y="0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7" name="Google Shape;287;p36"/>
            <p:cNvSpPr/>
            <p:nvPr/>
          </p:nvSpPr>
          <p:spPr>
            <a:xfrm>
              <a:off x="2154450" y="3777500"/>
              <a:ext cx="1250" cy="126050"/>
            </a:xfrm>
            <a:custGeom>
              <a:rect b="b" l="l" r="r" t="t"/>
              <a:pathLst>
                <a:path extrusionOk="0" fill="none" h="5042" w="50">
                  <a:moveTo>
                    <a:pt x="49" y="5042"/>
                  </a:move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8" name="Google Shape;288;p36"/>
            <p:cNvSpPr/>
            <p:nvPr/>
          </p:nvSpPr>
          <p:spPr>
            <a:xfrm>
              <a:off x="2103300" y="3776275"/>
              <a:ext cx="17075" cy="131550"/>
            </a:xfrm>
            <a:custGeom>
              <a:rect b="b" l="l" r="r" t="t"/>
              <a:pathLst>
                <a:path extrusionOk="0" fill="none" h="5262" w="683">
                  <a:moveTo>
                    <a:pt x="683" y="5261"/>
                  </a:moveTo>
                  <a:lnTo>
                    <a:pt x="1" y="1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9" name="Google Shape;289;p36"/>
            <p:cNvSpPr/>
            <p:nvPr/>
          </p:nvSpPr>
          <p:spPr>
            <a:xfrm>
              <a:off x="2051550" y="3775050"/>
              <a:ext cx="34125" cy="137025"/>
            </a:xfrm>
            <a:custGeom>
              <a:rect b="b" l="l" r="r" t="t"/>
              <a:pathLst>
                <a:path extrusionOk="0" fill="none" h="5481" w="1365">
                  <a:moveTo>
                    <a:pt x="1364" y="5481"/>
                  </a:moveTo>
                  <a:lnTo>
                    <a:pt x="0" y="1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90" name="Google Shape;290;p36"/>
          <p:cNvGrpSpPr/>
          <p:nvPr/>
        </p:nvGrpSpPr>
        <p:grpSpPr>
          <a:xfrm>
            <a:off x="4248852" y="3303376"/>
            <a:ext cx="271207" cy="240949"/>
            <a:chOff x="5292575" y="3681900"/>
            <a:chExt cx="420150" cy="373275"/>
          </a:xfrm>
        </p:grpSpPr>
        <p:sp>
          <p:nvSpPr>
            <p:cNvPr id="291" name="Google Shape;291;p36"/>
            <p:cNvSpPr/>
            <p:nvPr/>
          </p:nvSpPr>
          <p:spPr>
            <a:xfrm>
              <a:off x="5292575" y="3706875"/>
              <a:ext cx="420150" cy="266700"/>
            </a:xfrm>
            <a:custGeom>
              <a:rect b="b" l="l" r="r" t="t"/>
              <a:pathLst>
                <a:path extrusionOk="0" fill="none" h="10668" w="16806">
                  <a:moveTo>
                    <a:pt x="16319" y="0"/>
                  </a:move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196" y="73"/>
                  </a:lnTo>
                  <a:lnTo>
                    <a:pt x="123" y="146"/>
                  </a:lnTo>
                  <a:lnTo>
                    <a:pt x="74" y="219"/>
                  </a:lnTo>
                  <a:lnTo>
                    <a:pt x="25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10181"/>
                  </a:lnTo>
                  <a:lnTo>
                    <a:pt x="1" y="10181"/>
                  </a:lnTo>
                  <a:lnTo>
                    <a:pt x="1" y="10278"/>
                  </a:lnTo>
                  <a:lnTo>
                    <a:pt x="25" y="10375"/>
                  </a:lnTo>
                  <a:lnTo>
                    <a:pt x="74" y="10448"/>
                  </a:lnTo>
                  <a:lnTo>
                    <a:pt x="123" y="10522"/>
                  </a:lnTo>
                  <a:lnTo>
                    <a:pt x="196" y="10570"/>
                  </a:lnTo>
                  <a:lnTo>
                    <a:pt x="293" y="10619"/>
                  </a:lnTo>
                  <a:lnTo>
                    <a:pt x="390" y="10643"/>
                  </a:lnTo>
                  <a:lnTo>
                    <a:pt x="488" y="10668"/>
                  </a:lnTo>
                  <a:lnTo>
                    <a:pt x="16319" y="10668"/>
                  </a:lnTo>
                  <a:lnTo>
                    <a:pt x="16319" y="10668"/>
                  </a:lnTo>
                  <a:lnTo>
                    <a:pt x="16416" y="10643"/>
                  </a:lnTo>
                  <a:lnTo>
                    <a:pt x="16513" y="10619"/>
                  </a:lnTo>
                  <a:lnTo>
                    <a:pt x="16611" y="10570"/>
                  </a:lnTo>
                  <a:lnTo>
                    <a:pt x="16684" y="10522"/>
                  </a:lnTo>
                  <a:lnTo>
                    <a:pt x="16733" y="10448"/>
                  </a:lnTo>
                  <a:lnTo>
                    <a:pt x="16781" y="10375"/>
                  </a:lnTo>
                  <a:lnTo>
                    <a:pt x="16806" y="10278"/>
                  </a:lnTo>
                  <a:lnTo>
                    <a:pt x="16806" y="10181"/>
                  </a:lnTo>
                  <a:lnTo>
                    <a:pt x="16806" y="487"/>
                  </a:lnTo>
                  <a:lnTo>
                    <a:pt x="16806" y="487"/>
                  </a:lnTo>
                  <a:lnTo>
                    <a:pt x="16806" y="390"/>
                  </a:lnTo>
                  <a:lnTo>
                    <a:pt x="16781" y="292"/>
                  </a:lnTo>
                  <a:lnTo>
                    <a:pt x="16733" y="219"/>
                  </a:lnTo>
                  <a:lnTo>
                    <a:pt x="16684" y="146"/>
                  </a:lnTo>
                  <a:lnTo>
                    <a:pt x="16611" y="73"/>
                  </a:lnTo>
                  <a:lnTo>
                    <a:pt x="16513" y="25"/>
                  </a:lnTo>
                  <a:lnTo>
                    <a:pt x="16416" y="0"/>
                  </a:lnTo>
                  <a:lnTo>
                    <a:pt x="16319" y="0"/>
                  </a:lnTo>
                  <a:lnTo>
                    <a:pt x="16319" y="0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2" name="Google Shape;292;p36"/>
            <p:cNvSpPr/>
            <p:nvPr/>
          </p:nvSpPr>
          <p:spPr>
            <a:xfrm>
              <a:off x="5490475" y="3681900"/>
              <a:ext cx="24375" cy="25000"/>
            </a:xfrm>
            <a:custGeom>
              <a:rect b="b" l="l" r="r" t="t"/>
              <a:pathLst>
                <a:path extrusionOk="0" fill="none" h="1000" w="975">
                  <a:moveTo>
                    <a:pt x="974" y="999"/>
                  </a:moveTo>
                  <a:lnTo>
                    <a:pt x="974" y="488"/>
                  </a:lnTo>
                  <a:lnTo>
                    <a:pt x="974" y="488"/>
                  </a:lnTo>
                  <a:lnTo>
                    <a:pt x="974" y="390"/>
                  </a:lnTo>
                  <a:lnTo>
                    <a:pt x="926" y="293"/>
                  </a:lnTo>
                  <a:lnTo>
                    <a:pt x="901" y="220"/>
                  </a:lnTo>
                  <a:lnTo>
                    <a:pt x="828" y="147"/>
                  </a:lnTo>
                  <a:lnTo>
                    <a:pt x="755" y="74"/>
                  </a:lnTo>
                  <a:lnTo>
                    <a:pt x="682" y="49"/>
                  </a:lnTo>
                  <a:lnTo>
                    <a:pt x="585" y="1"/>
                  </a:ln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292" y="49"/>
                  </a:lnTo>
                  <a:lnTo>
                    <a:pt x="219" y="74"/>
                  </a:lnTo>
                  <a:lnTo>
                    <a:pt x="146" y="147"/>
                  </a:lnTo>
                  <a:lnTo>
                    <a:pt x="73" y="220"/>
                  </a:lnTo>
                  <a:lnTo>
                    <a:pt x="49" y="293"/>
                  </a:lnTo>
                  <a:lnTo>
                    <a:pt x="0" y="390"/>
                  </a:lnTo>
                  <a:lnTo>
                    <a:pt x="0" y="488"/>
                  </a:lnTo>
                  <a:lnTo>
                    <a:pt x="0" y="999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3" name="Google Shape;293;p36"/>
            <p:cNvSpPr/>
            <p:nvPr/>
          </p:nvSpPr>
          <p:spPr>
            <a:xfrm>
              <a:off x="5358350" y="3973550"/>
              <a:ext cx="60900" cy="81625"/>
            </a:xfrm>
            <a:custGeom>
              <a:rect b="b" l="l" r="r" t="t"/>
              <a:pathLst>
                <a:path extrusionOk="0" fill="none" h="3265" w="2436">
                  <a:moveTo>
                    <a:pt x="1340" y="1"/>
                  </a:moveTo>
                  <a:lnTo>
                    <a:pt x="49" y="2558"/>
                  </a:lnTo>
                  <a:lnTo>
                    <a:pt x="49" y="2558"/>
                  </a:lnTo>
                  <a:lnTo>
                    <a:pt x="24" y="2631"/>
                  </a:lnTo>
                  <a:lnTo>
                    <a:pt x="0" y="2728"/>
                  </a:lnTo>
                  <a:lnTo>
                    <a:pt x="0" y="2826"/>
                  </a:lnTo>
                  <a:lnTo>
                    <a:pt x="24" y="2923"/>
                  </a:lnTo>
                  <a:lnTo>
                    <a:pt x="73" y="2996"/>
                  </a:lnTo>
                  <a:lnTo>
                    <a:pt x="122" y="3094"/>
                  </a:lnTo>
                  <a:lnTo>
                    <a:pt x="195" y="3142"/>
                  </a:lnTo>
                  <a:lnTo>
                    <a:pt x="268" y="3215"/>
                  </a:lnTo>
                  <a:lnTo>
                    <a:pt x="268" y="3215"/>
                  </a:lnTo>
                  <a:lnTo>
                    <a:pt x="390" y="3240"/>
                  </a:lnTo>
                  <a:lnTo>
                    <a:pt x="487" y="3264"/>
                  </a:lnTo>
                  <a:lnTo>
                    <a:pt x="487" y="3264"/>
                  </a:lnTo>
                  <a:lnTo>
                    <a:pt x="633" y="3240"/>
                  </a:lnTo>
                  <a:lnTo>
                    <a:pt x="755" y="3191"/>
                  </a:lnTo>
                  <a:lnTo>
                    <a:pt x="853" y="3094"/>
                  </a:lnTo>
                  <a:lnTo>
                    <a:pt x="926" y="2996"/>
                  </a:lnTo>
                  <a:lnTo>
                    <a:pt x="2436" y="1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4" name="Google Shape;294;p36"/>
            <p:cNvSpPr/>
            <p:nvPr/>
          </p:nvSpPr>
          <p:spPr>
            <a:xfrm>
              <a:off x="5586050" y="3973550"/>
              <a:ext cx="60925" cy="81625"/>
            </a:xfrm>
            <a:custGeom>
              <a:rect b="b" l="l" r="r" t="t"/>
              <a:pathLst>
                <a:path extrusionOk="0" fill="none" h="3265" w="2437">
                  <a:moveTo>
                    <a:pt x="1" y="1"/>
                  </a:moveTo>
                  <a:lnTo>
                    <a:pt x="1511" y="2996"/>
                  </a:lnTo>
                  <a:lnTo>
                    <a:pt x="1511" y="2996"/>
                  </a:lnTo>
                  <a:lnTo>
                    <a:pt x="1584" y="3094"/>
                  </a:lnTo>
                  <a:lnTo>
                    <a:pt x="1681" y="3191"/>
                  </a:lnTo>
                  <a:lnTo>
                    <a:pt x="1803" y="3240"/>
                  </a:lnTo>
                  <a:lnTo>
                    <a:pt x="1949" y="3264"/>
                  </a:lnTo>
                  <a:lnTo>
                    <a:pt x="1949" y="3264"/>
                  </a:lnTo>
                  <a:lnTo>
                    <a:pt x="2047" y="3240"/>
                  </a:lnTo>
                  <a:lnTo>
                    <a:pt x="2168" y="3215"/>
                  </a:lnTo>
                  <a:lnTo>
                    <a:pt x="2168" y="3215"/>
                  </a:lnTo>
                  <a:lnTo>
                    <a:pt x="2241" y="3142"/>
                  </a:lnTo>
                  <a:lnTo>
                    <a:pt x="2315" y="3094"/>
                  </a:lnTo>
                  <a:lnTo>
                    <a:pt x="2363" y="2996"/>
                  </a:lnTo>
                  <a:lnTo>
                    <a:pt x="2412" y="2923"/>
                  </a:lnTo>
                  <a:lnTo>
                    <a:pt x="2436" y="2826"/>
                  </a:lnTo>
                  <a:lnTo>
                    <a:pt x="2436" y="2728"/>
                  </a:lnTo>
                  <a:lnTo>
                    <a:pt x="2412" y="2631"/>
                  </a:lnTo>
                  <a:lnTo>
                    <a:pt x="2388" y="2558"/>
                  </a:lnTo>
                  <a:lnTo>
                    <a:pt x="1097" y="1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5" name="Google Shape;295;p36"/>
            <p:cNvSpPr/>
            <p:nvPr/>
          </p:nvSpPr>
          <p:spPr>
            <a:xfrm>
              <a:off x="5316925" y="3731225"/>
              <a:ext cx="371450" cy="218000"/>
            </a:xfrm>
            <a:custGeom>
              <a:rect b="b" l="l" r="r" t="t"/>
              <a:pathLst>
                <a:path extrusionOk="0" fill="none" h="8720" w="14858">
                  <a:moveTo>
                    <a:pt x="1" y="0"/>
                  </a:moveTo>
                  <a:lnTo>
                    <a:pt x="1" y="8719"/>
                  </a:lnTo>
                  <a:lnTo>
                    <a:pt x="14857" y="8719"/>
                  </a:lnTo>
                  <a:lnTo>
                    <a:pt x="14857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6" name="Google Shape;296;p36"/>
            <p:cNvSpPr/>
            <p:nvPr/>
          </p:nvSpPr>
          <p:spPr>
            <a:xfrm>
              <a:off x="5380250" y="3784800"/>
              <a:ext cx="230200" cy="115725"/>
            </a:xfrm>
            <a:custGeom>
              <a:rect b="b" l="l" r="r" t="t"/>
              <a:pathLst>
                <a:path extrusionOk="0" fill="none" h="4629" w="9208">
                  <a:moveTo>
                    <a:pt x="9207" y="1"/>
                  </a:moveTo>
                  <a:lnTo>
                    <a:pt x="5213" y="3995"/>
                  </a:lnTo>
                  <a:lnTo>
                    <a:pt x="5213" y="3995"/>
                  </a:lnTo>
                  <a:lnTo>
                    <a:pt x="5140" y="4044"/>
                  </a:lnTo>
                  <a:lnTo>
                    <a:pt x="5067" y="4092"/>
                  </a:lnTo>
                  <a:lnTo>
                    <a:pt x="4969" y="4117"/>
                  </a:lnTo>
                  <a:lnTo>
                    <a:pt x="4872" y="4141"/>
                  </a:lnTo>
                  <a:lnTo>
                    <a:pt x="4774" y="4117"/>
                  </a:lnTo>
                  <a:lnTo>
                    <a:pt x="4677" y="4092"/>
                  </a:lnTo>
                  <a:lnTo>
                    <a:pt x="4604" y="4044"/>
                  </a:lnTo>
                  <a:lnTo>
                    <a:pt x="4531" y="3995"/>
                  </a:lnTo>
                  <a:lnTo>
                    <a:pt x="2582" y="2046"/>
                  </a:lnTo>
                  <a:lnTo>
                    <a:pt x="1" y="4628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7" name="Google Shape;297;p36"/>
            <p:cNvSpPr/>
            <p:nvPr/>
          </p:nvSpPr>
          <p:spPr>
            <a:xfrm>
              <a:off x="5547700" y="3779925"/>
              <a:ext cx="68825" cy="68825"/>
            </a:xfrm>
            <a:custGeom>
              <a:rect b="b" l="l" r="r" t="t"/>
              <a:pathLst>
                <a:path extrusionOk="0" fill="none" h="2753" w="2753">
                  <a:moveTo>
                    <a:pt x="0" y="1"/>
                  </a:moveTo>
                  <a:lnTo>
                    <a:pt x="2265" y="1"/>
                  </a:lnTo>
                  <a:lnTo>
                    <a:pt x="2265" y="1"/>
                  </a:lnTo>
                  <a:lnTo>
                    <a:pt x="2363" y="1"/>
                  </a:lnTo>
                  <a:lnTo>
                    <a:pt x="2460" y="25"/>
                  </a:lnTo>
                  <a:lnTo>
                    <a:pt x="2533" y="74"/>
                  </a:lnTo>
                  <a:lnTo>
                    <a:pt x="2606" y="147"/>
                  </a:lnTo>
                  <a:lnTo>
                    <a:pt x="2680" y="220"/>
                  </a:lnTo>
                  <a:lnTo>
                    <a:pt x="2728" y="293"/>
                  </a:lnTo>
                  <a:lnTo>
                    <a:pt x="2753" y="390"/>
                  </a:lnTo>
                  <a:lnTo>
                    <a:pt x="2753" y="488"/>
                  </a:lnTo>
                  <a:lnTo>
                    <a:pt x="2753" y="2753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98" name="Google Shape;298;p36"/>
          <p:cNvGrpSpPr/>
          <p:nvPr/>
        </p:nvGrpSpPr>
        <p:grpSpPr>
          <a:xfrm>
            <a:off x="4301525" y="2805920"/>
            <a:ext cx="165861" cy="262961"/>
            <a:chOff x="6718575" y="2318625"/>
            <a:chExt cx="256950" cy="407375"/>
          </a:xfrm>
        </p:grpSpPr>
        <p:sp>
          <p:nvSpPr>
            <p:cNvPr id="299" name="Google Shape;299;p36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0" name="Google Shape;300;p36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1" name="Google Shape;301;p36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2" name="Google Shape;302;p36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3" name="Google Shape;303;p36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4" name="Google Shape;304;p36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5" name="Google Shape;305;p36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6" name="Google Shape;306;p36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07" name="Google Shape;307;p3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37"/>
          <p:cNvSpPr txBox="1"/>
          <p:nvPr>
            <p:ph type="title"/>
          </p:nvPr>
        </p:nvSpPr>
        <p:spPr>
          <a:xfrm>
            <a:off x="1190100" y="302375"/>
            <a:ext cx="6763800" cy="50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TABLES TO COMPARE DATA</a:t>
            </a:r>
            <a:endParaRPr/>
          </a:p>
        </p:txBody>
      </p:sp>
      <p:graphicFrame>
        <p:nvGraphicFramePr>
          <p:cNvPr id="313" name="Google Shape;313;p37"/>
          <p:cNvGraphicFramePr/>
          <p:nvPr/>
        </p:nvGraphicFramePr>
        <p:xfrm>
          <a:off x="1190500" y="8671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{7EC5C330-C146-470F-B738-1BDE937C7080}</a:tableStyleId>
              </a:tblPr>
              <a:tblGrid>
                <a:gridCol w="1690750"/>
                <a:gridCol w="1690750"/>
                <a:gridCol w="1690750"/>
                <a:gridCol w="1690750"/>
              </a:tblGrid>
              <a:tr h="1070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FFFFFF"/>
                        </a:solidFill>
                        <a:latin typeface="Muli"/>
                        <a:ea typeface="Muli"/>
                        <a:cs typeface="Muli"/>
                        <a:sym typeface="Muli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0714">
                        <a:alpha val="253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FFFFFF"/>
                          </a:solidFill>
                          <a:latin typeface="Muli"/>
                          <a:ea typeface="Muli"/>
                          <a:cs typeface="Muli"/>
                          <a:sym typeface="Muli"/>
                        </a:rPr>
                        <a:t>A</a:t>
                      </a:r>
                      <a:endParaRPr sz="1800">
                        <a:solidFill>
                          <a:srgbClr val="FFFFFF"/>
                        </a:solidFill>
                        <a:latin typeface="Muli"/>
                        <a:ea typeface="Muli"/>
                        <a:cs typeface="Muli"/>
                        <a:sym typeface="Muli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0714">
                        <a:alpha val="253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FFFFFF"/>
                          </a:solidFill>
                          <a:latin typeface="Muli"/>
                          <a:ea typeface="Muli"/>
                          <a:cs typeface="Muli"/>
                          <a:sym typeface="Muli"/>
                        </a:rPr>
                        <a:t>B</a:t>
                      </a:r>
                      <a:endParaRPr sz="1800">
                        <a:solidFill>
                          <a:srgbClr val="FFFFFF"/>
                        </a:solidFill>
                        <a:latin typeface="Muli"/>
                        <a:ea typeface="Muli"/>
                        <a:cs typeface="Muli"/>
                        <a:sym typeface="Muli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0714">
                        <a:alpha val="253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FFFFFF"/>
                          </a:solidFill>
                          <a:latin typeface="Muli"/>
                          <a:ea typeface="Muli"/>
                          <a:cs typeface="Muli"/>
                          <a:sym typeface="Muli"/>
                        </a:rPr>
                        <a:t>C</a:t>
                      </a:r>
                      <a:endParaRPr sz="1800">
                        <a:solidFill>
                          <a:srgbClr val="FFFFFF"/>
                        </a:solidFill>
                        <a:latin typeface="Muli"/>
                        <a:ea typeface="Muli"/>
                        <a:cs typeface="Muli"/>
                        <a:sym typeface="Muli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0714">
                        <a:alpha val="25380"/>
                      </a:srgbClr>
                    </a:solidFill>
                  </a:tcPr>
                </a:tc>
              </a:tr>
              <a:tr h="10709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FFFFFF"/>
                          </a:solidFill>
                          <a:latin typeface="Muli"/>
                          <a:ea typeface="Muli"/>
                          <a:cs typeface="Muli"/>
                          <a:sym typeface="Muli"/>
                        </a:rPr>
                        <a:t>Yellow</a:t>
                      </a:r>
                      <a:endParaRPr sz="1800">
                        <a:solidFill>
                          <a:srgbClr val="FFFFFF"/>
                        </a:solidFill>
                        <a:latin typeface="Muli"/>
                        <a:ea typeface="Muli"/>
                        <a:cs typeface="Muli"/>
                        <a:sym typeface="Muli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0714">
                        <a:alpha val="253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400">
                          <a:solidFill>
                            <a:srgbClr val="FFFFFF"/>
                          </a:solidFill>
                          <a:latin typeface="Muli"/>
                          <a:ea typeface="Muli"/>
                          <a:cs typeface="Muli"/>
                          <a:sym typeface="Muli"/>
                        </a:rPr>
                        <a:t>10</a:t>
                      </a:r>
                      <a:endParaRPr b="1" sz="2400">
                        <a:solidFill>
                          <a:srgbClr val="FFFFFF"/>
                        </a:solidFill>
                        <a:latin typeface="Muli"/>
                        <a:ea typeface="Muli"/>
                        <a:cs typeface="Muli"/>
                        <a:sym typeface="Muli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0714">
                        <a:alpha val="253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400">
                          <a:solidFill>
                            <a:srgbClr val="FFFFFF"/>
                          </a:solidFill>
                          <a:latin typeface="Muli"/>
                          <a:ea typeface="Muli"/>
                          <a:cs typeface="Muli"/>
                          <a:sym typeface="Muli"/>
                        </a:rPr>
                        <a:t>20</a:t>
                      </a:r>
                      <a:endParaRPr b="1" sz="2400">
                        <a:solidFill>
                          <a:srgbClr val="FFFFFF"/>
                        </a:solidFill>
                        <a:latin typeface="Muli"/>
                        <a:ea typeface="Muli"/>
                        <a:cs typeface="Muli"/>
                        <a:sym typeface="Muli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0714">
                        <a:alpha val="253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400">
                          <a:solidFill>
                            <a:srgbClr val="FFFFFF"/>
                          </a:solidFill>
                          <a:latin typeface="Muli"/>
                          <a:ea typeface="Muli"/>
                          <a:cs typeface="Muli"/>
                          <a:sym typeface="Muli"/>
                        </a:rPr>
                        <a:t>7</a:t>
                      </a:r>
                      <a:endParaRPr b="1" sz="2400">
                        <a:solidFill>
                          <a:srgbClr val="FFFFFF"/>
                        </a:solidFill>
                        <a:latin typeface="Muli"/>
                        <a:ea typeface="Muli"/>
                        <a:cs typeface="Muli"/>
                        <a:sym typeface="Muli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0714">
                        <a:alpha val="25380"/>
                      </a:srgbClr>
                    </a:solidFill>
                  </a:tcPr>
                </a:tc>
              </a:tr>
              <a:tr h="10709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FFFFFF"/>
                          </a:solidFill>
                          <a:latin typeface="Muli"/>
                          <a:ea typeface="Muli"/>
                          <a:cs typeface="Muli"/>
                          <a:sym typeface="Muli"/>
                        </a:rPr>
                        <a:t>Blue</a:t>
                      </a:r>
                      <a:endParaRPr sz="1800">
                        <a:solidFill>
                          <a:srgbClr val="FFFFFF"/>
                        </a:solidFill>
                        <a:latin typeface="Muli"/>
                        <a:ea typeface="Muli"/>
                        <a:cs typeface="Muli"/>
                        <a:sym typeface="Muli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0714">
                        <a:alpha val="253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400">
                          <a:solidFill>
                            <a:srgbClr val="FFFFFF"/>
                          </a:solidFill>
                          <a:latin typeface="Muli"/>
                          <a:ea typeface="Muli"/>
                          <a:cs typeface="Muli"/>
                          <a:sym typeface="Muli"/>
                        </a:rPr>
                        <a:t>30</a:t>
                      </a:r>
                      <a:endParaRPr b="1" sz="2400">
                        <a:solidFill>
                          <a:srgbClr val="FFFFFF"/>
                        </a:solidFill>
                        <a:latin typeface="Muli"/>
                        <a:ea typeface="Muli"/>
                        <a:cs typeface="Muli"/>
                        <a:sym typeface="Muli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0714">
                        <a:alpha val="253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400">
                          <a:solidFill>
                            <a:srgbClr val="FFFFFF"/>
                          </a:solidFill>
                          <a:latin typeface="Muli"/>
                          <a:ea typeface="Muli"/>
                          <a:cs typeface="Muli"/>
                          <a:sym typeface="Muli"/>
                        </a:rPr>
                        <a:t>15</a:t>
                      </a:r>
                      <a:endParaRPr b="1" sz="2400">
                        <a:solidFill>
                          <a:srgbClr val="FFFFFF"/>
                        </a:solidFill>
                        <a:latin typeface="Muli"/>
                        <a:ea typeface="Muli"/>
                        <a:cs typeface="Muli"/>
                        <a:sym typeface="Muli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0714">
                        <a:alpha val="253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400">
                          <a:solidFill>
                            <a:srgbClr val="FFFFFF"/>
                          </a:solidFill>
                          <a:latin typeface="Muli"/>
                          <a:ea typeface="Muli"/>
                          <a:cs typeface="Muli"/>
                          <a:sym typeface="Muli"/>
                        </a:rPr>
                        <a:t>10</a:t>
                      </a:r>
                      <a:endParaRPr b="1" sz="2400">
                        <a:solidFill>
                          <a:srgbClr val="FFFFFF"/>
                        </a:solidFill>
                        <a:latin typeface="Muli"/>
                        <a:ea typeface="Muli"/>
                        <a:cs typeface="Muli"/>
                        <a:sym typeface="Muli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0714">
                        <a:alpha val="25380"/>
                      </a:srgbClr>
                    </a:solidFill>
                  </a:tcPr>
                </a:tc>
              </a:tr>
              <a:tr h="10709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FFFFFF"/>
                          </a:solidFill>
                          <a:latin typeface="Muli"/>
                          <a:ea typeface="Muli"/>
                          <a:cs typeface="Muli"/>
                          <a:sym typeface="Muli"/>
                        </a:rPr>
                        <a:t>Orange</a:t>
                      </a:r>
                      <a:endParaRPr sz="1800">
                        <a:solidFill>
                          <a:srgbClr val="FFFFFF"/>
                        </a:solidFill>
                        <a:latin typeface="Muli"/>
                        <a:ea typeface="Muli"/>
                        <a:cs typeface="Muli"/>
                        <a:sym typeface="Muli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0714">
                        <a:alpha val="253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400">
                          <a:solidFill>
                            <a:srgbClr val="FFFFFF"/>
                          </a:solidFill>
                          <a:latin typeface="Muli"/>
                          <a:ea typeface="Muli"/>
                          <a:cs typeface="Muli"/>
                          <a:sym typeface="Muli"/>
                        </a:rPr>
                        <a:t>5</a:t>
                      </a:r>
                      <a:endParaRPr b="1" sz="2400">
                        <a:solidFill>
                          <a:srgbClr val="FFFFFF"/>
                        </a:solidFill>
                        <a:latin typeface="Muli"/>
                        <a:ea typeface="Muli"/>
                        <a:cs typeface="Muli"/>
                        <a:sym typeface="Muli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0714">
                        <a:alpha val="253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400">
                          <a:solidFill>
                            <a:srgbClr val="FFFFFF"/>
                          </a:solidFill>
                          <a:latin typeface="Muli"/>
                          <a:ea typeface="Muli"/>
                          <a:cs typeface="Muli"/>
                          <a:sym typeface="Muli"/>
                        </a:rPr>
                        <a:t>24</a:t>
                      </a:r>
                      <a:endParaRPr b="1" sz="2400">
                        <a:solidFill>
                          <a:srgbClr val="FFFFFF"/>
                        </a:solidFill>
                        <a:latin typeface="Muli"/>
                        <a:ea typeface="Muli"/>
                        <a:cs typeface="Muli"/>
                        <a:sym typeface="Muli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0714">
                        <a:alpha val="253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400">
                          <a:solidFill>
                            <a:srgbClr val="FFFFFF"/>
                          </a:solidFill>
                          <a:latin typeface="Muli"/>
                          <a:ea typeface="Muli"/>
                          <a:cs typeface="Muli"/>
                          <a:sym typeface="Muli"/>
                        </a:rPr>
                        <a:t>16</a:t>
                      </a:r>
                      <a:endParaRPr b="1" sz="2400">
                        <a:solidFill>
                          <a:srgbClr val="FFFFFF"/>
                        </a:solidFill>
                        <a:latin typeface="Muli"/>
                        <a:ea typeface="Muli"/>
                        <a:cs typeface="Muli"/>
                        <a:sym typeface="Muli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0714">
                        <a:alpha val="2538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314" name="Google Shape;314;p37"/>
          <p:cNvSpPr txBox="1"/>
          <p:nvPr>
            <p:ph idx="12" type="sldNum"/>
          </p:nvPr>
        </p:nvSpPr>
        <p:spPr>
          <a:xfrm>
            <a:off x="4297659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mapa_solido_n-01.png" id="319" name="Google Shape;319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1875" y="931101"/>
            <a:ext cx="8120250" cy="4103425"/>
          </a:xfrm>
          <a:prstGeom prst="rect">
            <a:avLst/>
          </a:prstGeom>
          <a:noFill/>
          <a:ln>
            <a:noFill/>
          </a:ln>
        </p:spPr>
      </p:pic>
      <p:sp>
        <p:nvSpPr>
          <p:cNvPr id="320" name="Google Shape;320;p38"/>
          <p:cNvSpPr txBox="1"/>
          <p:nvPr>
            <p:ph type="title"/>
          </p:nvPr>
        </p:nvSpPr>
        <p:spPr>
          <a:xfrm>
            <a:off x="1190100" y="302375"/>
            <a:ext cx="6763800" cy="50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MAPS</a:t>
            </a:r>
            <a:endParaRPr/>
          </a:p>
        </p:txBody>
      </p:sp>
      <p:sp>
        <p:nvSpPr>
          <p:cNvPr id="321" name="Google Shape;321;p38"/>
          <p:cNvSpPr/>
          <p:nvPr/>
        </p:nvSpPr>
        <p:spPr>
          <a:xfrm>
            <a:off x="1837675" y="2151981"/>
            <a:ext cx="702000" cy="202500"/>
          </a:xfrm>
          <a:prstGeom prst="wedgeRectCallout">
            <a:avLst>
              <a:gd fmla="val -21428" name="adj1"/>
              <a:gd fmla="val 84287" name="adj2"/>
            </a:avLst>
          </a:prstGeom>
          <a:solidFill>
            <a:srgbClr val="00B2FF">
              <a:alpha val="733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rPr>
              <a:t>our office</a:t>
            </a:r>
            <a:endParaRPr b="1" sz="800">
              <a:solidFill>
                <a:srgbClr val="FFFFFF"/>
              </a:solidFill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322" name="Google Shape;322;p38"/>
          <p:cNvSpPr/>
          <p:nvPr/>
        </p:nvSpPr>
        <p:spPr>
          <a:xfrm>
            <a:off x="1252550" y="2354475"/>
            <a:ext cx="202500" cy="202500"/>
          </a:xfrm>
          <a:prstGeom prst="donut">
            <a:avLst>
              <a:gd fmla="val 33123" name="adj"/>
            </a:avLst>
          </a:prstGeom>
          <a:solidFill>
            <a:srgbClr val="00B2FF">
              <a:alpha val="733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00B2FF"/>
              </a:solidFill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323" name="Google Shape;323;p38"/>
          <p:cNvSpPr/>
          <p:nvPr/>
        </p:nvSpPr>
        <p:spPr>
          <a:xfrm>
            <a:off x="2908075" y="3692650"/>
            <a:ext cx="202500" cy="202500"/>
          </a:xfrm>
          <a:prstGeom prst="donut">
            <a:avLst>
              <a:gd fmla="val 33123" name="adj"/>
            </a:avLst>
          </a:prstGeom>
          <a:solidFill>
            <a:srgbClr val="00B2FF">
              <a:alpha val="733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00B2FF"/>
              </a:solidFill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324" name="Google Shape;324;p38"/>
          <p:cNvSpPr/>
          <p:nvPr/>
        </p:nvSpPr>
        <p:spPr>
          <a:xfrm>
            <a:off x="3828725" y="2074725"/>
            <a:ext cx="202500" cy="202500"/>
          </a:xfrm>
          <a:prstGeom prst="donut">
            <a:avLst>
              <a:gd fmla="val 33123" name="adj"/>
            </a:avLst>
          </a:prstGeom>
          <a:solidFill>
            <a:srgbClr val="00B2FF">
              <a:alpha val="733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00B2FF"/>
              </a:solidFill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325" name="Google Shape;325;p38"/>
          <p:cNvSpPr/>
          <p:nvPr/>
        </p:nvSpPr>
        <p:spPr>
          <a:xfrm>
            <a:off x="4470750" y="4114375"/>
            <a:ext cx="202500" cy="202500"/>
          </a:xfrm>
          <a:prstGeom prst="donut">
            <a:avLst>
              <a:gd fmla="val 33123" name="adj"/>
            </a:avLst>
          </a:prstGeom>
          <a:solidFill>
            <a:srgbClr val="00B2FF">
              <a:alpha val="733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00B2FF"/>
              </a:solidFill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326" name="Google Shape;326;p38"/>
          <p:cNvSpPr/>
          <p:nvPr/>
        </p:nvSpPr>
        <p:spPr>
          <a:xfrm>
            <a:off x="7281725" y="4191625"/>
            <a:ext cx="202500" cy="202500"/>
          </a:xfrm>
          <a:prstGeom prst="donut">
            <a:avLst>
              <a:gd fmla="val 33123" name="adj"/>
            </a:avLst>
          </a:prstGeom>
          <a:solidFill>
            <a:srgbClr val="00B2FF">
              <a:alpha val="733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00B2FF"/>
              </a:solidFill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327" name="Google Shape;327;p38"/>
          <p:cNvSpPr/>
          <p:nvPr/>
        </p:nvSpPr>
        <p:spPr>
          <a:xfrm>
            <a:off x="6699275" y="2556975"/>
            <a:ext cx="202500" cy="202500"/>
          </a:xfrm>
          <a:prstGeom prst="donut">
            <a:avLst>
              <a:gd fmla="val 33123" name="adj"/>
            </a:avLst>
          </a:prstGeom>
          <a:solidFill>
            <a:srgbClr val="00B2FF">
              <a:alpha val="733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00B2FF"/>
              </a:solidFill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328" name="Google Shape;328;p38"/>
          <p:cNvSpPr txBox="1"/>
          <p:nvPr>
            <p:ph idx="12" type="sldNum"/>
          </p:nvPr>
        </p:nvSpPr>
        <p:spPr>
          <a:xfrm>
            <a:off x="4297659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eathToStock7.jpg" id="333" name="Google Shape;333;p39"/>
          <p:cNvPicPr preferRelativeResize="0"/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34" name="Google Shape;334;p39"/>
          <p:cNvSpPr txBox="1"/>
          <p:nvPr>
            <p:ph idx="1" type="subTitle"/>
          </p:nvPr>
        </p:nvSpPr>
        <p:spPr>
          <a:xfrm>
            <a:off x="685800" y="3449653"/>
            <a:ext cx="7772400" cy="7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00B2FF"/>
                </a:solidFill>
                <a:latin typeface="Muli"/>
                <a:ea typeface="Muli"/>
                <a:cs typeface="Muli"/>
                <a:sym typeface="Muli"/>
              </a:rPr>
              <a:t>Whoa! That’s a big number, aren’t you proud?</a:t>
            </a:r>
            <a:endParaRPr b="1" sz="2400">
              <a:solidFill>
                <a:srgbClr val="00B2FF"/>
              </a:solidFill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335" name="Google Shape;335;p39"/>
          <p:cNvSpPr/>
          <p:nvPr/>
        </p:nvSpPr>
        <p:spPr>
          <a:xfrm>
            <a:off x="-300307" y="1740400"/>
            <a:ext cx="9744615" cy="1662701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00B2FF">
                    <a:alpha val="73330"/>
                  </a:srgbClr>
                </a:solidFill>
                <a:latin typeface="Muli"/>
              </a:rPr>
              <a:t>89,526,124</a:t>
            </a:r>
          </a:p>
        </p:txBody>
      </p:sp>
      <p:sp>
        <p:nvSpPr>
          <p:cNvPr id="336" name="Google Shape;336;p39"/>
          <p:cNvSpPr txBox="1"/>
          <p:nvPr>
            <p:ph idx="12" type="sldNum"/>
          </p:nvPr>
        </p:nvSpPr>
        <p:spPr>
          <a:xfrm>
            <a:off x="8529670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00B2FF"/>
        </a:solidFill>
      </p:bgPr>
    </p:bg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40"/>
          <p:cNvSpPr txBox="1"/>
          <p:nvPr>
            <p:ph idx="4294967295" type="ctrTitle"/>
          </p:nvPr>
        </p:nvSpPr>
        <p:spPr>
          <a:xfrm>
            <a:off x="685800" y="267000"/>
            <a:ext cx="7772400" cy="89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/>
              <a:t>89,526,124$</a:t>
            </a:r>
            <a:endParaRPr sz="7200"/>
          </a:p>
        </p:txBody>
      </p:sp>
      <p:sp>
        <p:nvSpPr>
          <p:cNvPr id="342" name="Google Shape;342;p40"/>
          <p:cNvSpPr txBox="1"/>
          <p:nvPr>
            <p:ph idx="1" type="subTitle"/>
          </p:nvPr>
        </p:nvSpPr>
        <p:spPr>
          <a:xfrm>
            <a:off x="685800" y="1258909"/>
            <a:ext cx="7772400" cy="46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rPr>
              <a:t>That’s a lot of money</a:t>
            </a:r>
            <a:endParaRPr b="1">
              <a:solidFill>
                <a:srgbClr val="FFFFFF"/>
              </a:solidFill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343" name="Google Shape;343;p40"/>
          <p:cNvSpPr txBox="1"/>
          <p:nvPr>
            <p:ph idx="4294967295" type="ctrTitle"/>
          </p:nvPr>
        </p:nvSpPr>
        <p:spPr>
          <a:xfrm>
            <a:off x="685800" y="3353100"/>
            <a:ext cx="7772400" cy="89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/>
              <a:t>100%</a:t>
            </a:r>
            <a:endParaRPr sz="7200"/>
          </a:p>
        </p:txBody>
      </p:sp>
      <p:sp>
        <p:nvSpPr>
          <p:cNvPr id="344" name="Google Shape;344;p40"/>
          <p:cNvSpPr txBox="1"/>
          <p:nvPr>
            <p:ph idx="2" type="subTitle"/>
          </p:nvPr>
        </p:nvSpPr>
        <p:spPr>
          <a:xfrm>
            <a:off x="685800" y="4345009"/>
            <a:ext cx="7772400" cy="46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rPr>
              <a:t>Total success!</a:t>
            </a:r>
            <a:endParaRPr b="1">
              <a:solidFill>
                <a:srgbClr val="FFFFFF"/>
              </a:solidFill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345" name="Google Shape;345;p40"/>
          <p:cNvSpPr txBox="1"/>
          <p:nvPr>
            <p:ph idx="4294967295" type="ctrTitle"/>
          </p:nvPr>
        </p:nvSpPr>
        <p:spPr>
          <a:xfrm>
            <a:off x="685800" y="1810050"/>
            <a:ext cx="7772400" cy="89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/>
              <a:t>185,244</a:t>
            </a:r>
            <a:r>
              <a:rPr lang="en" sz="4800"/>
              <a:t> users</a:t>
            </a:r>
            <a:endParaRPr sz="4800"/>
          </a:p>
        </p:txBody>
      </p:sp>
      <p:sp>
        <p:nvSpPr>
          <p:cNvPr id="346" name="Google Shape;346;p40"/>
          <p:cNvSpPr txBox="1"/>
          <p:nvPr>
            <p:ph idx="3" type="subTitle"/>
          </p:nvPr>
        </p:nvSpPr>
        <p:spPr>
          <a:xfrm>
            <a:off x="685800" y="2801959"/>
            <a:ext cx="7772400" cy="46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rPr>
              <a:t>And a lot of users</a:t>
            </a:r>
            <a:endParaRPr b="1">
              <a:solidFill>
                <a:srgbClr val="FFFFFF"/>
              </a:solidFill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347" name="Google Shape;347;p40"/>
          <p:cNvSpPr txBox="1"/>
          <p:nvPr>
            <p:ph idx="12" type="sldNum"/>
          </p:nvPr>
        </p:nvSpPr>
        <p:spPr>
          <a:xfrm>
            <a:off x="8529670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41"/>
          <p:cNvSpPr txBox="1"/>
          <p:nvPr>
            <p:ph type="title"/>
          </p:nvPr>
        </p:nvSpPr>
        <p:spPr>
          <a:xfrm>
            <a:off x="1190100" y="302375"/>
            <a:ext cx="6763800" cy="50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PROCESS IS EASY</a:t>
            </a:r>
            <a:endParaRPr/>
          </a:p>
        </p:txBody>
      </p:sp>
      <p:sp>
        <p:nvSpPr>
          <p:cNvPr id="353" name="Google Shape;353;p41"/>
          <p:cNvSpPr txBox="1"/>
          <p:nvPr/>
        </p:nvSpPr>
        <p:spPr>
          <a:xfrm>
            <a:off x="2699550" y="1256475"/>
            <a:ext cx="3744900" cy="778200"/>
          </a:xfrm>
          <a:prstGeom prst="rect">
            <a:avLst/>
          </a:prstGeom>
          <a:noFill/>
          <a:ln cap="rnd" cmpd="sng" w="114300">
            <a:solidFill>
              <a:srgbClr val="00B2F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00B2FF"/>
                </a:solidFill>
                <a:latin typeface="Muli"/>
                <a:ea typeface="Muli"/>
                <a:cs typeface="Muli"/>
                <a:sym typeface="Muli"/>
              </a:rPr>
              <a:t>first</a:t>
            </a:r>
            <a:endParaRPr b="1" sz="2400">
              <a:solidFill>
                <a:srgbClr val="00B2FF"/>
              </a:solidFill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354" name="Google Shape;354;p41"/>
          <p:cNvSpPr txBox="1"/>
          <p:nvPr/>
        </p:nvSpPr>
        <p:spPr>
          <a:xfrm>
            <a:off x="2699550" y="2628888"/>
            <a:ext cx="3744900" cy="778200"/>
          </a:xfrm>
          <a:prstGeom prst="rect">
            <a:avLst/>
          </a:prstGeom>
          <a:noFill/>
          <a:ln cap="rnd" cmpd="sng" w="114300">
            <a:solidFill>
              <a:srgbClr val="00B2F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00B2FF"/>
                </a:solidFill>
                <a:latin typeface="Muli"/>
                <a:ea typeface="Muli"/>
                <a:cs typeface="Muli"/>
                <a:sym typeface="Muli"/>
              </a:rPr>
              <a:t>second</a:t>
            </a:r>
            <a:endParaRPr b="1" sz="2400">
              <a:solidFill>
                <a:srgbClr val="00B2FF"/>
              </a:solidFill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355" name="Google Shape;355;p41"/>
          <p:cNvSpPr txBox="1"/>
          <p:nvPr/>
        </p:nvSpPr>
        <p:spPr>
          <a:xfrm>
            <a:off x="2699550" y="4001300"/>
            <a:ext cx="3744900" cy="778200"/>
          </a:xfrm>
          <a:prstGeom prst="rect">
            <a:avLst/>
          </a:prstGeom>
          <a:noFill/>
          <a:ln cap="rnd" cmpd="sng" w="114300">
            <a:solidFill>
              <a:srgbClr val="00B2F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00B2FF"/>
                </a:solidFill>
                <a:latin typeface="Muli"/>
                <a:ea typeface="Muli"/>
                <a:cs typeface="Muli"/>
                <a:sym typeface="Muli"/>
              </a:rPr>
              <a:t>last</a:t>
            </a:r>
            <a:endParaRPr b="1" sz="2400">
              <a:solidFill>
                <a:srgbClr val="00B2FF"/>
              </a:solidFill>
              <a:latin typeface="Muli"/>
              <a:ea typeface="Muli"/>
              <a:cs typeface="Muli"/>
              <a:sym typeface="Muli"/>
            </a:endParaRPr>
          </a:p>
        </p:txBody>
      </p:sp>
      <p:cxnSp>
        <p:nvCxnSpPr>
          <p:cNvPr id="356" name="Google Shape;356;p41"/>
          <p:cNvCxnSpPr>
            <a:endCxn id="354" idx="0"/>
          </p:cNvCxnSpPr>
          <p:nvPr/>
        </p:nvCxnSpPr>
        <p:spPr>
          <a:xfrm>
            <a:off x="4572000" y="2034588"/>
            <a:ext cx="0" cy="594300"/>
          </a:xfrm>
          <a:prstGeom prst="straightConnector1">
            <a:avLst/>
          </a:prstGeom>
          <a:noFill/>
          <a:ln cap="flat" cmpd="sng" w="19050">
            <a:solidFill>
              <a:srgbClr val="FFFFFF"/>
            </a:solidFill>
            <a:prstDash val="solid"/>
            <a:round/>
            <a:headEnd len="med" w="med" type="oval"/>
            <a:tailEnd len="med" w="med" type="oval"/>
          </a:ln>
        </p:spPr>
      </p:cxnSp>
      <p:cxnSp>
        <p:nvCxnSpPr>
          <p:cNvPr id="357" name="Google Shape;357;p41"/>
          <p:cNvCxnSpPr>
            <a:endCxn id="355" idx="0"/>
          </p:cNvCxnSpPr>
          <p:nvPr/>
        </p:nvCxnSpPr>
        <p:spPr>
          <a:xfrm>
            <a:off x="4572000" y="3407000"/>
            <a:ext cx="0" cy="594300"/>
          </a:xfrm>
          <a:prstGeom prst="straightConnector1">
            <a:avLst/>
          </a:prstGeom>
          <a:noFill/>
          <a:ln cap="flat" cmpd="sng" w="19050">
            <a:solidFill>
              <a:srgbClr val="FFFFFF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358" name="Google Shape;358;p41"/>
          <p:cNvSpPr txBox="1"/>
          <p:nvPr>
            <p:ph idx="12" type="sldNum"/>
          </p:nvPr>
        </p:nvSpPr>
        <p:spPr>
          <a:xfrm>
            <a:off x="4297659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4"/>
          <p:cNvSpPr txBox="1"/>
          <p:nvPr>
            <p:ph type="title"/>
          </p:nvPr>
        </p:nvSpPr>
        <p:spPr>
          <a:xfrm>
            <a:off x="2902775" y="302375"/>
            <a:ext cx="5718600" cy="50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INSTRUCTIONS FOR USE</a:t>
            </a:r>
            <a:endParaRPr sz="2400"/>
          </a:p>
        </p:txBody>
      </p:sp>
      <p:sp>
        <p:nvSpPr>
          <p:cNvPr id="128" name="Google Shape;128;p24"/>
          <p:cNvSpPr txBox="1"/>
          <p:nvPr/>
        </p:nvSpPr>
        <p:spPr>
          <a:xfrm>
            <a:off x="2902775" y="1113875"/>
            <a:ext cx="2654400" cy="27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rPr>
              <a:t>EDIT IN GOOGLE SLIDES</a:t>
            </a:r>
            <a:endParaRPr sz="1200">
              <a:solidFill>
                <a:srgbClr val="FFFFFF"/>
              </a:solidFill>
              <a:latin typeface="Muli"/>
              <a:ea typeface="Muli"/>
              <a:cs typeface="Muli"/>
              <a:sym typeface="Muli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rPr>
              <a:t>Click on the button under the presentation preview that says "Use as Google Slides Theme".</a:t>
            </a:r>
            <a:endParaRPr sz="1200">
              <a:solidFill>
                <a:srgbClr val="FFFFFF"/>
              </a:solidFill>
              <a:latin typeface="Muli"/>
              <a:ea typeface="Muli"/>
              <a:cs typeface="Muli"/>
              <a:sym typeface="Muli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rPr>
              <a:t>You will get a copy of this document on your Google Drive and will be able to edit, add or delete slides.</a:t>
            </a:r>
            <a:endParaRPr sz="1200">
              <a:solidFill>
                <a:srgbClr val="FFFFFF"/>
              </a:solidFill>
              <a:latin typeface="Muli"/>
              <a:ea typeface="Muli"/>
              <a:cs typeface="Muli"/>
              <a:sym typeface="Muli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rPr>
              <a:t>You have to be signed in to your Google account.</a:t>
            </a:r>
            <a:endParaRPr sz="1200">
              <a:solidFill>
                <a:srgbClr val="FFFFFF"/>
              </a:solidFill>
              <a:latin typeface="Muli"/>
              <a:ea typeface="Muli"/>
              <a:cs typeface="Muli"/>
              <a:sym typeface="Muli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FFFFFF"/>
              </a:solidFill>
              <a:latin typeface="Muli"/>
              <a:ea typeface="Muli"/>
              <a:cs typeface="Muli"/>
              <a:sym typeface="Muli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129" name="Google Shape;129;p24"/>
          <p:cNvSpPr txBox="1"/>
          <p:nvPr/>
        </p:nvSpPr>
        <p:spPr>
          <a:xfrm>
            <a:off x="5916355" y="1113875"/>
            <a:ext cx="2770200" cy="27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rPr>
              <a:t>EDIT IN POWERPOINT®</a:t>
            </a:r>
            <a:endParaRPr sz="1200">
              <a:solidFill>
                <a:srgbClr val="FFFFFF"/>
              </a:solidFill>
              <a:latin typeface="Muli"/>
              <a:ea typeface="Muli"/>
              <a:cs typeface="Muli"/>
              <a:sym typeface="Muli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rPr>
              <a:t>Click on the button under the presentation preview that says "Download as PowerPoint template". You will get a .pptx file that you can edit in PowerPoint. </a:t>
            </a:r>
            <a:endParaRPr sz="1200">
              <a:solidFill>
                <a:srgbClr val="FFFFFF"/>
              </a:solidFill>
              <a:latin typeface="Muli"/>
              <a:ea typeface="Muli"/>
              <a:cs typeface="Muli"/>
              <a:sym typeface="Muli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rPr>
              <a:t>Remember to download and install the fonts used in this presentation (you’ll find the links to the font files needed in the </a:t>
            </a:r>
            <a:r>
              <a:rPr lang="en" sz="1200" u="sng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  <a:hlinkClick action="ppaction://hlinksldjump" r:id="rId4"/>
              </a:rPr>
              <a:t>Presentation design slide</a:t>
            </a:r>
            <a:r>
              <a:rPr lang="en" sz="12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rPr>
              <a:t>)</a:t>
            </a:r>
            <a:endParaRPr sz="1200">
              <a:solidFill>
                <a:srgbClr val="FFFFFF"/>
              </a:solidFill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130" name="Google Shape;130;p24"/>
          <p:cNvSpPr txBox="1"/>
          <p:nvPr/>
        </p:nvSpPr>
        <p:spPr>
          <a:xfrm>
            <a:off x="2902775" y="3753525"/>
            <a:ext cx="5784000" cy="82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rPr>
              <a:t>More info on how to use this template at </a:t>
            </a:r>
            <a:r>
              <a:rPr b="1" lang="en" sz="1100" u="sng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  <a:hlinkClick r:id="rId5"/>
              </a:rPr>
              <a:t>www.slidescarnival.com/help-use-presentation-template</a:t>
            </a:r>
            <a:endParaRPr b="1" sz="1100">
              <a:solidFill>
                <a:srgbClr val="FFFFFF"/>
              </a:solidFill>
              <a:latin typeface="Muli"/>
              <a:ea typeface="Muli"/>
              <a:cs typeface="Muli"/>
              <a:sym typeface="Muli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rPr>
              <a:t>This template is free to use under </a:t>
            </a:r>
            <a:r>
              <a:rPr lang="en" sz="1100" u="sng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  <a:hlinkClick r:id="rId6"/>
              </a:rPr>
              <a:t>Creative Commons Attribution license</a:t>
            </a:r>
            <a:r>
              <a:rPr lang="en" sz="11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rPr>
              <a:t>. </a:t>
            </a:r>
            <a:r>
              <a:rPr lang="en" sz="11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rPr>
              <a:t>You can keep the Credits slide or mention SlidesCarnival and other resources used in a slide footer</a:t>
            </a:r>
            <a:r>
              <a:rPr lang="en" sz="11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rPr>
              <a:t>.</a:t>
            </a:r>
            <a:endParaRPr sz="1100">
              <a:solidFill>
                <a:srgbClr val="FFFFFF"/>
              </a:solidFill>
              <a:latin typeface="Muli"/>
              <a:ea typeface="Muli"/>
              <a:cs typeface="Muli"/>
              <a:sym typeface="Muli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FFFFFF"/>
              </a:solidFill>
              <a:latin typeface="Muli"/>
              <a:ea typeface="Muli"/>
              <a:cs typeface="Muli"/>
              <a:sym typeface="Muli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sz="1100">
              <a:solidFill>
                <a:srgbClr val="FFFFFF"/>
              </a:solidFill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131" name="Google Shape;131;p24"/>
          <p:cNvSpPr txBox="1"/>
          <p:nvPr>
            <p:ph idx="12" type="sldNum"/>
          </p:nvPr>
        </p:nvSpPr>
        <p:spPr>
          <a:xfrm>
            <a:off x="8529670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42"/>
          <p:cNvSpPr txBox="1"/>
          <p:nvPr>
            <p:ph type="title"/>
          </p:nvPr>
        </p:nvSpPr>
        <p:spPr>
          <a:xfrm>
            <a:off x="2902775" y="302375"/>
            <a:ext cx="5718600" cy="50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REVIEW SOME CONCEPTS</a:t>
            </a:r>
            <a:endParaRPr/>
          </a:p>
        </p:txBody>
      </p:sp>
      <p:sp>
        <p:nvSpPr>
          <p:cNvPr id="364" name="Google Shape;364;p42"/>
          <p:cNvSpPr txBox="1"/>
          <p:nvPr>
            <p:ph idx="1" type="body"/>
          </p:nvPr>
        </p:nvSpPr>
        <p:spPr>
          <a:xfrm>
            <a:off x="2904025" y="1390650"/>
            <a:ext cx="1843200" cy="13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/>
              <a:t>Yellow</a:t>
            </a:r>
            <a:endParaRPr b="1"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Is the color of gold, butter and ripe lemons. In the spectrum of visible light, yellow is found between green and orange.</a:t>
            </a:r>
            <a:endParaRPr sz="1100"/>
          </a:p>
        </p:txBody>
      </p:sp>
      <p:sp>
        <p:nvSpPr>
          <p:cNvPr id="365" name="Google Shape;365;p42"/>
          <p:cNvSpPr txBox="1"/>
          <p:nvPr>
            <p:ph idx="2" type="body"/>
          </p:nvPr>
        </p:nvSpPr>
        <p:spPr>
          <a:xfrm>
            <a:off x="4841720" y="1390650"/>
            <a:ext cx="1843200" cy="13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/>
              <a:t>Blue</a:t>
            </a:r>
            <a:endParaRPr b="1"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Is the colour of the clear sky and the deep sea. It is located between violet and green on the optical spectrum.</a:t>
            </a:r>
            <a:endParaRPr sz="1100"/>
          </a:p>
        </p:txBody>
      </p:sp>
      <p:sp>
        <p:nvSpPr>
          <p:cNvPr id="366" name="Google Shape;366;p42"/>
          <p:cNvSpPr txBox="1"/>
          <p:nvPr>
            <p:ph idx="3" type="body"/>
          </p:nvPr>
        </p:nvSpPr>
        <p:spPr>
          <a:xfrm>
            <a:off x="6779414" y="1390650"/>
            <a:ext cx="1843200" cy="13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/>
              <a:t>Red</a:t>
            </a:r>
            <a:endParaRPr b="1"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Is the color of blood, and because of this it has historically been associated with sacrifice, danger and courage. 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367" name="Google Shape;367;p42"/>
          <p:cNvSpPr txBox="1"/>
          <p:nvPr>
            <p:ph idx="1" type="body"/>
          </p:nvPr>
        </p:nvSpPr>
        <p:spPr>
          <a:xfrm>
            <a:off x="2904025" y="3276600"/>
            <a:ext cx="1843200" cy="13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/>
              <a:t>Yellow</a:t>
            </a:r>
            <a:endParaRPr b="1"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Is the color of gold, butter and ripe lemons. In the spectrum of visible light, yellow is found between green and orange.</a:t>
            </a:r>
            <a:endParaRPr sz="1100"/>
          </a:p>
        </p:txBody>
      </p:sp>
      <p:sp>
        <p:nvSpPr>
          <p:cNvPr id="368" name="Google Shape;368;p42"/>
          <p:cNvSpPr txBox="1"/>
          <p:nvPr>
            <p:ph idx="2" type="body"/>
          </p:nvPr>
        </p:nvSpPr>
        <p:spPr>
          <a:xfrm>
            <a:off x="4841720" y="3276600"/>
            <a:ext cx="1843200" cy="13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/>
              <a:t>Blue</a:t>
            </a:r>
            <a:endParaRPr b="1"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Is the colour of the clear sky and the deep sea. It is located between violet and green on the optical spectrum.</a:t>
            </a:r>
            <a:endParaRPr sz="1100"/>
          </a:p>
        </p:txBody>
      </p:sp>
      <p:sp>
        <p:nvSpPr>
          <p:cNvPr id="369" name="Google Shape;369;p42"/>
          <p:cNvSpPr txBox="1"/>
          <p:nvPr>
            <p:ph idx="3" type="body"/>
          </p:nvPr>
        </p:nvSpPr>
        <p:spPr>
          <a:xfrm>
            <a:off x="6779414" y="3276600"/>
            <a:ext cx="1843200" cy="13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/>
              <a:t>Red</a:t>
            </a:r>
            <a:endParaRPr b="1"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Is the color of blood, and because of this it has historically been associated with sacrifice, danger and courage. 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grpSp>
        <p:nvGrpSpPr>
          <p:cNvPr id="370" name="Google Shape;370;p42"/>
          <p:cNvGrpSpPr/>
          <p:nvPr/>
        </p:nvGrpSpPr>
        <p:grpSpPr>
          <a:xfrm>
            <a:off x="3029452" y="1103866"/>
            <a:ext cx="237709" cy="255306"/>
            <a:chOff x="616425" y="2329600"/>
            <a:chExt cx="361700" cy="388475"/>
          </a:xfrm>
        </p:grpSpPr>
        <p:sp>
          <p:nvSpPr>
            <p:cNvPr id="371" name="Google Shape;371;p42"/>
            <p:cNvSpPr/>
            <p:nvPr/>
          </p:nvSpPr>
          <p:spPr>
            <a:xfrm>
              <a:off x="616425" y="2329600"/>
              <a:ext cx="361700" cy="388475"/>
            </a:xfrm>
            <a:custGeom>
              <a:rect b="b" l="l" r="r" t="t"/>
              <a:pathLst>
                <a:path extrusionOk="0" fill="none" h="15539" w="14468">
                  <a:moveTo>
                    <a:pt x="14273" y="13030"/>
                  </a:moveTo>
                  <a:lnTo>
                    <a:pt x="9621" y="6479"/>
                  </a:lnTo>
                  <a:lnTo>
                    <a:pt x="9621" y="2338"/>
                  </a:lnTo>
                  <a:lnTo>
                    <a:pt x="10303" y="1656"/>
                  </a:lnTo>
                  <a:lnTo>
                    <a:pt x="10303" y="1656"/>
                  </a:lnTo>
                  <a:lnTo>
                    <a:pt x="10400" y="1559"/>
                  </a:lnTo>
                  <a:lnTo>
                    <a:pt x="10474" y="1437"/>
                  </a:lnTo>
                  <a:lnTo>
                    <a:pt x="10522" y="1291"/>
                  </a:lnTo>
                  <a:lnTo>
                    <a:pt x="10571" y="1169"/>
                  </a:lnTo>
                  <a:lnTo>
                    <a:pt x="10571" y="1023"/>
                  </a:lnTo>
                  <a:lnTo>
                    <a:pt x="10571" y="877"/>
                  </a:lnTo>
                  <a:lnTo>
                    <a:pt x="10547" y="731"/>
                  </a:lnTo>
                  <a:lnTo>
                    <a:pt x="10498" y="609"/>
                  </a:lnTo>
                  <a:lnTo>
                    <a:pt x="10498" y="609"/>
                  </a:lnTo>
                  <a:lnTo>
                    <a:pt x="10449" y="463"/>
                  </a:lnTo>
                  <a:lnTo>
                    <a:pt x="10352" y="366"/>
                  </a:lnTo>
                  <a:lnTo>
                    <a:pt x="10254" y="244"/>
                  </a:lnTo>
                  <a:lnTo>
                    <a:pt x="10157" y="171"/>
                  </a:lnTo>
                  <a:lnTo>
                    <a:pt x="10035" y="98"/>
                  </a:lnTo>
                  <a:lnTo>
                    <a:pt x="9889" y="49"/>
                  </a:lnTo>
                  <a:lnTo>
                    <a:pt x="9767" y="25"/>
                  </a:lnTo>
                  <a:lnTo>
                    <a:pt x="9621" y="0"/>
                  </a:lnTo>
                  <a:lnTo>
                    <a:pt x="4848" y="0"/>
                  </a:lnTo>
                  <a:lnTo>
                    <a:pt x="4848" y="0"/>
                  </a:lnTo>
                  <a:lnTo>
                    <a:pt x="4701" y="25"/>
                  </a:lnTo>
                  <a:lnTo>
                    <a:pt x="4580" y="49"/>
                  </a:lnTo>
                  <a:lnTo>
                    <a:pt x="4433" y="98"/>
                  </a:lnTo>
                  <a:lnTo>
                    <a:pt x="4312" y="171"/>
                  </a:lnTo>
                  <a:lnTo>
                    <a:pt x="4214" y="244"/>
                  </a:lnTo>
                  <a:lnTo>
                    <a:pt x="4117" y="366"/>
                  </a:lnTo>
                  <a:lnTo>
                    <a:pt x="4019" y="463"/>
                  </a:lnTo>
                  <a:lnTo>
                    <a:pt x="3971" y="609"/>
                  </a:lnTo>
                  <a:lnTo>
                    <a:pt x="3971" y="609"/>
                  </a:lnTo>
                  <a:lnTo>
                    <a:pt x="3922" y="731"/>
                  </a:lnTo>
                  <a:lnTo>
                    <a:pt x="3898" y="877"/>
                  </a:lnTo>
                  <a:lnTo>
                    <a:pt x="3898" y="1023"/>
                  </a:lnTo>
                  <a:lnTo>
                    <a:pt x="3898" y="1169"/>
                  </a:lnTo>
                  <a:lnTo>
                    <a:pt x="3946" y="1291"/>
                  </a:lnTo>
                  <a:lnTo>
                    <a:pt x="3995" y="1437"/>
                  </a:lnTo>
                  <a:lnTo>
                    <a:pt x="4068" y="1559"/>
                  </a:lnTo>
                  <a:lnTo>
                    <a:pt x="4166" y="1656"/>
                  </a:lnTo>
                  <a:lnTo>
                    <a:pt x="4848" y="2338"/>
                  </a:lnTo>
                  <a:lnTo>
                    <a:pt x="4848" y="6479"/>
                  </a:lnTo>
                  <a:lnTo>
                    <a:pt x="196" y="13030"/>
                  </a:lnTo>
                  <a:lnTo>
                    <a:pt x="196" y="13030"/>
                  </a:lnTo>
                  <a:lnTo>
                    <a:pt x="123" y="13152"/>
                  </a:lnTo>
                  <a:lnTo>
                    <a:pt x="50" y="13274"/>
                  </a:lnTo>
                  <a:lnTo>
                    <a:pt x="25" y="13395"/>
                  </a:lnTo>
                  <a:lnTo>
                    <a:pt x="1" y="13517"/>
                  </a:lnTo>
                  <a:lnTo>
                    <a:pt x="1" y="13639"/>
                  </a:lnTo>
                  <a:lnTo>
                    <a:pt x="25" y="13785"/>
                  </a:lnTo>
                  <a:lnTo>
                    <a:pt x="50" y="13907"/>
                  </a:lnTo>
                  <a:lnTo>
                    <a:pt x="98" y="14029"/>
                  </a:lnTo>
                  <a:lnTo>
                    <a:pt x="585" y="15003"/>
                  </a:lnTo>
                  <a:lnTo>
                    <a:pt x="585" y="15003"/>
                  </a:lnTo>
                  <a:lnTo>
                    <a:pt x="658" y="15125"/>
                  </a:lnTo>
                  <a:lnTo>
                    <a:pt x="756" y="15222"/>
                  </a:lnTo>
                  <a:lnTo>
                    <a:pt x="829" y="15320"/>
                  </a:lnTo>
                  <a:lnTo>
                    <a:pt x="951" y="15393"/>
                  </a:lnTo>
                  <a:lnTo>
                    <a:pt x="1073" y="15441"/>
                  </a:lnTo>
                  <a:lnTo>
                    <a:pt x="1194" y="15490"/>
                  </a:lnTo>
                  <a:lnTo>
                    <a:pt x="1316" y="15539"/>
                  </a:lnTo>
                  <a:lnTo>
                    <a:pt x="1462" y="15539"/>
                  </a:lnTo>
                  <a:lnTo>
                    <a:pt x="13006" y="15539"/>
                  </a:lnTo>
                  <a:lnTo>
                    <a:pt x="13006" y="15539"/>
                  </a:lnTo>
                  <a:lnTo>
                    <a:pt x="13153" y="15539"/>
                  </a:lnTo>
                  <a:lnTo>
                    <a:pt x="13274" y="15490"/>
                  </a:lnTo>
                  <a:lnTo>
                    <a:pt x="13396" y="15441"/>
                  </a:lnTo>
                  <a:lnTo>
                    <a:pt x="13518" y="15393"/>
                  </a:lnTo>
                  <a:lnTo>
                    <a:pt x="13640" y="15320"/>
                  </a:lnTo>
                  <a:lnTo>
                    <a:pt x="13713" y="15222"/>
                  </a:lnTo>
                  <a:lnTo>
                    <a:pt x="13810" y="15125"/>
                  </a:lnTo>
                  <a:lnTo>
                    <a:pt x="13883" y="15003"/>
                  </a:lnTo>
                  <a:lnTo>
                    <a:pt x="14370" y="14029"/>
                  </a:lnTo>
                  <a:lnTo>
                    <a:pt x="14370" y="14029"/>
                  </a:lnTo>
                  <a:lnTo>
                    <a:pt x="14419" y="13907"/>
                  </a:lnTo>
                  <a:lnTo>
                    <a:pt x="14443" y="13785"/>
                  </a:lnTo>
                  <a:lnTo>
                    <a:pt x="14468" y="13639"/>
                  </a:lnTo>
                  <a:lnTo>
                    <a:pt x="14468" y="13517"/>
                  </a:lnTo>
                  <a:lnTo>
                    <a:pt x="14443" y="13395"/>
                  </a:lnTo>
                  <a:lnTo>
                    <a:pt x="14419" y="13274"/>
                  </a:lnTo>
                  <a:lnTo>
                    <a:pt x="14346" y="13152"/>
                  </a:lnTo>
                  <a:lnTo>
                    <a:pt x="14273" y="13030"/>
                  </a:lnTo>
                  <a:lnTo>
                    <a:pt x="14273" y="1303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2" name="Google Shape;372;p42"/>
            <p:cNvSpPr/>
            <p:nvPr/>
          </p:nvSpPr>
          <p:spPr>
            <a:xfrm>
              <a:off x="704725" y="2545750"/>
              <a:ext cx="185125" cy="25"/>
            </a:xfrm>
            <a:custGeom>
              <a:rect b="b" l="l" r="r" t="t"/>
              <a:pathLst>
                <a:path extrusionOk="0" fill="none" h="1" w="7405">
                  <a:moveTo>
                    <a:pt x="7404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3" name="Google Shape;373;p42"/>
            <p:cNvSpPr/>
            <p:nvPr/>
          </p:nvSpPr>
          <p:spPr>
            <a:xfrm>
              <a:off x="811875" y="2626125"/>
              <a:ext cx="31075" cy="31075"/>
            </a:xfrm>
            <a:custGeom>
              <a:rect b="b" l="l" r="r" t="t"/>
              <a:pathLst>
                <a:path extrusionOk="0" fill="none" h="1243" w="1243">
                  <a:moveTo>
                    <a:pt x="1" y="633"/>
                  </a:moveTo>
                  <a:lnTo>
                    <a:pt x="1" y="633"/>
                  </a:lnTo>
                  <a:lnTo>
                    <a:pt x="25" y="487"/>
                  </a:lnTo>
                  <a:lnTo>
                    <a:pt x="50" y="390"/>
                  </a:lnTo>
                  <a:lnTo>
                    <a:pt x="98" y="268"/>
                  </a:lnTo>
                  <a:lnTo>
                    <a:pt x="171" y="171"/>
                  </a:lnTo>
                  <a:lnTo>
                    <a:pt x="269" y="98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634" y="0"/>
                  </a:lnTo>
                  <a:lnTo>
                    <a:pt x="634" y="0"/>
                  </a:lnTo>
                  <a:lnTo>
                    <a:pt x="756" y="24"/>
                  </a:lnTo>
                  <a:lnTo>
                    <a:pt x="853" y="49"/>
                  </a:lnTo>
                  <a:lnTo>
                    <a:pt x="975" y="98"/>
                  </a:lnTo>
                  <a:lnTo>
                    <a:pt x="1072" y="171"/>
                  </a:lnTo>
                  <a:lnTo>
                    <a:pt x="1146" y="268"/>
                  </a:lnTo>
                  <a:lnTo>
                    <a:pt x="1194" y="390"/>
                  </a:lnTo>
                  <a:lnTo>
                    <a:pt x="1243" y="487"/>
                  </a:lnTo>
                  <a:lnTo>
                    <a:pt x="1243" y="633"/>
                  </a:lnTo>
                  <a:lnTo>
                    <a:pt x="1243" y="633"/>
                  </a:lnTo>
                  <a:lnTo>
                    <a:pt x="1243" y="755"/>
                  </a:lnTo>
                  <a:lnTo>
                    <a:pt x="1194" y="853"/>
                  </a:lnTo>
                  <a:lnTo>
                    <a:pt x="1146" y="974"/>
                  </a:lnTo>
                  <a:lnTo>
                    <a:pt x="1072" y="1072"/>
                  </a:lnTo>
                  <a:lnTo>
                    <a:pt x="975" y="1145"/>
                  </a:lnTo>
                  <a:lnTo>
                    <a:pt x="853" y="1194"/>
                  </a:lnTo>
                  <a:lnTo>
                    <a:pt x="756" y="1242"/>
                  </a:lnTo>
                  <a:lnTo>
                    <a:pt x="634" y="1242"/>
                  </a:lnTo>
                  <a:lnTo>
                    <a:pt x="634" y="1242"/>
                  </a:lnTo>
                  <a:lnTo>
                    <a:pt x="488" y="1242"/>
                  </a:lnTo>
                  <a:lnTo>
                    <a:pt x="390" y="1194"/>
                  </a:lnTo>
                  <a:lnTo>
                    <a:pt x="269" y="1145"/>
                  </a:lnTo>
                  <a:lnTo>
                    <a:pt x="171" y="1072"/>
                  </a:lnTo>
                  <a:lnTo>
                    <a:pt x="98" y="974"/>
                  </a:lnTo>
                  <a:lnTo>
                    <a:pt x="50" y="853"/>
                  </a:lnTo>
                  <a:lnTo>
                    <a:pt x="25" y="755"/>
                  </a:lnTo>
                  <a:lnTo>
                    <a:pt x="1" y="633"/>
                  </a:lnTo>
                  <a:lnTo>
                    <a:pt x="1" y="63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4" name="Google Shape;374;p42"/>
            <p:cNvSpPr/>
            <p:nvPr/>
          </p:nvSpPr>
          <p:spPr>
            <a:xfrm>
              <a:off x="751000" y="2568275"/>
              <a:ext cx="54200" cy="53600"/>
            </a:xfrm>
            <a:custGeom>
              <a:rect b="b" l="l" r="r" t="t"/>
              <a:pathLst>
                <a:path extrusionOk="0" fill="none" h="2144" w="2168">
                  <a:moveTo>
                    <a:pt x="1096" y="2144"/>
                  </a:moveTo>
                  <a:lnTo>
                    <a:pt x="1096" y="2144"/>
                  </a:lnTo>
                  <a:lnTo>
                    <a:pt x="877" y="2119"/>
                  </a:lnTo>
                  <a:lnTo>
                    <a:pt x="658" y="2071"/>
                  </a:lnTo>
                  <a:lnTo>
                    <a:pt x="487" y="1973"/>
                  </a:lnTo>
                  <a:lnTo>
                    <a:pt x="317" y="1827"/>
                  </a:lnTo>
                  <a:lnTo>
                    <a:pt x="195" y="1681"/>
                  </a:lnTo>
                  <a:lnTo>
                    <a:pt x="98" y="1486"/>
                  </a:lnTo>
                  <a:lnTo>
                    <a:pt x="25" y="1291"/>
                  </a:lnTo>
                  <a:lnTo>
                    <a:pt x="0" y="1072"/>
                  </a:lnTo>
                  <a:lnTo>
                    <a:pt x="0" y="1072"/>
                  </a:lnTo>
                  <a:lnTo>
                    <a:pt x="25" y="853"/>
                  </a:lnTo>
                  <a:lnTo>
                    <a:pt x="98" y="658"/>
                  </a:lnTo>
                  <a:lnTo>
                    <a:pt x="195" y="463"/>
                  </a:lnTo>
                  <a:lnTo>
                    <a:pt x="317" y="317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77" y="0"/>
                  </a:lnTo>
                  <a:lnTo>
                    <a:pt x="1096" y="0"/>
                  </a:lnTo>
                  <a:lnTo>
                    <a:pt x="1096" y="0"/>
                  </a:lnTo>
                  <a:lnTo>
                    <a:pt x="1315" y="0"/>
                  </a:lnTo>
                  <a:lnTo>
                    <a:pt x="1510" y="73"/>
                  </a:lnTo>
                  <a:lnTo>
                    <a:pt x="1681" y="171"/>
                  </a:lnTo>
                  <a:lnTo>
                    <a:pt x="1851" y="317"/>
                  </a:lnTo>
                  <a:lnTo>
                    <a:pt x="1973" y="463"/>
                  </a:lnTo>
                  <a:lnTo>
                    <a:pt x="2070" y="658"/>
                  </a:lnTo>
                  <a:lnTo>
                    <a:pt x="2144" y="853"/>
                  </a:lnTo>
                  <a:lnTo>
                    <a:pt x="2168" y="1072"/>
                  </a:lnTo>
                  <a:lnTo>
                    <a:pt x="2168" y="1072"/>
                  </a:lnTo>
                  <a:lnTo>
                    <a:pt x="2144" y="1291"/>
                  </a:lnTo>
                  <a:lnTo>
                    <a:pt x="2070" y="1486"/>
                  </a:lnTo>
                  <a:lnTo>
                    <a:pt x="1973" y="1681"/>
                  </a:lnTo>
                  <a:lnTo>
                    <a:pt x="1851" y="1827"/>
                  </a:lnTo>
                  <a:lnTo>
                    <a:pt x="1681" y="1973"/>
                  </a:lnTo>
                  <a:lnTo>
                    <a:pt x="1510" y="2071"/>
                  </a:lnTo>
                  <a:lnTo>
                    <a:pt x="1315" y="2119"/>
                  </a:lnTo>
                  <a:lnTo>
                    <a:pt x="1096" y="2144"/>
                  </a:lnTo>
                  <a:lnTo>
                    <a:pt x="1096" y="214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5" name="Google Shape;375;p42"/>
            <p:cNvSpPr/>
            <p:nvPr/>
          </p:nvSpPr>
          <p:spPr>
            <a:xfrm>
              <a:off x="769875" y="2662650"/>
              <a:ext cx="23775" cy="23775"/>
            </a:xfrm>
            <a:custGeom>
              <a:rect b="b" l="l" r="r" t="t"/>
              <a:pathLst>
                <a:path extrusionOk="0" fill="none" h="951" w="951">
                  <a:moveTo>
                    <a:pt x="0" y="463"/>
                  </a:moveTo>
                  <a:lnTo>
                    <a:pt x="0" y="463"/>
                  </a:lnTo>
                  <a:lnTo>
                    <a:pt x="0" y="366"/>
                  </a:lnTo>
                  <a:lnTo>
                    <a:pt x="25" y="293"/>
                  </a:lnTo>
                  <a:lnTo>
                    <a:pt x="73" y="195"/>
                  </a:lnTo>
                  <a:lnTo>
                    <a:pt x="146" y="122"/>
                  </a:lnTo>
                  <a:lnTo>
                    <a:pt x="220" y="73"/>
                  </a:lnTo>
                  <a:lnTo>
                    <a:pt x="293" y="25"/>
                  </a:lnTo>
                  <a:lnTo>
                    <a:pt x="390" y="0"/>
                  </a:lnTo>
                  <a:lnTo>
                    <a:pt x="487" y="0"/>
                  </a:lnTo>
                  <a:lnTo>
                    <a:pt x="487" y="0"/>
                  </a:lnTo>
                  <a:lnTo>
                    <a:pt x="585" y="0"/>
                  </a:lnTo>
                  <a:lnTo>
                    <a:pt x="658" y="25"/>
                  </a:lnTo>
                  <a:lnTo>
                    <a:pt x="755" y="73"/>
                  </a:lnTo>
                  <a:lnTo>
                    <a:pt x="828" y="122"/>
                  </a:lnTo>
                  <a:lnTo>
                    <a:pt x="877" y="195"/>
                  </a:lnTo>
                  <a:lnTo>
                    <a:pt x="926" y="293"/>
                  </a:lnTo>
                  <a:lnTo>
                    <a:pt x="950" y="366"/>
                  </a:lnTo>
                  <a:lnTo>
                    <a:pt x="950" y="463"/>
                  </a:lnTo>
                  <a:lnTo>
                    <a:pt x="950" y="463"/>
                  </a:lnTo>
                  <a:lnTo>
                    <a:pt x="950" y="561"/>
                  </a:lnTo>
                  <a:lnTo>
                    <a:pt x="926" y="658"/>
                  </a:lnTo>
                  <a:lnTo>
                    <a:pt x="877" y="755"/>
                  </a:lnTo>
                  <a:lnTo>
                    <a:pt x="828" y="804"/>
                  </a:lnTo>
                  <a:lnTo>
                    <a:pt x="755" y="877"/>
                  </a:lnTo>
                  <a:lnTo>
                    <a:pt x="658" y="926"/>
                  </a:lnTo>
                  <a:lnTo>
                    <a:pt x="585" y="950"/>
                  </a:lnTo>
                  <a:lnTo>
                    <a:pt x="487" y="950"/>
                  </a:lnTo>
                  <a:lnTo>
                    <a:pt x="487" y="950"/>
                  </a:lnTo>
                  <a:lnTo>
                    <a:pt x="390" y="950"/>
                  </a:lnTo>
                  <a:lnTo>
                    <a:pt x="293" y="926"/>
                  </a:lnTo>
                  <a:lnTo>
                    <a:pt x="220" y="877"/>
                  </a:lnTo>
                  <a:lnTo>
                    <a:pt x="146" y="804"/>
                  </a:lnTo>
                  <a:lnTo>
                    <a:pt x="73" y="755"/>
                  </a:lnTo>
                  <a:lnTo>
                    <a:pt x="25" y="658"/>
                  </a:lnTo>
                  <a:lnTo>
                    <a:pt x="0" y="561"/>
                  </a:lnTo>
                  <a:lnTo>
                    <a:pt x="0" y="463"/>
                  </a:lnTo>
                  <a:lnTo>
                    <a:pt x="0" y="46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6" name="Google Shape;376;p42"/>
            <p:cNvSpPr/>
            <p:nvPr/>
          </p:nvSpPr>
          <p:spPr>
            <a:xfrm>
              <a:off x="799700" y="2503125"/>
              <a:ext cx="24375" cy="23775"/>
            </a:xfrm>
            <a:custGeom>
              <a:rect b="b" l="l" r="r" t="t"/>
              <a:pathLst>
                <a:path extrusionOk="0" fill="none" h="951" w="975">
                  <a:moveTo>
                    <a:pt x="1" y="463"/>
                  </a:moveTo>
                  <a:lnTo>
                    <a:pt x="1" y="463"/>
                  </a:lnTo>
                  <a:lnTo>
                    <a:pt x="25" y="366"/>
                  </a:lnTo>
                  <a:lnTo>
                    <a:pt x="49" y="293"/>
                  </a:lnTo>
                  <a:lnTo>
                    <a:pt x="98" y="195"/>
                  </a:lnTo>
                  <a:lnTo>
                    <a:pt x="147" y="122"/>
                  </a:lnTo>
                  <a:lnTo>
                    <a:pt x="220" y="73"/>
                  </a:lnTo>
                  <a:lnTo>
                    <a:pt x="293" y="25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585" y="0"/>
                  </a:lnTo>
                  <a:lnTo>
                    <a:pt x="683" y="25"/>
                  </a:lnTo>
                  <a:lnTo>
                    <a:pt x="756" y="73"/>
                  </a:lnTo>
                  <a:lnTo>
                    <a:pt x="829" y="122"/>
                  </a:lnTo>
                  <a:lnTo>
                    <a:pt x="877" y="195"/>
                  </a:lnTo>
                  <a:lnTo>
                    <a:pt x="926" y="293"/>
                  </a:lnTo>
                  <a:lnTo>
                    <a:pt x="951" y="366"/>
                  </a:lnTo>
                  <a:lnTo>
                    <a:pt x="975" y="463"/>
                  </a:lnTo>
                  <a:lnTo>
                    <a:pt x="975" y="463"/>
                  </a:lnTo>
                  <a:lnTo>
                    <a:pt x="951" y="561"/>
                  </a:lnTo>
                  <a:lnTo>
                    <a:pt x="926" y="658"/>
                  </a:lnTo>
                  <a:lnTo>
                    <a:pt x="877" y="731"/>
                  </a:lnTo>
                  <a:lnTo>
                    <a:pt x="829" y="804"/>
                  </a:lnTo>
                  <a:lnTo>
                    <a:pt x="756" y="877"/>
                  </a:lnTo>
                  <a:lnTo>
                    <a:pt x="683" y="902"/>
                  </a:lnTo>
                  <a:lnTo>
                    <a:pt x="585" y="950"/>
                  </a:lnTo>
                  <a:lnTo>
                    <a:pt x="488" y="950"/>
                  </a:lnTo>
                  <a:lnTo>
                    <a:pt x="488" y="950"/>
                  </a:lnTo>
                  <a:lnTo>
                    <a:pt x="390" y="950"/>
                  </a:lnTo>
                  <a:lnTo>
                    <a:pt x="293" y="902"/>
                  </a:lnTo>
                  <a:lnTo>
                    <a:pt x="220" y="877"/>
                  </a:lnTo>
                  <a:lnTo>
                    <a:pt x="147" y="804"/>
                  </a:lnTo>
                  <a:lnTo>
                    <a:pt x="98" y="731"/>
                  </a:lnTo>
                  <a:lnTo>
                    <a:pt x="49" y="658"/>
                  </a:lnTo>
                  <a:lnTo>
                    <a:pt x="25" y="561"/>
                  </a:lnTo>
                  <a:lnTo>
                    <a:pt x="1" y="463"/>
                  </a:lnTo>
                  <a:lnTo>
                    <a:pt x="1" y="463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7" name="Google Shape;377;p42"/>
            <p:cNvSpPr/>
            <p:nvPr/>
          </p:nvSpPr>
          <p:spPr>
            <a:xfrm>
              <a:off x="766825" y="2388050"/>
              <a:ext cx="60925" cy="25"/>
            </a:xfrm>
            <a:custGeom>
              <a:rect b="b" l="l" r="r" t="t"/>
              <a:pathLst>
                <a:path extrusionOk="0" fill="none" h="1" w="2437">
                  <a:moveTo>
                    <a:pt x="2436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8" name="Google Shape;378;p42"/>
            <p:cNvSpPr/>
            <p:nvPr/>
          </p:nvSpPr>
          <p:spPr>
            <a:xfrm>
              <a:off x="769875" y="2456250"/>
              <a:ext cx="31075" cy="31075"/>
            </a:xfrm>
            <a:custGeom>
              <a:rect b="b" l="l" r="r" t="t"/>
              <a:pathLst>
                <a:path extrusionOk="0" fill="none" h="1243" w="1243">
                  <a:moveTo>
                    <a:pt x="0" y="633"/>
                  </a:moveTo>
                  <a:lnTo>
                    <a:pt x="0" y="633"/>
                  </a:lnTo>
                  <a:lnTo>
                    <a:pt x="0" y="512"/>
                  </a:lnTo>
                  <a:lnTo>
                    <a:pt x="49" y="390"/>
                  </a:lnTo>
                  <a:lnTo>
                    <a:pt x="98" y="268"/>
                  </a:lnTo>
                  <a:lnTo>
                    <a:pt x="171" y="195"/>
                  </a:lnTo>
                  <a:lnTo>
                    <a:pt x="268" y="122"/>
                  </a:lnTo>
                  <a:lnTo>
                    <a:pt x="366" y="49"/>
                  </a:lnTo>
                  <a:lnTo>
                    <a:pt x="487" y="24"/>
                  </a:lnTo>
                  <a:lnTo>
                    <a:pt x="609" y="0"/>
                  </a:lnTo>
                  <a:lnTo>
                    <a:pt x="609" y="0"/>
                  </a:lnTo>
                  <a:lnTo>
                    <a:pt x="731" y="24"/>
                  </a:lnTo>
                  <a:lnTo>
                    <a:pt x="853" y="49"/>
                  </a:lnTo>
                  <a:lnTo>
                    <a:pt x="975" y="122"/>
                  </a:lnTo>
                  <a:lnTo>
                    <a:pt x="1048" y="195"/>
                  </a:lnTo>
                  <a:lnTo>
                    <a:pt x="1145" y="268"/>
                  </a:lnTo>
                  <a:lnTo>
                    <a:pt x="1194" y="390"/>
                  </a:lnTo>
                  <a:lnTo>
                    <a:pt x="1218" y="512"/>
                  </a:lnTo>
                  <a:lnTo>
                    <a:pt x="1242" y="633"/>
                  </a:lnTo>
                  <a:lnTo>
                    <a:pt x="1242" y="633"/>
                  </a:lnTo>
                  <a:lnTo>
                    <a:pt x="1218" y="755"/>
                  </a:lnTo>
                  <a:lnTo>
                    <a:pt x="1194" y="877"/>
                  </a:lnTo>
                  <a:lnTo>
                    <a:pt x="1145" y="974"/>
                  </a:lnTo>
                  <a:lnTo>
                    <a:pt x="1048" y="1072"/>
                  </a:lnTo>
                  <a:lnTo>
                    <a:pt x="975" y="1145"/>
                  </a:lnTo>
                  <a:lnTo>
                    <a:pt x="853" y="1193"/>
                  </a:lnTo>
                  <a:lnTo>
                    <a:pt x="731" y="1242"/>
                  </a:lnTo>
                  <a:lnTo>
                    <a:pt x="609" y="1242"/>
                  </a:lnTo>
                  <a:lnTo>
                    <a:pt x="609" y="1242"/>
                  </a:lnTo>
                  <a:lnTo>
                    <a:pt x="487" y="1242"/>
                  </a:lnTo>
                  <a:lnTo>
                    <a:pt x="366" y="1193"/>
                  </a:lnTo>
                  <a:lnTo>
                    <a:pt x="268" y="1145"/>
                  </a:lnTo>
                  <a:lnTo>
                    <a:pt x="171" y="1072"/>
                  </a:lnTo>
                  <a:lnTo>
                    <a:pt x="98" y="974"/>
                  </a:lnTo>
                  <a:lnTo>
                    <a:pt x="49" y="877"/>
                  </a:lnTo>
                  <a:lnTo>
                    <a:pt x="0" y="755"/>
                  </a:lnTo>
                  <a:lnTo>
                    <a:pt x="0" y="633"/>
                  </a:lnTo>
                  <a:lnTo>
                    <a:pt x="0" y="633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79" name="Google Shape;379;p42"/>
          <p:cNvGrpSpPr/>
          <p:nvPr/>
        </p:nvGrpSpPr>
        <p:grpSpPr>
          <a:xfrm>
            <a:off x="4968093" y="1106277"/>
            <a:ext cx="250508" cy="250508"/>
            <a:chOff x="1278900" y="2333250"/>
            <a:chExt cx="381175" cy="381175"/>
          </a:xfrm>
        </p:grpSpPr>
        <p:sp>
          <p:nvSpPr>
            <p:cNvPr id="380" name="Google Shape;380;p42"/>
            <p:cNvSpPr/>
            <p:nvPr/>
          </p:nvSpPr>
          <p:spPr>
            <a:xfrm>
              <a:off x="1278900" y="2333250"/>
              <a:ext cx="381175" cy="381175"/>
            </a:xfrm>
            <a:custGeom>
              <a:rect b="b" l="l" r="r" t="t"/>
              <a:pathLst>
                <a:path extrusionOk="0" fill="none" h="15247" w="15247">
                  <a:moveTo>
                    <a:pt x="7623" y="0"/>
                  </a:moveTo>
                  <a:lnTo>
                    <a:pt x="7623" y="0"/>
                  </a:lnTo>
                  <a:lnTo>
                    <a:pt x="7233" y="0"/>
                  </a:lnTo>
                  <a:lnTo>
                    <a:pt x="6844" y="49"/>
                  </a:lnTo>
                  <a:lnTo>
                    <a:pt x="6454" y="98"/>
                  </a:lnTo>
                  <a:lnTo>
                    <a:pt x="6089" y="147"/>
                  </a:lnTo>
                  <a:lnTo>
                    <a:pt x="5723" y="244"/>
                  </a:lnTo>
                  <a:lnTo>
                    <a:pt x="5358" y="341"/>
                  </a:lnTo>
                  <a:lnTo>
                    <a:pt x="4993" y="463"/>
                  </a:lnTo>
                  <a:lnTo>
                    <a:pt x="4652" y="609"/>
                  </a:lnTo>
                  <a:lnTo>
                    <a:pt x="4311" y="755"/>
                  </a:lnTo>
                  <a:lnTo>
                    <a:pt x="3994" y="926"/>
                  </a:lnTo>
                  <a:lnTo>
                    <a:pt x="3678" y="1096"/>
                  </a:lnTo>
                  <a:lnTo>
                    <a:pt x="3361" y="1291"/>
                  </a:lnTo>
                  <a:lnTo>
                    <a:pt x="3069" y="1510"/>
                  </a:lnTo>
                  <a:lnTo>
                    <a:pt x="2777" y="1730"/>
                  </a:lnTo>
                  <a:lnTo>
                    <a:pt x="2509" y="1973"/>
                  </a:lnTo>
                  <a:lnTo>
                    <a:pt x="2241" y="2241"/>
                  </a:lnTo>
                  <a:lnTo>
                    <a:pt x="1973" y="2509"/>
                  </a:lnTo>
                  <a:lnTo>
                    <a:pt x="1729" y="2777"/>
                  </a:lnTo>
                  <a:lnTo>
                    <a:pt x="1510" y="3069"/>
                  </a:lnTo>
                  <a:lnTo>
                    <a:pt x="1291" y="3361"/>
                  </a:lnTo>
                  <a:lnTo>
                    <a:pt x="1096" y="3678"/>
                  </a:lnTo>
                  <a:lnTo>
                    <a:pt x="926" y="3995"/>
                  </a:lnTo>
                  <a:lnTo>
                    <a:pt x="755" y="4311"/>
                  </a:lnTo>
                  <a:lnTo>
                    <a:pt x="609" y="4652"/>
                  </a:lnTo>
                  <a:lnTo>
                    <a:pt x="463" y="4993"/>
                  </a:lnTo>
                  <a:lnTo>
                    <a:pt x="341" y="5358"/>
                  </a:lnTo>
                  <a:lnTo>
                    <a:pt x="244" y="5724"/>
                  </a:lnTo>
                  <a:lnTo>
                    <a:pt x="146" y="6089"/>
                  </a:lnTo>
                  <a:lnTo>
                    <a:pt x="97" y="6454"/>
                  </a:lnTo>
                  <a:lnTo>
                    <a:pt x="49" y="6844"/>
                  </a:lnTo>
                  <a:lnTo>
                    <a:pt x="0" y="7234"/>
                  </a:lnTo>
                  <a:lnTo>
                    <a:pt x="0" y="7623"/>
                  </a:lnTo>
                  <a:lnTo>
                    <a:pt x="0" y="7623"/>
                  </a:lnTo>
                  <a:lnTo>
                    <a:pt x="0" y="8013"/>
                  </a:lnTo>
                  <a:lnTo>
                    <a:pt x="49" y="8403"/>
                  </a:lnTo>
                  <a:lnTo>
                    <a:pt x="97" y="8793"/>
                  </a:lnTo>
                  <a:lnTo>
                    <a:pt x="146" y="9158"/>
                  </a:lnTo>
                  <a:lnTo>
                    <a:pt x="244" y="9523"/>
                  </a:lnTo>
                  <a:lnTo>
                    <a:pt x="341" y="9889"/>
                  </a:lnTo>
                  <a:lnTo>
                    <a:pt x="463" y="10254"/>
                  </a:lnTo>
                  <a:lnTo>
                    <a:pt x="609" y="10595"/>
                  </a:lnTo>
                  <a:lnTo>
                    <a:pt x="755" y="10936"/>
                  </a:lnTo>
                  <a:lnTo>
                    <a:pt x="926" y="11252"/>
                  </a:lnTo>
                  <a:lnTo>
                    <a:pt x="1096" y="11569"/>
                  </a:lnTo>
                  <a:lnTo>
                    <a:pt x="1291" y="11886"/>
                  </a:lnTo>
                  <a:lnTo>
                    <a:pt x="1510" y="12178"/>
                  </a:lnTo>
                  <a:lnTo>
                    <a:pt x="1729" y="12470"/>
                  </a:lnTo>
                  <a:lnTo>
                    <a:pt x="1973" y="12738"/>
                  </a:lnTo>
                  <a:lnTo>
                    <a:pt x="2241" y="13006"/>
                  </a:lnTo>
                  <a:lnTo>
                    <a:pt x="2509" y="13274"/>
                  </a:lnTo>
                  <a:lnTo>
                    <a:pt x="2777" y="13517"/>
                  </a:lnTo>
                  <a:lnTo>
                    <a:pt x="3069" y="13737"/>
                  </a:lnTo>
                  <a:lnTo>
                    <a:pt x="3361" y="13956"/>
                  </a:lnTo>
                  <a:lnTo>
                    <a:pt x="3678" y="14151"/>
                  </a:lnTo>
                  <a:lnTo>
                    <a:pt x="3994" y="14321"/>
                  </a:lnTo>
                  <a:lnTo>
                    <a:pt x="4311" y="14492"/>
                  </a:lnTo>
                  <a:lnTo>
                    <a:pt x="4652" y="14638"/>
                  </a:lnTo>
                  <a:lnTo>
                    <a:pt x="4993" y="14784"/>
                  </a:lnTo>
                  <a:lnTo>
                    <a:pt x="5358" y="14906"/>
                  </a:lnTo>
                  <a:lnTo>
                    <a:pt x="5723" y="15003"/>
                  </a:lnTo>
                  <a:lnTo>
                    <a:pt x="6089" y="15100"/>
                  </a:lnTo>
                  <a:lnTo>
                    <a:pt x="6454" y="15149"/>
                  </a:lnTo>
                  <a:lnTo>
                    <a:pt x="6844" y="15198"/>
                  </a:lnTo>
                  <a:lnTo>
                    <a:pt x="7233" y="15247"/>
                  </a:lnTo>
                  <a:lnTo>
                    <a:pt x="7623" y="15247"/>
                  </a:lnTo>
                  <a:lnTo>
                    <a:pt x="7623" y="15247"/>
                  </a:lnTo>
                  <a:lnTo>
                    <a:pt x="8013" y="15247"/>
                  </a:lnTo>
                  <a:lnTo>
                    <a:pt x="8403" y="15198"/>
                  </a:lnTo>
                  <a:lnTo>
                    <a:pt x="8792" y="15149"/>
                  </a:lnTo>
                  <a:lnTo>
                    <a:pt x="9158" y="15100"/>
                  </a:lnTo>
                  <a:lnTo>
                    <a:pt x="9523" y="15003"/>
                  </a:lnTo>
                  <a:lnTo>
                    <a:pt x="9888" y="14906"/>
                  </a:lnTo>
                  <a:lnTo>
                    <a:pt x="10253" y="14784"/>
                  </a:lnTo>
                  <a:lnTo>
                    <a:pt x="10594" y="14638"/>
                  </a:lnTo>
                  <a:lnTo>
                    <a:pt x="10935" y="14492"/>
                  </a:lnTo>
                  <a:lnTo>
                    <a:pt x="11252" y="14321"/>
                  </a:lnTo>
                  <a:lnTo>
                    <a:pt x="11569" y="14151"/>
                  </a:lnTo>
                  <a:lnTo>
                    <a:pt x="11885" y="13956"/>
                  </a:lnTo>
                  <a:lnTo>
                    <a:pt x="12178" y="13737"/>
                  </a:lnTo>
                  <a:lnTo>
                    <a:pt x="12470" y="13517"/>
                  </a:lnTo>
                  <a:lnTo>
                    <a:pt x="12738" y="13274"/>
                  </a:lnTo>
                  <a:lnTo>
                    <a:pt x="13006" y="13006"/>
                  </a:lnTo>
                  <a:lnTo>
                    <a:pt x="13273" y="12738"/>
                  </a:lnTo>
                  <a:lnTo>
                    <a:pt x="13517" y="12470"/>
                  </a:lnTo>
                  <a:lnTo>
                    <a:pt x="13736" y="12178"/>
                  </a:lnTo>
                  <a:lnTo>
                    <a:pt x="13955" y="11886"/>
                  </a:lnTo>
                  <a:lnTo>
                    <a:pt x="14150" y="11569"/>
                  </a:lnTo>
                  <a:lnTo>
                    <a:pt x="14321" y="11252"/>
                  </a:lnTo>
                  <a:lnTo>
                    <a:pt x="14491" y="10936"/>
                  </a:lnTo>
                  <a:lnTo>
                    <a:pt x="14637" y="10595"/>
                  </a:lnTo>
                  <a:lnTo>
                    <a:pt x="14783" y="10254"/>
                  </a:lnTo>
                  <a:lnTo>
                    <a:pt x="14905" y="9889"/>
                  </a:lnTo>
                  <a:lnTo>
                    <a:pt x="15003" y="9523"/>
                  </a:lnTo>
                  <a:lnTo>
                    <a:pt x="15100" y="9158"/>
                  </a:lnTo>
                  <a:lnTo>
                    <a:pt x="15149" y="8793"/>
                  </a:lnTo>
                  <a:lnTo>
                    <a:pt x="15198" y="8403"/>
                  </a:lnTo>
                  <a:lnTo>
                    <a:pt x="15246" y="8013"/>
                  </a:lnTo>
                  <a:lnTo>
                    <a:pt x="15246" y="7623"/>
                  </a:lnTo>
                  <a:lnTo>
                    <a:pt x="15246" y="7623"/>
                  </a:lnTo>
                  <a:lnTo>
                    <a:pt x="15246" y="7234"/>
                  </a:lnTo>
                  <a:lnTo>
                    <a:pt x="15198" y="6844"/>
                  </a:lnTo>
                  <a:lnTo>
                    <a:pt x="15149" y="6454"/>
                  </a:lnTo>
                  <a:lnTo>
                    <a:pt x="15100" y="6089"/>
                  </a:lnTo>
                  <a:lnTo>
                    <a:pt x="15003" y="5724"/>
                  </a:lnTo>
                  <a:lnTo>
                    <a:pt x="14905" y="5358"/>
                  </a:lnTo>
                  <a:lnTo>
                    <a:pt x="14783" y="4993"/>
                  </a:lnTo>
                  <a:lnTo>
                    <a:pt x="14637" y="4652"/>
                  </a:lnTo>
                  <a:lnTo>
                    <a:pt x="14491" y="4311"/>
                  </a:lnTo>
                  <a:lnTo>
                    <a:pt x="14321" y="3995"/>
                  </a:lnTo>
                  <a:lnTo>
                    <a:pt x="14150" y="3678"/>
                  </a:lnTo>
                  <a:lnTo>
                    <a:pt x="13955" y="3361"/>
                  </a:lnTo>
                  <a:lnTo>
                    <a:pt x="13736" y="3069"/>
                  </a:lnTo>
                  <a:lnTo>
                    <a:pt x="13517" y="2777"/>
                  </a:lnTo>
                  <a:lnTo>
                    <a:pt x="13273" y="2509"/>
                  </a:lnTo>
                  <a:lnTo>
                    <a:pt x="13006" y="2241"/>
                  </a:lnTo>
                  <a:lnTo>
                    <a:pt x="12738" y="1973"/>
                  </a:lnTo>
                  <a:lnTo>
                    <a:pt x="12470" y="1730"/>
                  </a:lnTo>
                  <a:lnTo>
                    <a:pt x="12178" y="1510"/>
                  </a:lnTo>
                  <a:lnTo>
                    <a:pt x="11885" y="1291"/>
                  </a:lnTo>
                  <a:lnTo>
                    <a:pt x="11569" y="1096"/>
                  </a:lnTo>
                  <a:lnTo>
                    <a:pt x="11252" y="926"/>
                  </a:lnTo>
                  <a:lnTo>
                    <a:pt x="10935" y="755"/>
                  </a:lnTo>
                  <a:lnTo>
                    <a:pt x="10594" y="609"/>
                  </a:lnTo>
                  <a:lnTo>
                    <a:pt x="10253" y="463"/>
                  </a:lnTo>
                  <a:lnTo>
                    <a:pt x="9888" y="341"/>
                  </a:lnTo>
                  <a:lnTo>
                    <a:pt x="9523" y="244"/>
                  </a:lnTo>
                  <a:lnTo>
                    <a:pt x="9158" y="147"/>
                  </a:lnTo>
                  <a:lnTo>
                    <a:pt x="8792" y="98"/>
                  </a:lnTo>
                  <a:lnTo>
                    <a:pt x="8403" y="49"/>
                  </a:lnTo>
                  <a:lnTo>
                    <a:pt x="8013" y="0"/>
                  </a:lnTo>
                  <a:lnTo>
                    <a:pt x="7623" y="0"/>
                  </a:lnTo>
                  <a:lnTo>
                    <a:pt x="7623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1" name="Google Shape;381;p42"/>
            <p:cNvSpPr/>
            <p:nvPr/>
          </p:nvSpPr>
          <p:spPr>
            <a:xfrm>
              <a:off x="1525475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2" name="Google Shape;382;p42"/>
            <p:cNvSpPr/>
            <p:nvPr/>
          </p:nvSpPr>
          <p:spPr>
            <a:xfrm>
              <a:off x="1369600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1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1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3" name="Google Shape;383;p42"/>
            <p:cNvSpPr/>
            <p:nvPr/>
          </p:nvSpPr>
          <p:spPr>
            <a:xfrm>
              <a:off x="1369600" y="2604200"/>
              <a:ext cx="199750" cy="40825"/>
            </a:xfrm>
            <a:custGeom>
              <a:rect b="b" l="l" r="r" t="t"/>
              <a:pathLst>
                <a:path extrusionOk="0" fill="none" h="1633" w="7990">
                  <a:moveTo>
                    <a:pt x="7989" y="0"/>
                  </a:moveTo>
                  <a:lnTo>
                    <a:pt x="7989" y="0"/>
                  </a:lnTo>
                  <a:lnTo>
                    <a:pt x="7575" y="366"/>
                  </a:lnTo>
                  <a:lnTo>
                    <a:pt x="7137" y="707"/>
                  </a:lnTo>
                  <a:lnTo>
                    <a:pt x="6650" y="975"/>
                  </a:lnTo>
                  <a:lnTo>
                    <a:pt x="6163" y="1218"/>
                  </a:lnTo>
                  <a:lnTo>
                    <a:pt x="5627" y="1389"/>
                  </a:lnTo>
                  <a:lnTo>
                    <a:pt x="5115" y="1535"/>
                  </a:lnTo>
                  <a:lnTo>
                    <a:pt x="4555" y="1608"/>
                  </a:lnTo>
                  <a:lnTo>
                    <a:pt x="3995" y="1632"/>
                  </a:lnTo>
                  <a:lnTo>
                    <a:pt x="3995" y="1632"/>
                  </a:lnTo>
                  <a:lnTo>
                    <a:pt x="3435" y="1608"/>
                  </a:lnTo>
                  <a:lnTo>
                    <a:pt x="2875" y="1535"/>
                  </a:lnTo>
                  <a:lnTo>
                    <a:pt x="2363" y="1389"/>
                  </a:lnTo>
                  <a:lnTo>
                    <a:pt x="1828" y="1218"/>
                  </a:lnTo>
                  <a:lnTo>
                    <a:pt x="1340" y="975"/>
                  </a:lnTo>
                  <a:lnTo>
                    <a:pt x="853" y="707"/>
                  </a:lnTo>
                  <a:lnTo>
                    <a:pt x="415" y="366"/>
                  </a:ln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84" name="Google Shape;384;p42"/>
          <p:cNvGrpSpPr/>
          <p:nvPr/>
        </p:nvGrpSpPr>
        <p:grpSpPr>
          <a:xfrm>
            <a:off x="3000116" y="2963780"/>
            <a:ext cx="307340" cy="307340"/>
            <a:chOff x="5941025" y="3634400"/>
            <a:chExt cx="467650" cy="467650"/>
          </a:xfrm>
        </p:grpSpPr>
        <p:sp>
          <p:nvSpPr>
            <p:cNvPr id="385" name="Google Shape;385;p42"/>
            <p:cNvSpPr/>
            <p:nvPr/>
          </p:nvSpPr>
          <p:spPr>
            <a:xfrm>
              <a:off x="5941025" y="3634400"/>
              <a:ext cx="467650" cy="467650"/>
            </a:xfrm>
            <a:custGeom>
              <a:rect b="b" l="l" r="r" t="t"/>
              <a:pathLst>
                <a:path extrusionOk="0" fill="none" h="18706" w="18706">
                  <a:moveTo>
                    <a:pt x="9353" y="1"/>
                  </a:moveTo>
                  <a:lnTo>
                    <a:pt x="9353" y="1"/>
                  </a:lnTo>
                  <a:lnTo>
                    <a:pt x="8866" y="25"/>
                  </a:lnTo>
                  <a:lnTo>
                    <a:pt x="8403" y="50"/>
                  </a:lnTo>
                  <a:lnTo>
                    <a:pt x="7940" y="123"/>
                  </a:lnTo>
                  <a:lnTo>
                    <a:pt x="7478" y="196"/>
                  </a:lnTo>
                  <a:lnTo>
                    <a:pt x="7015" y="293"/>
                  </a:lnTo>
                  <a:lnTo>
                    <a:pt x="6577" y="439"/>
                  </a:lnTo>
                  <a:lnTo>
                    <a:pt x="6138" y="585"/>
                  </a:lnTo>
                  <a:lnTo>
                    <a:pt x="5724" y="732"/>
                  </a:lnTo>
                  <a:lnTo>
                    <a:pt x="5310" y="926"/>
                  </a:lnTo>
                  <a:lnTo>
                    <a:pt x="4896" y="1146"/>
                  </a:lnTo>
                  <a:lnTo>
                    <a:pt x="4506" y="1365"/>
                  </a:lnTo>
                  <a:lnTo>
                    <a:pt x="4117" y="1608"/>
                  </a:lnTo>
                  <a:lnTo>
                    <a:pt x="3751" y="1876"/>
                  </a:lnTo>
                  <a:lnTo>
                    <a:pt x="3410" y="2144"/>
                  </a:lnTo>
                  <a:lnTo>
                    <a:pt x="3069" y="2436"/>
                  </a:lnTo>
                  <a:lnTo>
                    <a:pt x="2753" y="2753"/>
                  </a:lnTo>
                  <a:lnTo>
                    <a:pt x="2436" y="3070"/>
                  </a:lnTo>
                  <a:lnTo>
                    <a:pt x="2144" y="3411"/>
                  </a:lnTo>
                  <a:lnTo>
                    <a:pt x="1876" y="3752"/>
                  </a:lnTo>
                  <a:lnTo>
                    <a:pt x="1608" y="4117"/>
                  </a:lnTo>
                  <a:lnTo>
                    <a:pt x="1365" y="4507"/>
                  </a:lnTo>
                  <a:lnTo>
                    <a:pt x="1145" y="4896"/>
                  </a:lnTo>
                  <a:lnTo>
                    <a:pt x="926" y="5310"/>
                  </a:lnTo>
                  <a:lnTo>
                    <a:pt x="731" y="5724"/>
                  </a:lnTo>
                  <a:lnTo>
                    <a:pt x="585" y="6138"/>
                  </a:lnTo>
                  <a:lnTo>
                    <a:pt x="439" y="6577"/>
                  </a:lnTo>
                  <a:lnTo>
                    <a:pt x="293" y="7015"/>
                  </a:lnTo>
                  <a:lnTo>
                    <a:pt x="196" y="7478"/>
                  </a:lnTo>
                  <a:lnTo>
                    <a:pt x="123" y="7941"/>
                  </a:lnTo>
                  <a:lnTo>
                    <a:pt x="49" y="8403"/>
                  </a:lnTo>
                  <a:lnTo>
                    <a:pt x="25" y="8866"/>
                  </a:lnTo>
                  <a:lnTo>
                    <a:pt x="1" y="9353"/>
                  </a:lnTo>
                  <a:lnTo>
                    <a:pt x="1" y="9353"/>
                  </a:lnTo>
                  <a:lnTo>
                    <a:pt x="25" y="9840"/>
                  </a:lnTo>
                  <a:lnTo>
                    <a:pt x="49" y="10303"/>
                  </a:lnTo>
                  <a:lnTo>
                    <a:pt x="123" y="10766"/>
                  </a:lnTo>
                  <a:lnTo>
                    <a:pt x="196" y="11229"/>
                  </a:lnTo>
                  <a:lnTo>
                    <a:pt x="293" y="11691"/>
                  </a:lnTo>
                  <a:lnTo>
                    <a:pt x="439" y="12130"/>
                  </a:lnTo>
                  <a:lnTo>
                    <a:pt x="585" y="12568"/>
                  </a:lnTo>
                  <a:lnTo>
                    <a:pt x="731" y="12982"/>
                  </a:lnTo>
                  <a:lnTo>
                    <a:pt x="926" y="13396"/>
                  </a:lnTo>
                  <a:lnTo>
                    <a:pt x="1145" y="13810"/>
                  </a:lnTo>
                  <a:lnTo>
                    <a:pt x="1365" y="14200"/>
                  </a:lnTo>
                  <a:lnTo>
                    <a:pt x="1608" y="14590"/>
                  </a:lnTo>
                  <a:lnTo>
                    <a:pt x="1876" y="14955"/>
                  </a:lnTo>
                  <a:lnTo>
                    <a:pt x="2144" y="15296"/>
                  </a:lnTo>
                  <a:lnTo>
                    <a:pt x="2436" y="15637"/>
                  </a:lnTo>
                  <a:lnTo>
                    <a:pt x="2753" y="15953"/>
                  </a:lnTo>
                  <a:lnTo>
                    <a:pt x="3069" y="16270"/>
                  </a:lnTo>
                  <a:lnTo>
                    <a:pt x="3410" y="16562"/>
                  </a:lnTo>
                  <a:lnTo>
                    <a:pt x="3751" y="16830"/>
                  </a:lnTo>
                  <a:lnTo>
                    <a:pt x="4117" y="17098"/>
                  </a:lnTo>
                  <a:lnTo>
                    <a:pt x="4506" y="17342"/>
                  </a:lnTo>
                  <a:lnTo>
                    <a:pt x="4896" y="17561"/>
                  </a:lnTo>
                  <a:lnTo>
                    <a:pt x="5310" y="17780"/>
                  </a:lnTo>
                  <a:lnTo>
                    <a:pt x="5724" y="17975"/>
                  </a:lnTo>
                  <a:lnTo>
                    <a:pt x="6138" y="18121"/>
                  </a:lnTo>
                  <a:lnTo>
                    <a:pt x="6577" y="18267"/>
                  </a:lnTo>
                  <a:lnTo>
                    <a:pt x="7015" y="18413"/>
                  </a:lnTo>
                  <a:lnTo>
                    <a:pt x="7478" y="18511"/>
                  </a:lnTo>
                  <a:lnTo>
                    <a:pt x="7940" y="18584"/>
                  </a:lnTo>
                  <a:lnTo>
                    <a:pt x="8403" y="18657"/>
                  </a:lnTo>
                  <a:lnTo>
                    <a:pt x="8866" y="18681"/>
                  </a:lnTo>
                  <a:lnTo>
                    <a:pt x="9353" y="18706"/>
                  </a:lnTo>
                  <a:lnTo>
                    <a:pt x="9353" y="18706"/>
                  </a:lnTo>
                  <a:lnTo>
                    <a:pt x="9840" y="18681"/>
                  </a:lnTo>
                  <a:lnTo>
                    <a:pt x="10303" y="18657"/>
                  </a:lnTo>
                  <a:lnTo>
                    <a:pt x="10766" y="18584"/>
                  </a:lnTo>
                  <a:lnTo>
                    <a:pt x="11228" y="18511"/>
                  </a:lnTo>
                  <a:lnTo>
                    <a:pt x="11691" y="18413"/>
                  </a:lnTo>
                  <a:lnTo>
                    <a:pt x="12130" y="18267"/>
                  </a:lnTo>
                  <a:lnTo>
                    <a:pt x="12568" y="18121"/>
                  </a:lnTo>
                  <a:lnTo>
                    <a:pt x="12982" y="17975"/>
                  </a:lnTo>
                  <a:lnTo>
                    <a:pt x="13396" y="17780"/>
                  </a:lnTo>
                  <a:lnTo>
                    <a:pt x="13810" y="17561"/>
                  </a:lnTo>
                  <a:lnTo>
                    <a:pt x="14200" y="17342"/>
                  </a:lnTo>
                  <a:lnTo>
                    <a:pt x="14589" y="17098"/>
                  </a:lnTo>
                  <a:lnTo>
                    <a:pt x="14955" y="16830"/>
                  </a:lnTo>
                  <a:lnTo>
                    <a:pt x="15296" y="16562"/>
                  </a:lnTo>
                  <a:lnTo>
                    <a:pt x="15637" y="16270"/>
                  </a:lnTo>
                  <a:lnTo>
                    <a:pt x="15953" y="15953"/>
                  </a:lnTo>
                  <a:lnTo>
                    <a:pt x="16270" y="15637"/>
                  </a:lnTo>
                  <a:lnTo>
                    <a:pt x="16562" y="15296"/>
                  </a:lnTo>
                  <a:lnTo>
                    <a:pt x="16830" y="14955"/>
                  </a:lnTo>
                  <a:lnTo>
                    <a:pt x="17098" y="14590"/>
                  </a:lnTo>
                  <a:lnTo>
                    <a:pt x="17341" y="14200"/>
                  </a:lnTo>
                  <a:lnTo>
                    <a:pt x="17561" y="13810"/>
                  </a:lnTo>
                  <a:lnTo>
                    <a:pt x="17780" y="13396"/>
                  </a:lnTo>
                  <a:lnTo>
                    <a:pt x="17975" y="12982"/>
                  </a:lnTo>
                  <a:lnTo>
                    <a:pt x="18121" y="12568"/>
                  </a:lnTo>
                  <a:lnTo>
                    <a:pt x="18267" y="12130"/>
                  </a:lnTo>
                  <a:lnTo>
                    <a:pt x="18413" y="11691"/>
                  </a:lnTo>
                  <a:lnTo>
                    <a:pt x="18511" y="11229"/>
                  </a:lnTo>
                  <a:lnTo>
                    <a:pt x="18584" y="10766"/>
                  </a:lnTo>
                  <a:lnTo>
                    <a:pt x="18657" y="10303"/>
                  </a:lnTo>
                  <a:lnTo>
                    <a:pt x="18681" y="9840"/>
                  </a:lnTo>
                  <a:lnTo>
                    <a:pt x="18705" y="9353"/>
                  </a:lnTo>
                  <a:lnTo>
                    <a:pt x="18705" y="9353"/>
                  </a:lnTo>
                  <a:lnTo>
                    <a:pt x="18681" y="8866"/>
                  </a:lnTo>
                  <a:lnTo>
                    <a:pt x="18657" y="8403"/>
                  </a:lnTo>
                  <a:lnTo>
                    <a:pt x="18584" y="7941"/>
                  </a:lnTo>
                  <a:lnTo>
                    <a:pt x="18511" y="7478"/>
                  </a:lnTo>
                  <a:lnTo>
                    <a:pt x="18413" y="7015"/>
                  </a:lnTo>
                  <a:lnTo>
                    <a:pt x="18267" y="6577"/>
                  </a:lnTo>
                  <a:lnTo>
                    <a:pt x="18121" y="6138"/>
                  </a:lnTo>
                  <a:lnTo>
                    <a:pt x="17975" y="5724"/>
                  </a:lnTo>
                  <a:lnTo>
                    <a:pt x="17780" y="5310"/>
                  </a:lnTo>
                  <a:lnTo>
                    <a:pt x="17561" y="4896"/>
                  </a:lnTo>
                  <a:lnTo>
                    <a:pt x="17341" y="4507"/>
                  </a:lnTo>
                  <a:lnTo>
                    <a:pt x="17098" y="4117"/>
                  </a:lnTo>
                  <a:lnTo>
                    <a:pt x="16830" y="3752"/>
                  </a:lnTo>
                  <a:lnTo>
                    <a:pt x="16562" y="3411"/>
                  </a:lnTo>
                  <a:lnTo>
                    <a:pt x="16270" y="3070"/>
                  </a:lnTo>
                  <a:lnTo>
                    <a:pt x="15953" y="2753"/>
                  </a:lnTo>
                  <a:lnTo>
                    <a:pt x="15637" y="2436"/>
                  </a:lnTo>
                  <a:lnTo>
                    <a:pt x="15296" y="2144"/>
                  </a:lnTo>
                  <a:lnTo>
                    <a:pt x="14955" y="1876"/>
                  </a:lnTo>
                  <a:lnTo>
                    <a:pt x="14589" y="1608"/>
                  </a:lnTo>
                  <a:lnTo>
                    <a:pt x="14200" y="1365"/>
                  </a:lnTo>
                  <a:lnTo>
                    <a:pt x="13810" y="1146"/>
                  </a:lnTo>
                  <a:lnTo>
                    <a:pt x="13396" y="926"/>
                  </a:lnTo>
                  <a:lnTo>
                    <a:pt x="12982" y="732"/>
                  </a:lnTo>
                  <a:lnTo>
                    <a:pt x="12568" y="585"/>
                  </a:lnTo>
                  <a:lnTo>
                    <a:pt x="12130" y="439"/>
                  </a:lnTo>
                  <a:lnTo>
                    <a:pt x="11691" y="293"/>
                  </a:lnTo>
                  <a:lnTo>
                    <a:pt x="11228" y="196"/>
                  </a:lnTo>
                  <a:lnTo>
                    <a:pt x="10766" y="123"/>
                  </a:lnTo>
                  <a:lnTo>
                    <a:pt x="10303" y="50"/>
                  </a:lnTo>
                  <a:lnTo>
                    <a:pt x="9840" y="25"/>
                  </a:lnTo>
                  <a:lnTo>
                    <a:pt x="9353" y="1"/>
                  </a:lnTo>
                  <a:lnTo>
                    <a:pt x="9353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6" name="Google Shape;386;p42"/>
            <p:cNvSpPr/>
            <p:nvPr/>
          </p:nvSpPr>
          <p:spPr>
            <a:xfrm>
              <a:off x="6211975" y="3753150"/>
              <a:ext cx="19525" cy="18900"/>
            </a:xfrm>
            <a:custGeom>
              <a:rect b="b" l="l" r="r" t="t"/>
              <a:pathLst>
                <a:path extrusionOk="0" fill="none" h="756" w="781">
                  <a:moveTo>
                    <a:pt x="585" y="0"/>
                  </a:moveTo>
                  <a:lnTo>
                    <a:pt x="585" y="0"/>
                  </a:lnTo>
                  <a:lnTo>
                    <a:pt x="658" y="24"/>
                  </a:lnTo>
                  <a:lnTo>
                    <a:pt x="707" y="49"/>
                  </a:lnTo>
                  <a:lnTo>
                    <a:pt x="756" y="122"/>
                  </a:lnTo>
                  <a:lnTo>
                    <a:pt x="780" y="195"/>
                  </a:lnTo>
                  <a:lnTo>
                    <a:pt x="780" y="195"/>
                  </a:lnTo>
                  <a:lnTo>
                    <a:pt x="756" y="268"/>
                  </a:lnTo>
                  <a:lnTo>
                    <a:pt x="707" y="390"/>
                  </a:lnTo>
                  <a:lnTo>
                    <a:pt x="658" y="487"/>
                  </a:lnTo>
                  <a:lnTo>
                    <a:pt x="585" y="560"/>
                  </a:lnTo>
                  <a:lnTo>
                    <a:pt x="585" y="560"/>
                  </a:lnTo>
                  <a:lnTo>
                    <a:pt x="488" y="633"/>
                  </a:lnTo>
                  <a:lnTo>
                    <a:pt x="390" y="706"/>
                  </a:lnTo>
                  <a:lnTo>
                    <a:pt x="293" y="755"/>
                  </a:lnTo>
                  <a:lnTo>
                    <a:pt x="196" y="755"/>
                  </a:lnTo>
                  <a:lnTo>
                    <a:pt x="196" y="755"/>
                  </a:lnTo>
                  <a:lnTo>
                    <a:pt x="122" y="755"/>
                  </a:lnTo>
                  <a:lnTo>
                    <a:pt x="74" y="706"/>
                  </a:lnTo>
                  <a:lnTo>
                    <a:pt x="25" y="633"/>
                  </a:lnTo>
                  <a:lnTo>
                    <a:pt x="1" y="560"/>
                  </a:lnTo>
                  <a:lnTo>
                    <a:pt x="1" y="560"/>
                  </a:lnTo>
                  <a:lnTo>
                    <a:pt x="25" y="487"/>
                  </a:lnTo>
                  <a:lnTo>
                    <a:pt x="74" y="390"/>
                  </a:lnTo>
                  <a:lnTo>
                    <a:pt x="122" y="268"/>
                  </a:lnTo>
                  <a:lnTo>
                    <a:pt x="196" y="195"/>
                  </a:lnTo>
                  <a:lnTo>
                    <a:pt x="196" y="195"/>
                  </a:lnTo>
                  <a:lnTo>
                    <a:pt x="293" y="122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585" y="0"/>
                  </a:lnTo>
                  <a:lnTo>
                    <a:pt x="585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7" name="Google Shape;387;p42"/>
            <p:cNvSpPr/>
            <p:nvPr/>
          </p:nvSpPr>
          <p:spPr>
            <a:xfrm>
              <a:off x="5943475" y="3695900"/>
              <a:ext cx="177800" cy="351350"/>
            </a:xfrm>
            <a:custGeom>
              <a:rect b="b" l="l" r="r" t="t"/>
              <a:pathLst>
                <a:path extrusionOk="0" fill="none" h="14054" w="7112">
                  <a:moveTo>
                    <a:pt x="2582" y="780"/>
                  </a:moveTo>
                  <a:lnTo>
                    <a:pt x="2582" y="780"/>
                  </a:lnTo>
                  <a:lnTo>
                    <a:pt x="2752" y="780"/>
                  </a:lnTo>
                  <a:lnTo>
                    <a:pt x="2752" y="780"/>
                  </a:lnTo>
                  <a:lnTo>
                    <a:pt x="2996" y="780"/>
                  </a:lnTo>
                  <a:lnTo>
                    <a:pt x="3215" y="829"/>
                  </a:lnTo>
                  <a:lnTo>
                    <a:pt x="3386" y="878"/>
                  </a:lnTo>
                  <a:lnTo>
                    <a:pt x="3507" y="951"/>
                  </a:lnTo>
                  <a:lnTo>
                    <a:pt x="3507" y="951"/>
                  </a:lnTo>
                  <a:lnTo>
                    <a:pt x="3605" y="1024"/>
                  </a:lnTo>
                  <a:lnTo>
                    <a:pt x="3702" y="1048"/>
                  </a:lnTo>
                  <a:lnTo>
                    <a:pt x="3800" y="1024"/>
                  </a:lnTo>
                  <a:lnTo>
                    <a:pt x="3897" y="951"/>
                  </a:lnTo>
                  <a:lnTo>
                    <a:pt x="3897" y="951"/>
                  </a:lnTo>
                  <a:lnTo>
                    <a:pt x="3970" y="878"/>
                  </a:lnTo>
                  <a:lnTo>
                    <a:pt x="4092" y="829"/>
                  </a:lnTo>
                  <a:lnTo>
                    <a:pt x="4189" y="780"/>
                  </a:lnTo>
                  <a:lnTo>
                    <a:pt x="4262" y="780"/>
                  </a:lnTo>
                  <a:lnTo>
                    <a:pt x="4262" y="780"/>
                  </a:lnTo>
                  <a:lnTo>
                    <a:pt x="4384" y="731"/>
                  </a:lnTo>
                  <a:lnTo>
                    <a:pt x="4506" y="658"/>
                  </a:lnTo>
                  <a:lnTo>
                    <a:pt x="4676" y="537"/>
                  </a:lnTo>
                  <a:lnTo>
                    <a:pt x="4847" y="390"/>
                  </a:lnTo>
                  <a:lnTo>
                    <a:pt x="4847" y="390"/>
                  </a:lnTo>
                  <a:lnTo>
                    <a:pt x="5042" y="244"/>
                  </a:lnTo>
                  <a:lnTo>
                    <a:pt x="5285" y="123"/>
                  </a:lnTo>
                  <a:lnTo>
                    <a:pt x="5529" y="49"/>
                  </a:lnTo>
                  <a:lnTo>
                    <a:pt x="5797" y="1"/>
                  </a:lnTo>
                  <a:lnTo>
                    <a:pt x="5797" y="1"/>
                  </a:lnTo>
                  <a:lnTo>
                    <a:pt x="5894" y="25"/>
                  </a:lnTo>
                  <a:lnTo>
                    <a:pt x="5992" y="49"/>
                  </a:lnTo>
                  <a:lnTo>
                    <a:pt x="6040" y="74"/>
                  </a:lnTo>
                  <a:lnTo>
                    <a:pt x="6089" y="123"/>
                  </a:lnTo>
                  <a:lnTo>
                    <a:pt x="6089" y="171"/>
                  </a:lnTo>
                  <a:lnTo>
                    <a:pt x="6089" y="244"/>
                  </a:lnTo>
                  <a:lnTo>
                    <a:pt x="6040" y="317"/>
                  </a:lnTo>
                  <a:lnTo>
                    <a:pt x="5992" y="390"/>
                  </a:lnTo>
                  <a:lnTo>
                    <a:pt x="5992" y="390"/>
                  </a:lnTo>
                  <a:lnTo>
                    <a:pt x="5845" y="561"/>
                  </a:lnTo>
                  <a:lnTo>
                    <a:pt x="5772" y="707"/>
                  </a:lnTo>
                  <a:lnTo>
                    <a:pt x="5748" y="853"/>
                  </a:lnTo>
                  <a:lnTo>
                    <a:pt x="5772" y="926"/>
                  </a:lnTo>
                  <a:lnTo>
                    <a:pt x="5797" y="951"/>
                  </a:lnTo>
                  <a:lnTo>
                    <a:pt x="5797" y="951"/>
                  </a:lnTo>
                  <a:lnTo>
                    <a:pt x="5870" y="1048"/>
                  </a:lnTo>
                  <a:lnTo>
                    <a:pt x="5918" y="1145"/>
                  </a:lnTo>
                  <a:lnTo>
                    <a:pt x="5967" y="1243"/>
                  </a:lnTo>
                  <a:lnTo>
                    <a:pt x="5992" y="1340"/>
                  </a:lnTo>
                  <a:lnTo>
                    <a:pt x="5992" y="1340"/>
                  </a:lnTo>
                  <a:lnTo>
                    <a:pt x="5967" y="1438"/>
                  </a:lnTo>
                  <a:lnTo>
                    <a:pt x="5918" y="1535"/>
                  </a:lnTo>
                  <a:lnTo>
                    <a:pt x="5870" y="1633"/>
                  </a:lnTo>
                  <a:lnTo>
                    <a:pt x="5797" y="1730"/>
                  </a:lnTo>
                  <a:lnTo>
                    <a:pt x="5797" y="1730"/>
                  </a:lnTo>
                  <a:lnTo>
                    <a:pt x="5748" y="1754"/>
                  </a:lnTo>
                  <a:lnTo>
                    <a:pt x="5699" y="1754"/>
                  </a:lnTo>
                  <a:lnTo>
                    <a:pt x="5553" y="1754"/>
                  </a:lnTo>
                  <a:lnTo>
                    <a:pt x="5383" y="1657"/>
                  </a:lnTo>
                  <a:lnTo>
                    <a:pt x="5212" y="1535"/>
                  </a:lnTo>
                  <a:lnTo>
                    <a:pt x="5212" y="1535"/>
                  </a:lnTo>
                  <a:lnTo>
                    <a:pt x="5066" y="1389"/>
                  </a:lnTo>
                  <a:lnTo>
                    <a:pt x="4896" y="1316"/>
                  </a:lnTo>
                  <a:lnTo>
                    <a:pt x="4749" y="1292"/>
                  </a:lnTo>
                  <a:lnTo>
                    <a:pt x="4701" y="1316"/>
                  </a:lnTo>
                  <a:lnTo>
                    <a:pt x="4652" y="1340"/>
                  </a:lnTo>
                  <a:lnTo>
                    <a:pt x="4652" y="1340"/>
                  </a:lnTo>
                  <a:lnTo>
                    <a:pt x="4555" y="1413"/>
                  </a:lnTo>
                  <a:lnTo>
                    <a:pt x="4457" y="1486"/>
                  </a:lnTo>
                  <a:lnTo>
                    <a:pt x="4360" y="1511"/>
                  </a:lnTo>
                  <a:lnTo>
                    <a:pt x="4262" y="1535"/>
                  </a:lnTo>
                  <a:lnTo>
                    <a:pt x="4262" y="1535"/>
                  </a:lnTo>
                  <a:lnTo>
                    <a:pt x="4116" y="1559"/>
                  </a:lnTo>
                  <a:lnTo>
                    <a:pt x="4043" y="1584"/>
                  </a:lnTo>
                  <a:lnTo>
                    <a:pt x="3994" y="1633"/>
                  </a:lnTo>
                  <a:lnTo>
                    <a:pt x="3994" y="1633"/>
                  </a:lnTo>
                  <a:lnTo>
                    <a:pt x="3946" y="1657"/>
                  </a:lnTo>
                  <a:lnTo>
                    <a:pt x="3873" y="1681"/>
                  </a:lnTo>
                  <a:lnTo>
                    <a:pt x="3702" y="1730"/>
                  </a:lnTo>
                  <a:lnTo>
                    <a:pt x="3702" y="1730"/>
                  </a:lnTo>
                  <a:lnTo>
                    <a:pt x="3605" y="1730"/>
                  </a:lnTo>
                  <a:lnTo>
                    <a:pt x="3507" y="1779"/>
                  </a:lnTo>
                  <a:lnTo>
                    <a:pt x="3410" y="1827"/>
                  </a:lnTo>
                  <a:lnTo>
                    <a:pt x="3312" y="1900"/>
                  </a:lnTo>
                  <a:lnTo>
                    <a:pt x="3312" y="1900"/>
                  </a:lnTo>
                  <a:lnTo>
                    <a:pt x="3288" y="1949"/>
                  </a:lnTo>
                  <a:lnTo>
                    <a:pt x="3288" y="2022"/>
                  </a:lnTo>
                  <a:lnTo>
                    <a:pt x="3288" y="2144"/>
                  </a:lnTo>
                  <a:lnTo>
                    <a:pt x="3386" y="2314"/>
                  </a:lnTo>
                  <a:lnTo>
                    <a:pt x="3507" y="2485"/>
                  </a:lnTo>
                  <a:lnTo>
                    <a:pt x="3507" y="2485"/>
                  </a:lnTo>
                  <a:lnTo>
                    <a:pt x="3605" y="2558"/>
                  </a:lnTo>
                  <a:lnTo>
                    <a:pt x="3702" y="2582"/>
                  </a:lnTo>
                  <a:lnTo>
                    <a:pt x="3800" y="2607"/>
                  </a:lnTo>
                  <a:lnTo>
                    <a:pt x="3921" y="2607"/>
                  </a:lnTo>
                  <a:lnTo>
                    <a:pt x="4043" y="2582"/>
                  </a:lnTo>
                  <a:lnTo>
                    <a:pt x="4141" y="2534"/>
                  </a:lnTo>
                  <a:lnTo>
                    <a:pt x="4262" y="2461"/>
                  </a:lnTo>
                  <a:lnTo>
                    <a:pt x="4360" y="2388"/>
                  </a:lnTo>
                  <a:lnTo>
                    <a:pt x="4360" y="2388"/>
                  </a:lnTo>
                  <a:lnTo>
                    <a:pt x="4555" y="2193"/>
                  </a:lnTo>
                  <a:lnTo>
                    <a:pt x="4749" y="2047"/>
                  </a:lnTo>
                  <a:lnTo>
                    <a:pt x="4920" y="1949"/>
                  </a:lnTo>
                  <a:lnTo>
                    <a:pt x="5042" y="1900"/>
                  </a:lnTo>
                  <a:lnTo>
                    <a:pt x="5042" y="1900"/>
                  </a:lnTo>
                  <a:lnTo>
                    <a:pt x="5115" y="1925"/>
                  </a:lnTo>
                  <a:lnTo>
                    <a:pt x="5163" y="1974"/>
                  </a:lnTo>
                  <a:lnTo>
                    <a:pt x="5212" y="2022"/>
                  </a:lnTo>
                  <a:lnTo>
                    <a:pt x="5212" y="2095"/>
                  </a:lnTo>
                  <a:lnTo>
                    <a:pt x="5212" y="2095"/>
                  </a:lnTo>
                  <a:lnTo>
                    <a:pt x="5236" y="2168"/>
                  </a:lnTo>
                  <a:lnTo>
                    <a:pt x="5285" y="2241"/>
                  </a:lnTo>
                  <a:lnTo>
                    <a:pt x="5334" y="2266"/>
                  </a:lnTo>
                  <a:lnTo>
                    <a:pt x="5407" y="2290"/>
                  </a:lnTo>
                  <a:lnTo>
                    <a:pt x="5407" y="2290"/>
                  </a:lnTo>
                  <a:lnTo>
                    <a:pt x="5504" y="2314"/>
                  </a:lnTo>
                  <a:lnTo>
                    <a:pt x="5602" y="2339"/>
                  </a:lnTo>
                  <a:lnTo>
                    <a:pt x="5699" y="2412"/>
                  </a:lnTo>
                  <a:lnTo>
                    <a:pt x="5797" y="2485"/>
                  </a:lnTo>
                  <a:lnTo>
                    <a:pt x="5797" y="2485"/>
                  </a:lnTo>
                  <a:lnTo>
                    <a:pt x="5845" y="2558"/>
                  </a:lnTo>
                  <a:lnTo>
                    <a:pt x="5870" y="2680"/>
                  </a:lnTo>
                  <a:lnTo>
                    <a:pt x="5845" y="2777"/>
                  </a:lnTo>
                  <a:lnTo>
                    <a:pt x="5797" y="2850"/>
                  </a:lnTo>
                  <a:lnTo>
                    <a:pt x="5797" y="2850"/>
                  </a:lnTo>
                  <a:lnTo>
                    <a:pt x="5699" y="2923"/>
                  </a:lnTo>
                  <a:lnTo>
                    <a:pt x="5602" y="2996"/>
                  </a:lnTo>
                  <a:lnTo>
                    <a:pt x="5504" y="3045"/>
                  </a:lnTo>
                  <a:lnTo>
                    <a:pt x="5407" y="3045"/>
                  </a:lnTo>
                  <a:lnTo>
                    <a:pt x="5407" y="3045"/>
                  </a:lnTo>
                  <a:lnTo>
                    <a:pt x="5310" y="3069"/>
                  </a:lnTo>
                  <a:lnTo>
                    <a:pt x="5163" y="3167"/>
                  </a:lnTo>
                  <a:lnTo>
                    <a:pt x="4993" y="3289"/>
                  </a:lnTo>
                  <a:lnTo>
                    <a:pt x="4847" y="3435"/>
                  </a:lnTo>
                  <a:lnTo>
                    <a:pt x="4847" y="3435"/>
                  </a:lnTo>
                  <a:lnTo>
                    <a:pt x="4676" y="3581"/>
                  </a:lnTo>
                  <a:lnTo>
                    <a:pt x="4506" y="3703"/>
                  </a:lnTo>
                  <a:lnTo>
                    <a:pt x="4384" y="3776"/>
                  </a:lnTo>
                  <a:lnTo>
                    <a:pt x="4262" y="3800"/>
                  </a:lnTo>
                  <a:lnTo>
                    <a:pt x="4262" y="3800"/>
                  </a:lnTo>
                  <a:lnTo>
                    <a:pt x="4141" y="3849"/>
                  </a:lnTo>
                  <a:lnTo>
                    <a:pt x="3970" y="3971"/>
                  </a:lnTo>
                  <a:lnTo>
                    <a:pt x="3726" y="4165"/>
                  </a:lnTo>
                  <a:lnTo>
                    <a:pt x="3483" y="4409"/>
                  </a:lnTo>
                  <a:lnTo>
                    <a:pt x="3142" y="4750"/>
                  </a:lnTo>
                  <a:lnTo>
                    <a:pt x="3142" y="4750"/>
                  </a:lnTo>
                  <a:lnTo>
                    <a:pt x="3020" y="4847"/>
                  </a:lnTo>
                  <a:lnTo>
                    <a:pt x="2874" y="4969"/>
                  </a:lnTo>
                  <a:lnTo>
                    <a:pt x="2557" y="5164"/>
                  </a:lnTo>
                  <a:lnTo>
                    <a:pt x="2265" y="5286"/>
                  </a:lnTo>
                  <a:lnTo>
                    <a:pt x="2119" y="5310"/>
                  </a:lnTo>
                  <a:lnTo>
                    <a:pt x="1997" y="5335"/>
                  </a:lnTo>
                  <a:lnTo>
                    <a:pt x="1997" y="5335"/>
                  </a:lnTo>
                  <a:lnTo>
                    <a:pt x="1754" y="5335"/>
                  </a:lnTo>
                  <a:lnTo>
                    <a:pt x="1535" y="5383"/>
                  </a:lnTo>
                  <a:lnTo>
                    <a:pt x="1364" y="5456"/>
                  </a:lnTo>
                  <a:lnTo>
                    <a:pt x="1242" y="5529"/>
                  </a:lnTo>
                  <a:lnTo>
                    <a:pt x="1242" y="5529"/>
                  </a:lnTo>
                  <a:lnTo>
                    <a:pt x="1169" y="5602"/>
                  </a:lnTo>
                  <a:lnTo>
                    <a:pt x="1096" y="5700"/>
                  </a:lnTo>
                  <a:lnTo>
                    <a:pt x="1047" y="5797"/>
                  </a:lnTo>
                  <a:lnTo>
                    <a:pt x="1047" y="5895"/>
                  </a:lnTo>
                  <a:lnTo>
                    <a:pt x="1047" y="5895"/>
                  </a:lnTo>
                  <a:lnTo>
                    <a:pt x="1047" y="5992"/>
                  </a:lnTo>
                  <a:lnTo>
                    <a:pt x="1096" y="6090"/>
                  </a:lnTo>
                  <a:lnTo>
                    <a:pt x="1169" y="6187"/>
                  </a:lnTo>
                  <a:lnTo>
                    <a:pt x="1242" y="6284"/>
                  </a:lnTo>
                  <a:lnTo>
                    <a:pt x="1242" y="6284"/>
                  </a:lnTo>
                  <a:lnTo>
                    <a:pt x="1315" y="6357"/>
                  </a:lnTo>
                  <a:lnTo>
                    <a:pt x="1413" y="6406"/>
                  </a:lnTo>
                  <a:lnTo>
                    <a:pt x="1535" y="6455"/>
                  </a:lnTo>
                  <a:lnTo>
                    <a:pt x="1608" y="6455"/>
                  </a:lnTo>
                  <a:lnTo>
                    <a:pt x="1608" y="6455"/>
                  </a:lnTo>
                  <a:lnTo>
                    <a:pt x="1729" y="6504"/>
                  </a:lnTo>
                  <a:lnTo>
                    <a:pt x="1876" y="6601"/>
                  </a:lnTo>
                  <a:lnTo>
                    <a:pt x="2070" y="6747"/>
                  </a:lnTo>
                  <a:lnTo>
                    <a:pt x="2290" y="6942"/>
                  </a:lnTo>
                  <a:lnTo>
                    <a:pt x="2290" y="6942"/>
                  </a:lnTo>
                  <a:lnTo>
                    <a:pt x="2484" y="7137"/>
                  </a:lnTo>
                  <a:lnTo>
                    <a:pt x="2679" y="7283"/>
                  </a:lnTo>
                  <a:lnTo>
                    <a:pt x="2825" y="7380"/>
                  </a:lnTo>
                  <a:lnTo>
                    <a:pt x="2947" y="7405"/>
                  </a:lnTo>
                  <a:lnTo>
                    <a:pt x="2947" y="7405"/>
                  </a:lnTo>
                  <a:lnTo>
                    <a:pt x="3093" y="7380"/>
                  </a:lnTo>
                  <a:lnTo>
                    <a:pt x="3166" y="7356"/>
                  </a:lnTo>
                  <a:lnTo>
                    <a:pt x="3239" y="7332"/>
                  </a:lnTo>
                  <a:lnTo>
                    <a:pt x="3239" y="7332"/>
                  </a:lnTo>
                  <a:lnTo>
                    <a:pt x="3288" y="7283"/>
                  </a:lnTo>
                  <a:lnTo>
                    <a:pt x="3410" y="7259"/>
                  </a:lnTo>
                  <a:lnTo>
                    <a:pt x="3556" y="7234"/>
                  </a:lnTo>
                  <a:lnTo>
                    <a:pt x="3702" y="7234"/>
                  </a:lnTo>
                  <a:lnTo>
                    <a:pt x="3702" y="7234"/>
                  </a:lnTo>
                  <a:lnTo>
                    <a:pt x="3873" y="7234"/>
                  </a:lnTo>
                  <a:lnTo>
                    <a:pt x="4019" y="7283"/>
                  </a:lnTo>
                  <a:lnTo>
                    <a:pt x="4165" y="7332"/>
                  </a:lnTo>
                  <a:lnTo>
                    <a:pt x="4262" y="7429"/>
                  </a:lnTo>
                  <a:lnTo>
                    <a:pt x="4262" y="7429"/>
                  </a:lnTo>
                  <a:lnTo>
                    <a:pt x="4360" y="7502"/>
                  </a:lnTo>
                  <a:lnTo>
                    <a:pt x="4457" y="7551"/>
                  </a:lnTo>
                  <a:lnTo>
                    <a:pt x="4555" y="7600"/>
                  </a:lnTo>
                  <a:lnTo>
                    <a:pt x="4652" y="7600"/>
                  </a:lnTo>
                  <a:lnTo>
                    <a:pt x="4652" y="7600"/>
                  </a:lnTo>
                  <a:lnTo>
                    <a:pt x="4749" y="7648"/>
                  </a:lnTo>
                  <a:lnTo>
                    <a:pt x="4896" y="7721"/>
                  </a:lnTo>
                  <a:lnTo>
                    <a:pt x="5066" y="7843"/>
                  </a:lnTo>
                  <a:lnTo>
                    <a:pt x="5212" y="7989"/>
                  </a:lnTo>
                  <a:lnTo>
                    <a:pt x="5212" y="7989"/>
                  </a:lnTo>
                  <a:lnTo>
                    <a:pt x="5383" y="8135"/>
                  </a:lnTo>
                  <a:lnTo>
                    <a:pt x="5553" y="8257"/>
                  </a:lnTo>
                  <a:lnTo>
                    <a:pt x="5699" y="8330"/>
                  </a:lnTo>
                  <a:lnTo>
                    <a:pt x="5797" y="8355"/>
                  </a:lnTo>
                  <a:lnTo>
                    <a:pt x="5797" y="8355"/>
                  </a:lnTo>
                  <a:lnTo>
                    <a:pt x="5870" y="8379"/>
                  </a:lnTo>
                  <a:lnTo>
                    <a:pt x="5992" y="8428"/>
                  </a:lnTo>
                  <a:lnTo>
                    <a:pt x="6089" y="8476"/>
                  </a:lnTo>
                  <a:lnTo>
                    <a:pt x="6162" y="8549"/>
                  </a:lnTo>
                  <a:lnTo>
                    <a:pt x="6162" y="8549"/>
                  </a:lnTo>
                  <a:lnTo>
                    <a:pt x="6259" y="8622"/>
                  </a:lnTo>
                  <a:lnTo>
                    <a:pt x="6357" y="8695"/>
                  </a:lnTo>
                  <a:lnTo>
                    <a:pt x="6454" y="8720"/>
                  </a:lnTo>
                  <a:lnTo>
                    <a:pt x="6552" y="8744"/>
                  </a:lnTo>
                  <a:lnTo>
                    <a:pt x="6552" y="8744"/>
                  </a:lnTo>
                  <a:lnTo>
                    <a:pt x="6649" y="8769"/>
                  </a:lnTo>
                  <a:lnTo>
                    <a:pt x="6747" y="8793"/>
                  </a:lnTo>
                  <a:lnTo>
                    <a:pt x="6844" y="8866"/>
                  </a:lnTo>
                  <a:lnTo>
                    <a:pt x="6941" y="8939"/>
                  </a:lnTo>
                  <a:lnTo>
                    <a:pt x="6941" y="8939"/>
                  </a:lnTo>
                  <a:lnTo>
                    <a:pt x="7014" y="9036"/>
                  </a:lnTo>
                  <a:lnTo>
                    <a:pt x="7063" y="9134"/>
                  </a:lnTo>
                  <a:lnTo>
                    <a:pt x="7112" y="9231"/>
                  </a:lnTo>
                  <a:lnTo>
                    <a:pt x="7112" y="9304"/>
                  </a:lnTo>
                  <a:lnTo>
                    <a:pt x="7112" y="9304"/>
                  </a:lnTo>
                  <a:lnTo>
                    <a:pt x="7112" y="9402"/>
                  </a:lnTo>
                  <a:lnTo>
                    <a:pt x="7063" y="9499"/>
                  </a:lnTo>
                  <a:lnTo>
                    <a:pt x="7014" y="9597"/>
                  </a:lnTo>
                  <a:lnTo>
                    <a:pt x="6941" y="9694"/>
                  </a:lnTo>
                  <a:lnTo>
                    <a:pt x="6941" y="9694"/>
                  </a:lnTo>
                  <a:lnTo>
                    <a:pt x="6868" y="9791"/>
                  </a:lnTo>
                  <a:lnTo>
                    <a:pt x="6795" y="9889"/>
                  </a:lnTo>
                  <a:lnTo>
                    <a:pt x="6747" y="9986"/>
                  </a:lnTo>
                  <a:lnTo>
                    <a:pt x="6747" y="10084"/>
                  </a:lnTo>
                  <a:lnTo>
                    <a:pt x="6747" y="10084"/>
                  </a:lnTo>
                  <a:lnTo>
                    <a:pt x="6722" y="10181"/>
                  </a:lnTo>
                  <a:lnTo>
                    <a:pt x="6625" y="10327"/>
                  </a:lnTo>
                  <a:lnTo>
                    <a:pt x="6503" y="10473"/>
                  </a:lnTo>
                  <a:lnTo>
                    <a:pt x="6357" y="10644"/>
                  </a:lnTo>
                  <a:lnTo>
                    <a:pt x="6357" y="10644"/>
                  </a:lnTo>
                  <a:lnTo>
                    <a:pt x="6211" y="10814"/>
                  </a:lnTo>
                  <a:lnTo>
                    <a:pt x="6089" y="10961"/>
                  </a:lnTo>
                  <a:lnTo>
                    <a:pt x="6016" y="11107"/>
                  </a:lnTo>
                  <a:lnTo>
                    <a:pt x="5992" y="11204"/>
                  </a:lnTo>
                  <a:lnTo>
                    <a:pt x="5992" y="11204"/>
                  </a:lnTo>
                  <a:lnTo>
                    <a:pt x="5943" y="11326"/>
                  </a:lnTo>
                  <a:lnTo>
                    <a:pt x="5870" y="11472"/>
                  </a:lnTo>
                  <a:lnTo>
                    <a:pt x="5748" y="11618"/>
                  </a:lnTo>
                  <a:lnTo>
                    <a:pt x="5602" y="11789"/>
                  </a:lnTo>
                  <a:lnTo>
                    <a:pt x="5602" y="11789"/>
                  </a:lnTo>
                  <a:lnTo>
                    <a:pt x="5456" y="11935"/>
                  </a:lnTo>
                  <a:lnTo>
                    <a:pt x="5334" y="12105"/>
                  </a:lnTo>
                  <a:lnTo>
                    <a:pt x="5261" y="12251"/>
                  </a:lnTo>
                  <a:lnTo>
                    <a:pt x="5212" y="12349"/>
                  </a:lnTo>
                  <a:lnTo>
                    <a:pt x="5212" y="12349"/>
                  </a:lnTo>
                  <a:lnTo>
                    <a:pt x="5188" y="12446"/>
                  </a:lnTo>
                  <a:lnTo>
                    <a:pt x="5139" y="12568"/>
                  </a:lnTo>
                  <a:lnTo>
                    <a:pt x="5042" y="12714"/>
                  </a:lnTo>
                  <a:lnTo>
                    <a:pt x="4944" y="12836"/>
                  </a:lnTo>
                  <a:lnTo>
                    <a:pt x="4944" y="12836"/>
                  </a:lnTo>
                  <a:lnTo>
                    <a:pt x="4822" y="12958"/>
                  </a:lnTo>
                  <a:lnTo>
                    <a:pt x="4725" y="13079"/>
                  </a:lnTo>
                  <a:lnTo>
                    <a:pt x="4676" y="13201"/>
                  </a:lnTo>
                  <a:lnTo>
                    <a:pt x="4652" y="13299"/>
                  </a:lnTo>
                  <a:lnTo>
                    <a:pt x="4652" y="13299"/>
                  </a:lnTo>
                  <a:lnTo>
                    <a:pt x="4676" y="13469"/>
                  </a:lnTo>
                  <a:lnTo>
                    <a:pt x="4701" y="13542"/>
                  </a:lnTo>
                  <a:lnTo>
                    <a:pt x="4749" y="13591"/>
                  </a:lnTo>
                  <a:lnTo>
                    <a:pt x="4749" y="13591"/>
                  </a:lnTo>
                  <a:lnTo>
                    <a:pt x="4774" y="13640"/>
                  </a:lnTo>
                  <a:lnTo>
                    <a:pt x="4822" y="13713"/>
                  </a:lnTo>
                  <a:lnTo>
                    <a:pt x="4847" y="13883"/>
                  </a:lnTo>
                  <a:lnTo>
                    <a:pt x="4847" y="13883"/>
                  </a:lnTo>
                  <a:lnTo>
                    <a:pt x="4822" y="13956"/>
                  </a:lnTo>
                  <a:lnTo>
                    <a:pt x="4774" y="14005"/>
                  </a:lnTo>
                  <a:lnTo>
                    <a:pt x="4725" y="14054"/>
                  </a:lnTo>
                  <a:lnTo>
                    <a:pt x="4652" y="14054"/>
                  </a:lnTo>
                  <a:lnTo>
                    <a:pt x="4652" y="14054"/>
                  </a:lnTo>
                  <a:lnTo>
                    <a:pt x="4555" y="14054"/>
                  </a:lnTo>
                  <a:lnTo>
                    <a:pt x="4457" y="14005"/>
                  </a:lnTo>
                  <a:lnTo>
                    <a:pt x="4360" y="13956"/>
                  </a:lnTo>
                  <a:lnTo>
                    <a:pt x="4262" y="13883"/>
                  </a:lnTo>
                  <a:lnTo>
                    <a:pt x="4262" y="13883"/>
                  </a:lnTo>
                  <a:lnTo>
                    <a:pt x="4189" y="13761"/>
                  </a:lnTo>
                  <a:lnTo>
                    <a:pt x="4141" y="13615"/>
                  </a:lnTo>
                  <a:lnTo>
                    <a:pt x="4092" y="13469"/>
                  </a:lnTo>
                  <a:lnTo>
                    <a:pt x="4092" y="13299"/>
                  </a:lnTo>
                  <a:lnTo>
                    <a:pt x="4092" y="13299"/>
                  </a:lnTo>
                  <a:lnTo>
                    <a:pt x="4067" y="13152"/>
                  </a:lnTo>
                  <a:lnTo>
                    <a:pt x="4019" y="12982"/>
                  </a:lnTo>
                  <a:lnTo>
                    <a:pt x="3970" y="12836"/>
                  </a:lnTo>
                  <a:lnTo>
                    <a:pt x="3897" y="12738"/>
                  </a:lnTo>
                  <a:lnTo>
                    <a:pt x="3897" y="12738"/>
                  </a:lnTo>
                  <a:lnTo>
                    <a:pt x="3848" y="12690"/>
                  </a:lnTo>
                  <a:lnTo>
                    <a:pt x="3824" y="12592"/>
                  </a:lnTo>
                  <a:lnTo>
                    <a:pt x="3751" y="12349"/>
                  </a:lnTo>
                  <a:lnTo>
                    <a:pt x="3726" y="12056"/>
                  </a:lnTo>
                  <a:lnTo>
                    <a:pt x="3702" y="11716"/>
                  </a:lnTo>
                  <a:lnTo>
                    <a:pt x="3702" y="11472"/>
                  </a:lnTo>
                  <a:lnTo>
                    <a:pt x="3702" y="11472"/>
                  </a:lnTo>
                  <a:lnTo>
                    <a:pt x="3702" y="11301"/>
                  </a:lnTo>
                  <a:lnTo>
                    <a:pt x="3653" y="11107"/>
                  </a:lnTo>
                  <a:lnTo>
                    <a:pt x="3629" y="10936"/>
                  </a:lnTo>
                  <a:lnTo>
                    <a:pt x="3556" y="10741"/>
                  </a:lnTo>
                  <a:lnTo>
                    <a:pt x="3483" y="10571"/>
                  </a:lnTo>
                  <a:lnTo>
                    <a:pt x="3410" y="10425"/>
                  </a:lnTo>
                  <a:lnTo>
                    <a:pt x="3312" y="10279"/>
                  </a:lnTo>
                  <a:lnTo>
                    <a:pt x="3239" y="10181"/>
                  </a:lnTo>
                  <a:lnTo>
                    <a:pt x="3239" y="10181"/>
                  </a:lnTo>
                  <a:lnTo>
                    <a:pt x="3045" y="9962"/>
                  </a:lnTo>
                  <a:lnTo>
                    <a:pt x="2898" y="9767"/>
                  </a:lnTo>
                  <a:lnTo>
                    <a:pt x="2801" y="9621"/>
                  </a:lnTo>
                  <a:lnTo>
                    <a:pt x="2752" y="9499"/>
                  </a:lnTo>
                  <a:lnTo>
                    <a:pt x="2752" y="9499"/>
                  </a:lnTo>
                  <a:lnTo>
                    <a:pt x="2728" y="9353"/>
                  </a:lnTo>
                  <a:lnTo>
                    <a:pt x="2704" y="9280"/>
                  </a:lnTo>
                  <a:lnTo>
                    <a:pt x="2655" y="9231"/>
                  </a:lnTo>
                  <a:lnTo>
                    <a:pt x="2655" y="9231"/>
                  </a:lnTo>
                  <a:lnTo>
                    <a:pt x="2631" y="9158"/>
                  </a:lnTo>
                  <a:lnTo>
                    <a:pt x="2582" y="9036"/>
                  </a:lnTo>
                  <a:lnTo>
                    <a:pt x="2582" y="8890"/>
                  </a:lnTo>
                  <a:lnTo>
                    <a:pt x="2557" y="8744"/>
                  </a:lnTo>
                  <a:lnTo>
                    <a:pt x="2557" y="8744"/>
                  </a:lnTo>
                  <a:lnTo>
                    <a:pt x="2582" y="8598"/>
                  </a:lnTo>
                  <a:lnTo>
                    <a:pt x="2582" y="8452"/>
                  </a:lnTo>
                  <a:lnTo>
                    <a:pt x="2631" y="8330"/>
                  </a:lnTo>
                  <a:lnTo>
                    <a:pt x="2655" y="8281"/>
                  </a:lnTo>
                  <a:lnTo>
                    <a:pt x="2655" y="8281"/>
                  </a:lnTo>
                  <a:lnTo>
                    <a:pt x="2704" y="8208"/>
                  </a:lnTo>
                  <a:lnTo>
                    <a:pt x="2728" y="8160"/>
                  </a:lnTo>
                  <a:lnTo>
                    <a:pt x="2752" y="7989"/>
                  </a:lnTo>
                  <a:lnTo>
                    <a:pt x="2752" y="7989"/>
                  </a:lnTo>
                  <a:lnTo>
                    <a:pt x="2728" y="7819"/>
                  </a:lnTo>
                  <a:lnTo>
                    <a:pt x="2704" y="7746"/>
                  </a:lnTo>
                  <a:lnTo>
                    <a:pt x="2655" y="7697"/>
                  </a:lnTo>
                  <a:lnTo>
                    <a:pt x="2655" y="7697"/>
                  </a:lnTo>
                  <a:lnTo>
                    <a:pt x="2606" y="7673"/>
                  </a:lnTo>
                  <a:lnTo>
                    <a:pt x="2533" y="7624"/>
                  </a:lnTo>
                  <a:lnTo>
                    <a:pt x="2363" y="7600"/>
                  </a:lnTo>
                  <a:lnTo>
                    <a:pt x="2363" y="7600"/>
                  </a:lnTo>
                  <a:lnTo>
                    <a:pt x="2265" y="7575"/>
                  </a:lnTo>
                  <a:lnTo>
                    <a:pt x="2119" y="7502"/>
                  </a:lnTo>
                  <a:lnTo>
                    <a:pt x="1973" y="7380"/>
                  </a:lnTo>
                  <a:lnTo>
                    <a:pt x="1802" y="7234"/>
                  </a:lnTo>
                  <a:lnTo>
                    <a:pt x="1802" y="7234"/>
                  </a:lnTo>
                  <a:lnTo>
                    <a:pt x="1632" y="7088"/>
                  </a:lnTo>
                  <a:lnTo>
                    <a:pt x="1486" y="6966"/>
                  </a:lnTo>
                  <a:lnTo>
                    <a:pt x="1340" y="6869"/>
                  </a:lnTo>
                  <a:lnTo>
                    <a:pt x="1242" y="6845"/>
                  </a:lnTo>
                  <a:lnTo>
                    <a:pt x="1242" y="6845"/>
                  </a:lnTo>
                  <a:lnTo>
                    <a:pt x="1121" y="6796"/>
                  </a:lnTo>
                  <a:lnTo>
                    <a:pt x="926" y="6674"/>
                  </a:lnTo>
                  <a:lnTo>
                    <a:pt x="706" y="6504"/>
                  </a:lnTo>
                  <a:lnTo>
                    <a:pt x="463" y="6284"/>
                  </a:lnTo>
                  <a:lnTo>
                    <a:pt x="463" y="6284"/>
                  </a:lnTo>
                  <a:lnTo>
                    <a:pt x="171" y="5919"/>
                  </a:lnTo>
                  <a:lnTo>
                    <a:pt x="0" y="5700"/>
                  </a:lnTo>
                  <a:lnTo>
                    <a:pt x="0" y="5700"/>
                  </a:lnTo>
                  <a:lnTo>
                    <a:pt x="0" y="572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8" name="Google Shape;388;p42"/>
            <p:cNvSpPr/>
            <p:nvPr/>
          </p:nvSpPr>
          <p:spPr>
            <a:xfrm>
              <a:off x="6128575" y="3695900"/>
              <a:ext cx="86475" cy="47525"/>
            </a:xfrm>
            <a:custGeom>
              <a:rect b="b" l="l" r="r" t="t"/>
              <a:pathLst>
                <a:path extrusionOk="0" fill="none" h="1901" w="3459">
                  <a:moveTo>
                    <a:pt x="2022" y="1340"/>
                  </a:moveTo>
                  <a:lnTo>
                    <a:pt x="2022" y="1340"/>
                  </a:lnTo>
                  <a:lnTo>
                    <a:pt x="1924" y="1413"/>
                  </a:lnTo>
                  <a:lnTo>
                    <a:pt x="1827" y="1486"/>
                  </a:lnTo>
                  <a:lnTo>
                    <a:pt x="1729" y="1511"/>
                  </a:lnTo>
                  <a:lnTo>
                    <a:pt x="1632" y="1535"/>
                  </a:lnTo>
                  <a:lnTo>
                    <a:pt x="1632" y="1535"/>
                  </a:lnTo>
                  <a:lnTo>
                    <a:pt x="1559" y="1535"/>
                  </a:lnTo>
                  <a:lnTo>
                    <a:pt x="1461" y="1584"/>
                  </a:lnTo>
                  <a:lnTo>
                    <a:pt x="1340" y="1657"/>
                  </a:lnTo>
                  <a:lnTo>
                    <a:pt x="1267" y="1730"/>
                  </a:lnTo>
                  <a:lnTo>
                    <a:pt x="1267" y="1730"/>
                  </a:lnTo>
                  <a:lnTo>
                    <a:pt x="1169" y="1803"/>
                  </a:lnTo>
                  <a:lnTo>
                    <a:pt x="1072" y="1852"/>
                  </a:lnTo>
                  <a:lnTo>
                    <a:pt x="974" y="1900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79" y="1900"/>
                  </a:lnTo>
                  <a:lnTo>
                    <a:pt x="682" y="1852"/>
                  </a:lnTo>
                  <a:lnTo>
                    <a:pt x="585" y="1803"/>
                  </a:lnTo>
                  <a:lnTo>
                    <a:pt x="512" y="1730"/>
                  </a:lnTo>
                  <a:lnTo>
                    <a:pt x="512" y="1730"/>
                  </a:lnTo>
                  <a:lnTo>
                    <a:pt x="438" y="1633"/>
                  </a:lnTo>
                  <a:lnTo>
                    <a:pt x="414" y="1535"/>
                  </a:lnTo>
                  <a:lnTo>
                    <a:pt x="438" y="1438"/>
                  </a:lnTo>
                  <a:lnTo>
                    <a:pt x="512" y="1340"/>
                  </a:lnTo>
                  <a:lnTo>
                    <a:pt x="512" y="1340"/>
                  </a:lnTo>
                  <a:lnTo>
                    <a:pt x="585" y="1243"/>
                  </a:lnTo>
                  <a:lnTo>
                    <a:pt x="633" y="1145"/>
                  </a:lnTo>
                  <a:lnTo>
                    <a:pt x="682" y="1048"/>
                  </a:lnTo>
                  <a:lnTo>
                    <a:pt x="682" y="951"/>
                  </a:lnTo>
                  <a:lnTo>
                    <a:pt x="682" y="951"/>
                  </a:lnTo>
                  <a:lnTo>
                    <a:pt x="658" y="804"/>
                  </a:lnTo>
                  <a:lnTo>
                    <a:pt x="633" y="731"/>
                  </a:lnTo>
                  <a:lnTo>
                    <a:pt x="585" y="683"/>
                  </a:lnTo>
                  <a:lnTo>
                    <a:pt x="585" y="683"/>
                  </a:lnTo>
                  <a:lnTo>
                    <a:pt x="536" y="634"/>
                  </a:lnTo>
                  <a:lnTo>
                    <a:pt x="463" y="610"/>
                  </a:lnTo>
                  <a:lnTo>
                    <a:pt x="317" y="585"/>
                  </a:lnTo>
                  <a:lnTo>
                    <a:pt x="317" y="585"/>
                  </a:lnTo>
                  <a:lnTo>
                    <a:pt x="146" y="561"/>
                  </a:lnTo>
                  <a:lnTo>
                    <a:pt x="73" y="512"/>
                  </a:lnTo>
                  <a:lnTo>
                    <a:pt x="24" y="488"/>
                  </a:lnTo>
                  <a:lnTo>
                    <a:pt x="24" y="488"/>
                  </a:lnTo>
                  <a:lnTo>
                    <a:pt x="0" y="439"/>
                  </a:lnTo>
                  <a:lnTo>
                    <a:pt x="24" y="366"/>
                  </a:lnTo>
                  <a:lnTo>
                    <a:pt x="49" y="293"/>
                  </a:lnTo>
                  <a:lnTo>
                    <a:pt x="122" y="196"/>
                  </a:lnTo>
                  <a:lnTo>
                    <a:pt x="122" y="196"/>
                  </a:lnTo>
                  <a:lnTo>
                    <a:pt x="171" y="171"/>
                  </a:lnTo>
                  <a:lnTo>
                    <a:pt x="268" y="123"/>
                  </a:lnTo>
                  <a:lnTo>
                    <a:pt x="512" y="74"/>
                  </a:lnTo>
                  <a:lnTo>
                    <a:pt x="804" y="25"/>
                  </a:lnTo>
                  <a:lnTo>
                    <a:pt x="1145" y="1"/>
                  </a:lnTo>
                  <a:lnTo>
                    <a:pt x="2509" y="1"/>
                  </a:lnTo>
                  <a:lnTo>
                    <a:pt x="2509" y="1"/>
                  </a:lnTo>
                  <a:lnTo>
                    <a:pt x="2850" y="25"/>
                  </a:lnTo>
                  <a:lnTo>
                    <a:pt x="3142" y="49"/>
                  </a:lnTo>
                  <a:lnTo>
                    <a:pt x="3337" y="74"/>
                  </a:lnTo>
                  <a:lnTo>
                    <a:pt x="3434" y="98"/>
                  </a:lnTo>
                  <a:lnTo>
                    <a:pt x="3434" y="98"/>
                  </a:lnTo>
                  <a:lnTo>
                    <a:pt x="3458" y="123"/>
                  </a:lnTo>
                  <a:lnTo>
                    <a:pt x="3434" y="171"/>
                  </a:lnTo>
                  <a:lnTo>
                    <a:pt x="3361" y="317"/>
                  </a:lnTo>
                  <a:lnTo>
                    <a:pt x="3239" y="488"/>
                  </a:lnTo>
                  <a:lnTo>
                    <a:pt x="3069" y="683"/>
                  </a:lnTo>
                  <a:lnTo>
                    <a:pt x="3069" y="683"/>
                  </a:lnTo>
                  <a:lnTo>
                    <a:pt x="2874" y="853"/>
                  </a:lnTo>
                  <a:lnTo>
                    <a:pt x="2679" y="999"/>
                  </a:lnTo>
                  <a:lnTo>
                    <a:pt x="2509" y="1121"/>
                  </a:lnTo>
                  <a:lnTo>
                    <a:pt x="2411" y="1145"/>
                  </a:lnTo>
                  <a:lnTo>
                    <a:pt x="2411" y="1145"/>
                  </a:lnTo>
                  <a:lnTo>
                    <a:pt x="2314" y="1170"/>
                  </a:lnTo>
                  <a:lnTo>
                    <a:pt x="2216" y="1194"/>
                  </a:lnTo>
                  <a:lnTo>
                    <a:pt x="2119" y="1267"/>
                  </a:lnTo>
                  <a:lnTo>
                    <a:pt x="2022" y="1340"/>
                  </a:lnTo>
                  <a:lnTo>
                    <a:pt x="2022" y="134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9" name="Google Shape;389;p42"/>
            <p:cNvSpPr/>
            <p:nvPr/>
          </p:nvSpPr>
          <p:spPr>
            <a:xfrm>
              <a:off x="6357500" y="3940075"/>
              <a:ext cx="18900" cy="34725"/>
            </a:xfrm>
            <a:custGeom>
              <a:rect b="b" l="l" r="r" t="t"/>
              <a:pathLst>
                <a:path extrusionOk="0" fill="none" h="1389" w="756">
                  <a:moveTo>
                    <a:pt x="585" y="682"/>
                  </a:moveTo>
                  <a:lnTo>
                    <a:pt x="585" y="682"/>
                  </a:lnTo>
                  <a:lnTo>
                    <a:pt x="512" y="779"/>
                  </a:lnTo>
                  <a:lnTo>
                    <a:pt x="439" y="877"/>
                  </a:lnTo>
                  <a:lnTo>
                    <a:pt x="390" y="974"/>
                  </a:lnTo>
                  <a:lnTo>
                    <a:pt x="390" y="1072"/>
                  </a:lnTo>
                  <a:lnTo>
                    <a:pt x="390" y="1072"/>
                  </a:lnTo>
                  <a:lnTo>
                    <a:pt x="366" y="1218"/>
                  </a:lnTo>
                  <a:lnTo>
                    <a:pt x="317" y="1291"/>
                  </a:lnTo>
                  <a:lnTo>
                    <a:pt x="293" y="1364"/>
                  </a:lnTo>
                  <a:lnTo>
                    <a:pt x="293" y="1364"/>
                  </a:lnTo>
                  <a:lnTo>
                    <a:pt x="244" y="1388"/>
                  </a:lnTo>
                  <a:lnTo>
                    <a:pt x="195" y="1388"/>
                  </a:lnTo>
                  <a:lnTo>
                    <a:pt x="147" y="1388"/>
                  </a:lnTo>
                  <a:lnTo>
                    <a:pt x="98" y="1364"/>
                  </a:lnTo>
                  <a:lnTo>
                    <a:pt x="98" y="1364"/>
                  </a:lnTo>
                  <a:lnTo>
                    <a:pt x="74" y="1291"/>
                  </a:lnTo>
                  <a:lnTo>
                    <a:pt x="25" y="1169"/>
                  </a:lnTo>
                  <a:lnTo>
                    <a:pt x="25" y="1023"/>
                  </a:lnTo>
                  <a:lnTo>
                    <a:pt x="1" y="877"/>
                  </a:lnTo>
                  <a:lnTo>
                    <a:pt x="1" y="877"/>
                  </a:lnTo>
                  <a:lnTo>
                    <a:pt x="25" y="706"/>
                  </a:lnTo>
                  <a:lnTo>
                    <a:pt x="98" y="536"/>
                  </a:lnTo>
                  <a:lnTo>
                    <a:pt x="171" y="365"/>
                  </a:lnTo>
                  <a:lnTo>
                    <a:pt x="293" y="219"/>
                  </a:lnTo>
                  <a:lnTo>
                    <a:pt x="293" y="219"/>
                  </a:lnTo>
                  <a:lnTo>
                    <a:pt x="415" y="122"/>
                  </a:lnTo>
                  <a:lnTo>
                    <a:pt x="512" y="49"/>
                  </a:lnTo>
                  <a:lnTo>
                    <a:pt x="609" y="0"/>
                  </a:lnTo>
                  <a:lnTo>
                    <a:pt x="682" y="24"/>
                  </a:lnTo>
                  <a:lnTo>
                    <a:pt x="682" y="24"/>
                  </a:lnTo>
                  <a:lnTo>
                    <a:pt x="707" y="73"/>
                  </a:lnTo>
                  <a:lnTo>
                    <a:pt x="731" y="146"/>
                  </a:lnTo>
                  <a:lnTo>
                    <a:pt x="756" y="317"/>
                  </a:lnTo>
                  <a:lnTo>
                    <a:pt x="756" y="317"/>
                  </a:lnTo>
                  <a:lnTo>
                    <a:pt x="756" y="390"/>
                  </a:lnTo>
                  <a:lnTo>
                    <a:pt x="707" y="487"/>
                  </a:lnTo>
                  <a:lnTo>
                    <a:pt x="658" y="609"/>
                  </a:lnTo>
                  <a:lnTo>
                    <a:pt x="585" y="682"/>
                  </a:lnTo>
                  <a:lnTo>
                    <a:pt x="585" y="682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0" name="Google Shape;390;p42"/>
            <p:cNvSpPr/>
            <p:nvPr/>
          </p:nvSpPr>
          <p:spPr>
            <a:xfrm>
              <a:off x="6202850" y="3720875"/>
              <a:ext cx="204000" cy="278875"/>
            </a:xfrm>
            <a:custGeom>
              <a:rect b="b" l="l" r="r" t="t"/>
              <a:pathLst>
                <a:path extrusionOk="0" fill="none" h="11155" w="8160">
                  <a:moveTo>
                    <a:pt x="8159" y="4774"/>
                  </a:moveTo>
                  <a:lnTo>
                    <a:pt x="8159" y="4774"/>
                  </a:lnTo>
                  <a:lnTo>
                    <a:pt x="7599" y="4701"/>
                  </a:lnTo>
                  <a:lnTo>
                    <a:pt x="7283" y="4652"/>
                  </a:lnTo>
                  <a:lnTo>
                    <a:pt x="7136" y="4603"/>
                  </a:lnTo>
                  <a:lnTo>
                    <a:pt x="7136" y="4603"/>
                  </a:lnTo>
                  <a:lnTo>
                    <a:pt x="7088" y="4579"/>
                  </a:lnTo>
                  <a:lnTo>
                    <a:pt x="7015" y="4555"/>
                  </a:lnTo>
                  <a:lnTo>
                    <a:pt x="6844" y="4530"/>
                  </a:lnTo>
                  <a:lnTo>
                    <a:pt x="6844" y="4530"/>
                  </a:lnTo>
                  <a:lnTo>
                    <a:pt x="6747" y="4506"/>
                  </a:lnTo>
                  <a:lnTo>
                    <a:pt x="6649" y="4457"/>
                  </a:lnTo>
                  <a:lnTo>
                    <a:pt x="6552" y="4409"/>
                  </a:lnTo>
                  <a:lnTo>
                    <a:pt x="6454" y="4336"/>
                  </a:lnTo>
                  <a:lnTo>
                    <a:pt x="6454" y="4336"/>
                  </a:lnTo>
                  <a:lnTo>
                    <a:pt x="6381" y="4262"/>
                  </a:lnTo>
                  <a:lnTo>
                    <a:pt x="6308" y="4214"/>
                  </a:lnTo>
                  <a:lnTo>
                    <a:pt x="6235" y="4214"/>
                  </a:lnTo>
                  <a:lnTo>
                    <a:pt x="6187" y="4238"/>
                  </a:lnTo>
                  <a:lnTo>
                    <a:pt x="6187" y="4238"/>
                  </a:lnTo>
                  <a:lnTo>
                    <a:pt x="6162" y="4287"/>
                  </a:lnTo>
                  <a:lnTo>
                    <a:pt x="6162" y="4360"/>
                  </a:lnTo>
                  <a:lnTo>
                    <a:pt x="6211" y="4433"/>
                  </a:lnTo>
                  <a:lnTo>
                    <a:pt x="6284" y="4530"/>
                  </a:lnTo>
                  <a:lnTo>
                    <a:pt x="6284" y="4530"/>
                  </a:lnTo>
                  <a:lnTo>
                    <a:pt x="6357" y="4603"/>
                  </a:lnTo>
                  <a:lnTo>
                    <a:pt x="6454" y="4652"/>
                  </a:lnTo>
                  <a:lnTo>
                    <a:pt x="6576" y="4701"/>
                  </a:lnTo>
                  <a:lnTo>
                    <a:pt x="6649" y="4701"/>
                  </a:lnTo>
                  <a:lnTo>
                    <a:pt x="6649" y="4701"/>
                  </a:lnTo>
                  <a:lnTo>
                    <a:pt x="6747" y="4725"/>
                  </a:lnTo>
                  <a:lnTo>
                    <a:pt x="6844" y="4774"/>
                  </a:lnTo>
                  <a:lnTo>
                    <a:pt x="6942" y="4823"/>
                  </a:lnTo>
                  <a:lnTo>
                    <a:pt x="7039" y="4896"/>
                  </a:lnTo>
                  <a:lnTo>
                    <a:pt x="7039" y="4896"/>
                  </a:lnTo>
                  <a:lnTo>
                    <a:pt x="7063" y="4944"/>
                  </a:lnTo>
                  <a:lnTo>
                    <a:pt x="7088" y="4993"/>
                  </a:lnTo>
                  <a:lnTo>
                    <a:pt x="7063" y="5139"/>
                  </a:lnTo>
                  <a:lnTo>
                    <a:pt x="6966" y="5310"/>
                  </a:lnTo>
                  <a:lnTo>
                    <a:pt x="6844" y="5480"/>
                  </a:lnTo>
                  <a:lnTo>
                    <a:pt x="6844" y="5480"/>
                  </a:lnTo>
                  <a:lnTo>
                    <a:pt x="6674" y="5626"/>
                  </a:lnTo>
                  <a:lnTo>
                    <a:pt x="6528" y="5748"/>
                  </a:lnTo>
                  <a:lnTo>
                    <a:pt x="6381" y="5821"/>
                  </a:lnTo>
                  <a:lnTo>
                    <a:pt x="6284" y="5846"/>
                  </a:lnTo>
                  <a:lnTo>
                    <a:pt x="6284" y="5846"/>
                  </a:lnTo>
                  <a:lnTo>
                    <a:pt x="6113" y="5870"/>
                  </a:lnTo>
                  <a:lnTo>
                    <a:pt x="6040" y="5894"/>
                  </a:lnTo>
                  <a:lnTo>
                    <a:pt x="5992" y="5943"/>
                  </a:lnTo>
                  <a:lnTo>
                    <a:pt x="5992" y="5943"/>
                  </a:lnTo>
                  <a:lnTo>
                    <a:pt x="5943" y="5967"/>
                  </a:lnTo>
                  <a:lnTo>
                    <a:pt x="5894" y="5992"/>
                  </a:lnTo>
                  <a:lnTo>
                    <a:pt x="5846" y="5967"/>
                  </a:lnTo>
                  <a:lnTo>
                    <a:pt x="5797" y="5943"/>
                  </a:lnTo>
                  <a:lnTo>
                    <a:pt x="5797" y="5943"/>
                  </a:lnTo>
                  <a:lnTo>
                    <a:pt x="5773" y="5894"/>
                  </a:lnTo>
                  <a:lnTo>
                    <a:pt x="5724" y="5821"/>
                  </a:lnTo>
                  <a:lnTo>
                    <a:pt x="5699" y="5651"/>
                  </a:lnTo>
                  <a:lnTo>
                    <a:pt x="5699" y="5651"/>
                  </a:lnTo>
                  <a:lnTo>
                    <a:pt x="5675" y="5553"/>
                  </a:lnTo>
                  <a:lnTo>
                    <a:pt x="5602" y="5407"/>
                  </a:lnTo>
                  <a:lnTo>
                    <a:pt x="5480" y="5261"/>
                  </a:lnTo>
                  <a:lnTo>
                    <a:pt x="5334" y="5091"/>
                  </a:lnTo>
                  <a:lnTo>
                    <a:pt x="5334" y="5091"/>
                  </a:lnTo>
                  <a:lnTo>
                    <a:pt x="5188" y="4920"/>
                  </a:lnTo>
                  <a:lnTo>
                    <a:pt x="5066" y="4774"/>
                  </a:lnTo>
                  <a:lnTo>
                    <a:pt x="4969" y="4628"/>
                  </a:lnTo>
                  <a:lnTo>
                    <a:pt x="4944" y="4530"/>
                  </a:lnTo>
                  <a:lnTo>
                    <a:pt x="4944" y="4530"/>
                  </a:lnTo>
                  <a:lnTo>
                    <a:pt x="4944" y="4457"/>
                  </a:lnTo>
                  <a:lnTo>
                    <a:pt x="4920" y="4409"/>
                  </a:lnTo>
                  <a:lnTo>
                    <a:pt x="4896" y="4409"/>
                  </a:lnTo>
                  <a:lnTo>
                    <a:pt x="4847" y="4433"/>
                  </a:lnTo>
                  <a:lnTo>
                    <a:pt x="4847" y="4433"/>
                  </a:lnTo>
                  <a:lnTo>
                    <a:pt x="4823" y="4482"/>
                  </a:lnTo>
                  <a:lnTo>
                    <a:pt x="4774" y="4555"/>
                  </a:lnTo>
                  <a:lnTo>
                    <a:pt x="4750" y="4701"/>
                  </a:lnTo>
                  <a:lnTo>
                    <a:pt x="4750" y="4701"/>
                  </a:lnTo>
                  <a:lnTo>
                    <a:pt x="4774" y="4798"/>
                  </a:lnTo>
                  <a:lnTo>
                    <a:pt x="4847" y="4920"/>
                  </a:lnTo>
                  <a:lnTo>
                    <a:pt x="4920" y="5066"/>
                  </a:lnTo>
                  <a:lnTo>
                    <a:pt x="5042" y="5188"/>
                  </a:lnTo>
                  <a:lnTo>
                    <a:pt x="5042" y="5188"/>
                  </a:lnTo>
                  <a:lnTo>
                    <a:pt x="5139" y="5310"/>
                  </a:lnTo>
                  <a:lnTo>
                    <a:pt x="5237" y="5431"/>
                  </a:lnTo>
                  <a:lnTo>
                    <a:pt x="5310" y="5553"/>
                  </a:lnTo>
                  <a:lnTo>
                    <a:pt x="5334" y="5651"/>
                  </a:lnTo>
                  <a:lnTo>
                    <a:pt x="5334" y="5651"/>
                  </a:lnTo>
                  <a:lnTo>
                    <a:pt x="5334" y="5748"/>
                  </a:lnTo>
                  <a:lnTo>
                    <a:pt x="5383" y="5846"/>
                  </a:lnTo>
                  <a:lnTo>
                    <a:pt x="5432" y="5943"/>
                  </a:lnTo>
                  <a:lnTo>
                    <a:pt x="5505" y="6040"/>
                  </a:lnTo>
                  <a:lnTo>
                    <a:pt x="5505" y="6040"/>
                  </a:lnTo>
                  <a:lnTo>
                    <a:pt x="5626" y="6113"/>
                  </a:lnTo>
                  <a:lnTo>
                    <a:pt x="5773" y="6162"/>
                  </a:lnTo>
                  <a:lnTo>
                    <a:pt x="5919" y="6211"/>
                  </a:lnTo>
                  <a:lnTo>
                    <a:pt x="6089" y="6235"/>
                  </a:lnTo>
                  <a:lnTo>
                    <a:pt x="6089" y="6235"/>
                  </a:lnTo>
                  <a:lnTo>
                    <a:pt x="6235" y="6235"/>
                  </a:lnTo>
                  <a:lnTo>
                    <a:pt x="6357" y="6284"/>
                  </a:lnTo>
                  <a:lnTo>
                    <a:pt x="6430" y="6333"/>
                  </a:lnTo>
                  <a:lnTo>
                    <a:pt x="6454" y="6381"/>
                  </a:lnTo>
                  <a:lnTo>
                    <a:pt x="6454" y="6430"/>
                  </a:lnTo>
                  <a:lnTo>
                    <a:pt x="6454" y="6430"/>
                  </a:lnTo>
                  <a:lnTo>
                    <a:pt x="6430" y="6527"/>
                  </a:lnTo>
                  <a:lnTo>
                    <a:pt x="6308" y="6722"/>
                  </a:lnTo>
                  <a:lnTo>
                    <a:pt x="6113" y="6941"/>
                  </a:lnTo>
                  <a:lnTo>
                    <a:pt x="5894" y="7185"/>
                  </a:lnTo>
                  <a:lnTo>
                    <a:pt x="5894" y="7185"/>
                  </a:lnTo>
                  <a:lnTo>
                    <a:pt x="5675" y="7429"/>
                  </a:lnTo>
                  <a:lnTo>
                    <a:pt x="5505" y="7696"/>
                  </a:lnTo>
                  <a:lnTo>
                    <a:pt x="5358" y="7940"/>
                  </a:lnTo>
                  <a:lnTo>
                    <a:pt x="5334" y="8037"/>
                  </a:lnTo>
                  <a:lnTo>
                    <a:pt x="5334" y="8135"/>
                  </a:lnTo>
                  <a:lnTo>
                    <a:pt x="5334" y="8135"/>
                  </a:lnTo>
                  <a:lnTo>
                    <a:pt x="5334" y="8281"/>
                  </a:lnTo>
                  <a:lnTo>
                    <a:pt x="5358" y="8427"/>
                  </a:lnTo>
                  <a:lnTo>
                    <a:pt x="5383" y="8525"/>
                  </a:lnTo>
                  <a:lnTo>
                    <a:pt x="5432" y="8598"/>
                  </a:lnTo>
                  <a:lnTo>
                    <a:pt x="5432" y="8598"/>
                  </a:lnTo>
                  <a:lnTo>
                    <a:pt x="5456" y="8646"/>
                  </a:lnTo>
                  <a:lnTo>
                    <a:pt x="5480" y="8719"/>
                  </a:lnTo>
                  <a:lnTo>
                    <a:pt x="5505" y="8890"/>
                  </a:lnTo>
                  <a:lnTo>
                    <a:pt x="5505" y="8890"/>
                  </a:lnTo>
                  <a:lnTo>
                    <a:pt x="5480" y="8987"/>
                  </a:lnTo>
                  <a:lnTo>
                    <a:pt x="5383" y="9158"/>
                  </a:lnTo>
                  <a:lnTo>
                    <a:pt x="5237" y="9353"/>
                  </a:lnTo>
                  <a:lnTo>
                    <a:pt x="5042" y="9547"/>
                  </a:lnTo>
                  <a:lnTo>
                    <a:pt x="5042" y="9547"/>
                  </a:lnTo>
                  <a:lnTo>
                    <a:pt x="4847" y="9742"/>
                  </a:lnTo>
                  <a:lnTo>
                    <a:pt x="4701" y="9937"/>
                  </a:lnTo>
                  <a:lnTo>
                    <a:pt x="4603" y="10108"/>
                  </a:lnTo>
                  <a:lnTo>
                    <a:pt x="4555" y="10205"/>
                  </a:lnTo>
                  <a:lnTo>
                    <a:pt x="4555" y="10205"/>
                  </a:lnTo>
                  <a:lnTo>
                    <a:pt x="4530" y="10327"/>
                  </a:lnTo>
                  <a:lnTo>
                    <a:pt x="4457" y="10473"/>
                  </a:lnTo>
                  <a:lnTo>
                    <a:pt x="4336" y="10619"/>
                  </a:lnTo>
                  <a:lnTo>
                    <a:pt x="4189" y="10790"/>
                  </a:lnTo>
                  <a:lnTo>
                    <a:pt x="4189" y="10790"/>
                  </a:lnTo>
                  <a:lnTo>
                    <a:pt x="4019" y="10936"/>
                  </a:lnTo>
                  <a:lnTo>
                    <a:pt x="3873" y="11057"/>
                  </a:lnTo>
                  <a:lnTo>
                    <a:pt x="3727" y="11131"/>
                  </a:lnTo>
                  <a:lnTo>
                    <a:pt x="3605" y="11155"/>
                  </a:lnTo>
                  <a:lnTo>
                    <a:pt x="3605" y="11155"/>
                  </a:lnTo>
                  <a:lnTo>
                    <a:pt x="3532" y="11155"/>
                  </a:lnTo>
                  <a:lnTo>
                    <a:pt x="3434" y="11106"/>
                  </a:lnTo>
                  <a:lnTo>
                    <a:pt x="3337" y="11057"/>
                  </a:lnTo>
                  <a:lnTo>
                    <a:pt x="3240" y="10984"/>
                  </a:lnTo>
                  <a:lnTo>
                    <a:pt x="3240" y="10984"/>
                  </a:lnTo>
                  <a:lnTo>
                    <a:pt x="3167" y="10887"/>
                  </a:lnTo>
                  <a:lnTo>
                    <a:pt x="3093" y="10790"/>
                  </a:lnTo>
                  <a:lnTo>
                    <a:pt x="3069" y="10692"/>
                  </a:lnTo>
                  <a:lnTo>
                    <a:pt x="3045" y="10595"/>
                  </a:lnTo>
                  <a:lnTo>
                    <a:pt x="3045" y="10595"/>
                  </a:lnTo>
                  <a:lnTo>
                    <a:pt x="3020" y="10424"/>
                  </a:lnTo>
                  <a:lnTo>
                    <a:pt x="2996" y="10351"/>
                  </a:lnTo>
                  <a:lnTo>
                    <a:pt x="2947" y="10302"/>
                  </a:lnTo>
                  <a:lnTo>
                    <a:pt x="2947" y="10302"/>
                  </a:lnTo>
                  <a:lnTo>
                    <a:pt x="2923" y="10254"/>
                  </a:lnTo>
                  <a:lnTo>
                    <a:pt x="2874" y="10181"/>
                  </a:lnTo>
                  <a:lnTo>
                    <a:pt x="2850" y="10035"/>
                  </a:lnTo>
                  <a:lnTo>
                    <a:pt x="2850" y="10035"/>
                  </a:lnTo>
                  <a:lnTo>
                    <a:pt x="2826" y="9864"/>
                  </a:lnTo>
                  <a:lnTo>
                    <a:pt x="2801" y="9791"/>
                  </a:lnTo>
                  <a:lnTo>
                    <a:pt x="2752" y="9742"/>
                  </a:lnTo>
                  <a:lnTo>
                    <a:pt x="2752" y="9742"/>
                  </a:lnTo>
                  <a:lnTo>
                    <a:pt x="2728" y="9669"/>
                  </a:lnTo>
                  <a:lnTo>
                    <a:pt x="2704" y="9572"/>
                  </a:lnTo>
                  <a:lnTo>
                    <a:pt x="2679" y="9426"/>
                  </a:lnTo>
                  <a:lnTo>
                    <a:pt x="2655" y="9255"/>
                  </a:lnTo>
                  <a:lnTo>
                    <a:pt x="2655" y="9255"/>
                  </a:lnTo>
                  <a:lnTo>
                    <a:pt x="2679" y="9109"/>
                  </a:lnTo>
                  <a:lnTo>
                    <a:pt x="2704" y="8963"/>
                  </a:lnTo>
                  <a:lnTo>
                    <a:pt x="2728" y="8866"/>
                  </a:lnTo>
                  <a:lnTo>
                    <a:pt x="2752" y="8792"/>
                  </a:lnTo>
                  <a:lnTo>
                    <a:pt x="2752" y="8792"/>
                  </a:lnTo>
                  <a:lnTo>
                    <a:pt x="2801" y="8744"/>
                  </a:lnTo>
                  <a:lnTo>
                    <a:pt x="2826" y="8671"/>
                  </a:lnTo>
                  <a:lnTo>
                    <a:pt x="2850" y="8500"/>
                  </a:lnTo>
                  <a:lnTo>
                    <a:pt x="2850" y="8500"/>
                  </a:lnTo>
                  <a:lnTo>
                    <a:pt x="2826" y="8403"/>
                  </a:lnTo>
                  <a:lnTo>
                    <a:pt x="2777" y="8281"/>
                  </a:lnTo>
                  <a:lnTo>
                    <a:pt x="2679" y="8159"/>
                  </a:lnTo>
                  <a:lnTo>
                    <a:pt x="2582" y="8037"/>
                  </a:lnTo>
                  <a:lnTo>
                    <a:pt x="2582" y="8037"/>
                  </a:lnTo>
                  <a:lnTo>
                    <a:pt x="2460" y="7891"/>
                  </a:lnTo>
                  <a:lnTo>
                    <a:pt x="2363" y="7721"/>
                  </a:lnTo>
                  <a:lnTo>
                    <a:pt x="2314" y="7526"/>
                  </a:lnTo>
                  <a:lnTo>
                    <a:pt x="2290" y="7356"/>
                  </a:lnTo>
                  <a:lnTo>
                    <a:pt x="2290" y="7356"/>
                  </a:lnTo>
                  <a:lnTo>
                    <a:pt x="2290" y="7209"/>
                  </a:lnTo>
                  <a:lnTo>
                    <a:pt x="2265" y="7063"/>
                  </a:lnTo>
                  <a:lnTo>
                    <a:pt x="2217" y="6966"/>
                  </a:lnTo>
                  <a:lnTo>
                    <a:pt x="2192" y="6893"/>
                  </a:lnTo>
                  <a:lnTo>
                    <a:pt x="2192" y="6893"/>
                  </a:lnTo>
                  <a:lnTo>
                    <a:pt x="2144" y="6844"/>
                  </a:lnTo>
                  <a:lnTo>
                    <a:pt x="2071" y="6820"/>
                  </a:lnTo>
                  <a:lnTo>
                    <a:pt x="1900" y="6795"/>
                  </a:lnTo>
                  <a:lnTo>
                    <a:pt x="1900" y="6795"/>
                  </a:lnTo>
                  <a:lnTo>
                    <a:pt x="1754" y="6820"/>
                  </a:lnTo>
                  <a:lnTo>
                    <a:pt x="1681" y="6844"/>
                  </a:lnTo>
                  <a:lnTo>
                    <a:pt x="1632" y="6893"/>
                  </a:lnTo>
                  <a:lnTo>
                    <a:pt x="1632" y="6893"/>
                  </a:lnTo>
                  <a:lnTo>
                    <a:pt x="1559" y="6941"/>
                  </a:lnTo>
                  <a:lnTo>
                    <a:pt x="1437" y="6966"/>
                  </a:lnTo>
                  <a:lnTo>
                    <a:pt x="1291" y="6990"/>
                  </a:lnTo>
                  <a:lnTo>
                    <a:pt x="1145" y="6990"/>
                  </a:lnTo>
                  <a:lnTo>
                    <a:pt x="1145" y="6990"/>
                  </a:lnTo>
                  <a:lnTo>
                    <a:pt x="975" y="6966"/>
                  </a:lnTo>
                  <a:lnTo>
                    <a:pt x="780" y="6868"/>
                  </a:lnTo>
                  <a:lnTo>
                    <a:pt x="561" y="6747"/>
                  </a:lnTo>
                  <a:lnTo>
                    <a:pt x="390" y="6601"/>
                  </a:lnTo>
                  <a:lnTo>
                    <a:pt x="390" y="6601"/>
                  </a:lnTo>
                  <a:lnTo>
                    <a:pt x="317" y="6527"/>
                  </a:lnTo>
                  <a:lnTo>
                    <a:pt x="244" y="6406"/>
                  </a:lnTo>
                  <a:lnTo>
                    <a:pt x="122" y="6113"/>
                  </a:lnTo>
                  <a:lnTo>
                    <a:pt x="49" y="5797"/>
                  </a:lnTo>
                  <a:lnTo>
                    <a:pt x="0" y="5480"/>
                  </a:lnTo>
                  <a:lnTo>
                    <a:pt x="0" y="5480"/>
                  </a:lnTo>
                  <a:lnTo>
                    <a:pt x="25" y="5310"/>
                  </a:lnTo>
                  <a:lnTo>
                    <a:pt x="49" y="5139"/>
                  </a:lnTo>
                  <a:lnTo>
                    <a:pt x="147" y="4798"/>
                  </a:lnTo>
                  <a:lnTo>
                    <a:pt x="220" y="4628"/>
                  </a:lnTo>
                  <a:lnTo>
                    <a:pt x="293" y="4482"/>
                  </a:lnTo>
                  <a:lnTo>
                    <a:pt x="390" y="4336"/>
                  </a:lnTo>
                  <a:lnTo>
                    <a:pt x="487" y="4238"/>
                  </a:lnTo>
                  <a:lnTo>
                    <a:pt x="487" y="4238"/>
                  </a:lnTo>
                  <a:lnTo>
                    <a:pt x="682" y="4043"/>
                  </a:lnTo>
                  <a:lnTo>
                    <a:pt x="877" y="3897"/>
                  </a:lnTo>
                  <a:lnTo>
                    <a:pt x="1048" y="3800"/>
                  </a:lnTo>
                  <a:lnTo>
                    <a:pt x="1145" y="3751"/>
                  </a:lnTo>
                  <a:lnTo>
                    <a:pt x="1145" y="3751"/>
                  </a:lnTo>
                  <a:lnTo>
                    <a:pt x="1316" y="3727"/>
                  </a:lnTo>
                  <a:lnTo>
                    <a:pt x="1389" y="3702"/>
                  </a:lnTo>
                  <a:lnTo>
                    <a:pt x="1437" y="3654"/>
                  </a:lnTo>
                  <a:lnTo>
                    <a:pt x="1437" y="3654"/>
                  </a:lnTo>
                  <a:lnTo>
                    <a:pt x="1510" y="3629"/>
                  </a:lnTo>
                  <a:lnTo>
                    <a:pt x="1608" y="3605"/>
                  </a:lnTo>
                  <a:lnTo>
                    <a:pt x="1754" y="3581"/>
                  </a:lnTo>
                  <a:lnTo>
                    <a:pt x="1900" y="3581"/>
                  </a:lnTo>
                  <a:lnTo>
                    <a:pt x="1900" y="3581"/>
                  </a:lnTo>
                  <a:lnTo>
                    <a:pt x="2071" y="3581"/>
                  </a:lnTo>
                  <a:lnTo>
                    <a:pt x="2241" y="3629"/>
                  </a:lnTo>
                  <a:lnTo>
                    <a:pt x="2363" y="3678"/>
                  </a:lnTo>
                  <a:lnTo>
                    <a:pt x="2485" y="3751"/>
                  </a:lnTo>
                  <a:lnTo>
                    <a:pt x="2485" y="3751"/>
                  </a:lnTo>
                  <a:lnTo>
                    <a:pt x="2558" y="3824"/>
                  </a:lnTo>
                  <a:lnTo>
                    <a:pt x="2655" y="3897"/>
                  </a:lnTo>
                  <a:lnTo>
                    <a:pt x="2777" y="3946"/>
                  </a:lnTo>
                  <a:lnTo>
                    <a:pt x="2850" y="3946"/>
                  </a:lnTo>
                  <a:lnTo>
                    <a:pt x="2850" y="3946"/>
                  </a:lnTo>
                  <a:lnTo>
                    <a:pt x="3020" y="3970"/>
                  </a:lnTo>
                  <a:lnTo>
                    <a:pt x="3093" y="4019"/>
                  </a:lnTo>
                  <a:lnTo>
                    <a:pt x="3142" y="4043"/>
                  </a:lnTo>
                  <a:lnTo>
                    <a:pt x="3142" y="4043"/>
                  </a:lnTo>
                  <a:lnTo>
                    <a:pt x="3191" y="4068"/>
                  </a:lnTo>
                  <a:lnTo>
                    <a:pt x="3240" y="4092"/>
                  </a:lnTo>
                  <a:lnTo>
                    <a:pt x="3288" y="4068"/>
                  </a:lnTo>
                  <a:lnTo>
                    <a:pt x="3337" y="4043"/>
                  </a:lnTo>
                  <a:lnTo>
                    <a:pt x="3337" y="4043"/>
                  </a:lnTo>
                  <a:lnTo>
                    <a:pt x="3386" y="4019"/>
                  </a:lnTo>
                  <a:lnTo>
                    <a:pt x="3459" y="3970"/>
                  </a:lnTo>
                  <a:lnTo>
                    <a:pt x="3605" y="3946"/>
                  </a:lnTo>
                  <a:lnTo>
                    <a:pt x="3605" y="3946"/>
                  </a:lnTo>
                  <a:lnTo>
                    <a:pt x="3775" y="3970"/>
                  </a:lnTo>
                  <a:lnTo>
                    <a:pt x="3848" y="4019"/>
                  </a:lnTo>
                  <a:lnTo>
                    <a:pt x="3897" y="4043"/>
                  </a:lnTo>
                  <a:lnTo>
                    <a:pt x="3897" y="4043"/>
                  </a:lnTo>
                  <a:lnTo>
                    <a:pt x="3970" y="4092"/>
                  </a:lnTo>
                  <a:lnTo>
                    <a:pt x="4068" y="4116"/>
                  </a:lnTo>
                  <a:lnTo>
                    <a:pt x="4214" y="4141"/>
                  </a:lnTo>
                  <a:lnTo>
                    <a:pt x="4384" y="4141"/>
                  </a:lnTo>
                  <a:lnTo>
                    <a:pt x="4384" y="4141"/>
                  </a:lnTo>
                  <a:lnTo>
                    <a:pt x="4530" y="4141"/>
                  </a:lnTo>
                  <a:lnTo>
                    <a:pt x="4677" y="4116"/>
                  </a:lnTo>
                  <a:lnTo>
                    <a:pt x="4774" y="4092"/>
                  </a:lnTo>
                  <a:lnTo>
                    <a:pt x="4847" y="4043"/>
                  </a:lnTo>
                  <a:lnTo>
                    <a:pt x="4847" y="4043"/>
                  </a:lnTo>
                  <a:lnTo>
                    <a:pt x="4896" y="3995"/>
                  </a:lnTo>
                  <a:lnTo>
                    <a:pt x="4920" y="3921"/>
                  </a:lnTo>
                  <a:lnTo>
                    <a:pt x="4944" y="3751"/>
                  </a:lnTo>
                  <a:lnTo>
                    <a:pt x="4944" y="3751"/>
                  </a:lnTo>
                  <a:lnTo>
                    <a:pt x="4944" y="3727"/>
                  </a:lnTo>
                  <a:lnTo>
                    <a:pt x="4920" y="3678"/>
                  </a:lnTo>
                  <a:lnTo>
                    <a:pt x="4823" y="3629"/>
                  </a:lnTo>
                  <a:lnTo>
                    <a:pt x="4701" y="3581"/>
                  </a:lnTo>
                  <a:lnTo>
                    <a:pt x="4555" y="3581"/>
                  </a:lnTo>
                  <a:lnTo>
                    <a:pt x="4555" y="3581"/>
                  </a:lnTo>
                  <a:lnTo>
                    <a:pt x="4409" y="3556"/>
                  </a:lnTo>
                  <a:lnTo>
                    <a:pt x="4238" y="3507"/>
                  </a:lnTo>
                  <a:lnTo>
                    <a:pt x="4092" y="3459"/>
                  </a:lnTo>
                  <a:lnTo>
                    <a:pt x="3995" y="3386"/>
                  </a:lnTo>
                  <a:lnTo>
                    <a:pt x="3995" y="3386"/>
                  </a:lnTo>
                  <a:lnTo>
                    <a:pt x="3897" y="3313"/>
                  </a:lnTo>
                  <a:lnTo>
                    <a:pt x="3800" y="3240"/>
                  </a:lnTo>
                  <a:lnTo>
                    <a:pt x="3702" y="3215"/>
                  </a:lnTo>
                  <a:lnTo>
                    <a:pt x="3605" y="3191"/>
                  </a:lnTo>
                  <a:lnTo>
                    <a:pt x="3605" y="3191"/>
                  </a:lnTo>
                  <a:lnTo>
                    <a:pt x="3532" y="3166"/>
                  </a:lnTo>
                  <a:lnTo>
                    <a:pt x="3434" y="3142"/>
                  </a:lnTo>
                  <a:lnTo>
                    <a:pt x="3337" y="3069"/>
                  </a:lnTo>
                  <a:lnTo>
                    <a:pt x="3240" y="2996"/>
                  </a:lnTo>
                  <a:lnTo>
                    <a:pt x="3240" y="2996"/>
                  </a:lnTo>
                  <a:lnTo>
                    <a:pt x="3167" y="2923"/>
                  </a:lnTo>
                  <a:lnTo>
                    <a:pt x="3069" y="2899"/>
                  </a:lnTo>
                  <a:lnTo>
                    <a:pt x="2996" y="2874"/>
                  </a:lnTo>
                  <a:lnTo>
                    <a:pt x="2947" y="2899"/>
                  </a:lnTo>
                  <a:lnTo>
                    <a:pt x="2947" y="2899"/>
                  </a:lnTo>
                  <a:lnTo>
                    <a:pt x="2899" y="2923"/>
                  </a:lnTo>
                  <a:lnTo>
                    <a:pt x="2826" y="2923"/>
                  </a:lnTo>
                  <a:lnTo>
                    <a:pt x="2752" y="2874"/>
                  </a:lnTo>
                  <a:lnTo>
                    <a:pt x="2655" y="2801"/>
                  </a:lnTo>
                  <a:lnTo>
                    <a:pt x="2655" y="2801"/>
                  </a:lnTo>
                  <a:lnTo>
                    <a:pt x="2582" y="2752"/>
                  </a:lnTo>
                  <a:lnTo>
                    <a:pt x="2509" y="2704"/>
                  </a:lnTo>
                  <a:lnTo>
                    <a:pt x="2436" y="2704"/>
                  </a:lnTo>
                  <a:lnTo>
                    <a:pt x="2387" y="2704"/>
                  </a:lnTo>
                  <a:lnTo>
                    <a:pt x="2387" y="2704"/>
                  </a:lnTo>
                  <a:lnTo>
                    <a:pt x="2338" y="2752"/>
                  </a:lnTo>
                  <a:lnTo>
                    <a:pt x="2265" y="2777"/>
                  </a:lnTo>
                  <a:lnTo>
                    <a:pt x="2095" y="2801"/>
                  </a:lnTo>
                  <a:lnTo>
                    <a:pt x="2095" y="2801"/>
                  </a:lnTo>
                  <a:lnTo>
                    <a:pt x="1997" y="2850"/>
                  </a:lnTo>
                  <a:lnTo>
                    <a:pt x="1851" y="2923"/>
                  </a:lnTo>
                  <a:lnTo>
                    <a:pt x="1681" y="3045"/>
                  </a:lnTo>
                  <a:lnTo>
                    <a:pt x="1535" y="3191"/>
                  </a:lnTo>
                  <a:lnTo>
                    <a:pt x="1535" y="3191"/>
                  </a:lnTo>
                  <a:lnTo>
                    <a:pt x="1364" y="3337"/>
                  </a:lnTo>
                  <a:lnTo>
                    <a:pt x="1194" y="3459"/>
                  </a:lnTo>
                  <a:lnTo>
                    <a:pt x="1072" y="3532"/>
                  </a:lnTo>
                  <a:lnTo>
                    <a:pt x="950" y="3581"/>
                  </a:lnTo>
                  <a:lnTo>
                    <a:pt x="950" y="3581"/>
                  </a:lnTo>
                  <a:lnTo>
                    <a:pt x="804" y="3532"/>
                  </a:lnTo>
                  <a:lnTo>
                    <a:pt x="731" y="3507"/>
                  </a:lnTo>
                  <a:lnTo>
                    <a:pt x="682" y="3483"/>
                  </a:lnTo>
                  <a:lnTo>
                    <a:pt x="682" y="3483"/>
                  </a:lnTo>
                  <a:lnTo>
                    <a:pt x="634" y="3434"/>
                  </a:lnTo>
                  <a:lnTo>
                    <a:pt x="609" y="3361"/>
                  </a:lnTo>
                  <a:lnTo>
                    <a:pt x="585" y="3191"/>
                  </a:lnTo>
                  <a:lnTo>
                    <a:pt x="585" y="3191"/>
                  </a:lnTo>
                  <a:lnTo>
                    <a:pt x="609" y="3020"/>
                  </a:lnTo>
                  <a:lnTo>
                    <a:pt x="634" y="2947"/>
                  </a:lnTo>
                  <a:lnTo>
                    <a:pt x="682" y="2899"/>
                  </a:lnTo>
                  <a:lnTo>
                    <a:pt x="682" y="2899"/>
                  </a:lnTo>
                  <a:lnTo>
                    <a:pt x="731" y="2874"/>
                  </a:lnTo>
                  <a:lnTo>
                    <a:pt x="853" y="2850"/>
                  </a:lnTo>
                  <a:lnTo>
                    <a:pt x="999" y="2826"/>
                  </a:lnTo>
                  <a:lnTo>
                    <a:pt x="1145" y="2801"/>
                  </a:lnTo>
                  <a:lnTo>
                    <a:pt x="1145" y="2801"/>
                  </a:lnTo>
                  <a:lnTo>
                    <a:pt x="1291" y="2801"/>
                  </a:lnTo>
                  <a:lnTo>
                    <a:pt x="1413" y="2752"/>
                  </a:lnTo>
                  <a:lnTo>
                    <a:pt x="1486" y="2704"/>
                  </a:lnTo>
                  <a:lnTo>
                    <a:pt x="1510" y="2655"/>
                  </a:lnTo>
                  <a:lnTo>
                    <a:pt x="1535" y="2631"/>
                  </a:lnTo>
                  <a:lnTo>
                    <a:pt x="1535" y="2631"/>
                  </a:lnTo>
                  <a:lnTo>
                    <a:pt x="1486" y="2460"/>
                  </a:lnTo>
                  <a:lnTo>
                    <a:pt x="1462" y="2387"/>
                  </a:lnTo>
                  <a:lnTo>
                    <a:pt x="1437" y="2338"/>
                  </a:lnTo>
                  <a:lnTo>
                    <a:pt x="1437" y="2338"/>
                  </a:lnTo>
                  <a:lnTo>
                    <a:pt x="1389" y="2290"/>
                  </a:lnTo>
                  <a:lnTo>
                    <a:pt x="1389" y="2241"/>
                  </a:lnTo>
                  <a:lnTo>
                    <a:pt x="1389" y="2192"/>
                  </a:lnTo>
                  <a:lnTo>
                    <a:pt x="1437" y="2144"/>
                  </a:lnTo>
                  <a:lnTo>
                    <a:pt x="1437" y="2144"/>
                  </a:lnTo>
                  <a:lnTo>
                    <a:pt x="1486" y="2119"/>
                  </a:lnTo>
                  <a:lnTo>
                    <a:pt x="1559" y="2070"/>
                  </a:lnTo>
                  <a:lnTo>
                    <a:pt x="1705" y="2046"/>
                  </a:lnTo>
                  <a:lnTo>
                    <a:pt x="1705" y="2046"/>
                  </a:lnTo>
                  <a:lnTo>
                    <a:pt x="1803" y="2046"/>
                  </a:lnTo>
                  <a:lnTo>
                    <a:pt x="1900" y="1997"/>
                  </a:lnTo>
                  <a:lnTo>
                    <a:pt x="1997" y="1924"/>
                  </a:lnTo>
                  <a:lnTo>
                    <a:pt x="2095" y="1851"/>
                  </a:lnTo>
                  <a:lnTo>
                    <a:pt x="2095" y="1851"/>
                  </a:lnTo>
                  <a:lnTo>
                    <a:pt x="2168" y="1778"/>
                  </a:lnTo>
                  <a:lnTo>
                    <a:pt x="2241" y="1681"/>
                  </a:lnTo>
                  <a:lnTo>
                    <a:pt x="2265" y="1559"/>
                  </a:lnTo>
                  <a:lnTo>
                    <a:pt x="2290" y="1486"/>
                  </a:lnTo>
                  <a:lnTo>
                    <a:pt x="2290" y="1486"/>
                  </a:lnTo>
                  <a:lnTo>
                    <a:pt x="2265" y="1315"/>
                  </a:lnTo>
                  <a:lnTo>
                    <a:pt x="2217" y="1242"/>
                  </a:lnTo>
                  <a:lnTo>
                    <a:pt x="2192" y="1194"/>
                  </a:lnTo>
                  <a:lnTo>
                    <a:pt x="2192" y="1194"/>
                  </a:lnTo>
                  <a:lnTo>
                    <a:pt x="2192" y="1169"/>
                  </a:lnTo>
                  <a:lnTo>
                    <a:pt x="2192" y="1121"/>
                  </a:lnTo>
                  <a:lnTo>
                    <a:pt x="2265" y="999"/>
                  </a:lnTo>
                  <a:lnTo>
                    <a:pt x="2387" y="828"/>
                  </a:lnTo>
                  <a:lnTo>
                    <a:pt x="2582" y="634"/>
                  </a:lnTo>
                  <a:lnTo>
                    <a:pt x="2582" y="634"/>
                  </a:lnTo>
                  <a:lnTo>
                    <a:pt x="2679" y="536"/>
                  </a:lnTo>
                  <a:lnTo>
                    <a:pt x="2826" y="439"/>
                  </a:lnTo>
                  <a:lnTo>
                    <a:pt x="2972" y="366"/>
                  </a:lnTo>
                  <a:lnTo>
                    <a:pt x="3142" y="293"/>
                  </a:lnTo>
                  <a:lnTo>
                    <a:pt x="3483" y="195"/>
                  </a:lnTo>
                  <a:lnTo>
                    <a:pt x="3654" y="171"/>
                  </a:lnTo>
                  <a:lnTo>
                    <a:pt x="3800" y="146"/>
                  </a:lnTo>
                  <a:lnTo>
                    <a:pt x="3800" y="146"/>
                  </a:lnTo>
                  <a:lnTo>
                    <a:pt x="4116" y="171"/>
                  </a:lnTo>
                  <a:lnTo>
                    <a:pt x="4360" y="171"/>
                  </a:lnTo>
                  <a:lnTo>
                    <a:pt x="4555" y="220"/>
                  </a:lnTo>
                  <a:lnTo>
                    <a:pt x="4652" y="244"/>
                  </a:lnTo>
                  <a:lnTo>
                    <a:pt x="4652" y="244"/>
                  </a:lnTo>
                  <a:lnTo>
                    <a:pt x="4701" y="268"/>
                  </a:lnTo>
                  <a:lnTo>
                    <a:pt x="4750" y="293"/>
                  </a:lnTo>
                  <a:lnTo>
                    <a:pt x="4798" y="268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5018" y="195"/>
                  </a:lnTo>
                  <a:lnTo>
                    <a:pt x="5407" y="122"/>
                  </a:lnTo>
                  <a:lnTo>
                    <a:pt x="5821" y="25"/>
                  </a:lnTo>
                  <a:lnTo>
                    <a:pt x="6138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91" name="Google Shape;391;p42"/>
          <p:cNvGrpSpPr/>
          <p:nvPr/>
        </p:nvGrpSpPr>
        <p:grpSpPr>
          <a:xfrm>
            <a:off x="6879252" y="2990191"/>
            <a:ext cx="308128" cy="254517"/>
            <a:chOff x="5268225" y="4341925"/>
            <a:chExt cx="468850" cy="387275"/>
          </a:xfrm>
        </p:grpSpPr>
        <p:sp>
          <p:nvSpPr>
            <p:cNvPr id="392" name="Google Shape;392;p42"/>
            <p:cNvSpPr/>
            <p:nvPr/>
          </p:nvSpPr>
          <p:spPr>
            <a:xfrm>
              <a:off x="5652425" y="4676800"/>
              <a:ext cx="65775" cy="52400"/>
            </a:xfrm>
            <a:custGeom>
              <a:rect b="b" l="l" r="r" t="t"/>
              <a:pathLst>
                <a:path extrusionOk="0" fill="none" h="2096" w="2631">
                  <a:moveTo>
                    <a:pt x="1" y="1"/>
                  </a:moveTo>
                  <a:lnTo>
                    <a:pt x="1" y="780"/>
                  </a:lnTo>
                  <a:lnTo>
                    <a:pt x="1" y="780"/>
                  </a:lnTo>
                  <a:lnTo>
                    <a:pt x="25" y="1048"/>
                  </a:lnTo>
                  <a:lnTo>
                    <a:pt x="122" y="1291"/>
                  </a:lnTo>
                  <a:lnTo>
                    <a:pt x="244" y="1511"/>
                  </a:lnTo>
                  <a:lnTo>
                    <a:pt x="390" y="1705"/>
                  </a:lnTo>
                  <a:lnTo>
                    <a:pt x="585" y="1852"/>
                  </a:lnTo>
                  <a:lnTo>
                    <a:pt x="804" y="1973"/>
                  </a:lnTo>
                  <a:lnTo>
                    <a:pt x="1048" y="2071"/>
                  </a:lnTo>
                  <a:lnTo>
                    <a:pt x="1316" y="2095"/>
                  </a:lnTo>
                  <a:lnTo>
                    <a:pt x="1316" y="2095"/>
                  </a:lnTo>
                  <a:lnTo>
                    <a:pt x="1584" y="2071"/>
                  </a:lnTo>
                  <a:lnTo>
                    <a:pt x="1827" y="1973"/>
                  </a:lnTo>
                  <a:lnTo>
                    <a:pt x="2046" y="1852"/>
                  </a:lnTo>
                  <a:lnTo>
                    <a:pt x="2241" y="1705"/>
                  </a:lnTo>
                  <a:lnTo>
                    <a:pt x="2412" y="1511"/>
                  </a:lnTo>
                  <a:lnTo>
                    <a:pt x="2533" y="1291"/>
                  </a:lnTo>
                  <a:lnTo>
                    <a:pt x="2607" y="1048"/>
                  </a:lnTo>
                  <a:lnTo>
                    <a:pt x="2631" y="780"/>
                  </a:lnTo>
                  <a:lnTo>
                    <a:pt x="263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3" name="Google Shape;393;p42"/>
            <p:cNvSpPr/>
            <p:nvPr/>
          </p:nvSpPr>
          <p:spPr>
            <a:xfrm>
              <a:off x="5287100" y="4676800"/>
              <a:ext cx="65775" cy="52400"/>
            </a:xfrm>
            <a:custGeom>
              <a:rect b="b" l="l" r="r" t="t"/>
              <a:pathLst>
                <a:path extrusionOk="0" fill="none" h="2096" w="2631">
                  <a:moveTo>
                    <a:pt x="1" y="1"/>
                  </a:moveTo>
                  <a:lnTo>
                    <a:pt x="1" y="780"/>
                  </a:lnTo>
                  <a:lnTo>
                    <a:pt x="1" y="780"/>
                  </a:lnTo>
                  <a:lnTo>
                    <a:pt x="25" y="1048"/>
                  </a:lnTo>
                  <a:lnTo>
                    <a:pt x="98" y="1291"/>
                  </a:lnTo>
                  <a:lnTo>
                    <a:pt x="220" y="1511"/>
                  </a:lnTo>
                  <a:lnTo>
                    <a:pt x="390" y="1705"/>
                  </a:lnTo>
                  <a:lnTo>
                    <a:pt x="585" y="1852"/>
                  </a:lnTo>
                  <a:lnTo>
                    <a:pt x="804" y="1973"/>
                  </a:lnTo>
                  <a:lnTo>
                    <a:pt x="1048" y="2071"/>
                  </a:lnTo>
                  <a:lnTo>
                    <a:pt x="1316" y="2095"/>
                  </a:lnTo>
                  <a:lnTo>
                    <a:pt x="1316" y="2095"/>
                  </a:lnTo>
                  <a:lnTo>
                    <a:pt x="1584" y="2071"/>
                  </a:lnTo>
                  <a:lnTo>
                    <a:pt x="1827" y="1973"/>
                  </a:lnTo>
                  <a:lnTo>
                    <a:pt x="2046" y="1852"/>
                  </a:lnTo>
                  <a:lnTo>
                    <a:pt x="2241" y="1705"/>
                  </a:lnTo>
                  <a:lnTo>
                    <a:pt x="2387" y="1511"/>
                  </a:lnTo>
                  <a:lnTo>
                    <a:pt x="2509" y="1291"/>
                  </a:lnTo>
                  <a:lnTo>
                    <a:pt x="2607" y="1048"/>
                  </a:lnTo>
                  <a:lnTo>
                    <a:pt x="2631" y="780"/>
                  </a:lnTo>
                  <a:lnTo>
                    <a:pt x="263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4" name="Google Shape;394;p42"/>
            <p:cNvSpPr/>
            <p:nvPr/>
          </p:nvSpPr>
          <p:spPr>
            <a:xfrm>
              <a:off x="5268225" y="4341925"/>
              <a:ext cx="468850" cy="333075"/>
            </a:xfrm>
            <a:custGeom>
              <a:rect b="b" l="l" r="r" t="t"/>
              <a:pathLst>
                <a:path extrusionOk="0" fill="none" h="13323" w="18754">
                  <a:moveTo>
                    <a:pt x="18754" y="5553"/>
                  </a:moveTo>
                  <a:lnTo>
                    <a:pt x="18754" y="5553"/>
                  </a:lnTo>
                  <a:lnTo>
                    <a:pt x="18730" y="5334"/>
                  </a:lnTo>
                  <a:lnTo>
                    <a:pt x="18681" y="5091"/>
                  </a:lnTo>
                  <a:lnTo>
                    <a:pt x="18583" y="4847"/>
                  </a:lnTo>
                  <a:lnTo>
                    <a:pt x="18462" y="4628"/>
                  </a:lnTo>
                  <a:lnTo>
                    <a:pt x="18291" y="4433"/>
                  </a:lnTo>
                  <a:lnTo>
                    <a:pt x="18121" y="4287"/>
                  </a:lnTo>
                  <a:lnTo>
                    <a:pt x="18023" y="4214"/>
                  </a:lnTo>
                  <a:lnTo>
                    <a:pt x="17926" y="4165"/>
                  </a:lnTo>
                  <a:lnTo>
                    <a:pt x="17828" y="4141"/>
                  </a:lnTo>
                  <a:lnTo>
                    <a:pt x="17731" y="4141"/>
                  </a:lnTo>
                  <a:lnTo>
                    <a:pt x="16489" y="4141"/>
                  </a:lnTo>
                  <a:lnTo>
                    <a:pt x="15588" y="1803"/>
                  </a:lnTo>
                  <a:lnTo>
                    <a:pt x="15588" y="1803"/>
                  </a:lnTo>
                  <a:lnTo>
                    <a:pt x="15490" y="1583"/>
                  </a:lnTo>
                  <a:lnTo>
                    <a:pt x="15344" y="1364"/>
                  </a:lnTo>
                  <a:lnTo>
                    <a:pt x="15174" y="1169"/>
                  </a:lnTo>
                  <a:lnTo>
                    <a:pt x="15003" y="975"/>
                  </a:lnTo>
                  <a:lnTo>
                    <a:pt x="14784" y="804"/>
                  </a:lnTo>
                  <a:lnTo>
                    <a:pt x="14565" y="658"/>
                  </a:lnTo>
                  <a:lnTo>
                    <a:pt x="14346" y="536"/>
                  </a:lnTo>
                  <a:lnTo>
                    <a:pt x="14102" y="439"/>
                  </a:lnTo>
                  <a:lnTo>
                    <a:pt x="14102" y="439"/>
                  </a:lnTo>
                  <a:lnTo>
                    <a:pt x="13810" y="390"/>
                  </a:lnTo>
                  <a:lnTo>
                    <a:pt x="13444" y="317"/>
                  </a:lnTo>
                  <a:lnTo>
                    <a:pt x="12933" y="220"/>
                  </a:lnTo>
                  <a:lnTo>
                    <a:pt x="12275" y="147"/>
                  </a:lnTo>
                  <a:lnTo>
                    <a:pt x="11472" y="73"/>
                  </a:lnTo>
                  <a:lnTo>
                    <a:pt x="10498" y="25"/>
                  </a:lnTo>
                  <a:lnTo>
                    <a:pt x="9377" y="0"/>
                  </a:lnTo>
                  <a:lnTo>
                    <a:pt x="9377" y="0"/>
                  </a:lnTo>
                  <a:lnTo>
                    <a:pt x="8257" y="25"/>
                  </a:lnTo>
                  <a:lnTo>
                    <a:pt x="7283" y="73"/>
                  </a:lnTo>
                  <a:lnTo>
                    <a:pt x="6479" y="147"/>
                  </a:lnTo>
                  <a:lnTo>
                    <a:pt x="5821" y="220"/>
                  </a:lnTo>
                  <a:lnTo>
                    <a:pt x="5310" y="317"/>
                  </a:lnTo>
                  <a:lnTo>
                    <a:pt x="4945" y="390"/>
                  </a:lnTo>
                  <a:lnTo>
                    <a:pt x="4652" y="439"/>
                  </a:lnTo>
                  <a:lnTo>
                    <a:pt x="4652" y="439"/>
                  </a:lnTo>
                  <a:lnTo>
                    <a:pt x="4409" y="536"/>
                  </a:lnTo>
                  <a:lnTo>
                    <a:pt x="4190" y="658"/>
                  </a:lnTo>
                  <a:lnTo>
                    <a:pt x="3970" y="804"/>
                  </a:lnTo>
                  <a:lnTo>
                    <a:pt x="3751" y="975"/>
                  </a:lnTo>
                  <a:lnTo>
                    <a:pt x="3581" y="1169"/>
                  </a:lnTo>
                  <a:lnTo>
                    <a:pt x="3410" y="1364"/>
                  </a:lnTo>
                  <a:lnTo>
                    <a:pt x="3264" y="1583"/>
                  </a:lnTo>
                  <a:lnTo>
                    <a:pt x="3167" y="1803"/>
                  </a:lnTo>
                  <a:lnTo>
                    <a:pt x="2266" y="4141"/>
                  </a:lnTo>
                  <a:lnTo>
                    <a:pt x="1023" y="4141"/>
                  </a:lnTo>
                  <a:lnTo>
                    <a:pt x="1023" y="4141"/>
                  </a:lnTo>
                  <a:lnTo>
                    <a:pt x="926" y="4141"/>
                  </a:lnTo>
                  <a:lnTo>
                    <a:pt x="829" y="4165"/>
                  </a:lnTo>
                  <a:lnTo>
                    <a:pt x="731" y="4214"/>
                  </a:lnTo>
                  <a:lnTo>
                    <a:pt x="634" y="4287"/>
                  </a:lnTo>
                  <a:lnTo>
                    <a:pt x="463" y="4433"/>
                  </a:lnTo>
                  <a:lnTo>
                    <a:pt x="293" y="4628"/>
                  </a:lnTo>
                  <a:lnTo>
                    <a:pt x="171" y="4847"/>
                  </a:lnTo>
                  <a:lnTo>
                    <a:pt x="74" y="5091"/>
                  </a:lnTo>
                  <a:lnTo>
                    <a:pt x="25" y="5334"/>
                  </a:lnTo>
                  <a:lnTo>
                    <a:pt x="1" y="5553"/>
                  </a:lnTo>
                  <a:lnTo>
                    <a:pt x="1" y="5553"/>
                  </a:lnTo>
                  <a:lnTo>
                    <a:pt x="25" y="5748"/>
                  </a:lnTo>
                  <a:lnTo>
                    <a:pt x="74" y="5894"/>
                  </a:lnTo>
                  <a:lnTo>
                    <a:pt x="171" y="6016"/>
                  </a:lnTo>
                  <a:lnTo>
                    <a:pt x="293" y="6089"/>
                  </a:lnTo>
                  <a:lnTo>
                    <a:pt x="463" y="6138"/>
                  </a:lnTo>
                  <a:lnTo>
                    <a:pt x="634" y="6187"/>
                  </a:lnTo>
                  <a:lnTo>
                    <a:pt x="1023" y="6187"/>
                  </a:lnTo>
                  <a:lnTo>
                    <a:pt x="1462" y="6187"/>
                  </a:lnTo>
                  <a:lnTo>
                    <a:pt x="1145" y="7015"/>
                  </a:lnTo>
                  <a:lnTo>
                    <a:pt x="1145" y="7015"/>
                  </a:lnTo>
                  <a:lnTo>
                    <a:pt x="999" y="7526"/>
                  </a:lnTo>
                  <a:lnTo>
                    <a:pt x="877" y="8086"/>
                  </a:lnTo>
                  <a:lnTo>
                    <a:pt x="780" y="8671"/>
                  </a:lnTo>
                  <a:lnTo>
                    <a:pt x="756" y="9207"/>
                  </a:lnTo>
                  <a:lnTo>
                    <a:pt x="756" y="13323"/>
                  </a:lnTo>
                  <a:lnTo>
                    <a:pt x="17999" y="13323"/>
                  </a:lnTo>
                  <a:lnTo>
                    <a:pt x="17999" y="9207"/>
                  </a:lnTo>
                  <a:lnTo>
                    <a:pt x="17999" y="9207"/>
                  </a:lnTo>
                  <a:lnTo>
                    <a:pt x="17975" y="8671"/>
                  </a:lnTo>
                  <a:lnTo>
                    <a:pt x="17877" y="8086"/>
                  </a:lnTo>
                  <a:lnTo>
                    <a:pt x="17755" y="7526"/>
                  </a:lnTo>
                  <a:lnTo>
                    <a:pt x="17609" y="7015"/>
                  </a:lnTo>
                  <a:lnTo>
                    <a:pt x="17293" y="6187"/>
                  </a:lnTo>
                  <a:lnTo>
                    <a:pt x="17731" y="6187"/>
                  </a:lnTo>
                  <a:lnTo>
                    <a:pt x="17731" y="6187"/>
                  </a:lnTo>
                  <a:lnTo>
                    <a:pt x="18121" y="6187"/>
                  </a:lnTo>
                  <a:lnTo>
                    <a:pt x="18291" y="6138"/>
                  </a:lnTo>
                  <a:lnTo>
                    <a:pt x="18462" y="6089"/>
                  </a:lnTo>
                  <a:lnTo>
                    <a:pt x="18583" y="6016"/>
                  </a:lnTo>
                  <a:lnTo>
                    <a:pt x="18681" y="5894"/>
                  </a:lnTo>
                  <a:lnTo>
                    <a:pt x="18730" y="5748"/>
                  </a:lnTo>
                  <a:lnTo>
                    <a:pt x="18754" y="5553"/>
                  </a:lnTo>
                  <a:lnTo>
                    <a:pt x="18754" y="555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5" name="Google Shape;395;p42"/>
            <p:cNvSpPr/>
            <p:nvPr/>
          </p:nvSpPr>
          <p:spPr>
            <a:xfrm>
              <a:off x="5351025" y="4375400"/>
              <a:ext cx="303250" cy="149825"/>
            </a:xfrm>
            <a:custGeom>
              <a:rect b="b" l="l" r="r" t="t"/>
              <a:pathLst>
                <a:path extrusionOk="0" fill="none" h="5993" w="12130">
                  <a:moveTo>
                    <a:pt x="1" y="4628"/>
                  </a:moveTo>
                  <a:lnTo>
                    <a:pt x="1" y="4628"/>
                  </a:lnTo>
                  <a:lnTo>
                    <a:pt x="171" y="4019"/>
                  </a:lnTo>
                  <a:lnTo>
                    <a:pt x="585" y="2656"/>
                  </a:lnTo>
                  <a:lnTo>
                    <a:pt x="805" y="1925"/>
                  </a:lnTo>
                  <a:lnTo>
                    <a:pt x="1024" y="1292"/>
                  </a:lnTo>
                  <a:lnTo>
                    <a:pt x="1194" y="829"/>
                  </a:lnTo>
                  <a:lnTo>
                    <a:pt x="1267" y="707"/>
                  </a:lnTo>
                  <a:lnTo>
                    <a:pt x="1316" y="658"/>
                  </a:lnTo>
                  <a:lnTo>
                    <a:pt x="1316" y="658"/>
                  </a:lnTo>
                  <a:lnTo>
                    <a:pt x="1535" y="561"/>
                  </a:lnTo>
                  <a:lnTo>
                    <a:pt x="1852" y="464"/>
                  </a:lnTo>
                  <a:lnTo>
                    <a:pt x="2315" y="342"/>
                  </a:lnTo>
                  <a:lnTo>
                    <a:pt x="2948" y="220"/>
                  </a:lnTo>
                  <a:lnTo>
                    <a:pt x="3776" y="98"/>
                  </a:lnTo>
                  <a:lnTo>
                    <a:pt x="4799" y="25"/>
                  </a:lnTo>
                  <a:lnTo>
                    <a:pt x="5408" y="1"/>
                  </a:lnTo>
                  <a:lnTo>
                    <a:pt x="6065" y="1"/>
                  </a:lnTo>
                  <a:lnTo>
                    <a:pt x="6065" y="1"/>
                  </a:lnTo>
                  <a:lnTo>
                    <a:pt x="6723" y="1"/>
                  </a:lnTo>
                  <a:lnTo>
                    <a:pt x="7332" y="25"/>
                  </a:lnTo>
                  <a:lnTo>
                    <a:pt x="8355" y="98"/>
                  </a:lnTo>
                  <a:lnTo>
                    <a:pt x="9183" y="220"/>
                  </a:lnTo>
                  <a:lnTo>
                    <a:pt x="9816" y="342"/>
                  </a:lnTo>
                  <a:lnTo>
                    <a:pt x="10279" y="464"/>
                  </a:lnTo>
                  <a:lnTo>
                    <a:pt x="10595" y="561"/>
                  </a:lnTo>
                  <a:lnTo>
                    <a:pt x="10814" y="658"/>
                  </a:lnTo>
                  <a:lnTo>
                    <a:pt x="10814" y="658"/>
                  </a:lnTo>
                  <a:lnTo>
                    <a:pt x="10863" y="707"/>
                  </a:lnTo>
                  <a:lnTo>
                    <a:pt x="10936" y="829"/>
                  </a:lnTo>
                  <a:lnTo>
                    <a:pt x="11107" y="1292"/>
                  </a:lnTo>
                  <a:lnTo>
                    <a:pt x="11326" y="1925"/>
                  </a:lnTo>
                  <a:lnTo>
                    <a:pt x="11545" y="2656"/>
                  </a:lnTo>
                  <a:lnTo>
                    <a:pt x="11959" y="4019"/>
                  </a:lnTo>
                  <a:lnTo>
                    <a:pt x="12130" y="4628"/>
                  </a:lnTo>
                  <a:lnTo>
                    <a:pt x="12130" y="4628"/>
                  </a:lnTo>
                  <a:lnTo>
                    <a:pt x="12105" y="4677"/>
                  </a:lnTo>
                  <a:lnTo>
                    <a:pt x="12057" y="4750"/>
                  </a:lnTo>
                  <a:lnTo>
                    <a:pt x="11959" y="4823"/>
                  </a:lnTo>
                  <a:lnTo>
                    <a:pt x="11813" y="4921"/>
                  </a:lnTo>
                  <a:lnTo>
                    <a:pt x="11618" y="5042"/>
                  </a:lnTo>
                  <a:lnTo>
                    <a:pt x="11375" y="5164"/>
                  </a:lnTo>
                  <a:lnTo>
                    <a:pt x="11058" y="5262"/>
                  </a:lnTo>
                  <a:lnTo>
                    <a:pt x="10717" y="5383"/>
                  </a:lnTo>
                  <a:lnTo>
                    <a:pt x="10327" y="5505"/>
                  </a:lnTo>
                  <a:lnTo>
                    <a:pt x="9865" y="5627"/>
                  </a:lnTo>
                  <a:lnTo>
                    <a:pt x="9377" y="5724"/>
                  </a:lnTo>
                  <a:lnTo>
                    <a:pt x="8817" y="5822"/>
                  </a:lnTo>
                  <a:lnTo>
                    <a:pt x="8208" y="5895"/>
                  </a:lnTo>
                  <a:lnTo>
                    <a:pt x="7551" y="5944"/>
                  </a:lnTo>
                  <a:lnTo>
                    <a:pt x="6845" y="5992"/>
                  </a:lnTo>
                  <a:lnTo>
                    <a:pt x="6065" y="5992"/>
                  </a:lnTo>
                  <a:lnTo>
                    <a:pt x="6065" y="5992"/>
                  </a:lnTo>
                  <a:lnTo>
                    <a:pt x="5286" y="5992"/>
                  </a:lnTo>
                  <a:lnTo>
                    <a:pt x="4580" y="5944"/>
                  </a:lnTo>
                  <a:lnTo>
                    <a:pt x="3922" y="5895"/>
                  </a:lnTo>
                  <a:lnTo>
                    <a:pt x="3313" y="5822"/>
                  </a:lnTo>
                  <a:lnTo>
                    <a:pt x="2753" y="5724"/>
                  </a:lnTo>
                  <a:lnTo>
                    <a:pt x="2266" y="5627"/>
                  </a:lnTo>
                  <a:lnTo>
                    <a:pt x="1803" y="5505"/>
                  </a:lnTo>
                  <a:lnTo>
                    <a:pt x="1413" y="5383"/>
                  </a:lnTo>
                  <a:lnTo>
                    <a:pt x="1072" y="5262"/>
                  </a:lnTo>
                  <a:lnTo>
                    <a:pt x="756" y="5164"/>
                  </a:lnTo>
                  <a:lnTo>
                    <a:pt x="512" y="5042"/>
                  </a:lnTo>
                  <a:lnTo>
                    <a:pt x="317" y="4921"/>
                  </a:lnTo>
                  <a:lnTo>
                    <a:pt x="171" y="4823"/>
                  </a:lnTo>
                  <a:lnTo>
                    <a:pt x="74" y="4750"/>
                  </a:lnTo>
                  <a:lnTo>
                    <a:pt x="25" y="4677"/>
                  </a:lnTo>
                  <a:lnTo>
                    <a:pt x="1" y="4628"/>
                  </a:lnTo>
                  <a:lnTo>
                    <a:pt x="1" y="4628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6" name="Google Shape;396;p42"/>
            <p:cNvSpPr/>
            <p:nvPr/>
          </p:nvSpPr>
          <p:spPr>
            <a:xfrm>
              <a:off x="5326675" y="4569025"/>
              <a:ext cx="81000" cy="65175"/>
            </a:xfrm>
            <a:custGeom>
              <a:rect b="b" l="l" r="r" t="t"/>
              <a:pathLst>
                <a:path extrusionOk="0" fill="none" h="2607" w="3240">
                  <a:moveTo>
                    <a:pt x="1632" y="2607"/>
                  </a:moveTo>
                  <a:lnTo>
                    <a:pt x="1632" y="2607"/>
                  </a:lnTo>
                  <a:lnTo>
                    <a:pt x="1291" y="2582"/>
                  </a:lnTo>
                  <a:lnTo>
                    <a:pt x="999" y="2509"/>
                  </a:lnTo>
                  <a:lnTo>
                    <a:pt x="731" y="2388"/>
                  </a:lnTo>
                  <a:lnTo>
                    <a:pt x="488" y="2217"/>
                  </a:lnTo>
                  <a:lnTo>
                    <a:pt x="293" y="2047"/>
                  </a:lnTo>
                  <a:lnTo>
                    <a:pt x="122" y="1803"/>
                  </a:lnTo>
                  <a:lnTo>
                    <a:pt x="74" y="1706"/>
                  </a:lnTo>
                  <a:lnTo>
                    <a:pt x="49" y="1559"/>
                  </a:lnTo>
                  <a:lnTo>
                    <a:pt x="25" y="1438"/>
                  </a:lnTo>
                  <a:lnTo>
                    <a:pt x="1" y="1316"/>
                  </a:lnTo>
                  <a:lnTo>
                    <a:pt x="1" y="1316"/>
                  </a:lnTo>
                  <a:lnTo>
                    <a:pt x="25" y="1170"/>
                  </a:lnTo>
                  <a:lnTo>
                    <a:pt x="49" y="1048"/>
                  </a:lnTo>
                  <a:lnTo>
                    <a:pt x="74" y="926"/>
                  </a:lnTo>
                  <a:lnTo>
                    <a:pt x="122" y="804"/>
                  </a:lnTo>
                  <a:lnTo>
                    <a:pt x="293" y="585"/>
                  </a:lnTo>
                  <a:lnTo>
                    <a:pt x="488" y="390"/>
                  </a:lnTo>
                  <a:lnTo>
                    <a:pt x="731" y="220"/>
                  </a:lnTo>
                  <a:lnTo>
                    <a:pt x="999" y="98"/>
                  </a:lnTo>
                  <a:lnTo>
                    <a:pt x="1291" y="25"/>
                  </a:lnTo>
                  <a:lnTo>
                    <a:pt x="1632" y="1"/>
                  </a:lnTo>
                  <a:lnTo>
                    <a:pt x="1632" y="1"/>
                  </a:lnTo>
                  <a:lnTo>
                    <a:pt x="1803" y="1"/>
                  </a:lnTo>
                  <a:lnTo>
                    <a:pt x="1949" y="49"/>
                  </a:lnTo>
                  <a:lnTo>
                    <a:pt x="2120" y="98"/>
                  </a:lnTo>
                  <a:lnTo>
                    <a:pt x="2266" y="171"/>
                  </a:lnTo>
                  <a:lnTo>
                    <a:pt x="2412" y="269"/>
                  </a:lnTo>
                  <a:lnTo>
                    <a:pt x="2534" y="390"/>
                  </a:lnTo>
                  <a:lnTo>
                    <a:pt x="2777" y="634"/>
                  </a:lnTo>
                  <a:lnTo>
                    <a:pt x="2972" y="926"/>
                  </a:lnTo>
                  <a:lnTo>
                    <a:pt x="3118" y="1219"/>
                  </a:lnTo>
                  <a:lnTo>
                    <a:pt x="3215" y="1535"/>
                  </a:lnTo>
                  <a:lnTo>
                    <a:pt x="3240" y="1681"/>
                  </a:lnTo>
                  <a:lnTo>
                    <a:pt x="3240" y="1803"/>
                  </a:lnTo>
                  <a:lnTo>
                    <a:pt x="3240" y="1803"/>
                  </a:lnTo>
                  <a:lnTo>
                    <a:pt x="3240" y="1949"/>
                  </a:lnTo>
                  <a:lnTo>
                    <a:pt x="3215" y="2047"/>
                  </a:lnTo>
                  <a:lnTo>
                    <a:pt x="3167" y="2144"/>
                  </a:lnTo>
                  <a:lnTo>
                    <a:pt x="3118" y="2241"/>
                  </a:lnTo>
                  <a:lnTo>
                    <a:pt x="3045" y="2314"/>
                  </a:lnTo>
                  <a:lnTo>
                    <a:pt x="2972" y="2388"/>
                  </a:lnTo>
                  <a:lnTo>
                    <a:pt x="2777" y="2485"/>
                  </a:lnTo>
                  <a:lnTo>
                    <a:pt x="2534" y="2558"/>
                  </a:lnTo>
                  <a:lnTo>
                    <a:pt x="2266" y="2582"/>
                  </a:lnTo>
                  <a:lnTo>
                    <a:pt x="1949" y="2607"/>
                  </a:lnTo>
                  <a:lnTo>
                    <a:pt x="1632" y="2607"/>
                  </a:lnTo>
                  <a:lnTo>
                    <a:pt x="1632" y="2607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7" name="Google Shape;397;p42"/>
            <p:cNvSpPr/>
            <p:nvPr/>
          </p:nvSpPr>
          <p:spPr>
            <a:xfrm>
              <a:off x="5447225" y="4615925"/>
              <a:ext cx="110850" cy="25"/>
            </a:xfrm>
            <a:custGeom>
              <a:rect b="b" l="l" r="r" t="t"/>
              <a:pathLst>
                <a:path extrusionOk="0" fill="none" h="1" w="4434">
                  <a:moveTo>
                    <a:pt x="1" y="0"/>
                  </a:moveTo>
                  <a:lnTo>
                    <a:pt x="4434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8" name="Google Shape;398;p42"/>
            <p:cNvSpPr/>
            <p:nvPr/>
          </p:nvSpPr>
          <p:spPr>
            <a:xfrm>
              <a:off x="5439925" y="4589125"/>
              <a:ext cx="125450" cy="25"/>
            </a:xfrm>
            <a:custGeom>
              <a:rect b="b" l="l" r="r" t="t"/>
              <a:pathLst>
                <a:path extrusionOk="0" fill="none" h="1" w="5018">
                  <a:moveTo>
                    <a:pt x="1" y="0"/>
                  </a:moveTo>
                  <a:lnTo>
                    <a:pt x="5018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9" name="Google Shape;399;p42"/>
            <p:cNvSpPr/>
            <p:nvPr/>
          </p:nvSpPr>
          <p:spPr>
            <a:xfrm>
              <a:off x="5597625" y="4569025"/>
              <a:ext cx="81000" cy="65175"/>
            </a:xfrm>
            <a:custGeom>
              <a:rect b="b" l="l" r="r" t="t"/>
              <a:pathLst>
                <a:path extrusionOk="0" fill="none" h="2607" w="3240">
                  <a:moveTo>
                    <a:pt x="1608" y="2607"/>
                  </a:moveTo>
                  <a:lnTo>
                    <a:pt x="1608" y="2607"/>
                  </a:lnTo>
                  <a:lnTo>
                    <a:pt x="1291" y="2607"/>
                  </a:lnTo>
                  <a:lnTo>
                    <a:pt x="975" y="2582"/>
                  </a:lnTo>
                  <a:lnTo>
                    <a:pt x="707" y="2558"/>
                  </a:lnTo>
                  <a:lnTo>
                    <a:pt x="463" y="2485"/>
                  </a:lnTo>
                  <a:lnTo>
                    <a:pt x="268" y="2388"/>
                  </a:lnTo>
                  <a:lnTo>
                    <a:pt x="195" y="2314"/>
                  </a:lnTo>
                  <a:lnTo>
                    <a:pt x="122" y="2241"/>
                  </a:lnTo>
                  <a:lnTo>
                    <a:pt x="74" y="2144"/>
                  </a:lnTo>
                  <a:lnTo>
                    <a:pt x="25" y="2047"/>
                  </a:lnTo>
                  <a:lnTo>
                    <a:pt x="1" y="1949"/>
                  </a:lnTo>
                  <a:lnTo>
                    <a:pt x="1" y="1803"/>
                  </a:lnTo>
                  <a:lnTo>
                    <a:pt x="1" y="1803"/>
                  </a:lnTo>
                  <a:lnTo>
                    <a:pt x="1" y="1681"/>
                  </a:lnTo>
                  <a:lnTo>
                    <a:pt x="25" y="1535"/>
                  </a:lnTo>
                  <a:lnTo>
                    <a:pt x="122" y="1219"/>
                  </a:lnTo>
                  <a:lnTo>
                    <a:pt x="268" y="926"/>
                  </a:lnTo>
                  <a:lnTo>
                    <a:pt x="463" y="634"/>
                  </a:lnTo>
                  <a:lnTo>
                    <a:pt x="707" y="390"/>
                  </a:lnTo>
                  <a:lnTo>
                    <a:pt x="829" y="269"/>
                  </a:lnTo>
                  <a:lnTo>
                    <a:pt x="975" y="171"/>
                  </a:lnTo>
                  <a:lnTo>
                    <a:pt x="1121" y="98"/>
                  </a:lnTo>
                  <a:lnTo>
                    <a:pt x="1291" y="49"/>
                  </a:lnTo>
                  <a:lnTo>
                    <a:pt x="1438" y="1"/>
                  </a:lnTo>
                  <a:lnTo>
                    <a:pt x="1608" y="1"/>
                  </a:lnTo>
                  <a:lnTo>
                    <a:pt x="1608" y="1"/>
                  </a:lnTo>
                  <a:lnTo>
                    <a:pt x="1949" y="25"/>
                  </a:lnTo>
                  <a:lnTo>
                    <a:pt x="2241" y="98"/>
                  </a:lnTo>
                  <a:lnTo>
                    <a:pt x="2509" y="220"/>
                  </a:lnTo>
                  <a:lnTo>
                    <a:pt x="2753" y="390"/>
                  </a:lnTo>
                  <a:lnTo>
                    <a:pt x="2948" y="585"/>
                  </a:lnTo>
                  <a:lnTo>
                    <a:pt x="3118" y="804"/>
                  </a:lnTo>
                  <a:lnTo>
                    <a:pt x="3167" y="926"/>
                  </a:lnTo>
                  <a:lnTo>
                    <a:pt x="3191" y="1048"/>
                  </a:lnTo>
                  <a:lnTo>
                    <a:pt x="3215" y="1170"/>
                  </a:lnTo>
                  <a:lnTo>
                    <a:pt x="3240" y="1316"/>
                  </a:lnTo>
                  <a:lnTo>
                    <a:pt x="3240" y="1316"/>
                  </a:lnTo>
                  <a:lnTo>
                    <a:pt x="3215" y="1438"/>
                  </a:lnTo>
                  <a:lnTo>
                    <a:pt x="3191" y="1559"/>
                  </a:lnTo>
                  <a:lnTo>
                    <a:pt x="3167" y="1706"/>
                  </a:lnTo>
                  <a:lnTo>
                    <a:pt x="3118" y="1803"/>
                  </a:lnTo>
                  <a:lnTo>
                    <a:pt x="2948" y="2047"/>
                  </a:lnTo>
                  <a:lnTo>
                    <a:pt x="2753" y="2217"/>
                  </a:lnTo>
                  <a:lnTo>
                    <a:pt x="2509" y="2388"/>
                  </a:lnTo>
                  <a:lnTo>
                    <a:pt x="2241" y="2509"/>
                  </a:lnTo>
                  <a:lnTo>
                    <a:pt x="1949" y="2582"/>
                  </a:lnTo>
                  <a:lnTo>
                    <a:pt x="1608" y="2607"/>
                  </a:lnTo>
                  <a:lnTo>
                    <a:pt x="1608" y="2607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00" name="Google Shape;400;p42"/>
          <p:cNvGrpSpPr/>
          <p:nvPr/>
        </p:nvGrpSpPr>
        <p:grpSpPr>
          <a:xfrm>
            <a:off x="4916472" y="2947780"/>
            <a:ext cx="353754" cy="339345"/>
            <a:chOff x="5233525" y="4954450"/>
            <a:chExt cx="538275" cy="516350"/>
          </a:xfrm>
        </p:grpSpPr>
        <p:sp>
          <p:nvSpPr>
            <p:cNvPr id="401" name="Google Shape;401;p42"/>
            <p:cNvSpPr/>
            <p:nvPr/>
          </p:nvSpPr>
          <p:spPr>
            <a:xfrm>
              <a:off x="5637825" y="4954450"/>
              <a:ext cx="89525" cy="89525"/>
            </a:xfrm>
            <a:custGeom>
              <a:rect b="b" l="l" r="r" t="t"/>
              <a:pathLst>
                <a:path extrusionOk="0" fill="none" h="3581" w="3581">
                  <a:moveTo>
                    <a:pt x="1023" y="3410"/>
                  </a:moveTo>
                  <a:lnTo>
                    <a:pt x="1023" y="3410"/>
                  </a:lnTo>
                  <a:lnTo>
                    <a:pt x="1193" y="3483"/>
                  </a:lnTo>
                  <a:lnTo>
                    <a:pt x="1388" y="3532"/>
                  </a:lnTo>
                  <a:lnTo>
                    <a:pt x="1583" y="3556"/>
                  </a:lnTo>
                  <a:lnTo>
                    <a:pt x="1778" y="3581"/>
                  </a:lnTo>
                  <a:lnTo>
                    <a:pt x="1778" y="3581"/>
                  </a:lnTo>
                  <a:lnTo>
                    <a:pt x="1973" y="3556"/>
                  </a:lnTo>
                  <a:lnTo>
                    <a:pt x="2143" y="3532"/>
                  </a:lnTo>
                  <a:lnTo>
                    <a:pt x="2314" y="3508"/>
                  </a:lnTo>
                  <a:lnTo>
                    <a:pt x="2484" y="3435"/>
                  </a:lnTo>
                  <a:lnTo>
                    <a:pt x="2630" y="3361"/>
                  </a:lnTo>
                  <a:lnTo>
                    <a:pt x="2776" y="3264"/>
                  </a:lnTo>
                  <a:lnTo>
                    <a:pt x="2923" y="3167"/>
                  </a:lnTo>
                  <a:lnTo>
                    <a:pt x="3044" y="3045"/>
                  </a:lnTo>
                  <a:lnTo>
                    <a:pt x="3166" y="2923"/>
                  </a:lnTo>
                  <a:lnTo>
                    <a:pt x="3264" y="2801"/>
                  </a:lnTo>
                  <a:lnTo>
                    <a:pt x="3361" y="2631"/>
                  </a:lnTo>
                  <a:lnTo>
                    <a:pt x="3434" y="2485"/>
                  </a:lnTo>
                  <a:lnTo>
                    <a:pt x="3483" y="2314"/>
                  </a:lnTo>
                  <a:lnTo>
                    <a:pt x="3531" y="2144"/>
                  </a:lnTo>
                  <a:lnTo>
                    <a:pt x="3556" y="1973"/>
                  </a:lnTo>
                  <a:lnTo>
                    <a:pt x="3580" y="1803"/>
                  </a:lnTo>
                  <a:lnTo>
                    <a:pt x="3580" y="1803"/>
                  </a:lnTo>
                  <a:lnTo>
                    <a:pt x="3556" y="1608"/>
                  </a:lnTo>
                  <a:lnTo>
                    <a:pt x="3531" y="1437"/>
                  </a:lnTo>
                  <a:lnTo>
                    <a:pt x="3483" y="1267"/>
                  </a:lnTo>
                  <a:lnTo>
                    <a:pt x="3434" y="1096"/>
                  </a:lnTo>
                  <a:lnTo>
                    <a:pt x="3361" y="950"/>
                  </a:lnTo>
                  <a:lnTo>
                    <a:pt x="3264" y="804"/>
                  </a:lnTo>
                  <a:lnTo>
                    <a:pt x="3166" y="658"/>
                  </a:lnTo>
                  <a:lnTo>
                    <a:pt x="3044" y="536"/>
                  </a:lnTo>
                  <a:lnTo>
                    <a:pt x="2923" y="414"/>
                  </a:lnTo>
                  <a:lnTo>
                    <a:pt x="2776" y="317"/>
                  </a:lnTo>
                  <a:lnTo>
                    <a:pt x="2630" y="220"/>
                  </a:lnTo>
                  <a:lnTo>
                    <a:pt x="2484" y="147"/>
                  </a:lnTo>
                  <a:lnTo>
                    <a:pt x="2314" y="98"/>
                  </a:lnTo>
                  <a:lnTo>
                    <a:pt x="2143" y="49"/>
                  </a:lnTo>
                  <a:lnTo>
                    <a:pt x="1973" y="25"/>
                  </a:lnTo>
                  <a:lnTo>
                    <a:pt x="1778" y="0"/>
                  </a:lnTo>
                  <a:lnTo>
                    <a:pt x="1778" y="0"/>
                  </a:lnTo>
                  <a:lnTo>
                    <a:pt x="1607" y="25"/>
                  </a:lnTo>
                  <a:lnTo>
                    <a:pt x="1437" y="49"/>
                  </a:lnTo>
                  <a:lnTo>
                    <a:pt x="1266" y="98"/>
                  </a:lnTo>
                  <a:lnTo>
                    <a:pt x="1096" y="147"/>
                  </a:lnTo>
                  <a:lnTo>
                    <a:pt x="925" y="220"/>
                  </a:lnTo>
                  <a:lnTo>
                    <a:pt x="779" y="317"/>
                  </a:lnTo>
                  <a:lnTo>
                    <a:pt x="658" y="414"/>
                  </a:lnTo>
                  <a:lnTo>
                    <a:pt x="536" y="536"/>
                  </a:lnTo>
                  <a:lnTo>
                    <a:pt x="414" y="658"/>
                  </a:lnTo>
                  <a:lnTo>
                    <a:pt x="317" y="804"/>
                  </a:lnTo>
                  <a:lnTo>
                    <a:pt x="219" y="950"/>
                  </a:lnTo>
                  <a:lnTo>
                    <a:pt x="146" y="1096"/>
                  </a:lnTo>
                  <a:lnTo>
                    <a:pt x="73" y="1267"/>
                  </a:lnTo>
                  <a:lnTo>
                    <a:pt x="49" y="1437"/>
                  </a:lnTo>
                  <a:lnTo>
                    <a:pt x="24" y="1608"/>
                  </a:lnTo>
                  <a:lnTo>
                    <a:pt x="0" y="1803"/>
                  </a:lnTo>
                  <a:lnTo>
                    <a:pt x="0" y="1803"/>
                  </a:lnTo>
                  <a:lnTo>
                    <a:pt x="24" y="2071"/>
                  </a:lnTo>
                  <a:lnTo>
                    <a:pt x="97" y="2339"/>
                  </a:lnTo>
                  <a:lnTo>
                    <a:pt x="195" y="2582"/>
                  </a:lnTo>
                  <a:lnTo>
                    <a:pt x="317" y="280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2" name="Google Shape;402;p42"/>
            <p:cNvSpPr/>
            <p:nvPr/>
          </p:nvSpPr>
          <p:spPr>
            <a:xfrm>
              <a:off x="5323025" y="4980625"/>
              <a:ext cx="88925" cy="88925"/>
            </a:xfrm>
            <a:custGeom>
              <a:rect b="b" l="l" r="r" t="t"/>
              <a:pathLst>
                <a:path extrusionOk="0" fill="none" h="3557" w="3557">
                  <a:moveTo>
                    <a:pt x="3191" y="2850"/>
                  </a:moveTo>
                  <a:lnTo>
                    <a:pt x="3191" y="2850"/>
                  </a:lnTo>
                  <a:lnTo>
                    <a:pt x="3313" y="2680"/>
                  </a:lnTo>
                  <a:lnTo>
                    <a:pt x="3410" y="2509"/>
                  </a:lnTo>
                  <a:lnTo>
                    <a:pt x="3483" y="2314"/>
                  </a:lnTo>
                  <a:lnTo>
                    <a:pt x="3532" y="2095"/>
                  </a:lnTo>
                  <a:lnTo>
                    <a:pt x="3532" y="2095"/>
                  </a:lnTo>
                  <a:lnTo>
                    <a:pt x="3556" y="1925"/>
                  </a:lnTo>
                  <a:lnTo>
                    <a:pt x="3556" y="1730"/>
                  </a:lnTo>
                  <a:lnTo>
                    <a:pt x="3556" y="1559"/>
                  </a:lnTo>
                  <a:lnTo>
                    <a:pt x="3508" y="1389"/>
                  </a:lnTo>
                  <a:lnTo>
                    <a:pt x="3459" y="1218"/>
                  </a:lnTo>
                  <a:lnTo>
                    <a:pt x="3410" y="1072"/>
                  </a:lnTo>
                  <a:lnTo>
                    <a:pt x="3337" y="902"/>
                  </a:lnTo>
                  <a:lnTo>
                    <a:pt x="3240" y="756"/>
                  </a:lnTo>
                  <a:lnTo>
                    <a:pt x="3142" y="634"/>
                  </a:lnTo>
                  <a:lnTo>
                    <a:pt x="3021" y="512"/>
                  </a:lnTo>
                  <a:lnTo>
                    <a:pt x="2899" y="390"/>
                  </a:lnTo>
                  <a:lnTo>
                    <a:pt x="2753" y="293"/>
                  </a:lnTo>
                  <a:lnTo>
                    <a:pt x="2606" y="196"/>
                  </a:lnTo>
                  <a:lnTo>
                    <a:pt x="2436" y="122"/>
                  </a:lnTo>
                  <a:lnTo>
                    <a:pt x="2266" y="74"/>
                  </a:lnTo>
                  <a:lnTo>
                    <a:pt x="2095" y="25"/>
                  </a:lnTo>
                  <a:lnTo>
                    <a:pt x="2095" y="25"/>
                  </a:lnTo>
                  <a:lnTo>
                    <a:pt x="1925" y="1"/>
                  </a:lnTo>
                  <a:lnTo>
                    <a:pt x="1730" y="1"/>
                  </a:lnTo>
                  <a:lnTo>
                    <a:pt x="1559" y="1"/>
                  </a:lnTo>
                  <a:lnTo>
                    <a:pt x="1389" y="25"/>
                  </a:lnTo>
                  <a:lnTo>
                    <a:pt x="1218" y="74"/>
                  </a:lnTo>
                  <a:lnTo>
                    <a:pt x="1072" y="147"/>
                  </a:lnTo>
                  <a:lnTo>
                    <a:pt x="902" y="220"/>
                  </a:lnTo>
                  <a:lnTo>
                    <a:pt x="756" y="317"/>
                  </a:lnTo>
                  <a:lnTo>
                    <a:pt x="634" y="415"/>
                  </a:lnTo>
                  <a:lnTo>
                    <a:pt x="512" y="537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1"/>
                  </a:lnTo>
                  <a:lnTo>
                    <a:pt x="122" y="1097"/>
                  </a:lnTo>
                  <a:lnTo>
                    <a:pt x="74" y="1267"/>
                  </a:lnTo>
                  <a:lnTo>
                    <a:pt x="25" y="1462"/>
                  </a:lnTo>
                  <a:lnTo>
                    <a:pt x="25" y="1462"/>
                  </a:lnTo>
                  <a:lnTo>
                    <a:pt x="1" y="1633"/>
                  </a:lnTo>
                  <a:lnTo>
                    <a:pt x="1" y="1803"/>
                  </a:lnTo>
                  <a:lnTo>
                    <a:pt x="1" y="1998"/>
                  </a:lnTo>
                  <a:lnTo>
                    <a:pt x="25" y="2168"/>
                  </a:lnTo>
                  <a:lnTo>
                    <a:pt x="74" y="2339"/>
                  </a:lnTo>
                  <a:lnTo>
                    <a:pt x="147" y="2485"/>
                  </a:lnTo>
                  <a:lnTo>
                    <a:pt x="220" y="2655"/>
                  </a:lnTo>
                  <a:lnTo>
                    <a:pt x="317" y="2777"/>
                  </a:lnTo>
                  <a:lnTo>
                    <a:pt x="415" y="2923"/>
                  </a:lnTo>
                  <a:lnTo>
                    <a:pt x="536" y="3045"/>
                  </a:lnTo>
                  <a:lnTo>
                    <a:pt x="658" y="3167"/>
                  </a:lnTo>
                  <a:lnTo>
                    <a:pt x="804" y="3264"/>
                  </a:lnTo>
                  <a:lnTo>
                    <a:pt x="950" y="3362"/>
                  </a:lnTo>
                  <a:lnTo>
                    <a:pt x="1096" y="3435"/>
                  </a:lnTo>
                  <a:lnTo>
                    <a:pt x="1267" y="3483"/>
                  </a:lnTo>
                  <a:lnTo>
                    <a:pt x="1462" y="3532"/>
                  </a:lnTo>
                  <a:lnTo>
                    <a:pt x="1462" y="3532"/>
                  </a:lnTo>
                  <a:lnTo>
                    <a:pt x="1705" y="3557"/>
                  </a:lnTo>
                  <a:lnTo>
                    <a:pt x="1973" y="3557"/>
                  </a:lnTo>
                  <a:lnTo>
                    <a:pt x="2217" y="3508"/>
                  </a:lnTo>
                  <a:lnTo>
                    <a:pt x="2460" y="3435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3" name="Google Shape;403;p42"/>
            <p:cNvSpPr/>
            <p:nvPr/>
          </p:nvSpPr>
          <p:spPr>
            <a:xfrm>
              <a:off x="5233525" y="5255225"/>
              <a:ext cx="89525" cy="89525"/>
            </a:xfrm>
            <a:custGeom>
              <a:rect b="b" l="l" r="r" t="t"/>
              <a:pathLst>
                <a:path extrusionOk="0" fill="none" h="3581" w="3581">
                  <a:moveTo>
                    <a:pt x="3215" y="707"/>
                  </a:moveTo>
                  <a:lnTo>
                    <a:pt x="3215" y="707"/>
                  </a:lnTo>
                  <a:lnTo>
                    <a:pt x="3093" y="585"/>
                  </a:lnTo>
                  <a:lnTo>
                    <a:pt x="2972" y="464"/>
                  </a:lnTo>
                  <a:lnTo>
                    <a:pt x="2850" y="342"/>
                  </a:lnTo>
                  <a:lnTo>
                    <a:pt x="2679" y="244"/>
                  </a:lnTo>
                  <a:lnTo>
                    <a:pt x="2679" y="244"/>
                  </a:lnTo>
                  <a:lnTo>
                    <a:pt x="2533" y="171"/>
                  </a:lnTo>
                  <a:lnTo>
                    <a:pt x="2363" y="98"/>
                  </a:lnTo>
                  <a:lnTo>
                    <a:pt x="2192" y="50"/>
                  </a:lnTo>
                  <a:lnTo>
                    <a:pt x="2022" y="25"/>
                  </a:lnTo>
                  <a:lnTo>
                    <a:pt x="1851" y="1"/>
                  </a:lnTo>
                  <a:lnTo>
                    <a:pt x="1681" y="25"/>
                  </a:lnTo>
                  <a:lnTo>
                    <a:pt x="1510" y="25"/>
                  </a:lnTo>
                  <a:lnTo>
                    <a:pt x="1340" y="74"/>
                  </a:lnTo>
                  <a:lnTo>
                    <a:pt x="1169" y="123"/>
                  </a:lnTo>
                  <a:lnTo>
                    <a:pt x="1023" y="196"/>
                  </a:lnTo>
                  <a:lnTo>
                    <a:pt x="877" y="269"/>
                  </a:lnTo>
                  <a:lnTo>
                    <a:pt x="731" y="366"/>
                  </a:lnTo>
                  <a:lnTo>
                    <a:pt x="585" y="488"/>
                  </a:lnTo>
                  <a:lnTo>
                    <a:pt x="463" y="610"/>
                  </a:lnTo>
                  <a:lnTo>
                    <a:pt x="341" y="731"/>
                  </a:lnTo>
                  <a:lnTo>
                    <a:pt x="244" y="902"/>
                  </a:lnTo>
                  <a:lnTo>
                    <a:pt x="244" y="902"/>
                  </a:lnTo>
                  <a:lnTo>
                    <a:pt x="171" y="1048"/>
                  </a:lnTo>
                  <a:lnTo>
                    <a:pt x="98" y="1219"/>
                  </a:lnTo>
                  <a:lnTo>
                    <a:pt x="49" y="1389"/>
                  </a:lnTo>
                  <a:lnTo>
                    <a:pt x="25" y="1560"/>
                  </a:lnTo>
                  <a:lnTo>
                    <a:pt x="0" y="1730"/>
                  </a:lnTo>
                  <a:lnTo>
                    <a:pt x="0" y="1900"/>
                  </a:lnTo>
                  <a:lnTo>
                    <a:pt x="25" y="2071"/>
                  </a:lnTo>
                  <a:lnTo>
                    <a:pt x="73" y="2241"/>
                  </a:lnTo>
                  <a:lnTo>
                    <a:pt x="122" y="2412"/>
                  </a:lnTo>
                  <a:lnTo>
                    <a:pt x="195" y="2558"/>
                  </a:lnTo>
                  <a:lnTo>
                    <a:pt x="268" y="2729"/>
                  </a:lnTo>
                  <a:lnTo>
                    <a:pt x="366" y="2850"/>
                  </a:lnTo>
                  <a:lnTo>
                    <a:pt x="463" y="2996"/>
                  </a:lnTo>
                  <a:lnTo>
                    <a:pt x="609" y="3118"/>
                  </a:lnTo>
                  <a:lnTo>
                    <a:pt x="731" y="3240"/>
                  </a:lnTo>
                  <a:lnTo>
                    <a:pt x="901" y="3337"/>
                  </a:lnTo>
                  <a:lnTo>
                    <a:pt x="901" y="3337"/>
                  </a:lnTo>
                  <a:lnTo>
                    <a:pt x="1048" y="3410"/>
                  </a:lnTo>
                  <a:lnTo>
                    <a:pt x="1218" y="3484"/>
                  </a:lnTo>
                  <a:lnTo>
                    <a:pt x="1389" y="3532"/>
                  </a:lnTo>
                  <a:lnTo>
                    <a:pt x="1559" y="3557"/>
                  </a:lnTo>
                  <a:lnTo>
                    <a:pt x="1730" y="3581"/>
                  </a:lnTo>
                  <a:lnTo>
                    <a:pt x="1900" y="3581"/>
                  </a:lnTo>
                  <a:lnTo>
                    <a:pt x="2071" y="3557"/>
                  </a:lnTo>
                  <a:lnTo>
                    <a:pt x="2241" y="3508"/>
                  </a:lnTo>
                  <a:lnTo>
                    <a:pt x="2411" y="3459"/>
                  </a:lnTo>
                  <a:lnTo>
                    <a:pt x="2558" y="3410"/>
                  </a:lnTo>
                  <a:lnTo>
                    <a:pt x="2704" y="3313"/>
                  </a:lnTo>
                  <a:lnTo>
                    <a:pt x="2850" y="3216"/>
                  </a:lnTo>
                  <a:lnTo>
                    <a:pt x="2996" y="3118"/>
                  </a:lnTo>
                  <a:lnTo>
                    <a:pt x="3118" y="2996"/>
                  </a:lnTo>
                  <a:lnTo>
                    <a:pt x="3240" y="2850"/>
                  </a:lnTo>
                  <a:lnTo>
                    <a:pt x="3337" y="2704"/>
                  </a:lnTo>
                  <a:lnTo>
                    <a:pt x="3337" y="2704"/>
                  </a:lnTo>
                  <a:lnTo>
                    <a:pt x="3459" y="2412"/>
                  </a:lnTo>
                  <a:lnTo>
                    <a:pt x="3532" y="2144"/>
                  </a:lnTo>
                  <a:lnTo>
                    <a:pt x="3581" y="1852"/>
                  </a:lnTo>
                  <a:lnTo>
                    <a:pt x="3556" y="156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4" name="Google Shape;404;p42"/>
            <p:cNvSpPr/>
            <p:nvPr/>
          </p:nvSpPr>
          <p:spPr>
            <a:xfrm>
              <a:off x="5453325" y="5382475"/>
              <a:ext cx="88925" cy="88325"/>
            </a:xfrm>
            <a:custGeom>
              <a:rect b="b" l="l" r="r" t="t"/>
              <a:pathLst>
                <a:path extrusionOk="0" fill="none" h="3533" w="3557">
                  <a:moveTo>
                    <a:pt x="1389" y="1"/>
                  </a:moveTo>
                  <a:lnTo>
                    <a:pt x="1389" y="1"/>
                  </a:lnTo>
                  <a:lnTo>
                    <a:pt x="1194" y="50"/>
                  </a:lnTo>
                  <a:lnTo>
                    <a:pt x="999" y="147"/>
                  </a:lnTo>
                  <a:lnTo>
                    <a:pt x="804" y="245"/>
                  </a:lnTo>
                  <a:lnTo>
                    <a:pt x="634" y="366"/>
                  </a:lnTo>
                  <a:lnTo>
                    <a:pt x="634" y="366"/>
                  </a:lnTo>
                  <a:lnTo>
                    <a:pt x="488" y="488"/>
                  </a:lnTo>
                  <a:lnTo>
                    <a:pt x="390" y="634"/>
                  </a:lnTo>
                  <a:lnTo>
                    <a:pt x="268" y="780"/>
                  </a:lnTo>
                  <a:lnTo>
                    <a:pt x="195" y="926"/>
                  </a:lnTo>
                  <a:lnTo>
                    <a:pt x="122" y="1073"/>
                  </a:lnTo>
                  <a:lnTo>
                    <a:pt x="74" y="1243"/>
                  </a:lnTo>
                  <a:lnTo>
                    <a:pt x="25" y="1414"/>
                  </a:lnTo>
                  <a:lnTo>
                    <a:pt x="0" y="1584"/>
                  </a:lnTo>
                  <a:lnTo>
                    <a:pt x="0" y="1755"/>
                  </a:lnTo>
                  <a:lnTo>
                    <a:pt x="0" y="1925"/>
                  </a:lnTo>
                  <a:lnTo>
                    <a:pt x="25" y="2096"/>
                  </a:lnTo>
                  <a:lnTo>
                    <a:pt x="74" y="2266"/>
                  </a:lnTo>
                  <a:lnTo>
                    <a:pt x="122" y="2412"/>
                  </a:lnTo>
                  <a:lnTo>
                    <a:pt x="195" y="2583"/>
                  </a:lnTo>
                  <a:lnTo>
                    <a:pt x="293" y="2729"/>
                  </a:lnTo>
                  <a:lnTo>
                    <a:pt x="415" y="2875"/>
                  </a:lnTo>
                  <a:lnTo>
                    <a:pt x="415" y="2875"/>
                  </a:lnTo>
                  <a:lnTo>
                    <a:pt x="536" y="3021"/>
                  </a:lnTo>
                  <a:lnTo>
                    <a:pt x="658" y="3143"/>
                  </a:lnTo>
                  <a:lnTo>
                    <a:pt x="804" y="3240"/>
                  </a:lnTo>
                  <a:lnTo>
                    <a:pt x="950" y="3313"/>
                  </a:lnTo>
                  <a:lnTo>
                    <a:pt x="1121" y="3386"/>
                  </a:lnTo>
                  <a:lnTo>
                    <a:pt x="1267" y="3459"/>
                  </a:lnTo>
                  <a:lnTo>
                    <a:pt x="1437" y="3484"/>
                  </a:lnTo>
                  <a:lnTo>
                    <a:pt x="1608" y="3508"/>
                  </a:lnTo>
                  <a:lnTo>
                    <a:pt x="1778" y="3532"/>
                  </a:lnTo>
                  <a:lnTo>
                    <a:pt x="1949" y="3508"/>
                  </a:lnTo>
                  <a:lnTo>
                    <a:pt x="2119" y="3484"/>
                  </a:lnTo>
                  <a:lnTo>
                    <a:pt x="2290" y="3435"/>
                  </a:lnTo>
                  <a:lnTo>
                    <a:pt x="2460" y="3386"/>
                  </a:lnTo>
                  <a:lnTo>
                    <a:pt x="2606" y="3313"/>
                  </a:lnTo>
                  <a:lnTo>
                    <a:pt x="2777" y="3216"/>
                  </a:lnTo>
                  <a:lnTo>
                    <a:pt x="2923" y="3118"/>
                  </a:lnTo>
                  <a:lnTo>
                    <a:pt x="2923" y="3118"/>
                  </a:lnTo>
                  <a:lnTo>
                    <a:pt x="3045" y="2997"/>
                  </a:lnTo>
                  <a:lnTo>
                    <a:pt x="3167" y="2851"/>
                  </a:lnTo>
                  <a:lnTo>
                    <a:pt x="3264" y="2704"/>
                  </a:lnTo>
                  <a:lnTo>
                    <a:pt x="3361" y="2558"/>
                  </a:lnTo>
                  <a:lnTo>
                    <a:pt x="3435" y="2412"/>
                  </a:lnTo>
                  <a:lnTo>
                    <a:pt x="3483" y="2242"/>
                  </a:lnTo>
                  <a:lnTo>
                    <a:pt x="3532" y="2071"/>
                  </a:lnTo>
                  <a:lnTo>
                    <a:pt x="3556" y="1901"/>
                  </a:lnTo>
                  <a:lnTo>
                    <a:pt x="3556" y="1730"/>
                  </a:lnTo>
                  <a:lnTo>
                    <a:pt x="3556" y="1560"/>
                  </a:lnTo>
                  <a:lnTo>
                    <a:pt x="3532" y="1389"/>
                  </a:lnTo>
                  <a:lnTo>
                    <a:pt x="3483" y="1219"/>
                  </a:lnTo>
                  <a:lnTo>
                    <a:pt x="3410" y="1048"/>
                  </a:lnTo>
                  <a:lnTo>
                    <a:pt x="3337" y="902"/>
                  </a:lnTo>
                  <a:lnTo>
                    <a:pt x="3264" y="756"/>
                  </a:lnTo>
                  <a:lnTo>
                    <a:pt x="3142" y="610"/>
                  </a:lnTo>
                  <a:lnTo>
                    <a:pt x="3142" y="610"/>
                  </a:lnTo>
                  <a:lnTo>
                    <a:pt x="2972" y="415"/>
                  </a:lnTo>
                  <a:lnTo>
                    <a:pt x="2753" y="245"/>
                  </a:lnTo>
                  <a:lnTo>
                    <a:pt x="2533" y="123"/>
                  </a:lnTo>
                  <a:lnTo>
                    <a:pt x="2314" y="5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5" name="Google Shape;405;p42"/>
            <p:cNvSpPr/>
            <p:nvPr/>
          </p:nvSpPr>
          <p:spPr>
            <a:xfrm>
              <a:off x="5682875" y="5188875"/>
              <a:ext cx="88925" cy="89525"/>
            </a:xfrm>
            <a:custGeom>
              <a:rect b="b" l="l" r="r" t="t"/>
              <a:pathLst>
                <a:path extrusionOk="0" fill="none" h="3581" w="3557">
                  <a:moveTo>
                    <a:pt x="0" y="2022"/>
                  </a:moveTo>
                  <a:lnTo>
                    <a:pt x="0" y="2022"/>
                  </a:lnTo>
                  <a:lnTo>
                    <a:pt x="25" y="2216"/>
                  </a:lnTo>
                  <a:lnTo>
                    <a:pt x="98" y="2411"/>
                  </a:lnTo>
                  <a:lnTo>
                    <a:pt x="98" y="2411"/>
                  </a:lnTo>
                  <a:lnTo>
                    <a:pt x="171" y="2557"/>
                  </a:lnTo>
                  <a:lnTo>
                    <a:pt x="244" y="2728"/>
                  </a:lnTo>
                  <a:lnTo>
                    <a:pt x="341" y="2874"/>
                  </a:lnTo>
                  <a:lnTo>
                    <a:pt x="463" y="2996"/>
                  </a:lnTo>
                  <a:lnTo>
                    <a:pt x="585" y="3118"/>
                  </a:lnTo>
                  <a:lnTo>
                    <a:pt x="707" y="3239"/>
                  </a:lnTo>
                  <a:lnTo>
                    <a:pt x="853" y="3337"/>
                  </a:lnTo>
                  <a:lnTo>
                    <a:pt x="999" y="3410"/>
                  </a:lnTo>
                  <a:lnTo>
                    <a:pt x="1169" y="3483"/>
                  </a:lnTo>
                  <a:lnTo>
                    <a:pt x="1340" y="3532"/>
                  </a:lnTo>
                  <a:lnTo>
                    <a:pt x="1510" y="3556"/>
                  </a:lnTo>
                  <a:lnTo>
                    <a:pt x="1681" y="3580"/>
                  </a:lnTo>
                  <a:lnTo>
                    <a:pt x="1851" y="3580"/>
                  </a:lnTo>
                  <a:lnTo>
                    <a:pt x="2022" y="3556"/>
                  </a:lnTo>
                  <a:lnTo>
                    <a:pt x="2192" y="3532"/>
                  </a:lnTo>
                  <a:lnTo>
                    <a:pt x="2363" y="3459"/>
                  </a:lnTo>
                  <a:lnTo>
                    <a:pt x="2363" y="3459"/>
                  </a:lnTo>
                  <a:lnTo>
                    <a:pt x="2533" y="3410"/>
                  </a:lnTo>
                  <a:lnTo>
                    <a:pt x="2704" y="3312"/>
                  </a:lnTo>
                  <a:lnTo>
                    <a:pt x="2850" y="3215"/>
                  </a:lnTo>
                  <a:lnTo>
                    <a:pt x="2972" y="3093"/>
                  </a:lnTo>
                  <a:lnTo>
                    <a:pt x="3093" y="2971"/>
                  </a:lnTo>
                  <a:lnTo>
                    <a:pt x="3215" y="2850"/>
                  </a:lnTo>
                  <a:lnTo>
                    <a:pt x="3288" y="2704"/>
                  </a:lnTo>
                  <a:lnTo>
                    <a:pt x="3386" y="2557"/>
                  </a:lnTo>
                  <a:lnTo>
                    <a:pt x="3434" y="2387"/>
                  </a:lnTo>
                  <a:lnTo>
                    <a:pt x="3483" y="2216"/>
                  </a:lnTo>
                  <a:lnTo>
                    <a:pt x="3532" y="2070"/>
                  </a:lnTo>
                  <a:lnTo>
                    <a:pt x="3556" y="1875"/>
                  </a:lnTo>
                  <a:lnTo>
                    <a:pt x="3556" y="1705"/>
                  </a:lnTo>
                  <a:lnTo>
                    <a:pt x="3532" y="1534"/>
                  </a:lnTo>
                  <a:lnTo>
                    <a:pt x="3507" y="1364"/>
                  </a:lnTo>
                  <a:lnTo>
                    <a:pt x="3434" y="1194"/>
                  </a:lnTo>
                  <a:lnTo>
                    <a:pt x="3434" y="1194"/>
                  </a:lnTo>
                  <a:lnTo>
                    <a:pt x="3361" y="1023"/>
                  </a:lnTo>
                  <a:lnTo>
                    <a:pt x="3288" y="853"/>
                  </a:lnTo>
                  <a:lnTo>
                    <a:pt x="3191" y="706"/>
                  </a:lnTo>
                  <a:lnTo>
                    <a:pt x="3069" y="585"/>
                  </a:lnTo>
                  <a:lnTo>
                    <a:pt x="2947" y="463"/>
                  </a:lnTo>
                  <a:lnTo>
                    <a:pt x="2825" y="341"/>
                  </a:lnTo>
                  <a:lnTo>
                    <a:pt x="2679" y="268"/>
                  </a:lnTo>
                  <a:lnTo>
                    <a:pt x="2533" y="171"/>
                  </a:lnTo>
                  <a:lnTo>
                    <a:pt x="2363" y="122"/>
                  </a:lnTo>
                  <a:lnTo>
                    <a:pt x="2192" y="73"/>
                  </a:lnTo>
                  <a:lnTo>
                    <a:pt x="2022" y="24"/>
                  </a:lnTo>
                  <a:lnTo>
                    <a:pt x="1851" y="24"/>
                  </a:lnTo>
                  <a:lnTo>
                    <a:pt x="1681" y="0"/>
                  </a:lnTo>
                  <a:lnTo>
                    <a:pt x="1510" y="24"/>
                  </a:lnTo>
                  <a:lnTo>
                    <a:pt x="1340" y="73"/>
                  </a:lnTo>
                  <a:lnTo>
                    <a:pt x="1169" y="122"/>
                  </a:lnTo>
                  <a:lnTo>
                    <a:pt x="1169" y="122"/>
                  </a:lnTo>
                  <a:lnTo>
                    <a:pt x="974" y="195"/>
                  </a:lnTo>
                  <a:lnTo>
                    <a:pt x="804" y="292"/>
                  </a:lnTo>
                  <a:lnTo>
                    <a:pt x="658" y="390"/>
                  </a:lnTo>
                  <a:lnTo>
                    <a:pt x="512" y="512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0"/>
                  </a:lnTo>
                  <a:lnTo>
                    <a:pt x="122" y="112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6" name="Google Shape;406;p42"/>
            <p:cNvSpPr/>
            <p:nvPr/>
          </p:nvSpPr>
          <p:spPr>
            <a:xfrm>
              <a:off x="5411925" y="5110925"/>
              <a:ext cx="188775" cy="189400"/>
            </a:xfrm>
            <a:custGeom>
              <a:rect b="b" l="l" r="r" t="t"/>
              <a:pathLst>
                <a:path extrusionOk="0" fill="none" h="7576" w="7551">
                  <a:moveTo>
                    <a:pt x="0" y="3776"/>
                  </a:moveTo>
                  <a:lnTo>
                    <a:pt x="0" y="3776"/>
                  </a:lnTo>
                  <a:lnTo>
                    <a:pt x="25" y="3410"/>
                  </a:lnTo>
                  <a:lnTo>
                    <a:pt x="73" y="3021"/>
                  </a:lnTo>
                  <a:lnTo>
                    <a:pt x="171" y="2655"/>
                  </a:lnTo>
                  <a:lnTo>
                    <a:pt x="293" y="2314"/>
                  </a:lnTo>
                  <a:lnTo>
                    <a:pt x="463" y="1973"/>
                  </a:lnTo>
                  <a:lnTo>
                    <a:pt x="658" y="1681"/>
                  </a:lnTo>
                  <a:lnTo>
                    <a:pt x="877" y="1389"/>
                  </a:lnTo>
                  <a:lnTo>
                    <a:pt x="1121" y="1121"/>
                  </a:lnTo>
                  <a:lnTo>
                    <a:pt x="1389" y="877"/>
                  </a:lnTo>
                  <a:lnTo>
                    <a:pt x="1656" y="658"/>
                  </a:lnTo>
                  <a:lnTo>
                    <a:pt x="1973" y="463"/>
                  </a:lnTo>
                  <a:lnTo>
                    <a:pt x="2314" y="293"/>
                  </a:lnTo>
                  <a:lnTo>
                    <a:pt x="2655" y="171"/>
                  </a:lnTo>
                  <a:lnTo>
                    <a:pt x="3020" y="74"/>
                  </a:lnTo>
                  <a:lnTo>
                    <a:pt x="3386" y="25"/>
                  </a:lnTo>
                  <a:lnTo>
                    <a:pt x="3775" y="1"/>
                  </a:lnTo>
                  <a:lnTo>
                    <a:pt x="3775" y="1"/>
                  </a:lnTo>
                  <a:lnTo>
                    <a:pt x="4165" y="25"/>
                  </a:lnTo>
                  <a:lnTo>
                    <a:pt x="4555" y="74"/>
                  </a:lnTo>
                  <a:lnTo>
                    <a:pt x="4896" y="171"/>
                  </a:lnTo>
                  <a:lnTo>
                    <a:pt x="5261" y="293"/>
                  </a:lnTo>
                  <a:lnTo>
                    <a:pt x="5578" y="463"/>
                  </a:lnTo>
                  <a:lnTo>
                    <a:pt x="5894" y="658"/>
                  </a:lnTo>
                  <a:lnTo>
                    <a:pt x="6186" y="877"/>
                  </a:lnTo>
                  <a:lnTo>
                    <a:pt x="6454" y="1121"/>
                  </a:lnTo>
                  <a:lnTo>
                    <a:pt x="6698" y="1389"/>
                  </a:lnTo>
                  <a:lnTo>
                    <a:pt x="6917" y="1681"/>
                  </a:lnTo>
                  <a:lnTo>
                    <a:pt x="7112" y="1973"/>
                  </a:lnTo>
                  <a:lnTo>
                    <a:pt x="7258" y="2314"/>
                  </a:lnTo>
                  <a:lnTo>
                    <a:pt x="7404" y="2655"/>
                  </a:lnTo>
                  <a:lnTo>
                    <a:pt x="7477" y="3021"/>
                  </a:lnTo>
                  <a:lnTo>
                    <a:pt x="7550" y="3410"/>
                  </a:lnTo>
                  <a:lnTo>
                    <a:pt x="7550" y="3776"/>
                  </a:lnTo>
                  <a:lnTo>
                    <a:pt x="7550" y="3776"/>
                  </a:lnTo>
                  <a:lnTo>
                    <a:pt x="7550" y="4165"/>
                  </a:lnTo>
                  <a:lnTo>
                    <a:pt x="7477" y="4555"/>
                  </a:lnTo>
                  <a:lnTo>
                    <a:pt x="7404" y="4920"/>
                  </a:lnTo>
                  <a:lnTo>
                    <a:pt x="7258" y="5261"/>
                  </a:lnTo>
                  <a:lnTo>
                    <a:pt x="7112" y="5578"/>
                  </a:lnTo>
                  <a:lnTo>
                    <a:pt x="6917" y="5895"/>
                  </a:lnTo>
                  <a:lnTo>
                    <a:pt x="6698" y="6187"/>
                  </a:lnTo>
                  <a:lnTo>
                    <a:pt x="6454" y="6455"/>
                  </a:lnTo>
                  <a:lnTo>
                    <a:pt x="6186" y="6698"/>
                  </a:lnTo>
                  <a:lnTo>
                    <a:pt x="5894" y="6917"/>
                  </a:lnTo>
                  <a:lnTo>
                    <a:pt x="5578" y="7112"/>
                  </a:lnTo>
                  <a:lnTo>
                    <a:pt x="5261" y="7258"/>
                  </a:lnTo>
                  <a:lnTo>
                    <a:pt x="4896" y="7405"/>
                  </a:lnTo>
                  <a:lnTo>
                    <a:pt x="4555" y="7478"/>
                  </a:lnTo>
                  <a:lnTo>
                    <a:pt x="4165" y="7551"/>
                  </a:lnTo>
                  <a:lnTo>
                    <a:pt x="3775" y="7575"/>
                  </a:lnTo>
                  <a:lnTo>
                    <a:pt x="3775" y="7575"/>
                  </a:lnTo>
                  <a:lnTo>
                    <a:pt x="3386" y="7551"/>
                  </a:lnTo>
                  <a:lnTo>
                    <a:pt x="3020" y="7478"/>
                  </a:lnTo>
                  <a:lnTo>
                    <a:pt x="2655" y="7405"/>
                  </a:lnTo>
                  <a:lnTo>
                    <a:pt x="2314" y="7258"/>
                  </a:lnTo>
                  <a:lnTo>
                    <a:pt x="1973" y="7112"/>
                  </a:lnTo>
                  <a:lnTo>
                    <a:pt x="1656" y="6917"/>
                  </a:lnTo>
                  <a:lnTo>
                    <a:pt x="1389" y="6698"/>
                  </a:lnTo>
                  <a:lnTo>
                    <a:pt x="1121" y="6455"/>
                  </a:lnTo>
                  <a:lnTo>
                    <a:pt x="877" y="6187"/>
                  </a:lnTo>
                  <a:lnTo>
                    <a:pt x="658" y="5895"/>
                  </a:lnTo>
                  <a:lnTo>
                    <a:pt x="463" y="5578"/>
                  </a:lnTo>
                  <a:lnTo>
                    <a:pt x="293" y="5261"/>
                  </a:lnTo>
                  <a:lnTo>
                    <a:pt x="171" y="4920"/>
                  </a:lnTo>
                  <a:lnTo>
                    <a:pt x="73" y="4555"/>
                  </a:lnTo>
                  <a:lnTo>
                    <a:pt x="25" y="4165"/>
                  </a:lnTo>
                  <a:lnTo>
                    <a:pt x="0" y="3776"/>
                  </a:lnTo>
                  <a:lnTo>
                    <a:pt x="0" y="3776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7" name="Google Shape;407;p42"/>
            <p:cNvSpPr/>
            <p:nvPr/>
          </p:nvSpPr>
          <p:spPr>
            <a:xfrm>
              <a:off x="5367475" y="5025075"/>
              <a:ext cx="81600" cy="105975"/>
            </a:xfrm>
            <a:custGeom>
              <a:rect b="b" l="l" r="r" t="t"/>
              <a:pathLst>
                <a:path extrusionOk="0" fill="none" h="4239" w="3264">
                  <a:moveTo>
                    <a:pt x="0" y="1"/>
                  </a:moveTo>
                  <a:lnTo>
                    <a:pt x="3264" y="4238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8" name="Google Shape;408;p42"/>
            <p:cNvSpPr/>
            <p:nvPr/>
          </p:nvSpPr>
          <p:spPr>
            <a:xfrm>
              <a:off x="5567800" y="4999500"/>
              <a:ext cx="115100" cy="133975"/>
            </a:xfrm>
            <a:custGeom>
              <a:rect b="b" l="l" r="r" t="t"/>
              <a:pathLst>
                <a:path extrusionOk="0" fill="none" h="5359" w="4604">
                  <a:moveTo>
                    <a:pt x="0" y="5359"/>
                  </a:moveTo>
                  <a:lnTo>
                    <a:pt x="4603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9" name="Google Shape;409;p42"/>
            <p:cNvSpPr/>
            <p:nvPr/>
          </p:nvSpPr>
          <p:spPr>
            <a:xfrm>
              <a:off x="5600075" y="5217475"/>
              <a:ext cx="127275" cy="16475"/>
            </a:xfrm>
            <a:custGeom>
              <a:rect b="b" l="l" r="r" t="t"/>
              <a:pathLst>
                <a:path extrusionOk="0" fill="none" h="659" w="5091">
                  <a:moveTo>
                    <a:pt x="5090" y="658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0" name="Google Shape;410;p42"/>
            <p:cNvSpPr/>
            <p:nvPr/>
          </p:nvSpPr>
          <p:spPr>
            <a:xfrm>
              <a:off x="5497775" y="5299675"/>
              <a:ext cx="4900" cy="126675"/>
            </a:xfrm>
            <a:custGeom>
              <a:rect b="b" l="l" r="r" t="t"/>
              <a:pathLst>
                <a:path extrusionOk="0" fill="none" h="5067" w="196">
                  <a:moveTo>
                    <a:pt x="0" y="5067"/>
                  </a:moveTo>
                  <a:lnTo>
                    <a:pt x="195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1" name="Google Shape;411;p42"/>
            <p:cNvSpPr/>
            <p:nvPr/>
          </p:nvSpPr>
          <p:spPr>
            <a:xfrm>
              <a:off x="5277975" y="5241825"/>
              <a:ext cx="141275" cy="58500"/>
            </a:xfrm>
            <a:custGeom>
              <a:rect b="b" l="l" r="r" t="t"/>
              <a:pathLst>
                <a:path extrusionOk="0" fill="none" h="2340" w="5651">
                  <a:moveTo>
                    <a:pt x="0" y="2339"/>
                  </a:moveTo>
                  <a:lnTo>
                    <a:pt x="565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12" name="Google Shape;412;p42"/>
          <p:cNvGrpSpPr/>
          <p:nvPr/>
        </p:nvGrpSpPr>
        <p:grpSpPr>
          <a:xfrm>
            <a:off x="6884643" y="1126492"/>
            <a:ext cx="297340" cy="264167"/>
            <a:chOff x="5292575" y="3681900"/>
            <a:chExt cx="420150" cy="373275"/>
          </a:xfrm>
        </p:grpSpPr>
        <p:sp>
          <p:nvSpPr>
            <p:cNvPr id="413" name="Google Shape;413;p42"/>
            <p:cNvSpPr/>
            <p:nvPr/>
          </p:nvSpPr>
          <p:spPr>
            <a:xfrm>
              <a:off x="5292575" y="3706875"/>
              <a:ext cx="420150" cy="266700"/>
            </a:xfrm>
            <a:custGeom>
              <a:rect b="b" l="l" r="r" t="t"/>
              <a:pathLst>
                <a:path extrusionOk="0" fill="none" h="10668" w="16806">
                  <a:moveTo>
                    <a:pt x="16319" y="0"/>
                  </a:move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196" y="73"/>
                  </a:lnTo>
                  <a:lnTo>
                    <a:pt x="123" y="146"/>
                  </a:lnTo>
                  <a:lnTo>
                    <a:pt x="74" y="219"/>
                  </a:lnTo>
                  <a:lnTo>
                    <a:pt x="25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10181"/>
                  </a:lnTo>
                  <a:lnTo>
                    <a:pt x="1" y="10181"/>
                  </a:lnTo>
                  <a:lnTo>
                    <a:pt x="1" y="10278"/>
                  </a:lnTo>
                  <a:lnTo>
                    <a:pt x="25" y="10375"/>
                  </a:lnTo>
                  <a:lnTo>
                    <a:pt x="74" y="10448"/>
                  </a:lnTo>
                  <a:lnTo>
                    <a:pt x="123" y="10522"/>
                  </a:lnTo>
                  <a:lnTo>
                    <a:pt x="196" y="10570"/>
                  </a:lnTo>
                  <a:lnTo>
                    <a:pt x="293" y="10619"/>
                  </a:lnTo>
                  <a:lnTo>
                    <a:pt x="390" y="10643"/>
                  </a:lnTo>
                  <a:lnTo>
                    <a:pt x="488" y="10668"/>
                  </a:lnTo>
                  <a:lnTo>
                    <a:pt x="16319" y="10668"/>
                  </a:lnTo>
                  <a:lnTo>
                    <a:pt x="16319" y="10668"/>
                  </a:lnTo>
                  <a:lnTo>
                    <a:pt x="16416" y="10643"/>
                  </a:lnTo>
                  <a:lnTo>
                    <a:pt x="16513" y="10619"/>
                  </a:lnTo>
                  <a:lnTo>
                    <a:pt x="16611" y="10570"/>
                  </a:lnTo>
                  <a:lnTo>
                    <a:pt x="16684" y="10522"/>
                  </a:lnTo>
                  <a:lnTo>
                    <a:pt x="16733" y="10448"/>
                  </a:lnTo>
                  <a:lnTo>
                    <a:pt x="16781" y="10375"/>
                  </a:lnTo>
                  <a:lnTo>
                    <a:pt x="16806" y="10278"/>
                  </a:lnTo>
                  <a:lnTo>
                    <a:pt x="16806" y="10181"/>
                  </a:lnTo>
                  <a:lnTo>
                    <a:pt x="16806" y="487"/>
                  </a:lnTo>
                  <a:lnTo>
                    <a:pt x="16806" y="487"/>
                  </a:lnTo>
                  <a:lnTo>
                    <a:pt x="16806" y="390"/>
                  </a:lnTo>
                  <a:lnTo>
                    <a:pt x="16781" y="292"/>
                  </a:lnTo>
                  <a:lnTo>
                    <a:pt x="16733" y="219"/>
                  </a:lnTo>
                  <a:lnTo>
                    <a:pt x="16684" y="146"/>
                  </a:lnTo>
                  <a:lnTo>
                    <a:pt x="16611" y="73"/>
                  </a:lnTo>
                  <a:lnTo>
                    <a:pt x="16513" y="25"/>
                  </a:lnTo>
                  <a:lnTo>
                    <a:pt x="16416" y="0"/>
                  </a:lnTo>
                  <a:lnTo>
                    <a:pt x="16319" y="0"/>
                  </a:lnTo>
                  <a:lnTo>
                    <a:pt x="16319" y="0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4" name="Google Shape;414;p42"/>
            <p:cNvSpPr/>
            <p:nvPr/>
          </p:nvSpPr>
          <p:spPr>
            <a:xfrm>
              <a:off x="5490475" y="3681900"/>
              <a:ext cx="24375" cy="25000"/>
            </a:xfrm>
            <a:custGeom>
              <a:rect b="b" l="l" r="r" t="t"/>
              <a:pathLst>
                <a:path extrusionOk="0" fill="none" h="1000" w="975">
                  <a:moveTo>
                    <a:pt x="974" y="999"/>
                  </a:moveTo>
                  <a:lnTo>
                    <a:pt x="974" y="488"/>
                  </a:lnTo>
                  <a:lnTo>
                    <a:pt x="974" y="488"/>
                  </a:lnTo>
                  <a:lnTo>
                    <a:pt x="974" y="390"/>
                  </a:lnTo>
                  <a:lnTo>
                    <a:pt x="926" y="293"/>
                  </a:lnTo>
                  <a:lnTo>
                    <a:pt x="901" y="220"/>
                  </a:lnTo>
                  <a:lnTo>
                    <a:pt x="828" y="147"/>
                  </a:lnTo>
                  <a:lnTo>
                    <a:pt x="755" y="74"/>
                  </a:lnTo>
                  <a:lnTo>
                    <a:pt x="682" y="49"/>
                  </a:lnTo>
                  <a:lnTo>
                    <a:pt x="585" y="1"/>
                  </a:ln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292" y="49"/>
                  </a:lnTo>
                  <a:lnTo>
                    <a:pt x="219" y="74"/>
                  </a:lnTo>
                  <a:lnTo>
                    <a:pt x="146" y="147"/>
                  </a:lnTo>
                  <a:lnTo>
                    <a:pt x="73" y="220"/>
                  </a:lnTo>
                  <a:lnTo>
                    <a:pt x="49" y="293"/>
                  </a:lnTo>
                  <a:lnTo>
                    <a:pt x="0" y="390"/>
                  </a:lnTo>
                  <a:lnTo>
                    <a:pt x="0" y="488"/>
                  </a:lnTo>
                  <a:lnTo>
                    <a:pt x="0" y="99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5" name="Google Shape;415;p42"/>
            <p:cNvSpPr/>
            <p:nvPr/>
          </p:nvSpPr>
          <p:spPr>
            <a:xfrm>
              <a:off x="5358350" y="3973550"/>
              <a:ext cx="60900" cy="81625"/>
            </a:xfrm>
            <a:custGeom>
              <a:rect b="b" l="l" r="r" t="t"/>
              <a:pathLst>
                <a:path extrusionOk="0" fill="none" h="3265" w="2436">
                  <a:moveTo>
                    <a:pt x="1340" y="1"/>
                  </a:moveTo>
                  <a:lnTo>
                    <a:pt x="49" y="2558"/>
                  </a:lnTo>
                  <a:lnTo>
                    <a:pt x="49" y="2558"/>
                  </a:lnTo>
                  <a:lnTo>
                    <a:pt x="24" y="2631"/>
                  </a:lnTo>
                  <a:lnTo>
                    <a:pt x="0" y="2728"/>
                  </a:lnTo>
                  <a:lnTo>
                    <a:pt x="0" y="2826"/>
                  </a:lnTo>
                  <a:lnTo>
                    <a:pt x="24" y="2923"/>
                  </a:lnTo>
                  <a:lnTo>
                    <a:pt x="73" y="2996"/>
                  </a:lnTo>
                  <a:lnTo>
                    <a:pt x="122" y="3094"/>
                  </a:lnTo>
                  <a:lnTo>
                    <a:pt x="195" y="3142"/>
                  </a:lnTo>
                  <a:lnTo>
                    <a:pt x="268" y="3215"/>
                  </a:lnTo>
                  <a:lnTo>
                    <a:pt x="268" y="3215"/>
                  </a:lnTo>
                  <a:lnTo>
                    <a:pt x="390" y="3240"/>
                  </a:lnTo>
                  <a:lnTo>
                    <a:pt x="487" y="3264"/>
                  </a:lnTo>
                  <a:lnTo>
                    <a:pt x="487" y="3264"/>
                  </a:lnTo>
                  <a:lnTo>
                    <a:pt x="633" y="3240"/>
                  </a:lnTo>
                  <a:lnTo>
                    <a:pt x="755" y="3191"/>
                  </a:lnTo>
                  <a:lnTo>
                    <a:pt x="853" y="3094"/>
                  </a:lnTo>
                  <a:lnTo>
                    <a:pt x="926" y="2996"/>
                  </a:lnTo>
                  <a:lnTo>
                    <a:pt x="2436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6" name="Google Shape;416;p42"/>
            <p:cNvSpPr/>
            <p:nvPr/>
          </p:nvSpPr>
          <p:spPr>
            <a:xfrm>
              <a:off x="5586050" y="3973550"/>
              <a:ext cx="60925" cy="81625"/>
            </a:xfrm>
            <a:custGeom>
              <a:rect b="b" l="l" r="r" t="t"/>
              <a:pathLst>
                <a:path extrusionOk="0" fill="none" h="3265" w="2437">
                  <a:moveTo>
                    <a:pt x="1" y="1"/>
                  </a:moveTo>
                  <a:lnTo>
                    <a:pt x="1511" y="2996"/>
                  </a:lnTo>
                  <a:lnTo>
                    <a:pt x="1511" y="2996"/>
                  </a:lnTo>
                  <a:lnTo>
                    <a:pt x="1584" y="3094"/>
                  </a:lnTo>
                  <a:lnTo>
                    <a:pt x="1681" y="3191"/>
                  </a:lnTo>
                  <a:lnTo>
                    <a:pt x="1803" y="3240"/>
                  </a:lnTo>
                  <a:lnTo>
                    <a:pt x="1949" y="3264"/>
                  </a:lnTo>
                  <a:lnTo>
                    <a:pt x="1949" y="3264"/>
                  </a:lnTo>
                  <a:lnTo>
                    <a:pt x="2047" y="3240"/>
                  </a:lnTo>
                  <a:lnTo>
                    <a:pt x="2168" y="3215"/>
                  </a:lnTo>
                  <a:lnTo>
                    <a:pt x="2168" y="3215"/>
                  </a:lnTo>
                  <a:lnTo>
                    <a:pt x="2241" y="3142"/>
                  </a:lnTo>
                  <a:lnTo>
                    <a:pt x="2315" y="3094"/>
                  </a:lnTo>
                  <a:lnTo>
                    <a:pt x="2363" y="2996"/>
                  </a:lnTo>
                  <a:lnTo>
                    <a:pt x="2412" y="2923"/>
                  </a:lnTo>
                  <a:lnTo>
                    <a:pt x="2436" y="2826"/>
                  </a:lnTo>
                  <a:lnTo>
                    <a:pt x="2436" y="2728"/>
                  </a:lnTo>
                  <a:lnTo>
                    <a:pt x="2412" y="2631"/>
                  </a:lnTo>
                  <a:lnTo>
                    <a:pt x="2388" y="2558"/>
                  </a:lnTo>
                  <a:lnTo>
                    <a:pt x="1097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7" name="Google Shape;417;p42"/>
            <p:cNvSpPr/>
            <p:nvPr/>
          </p:nvSpPr>
          <p:spPr>
            <a:xfrm>
              <a:off x="5316925" y="3731225"/>
              <a:ext cx="371450" cy="218000"/>
            </a:xfrm>
            <a:custGeom>
              <a:rect b="b" l="l" r="r" t="t"/>
              <a:pathLst>
                <a:path extrusionOk="0" fill="none" h="8720" w="14858">
                  <a:moveTo>
                    <a:pt x="1" y="0"/>
                  </a:moveTo>
                  <a:lnTo>
                    <a:pt x="1" y="8719"/>
                  </a:lnTo>
                  <a:lnTo>
                    <a:pt x="14857" y="8719"/>
                  </a:lnTo>
                  <a:lnTo>
                    <a:pt x="14857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8" name="Google Shape;418;p42"/>
            <p:cNvSpPr/>
            <p:nvPr/>
          </p:nvSpPr>
          <p:spPr>
            <a:xfrm>
              <a:off x="5380250" y="3784800"/>
              <a:ext cx="230200" cy="115725"/>
            </a:xfrm>
            <a:custGeom>
              <a:rect b="b" l="l" r="r" t="t"/>
              <a:pathLst>
                <a:path extrusionOk="0" fill="none" h="4629" w="9208">
                  <a:moveTo>
                    <a:pt x="9207" y="1"/>
                  </a:moveTo>
                  <a:lnTo>
                    <a:pt x="5213" y="3995"/>
                  </a:lnTo>
                  <a:lnTo>
                    <a:pt x="5213" y="3995"/>
                  </a:lnTo>
                  <a:lnTo>
                    <a:pt x="5140" y="4044"/>
                  </a:lnTo>
                  <a:lnTo>
                    <a:pt x="5067" y="4092"/>
                  </a:lnTo>
                  <a:lnTo>
                    <a:pt x="4969" y="4117"/>
                  </a:lnTo>
                  <a:lnTo>
                    <a:pt x="4872" y="4141"/>
                  </a:lnTo>
                  <a:lnTo>
                    <a:pt x="4774" y="4117"/>
                  </a:lnTo>
                  <a:lnTo>
                    <a:pt x="4677" y="4092"/>
                  </a:lnTo>
                  <a:lnTo>
                    <a:pt x="4604" y="4044"/>
                  </a:lnTo>
                  <a:lnTo>
                    <a:pt x="4531" y="3995"/>
                  </a:lnTo>
                  <a:lnTo>
                    <a:pt x="2582" y="2046"/>
                  </a:lnTo>
                  <a:lnTo>
                    <a:pt x="1" y="4628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9" name="Google Shape;419;p42"/>
            <p:cNvSpPr/>
            <p:nvPr/>
          </p:nvSpPr>
          <p:spPr>
            <a:xfrm>
              <a:off x="5547700" y="3779925"/>
              <a:ext cx="68825" cy="68825"/>
            </a:xfrm>
            <a:custGeom>
              <a:rect b="b" l="l" r="r" t="t"/>
              <a:pathLst>
                <a:path extrusionOk="0" fill="none" h="2753" w="2753">
                  <a:moveTo>
                    <a:pt x="0" y="1"/>
                  </a:moveTo>
                  <a:lnTo>
                    <a:pt x="2265" y="1"/>
                  </a:lnTo>
                  <a:lnTo>
                    <a:pt x="2265" y="1"/>
                  </a:lnTo>
                  <a:lnTo>
                    <a:pt x="2363" y="1"/>
                  </a:lnTo>
                  <a:lnTo>
                    <a:pt x="2460" y="25"/>
                  </a:lnTo>
                  <a:lnTo>
                    <a:pt x="2533" y="74"/>
                  </a:lnTo>
                  <a:lnTo>
                    <a:pt x="2606" y="147"/>
                  </a:lnTo>
                  <a:lnTo>
                    <a:pt x="2680" y="220"/>
                  </a:lnTo>
                  <a:lnTo>
                    <a:pt x="2728" y="293"/>
                  </a:lnTo>
                  <a:lnTo>
                    <a:pt x="2753" y="390"/>
                  </a:lnTo>
                  <a:lnTo>
                    <a:pt x="2753" y="488"/>
                  </a:lnTo>
                  <a:lnTo>
                    <a:pt x="2753" y="275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20" name="Google Shape;420;p42"/>
          <p:cNvSpPr txBox="1"/>
          <p:nvPr>
            <p:ph idx="12" type="sldNum"/>
          </p:nvPr>
        </p:nvSpPr>
        <p:spPr>
          <a:xfrm>
            <a:off x="8529670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43"/>
          <p:cNvSpPr txBox="1"/>
          <p:nvPr>
            <p:ph idx="1" type="body"/>
          </p:nvPr>
        </p:nvSpPr>
        <p:spPr>
          <a:xfrm>
            <a:off x="1190100" y="4470500"/>
            <a:ext cx="6763800" cy="673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360"/>
              </a:spcBef>
              <a:spcAft>
                <a:spcPts val="0"/>
              </a:spcAft>
              <a:buNone/>
            </a:pPr>
            <a:r>
              <a:rPr lang="en"/>
              <a:t>You can copy&amp;paste graphs from </a:t>
            </a:r>
            <a:r>
              <a:rPr lang="en" u="sng">
                <a:hlinkClick r:id="rId4"/>
              </a:rPr>
              <a:t>Google Sheets</a:t>
            </a:r>
            <a:endParaRPr/>
          </a:p>
        </p:txBody>
      </p:sp>
      <p:pic>
        <p:nvPicPr>
          <p:cNvPr id="426" name="Google Shape;426;p4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742152" y="0"/>
            <a:ext cx="5659697" cy="4694175"/>
          </a:xfrm>
          <a:prstGeom prst="rect">
            <a:avLst/>
          </a:prstGeom>
          <a:noFill/>
          <a:ln>
            <a:noFill/>
          </a:ln>
        </p:spPr>
      </p:pic>
      <p:sp>
        <p:nvSpPr>
          <p:cNvPr id="427" name="Google Shape;427;p43"/>
          <p:cNvSpPr txBox="1"/>
          <p:nvPr>
            <p:ph idx="12" type="sldNum"/>
          </p:nvPr>
        </p:nvSpPr>
        <p:spPr>
          <a:xfrm>
            <a:off x="4297650" y="4934650"/>
            <a:ext cx="548700" cy="20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00B2FF"/>
        </a:solidFill>
      </p:bgPr>
    </p:bg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44"/>
          <p:cNvSpPr/>
          <p:nvPr/>
        </p:nvSpPr>
        <p:spPr>
          <a:xfrm>
            <a:off x="5379985" y="489825"/>
            <a:ext cx="2075120" cy="4163909"/>
          </a:xfrm>
          <a:custGeom>
            <a:rect b="b" l="l" r="r" t="t"/>
            <a:pathLst>
              <a:path extrusionOk="0" h="61841" w="30819">
                <a:moveTo>
                  <a:pt x="5160" y="2580"/>
                </a:moveTo>
                <a:lnTo>
                  <a:pt x="5295" y="2648"/>
                </a:lnTo>
                <a:lnTo>
                  <a:pt x="5363" y="2784"/>
                </a:lnTo>
                <a:lnTo>
                  <a:pt x="5363" y="2920"/>
                </a:lnTo>
                <a:lnTo>
                  <a:pt x="5363" y="3055"/>
                </a:lnTo>
                <a:lnTo>
                  <a:pt x="5295" y="3191"/>
                </a:lnTo>
                <a:lnTo>
                  <a:pt x="5160" y="3259"/>
                </a:lnTo>
                <a:lnTo>
                  <a:pt x="4888" y="3259"/>
                </a:lnTo>
                <a:lnTo>
                  <a:pt x="4752" y="3191"/>
                </a:lnTo>
                <a:lnTo>
                  <a:pt x="4684" y="3055"/>
                </a:lnTo>
                <a:lnTo>
                  <a:pt x="4684" y="2920"/>
                </a:lnTo>
                <a:lnTo>
                  <a:pt x="4684" y="2784"/>
                </a:lnTo>
                <a:lnTo>
                  <a:pt x="4752" y="2648"/>
                </a:lnTo>
                <a:lnTo>
                  <a:pt x="4888" y="2580"/>
                </a:lnTo>
                <a:close/>
                <a:moveTo>
                  <a:pt x="15410" y="2241"/>
                </a:moveTo>
                <a:lnTo>
                  <a:pt x="15681" y="2309"/>
                </a:lnTo>
                <a:lnTo>
                  <a:pt x="15885" y="2444"/>
                </a:lnTo>
                <a:lnTo>
                  <a:pt x="16021" y="2648"/>
                </a:lnTo>
                <a:lnTo>
                  <a:pt x="16088" y="2920"/>
                </a:lnTo>
                <a:lnTo>
                  <a:pt x="16021" y="3191"/>
                </a:lnTo>
                <a:lnTo>
                  <a:pt x="15885" y="3395"/>
                </a:lnTo>
                <a:lnTo>
                  <a:pt x="15681" y="3531"/>
                </a:lnTo>
                <a:lnTo>
                  <a:pt x="15410" y="3598"/>
                </a:lnTo>
                <a:lnTo>
                  <a:pt x="15138" y="3531"/>
                </a:lnTo>
                <a:lnTo>
                  <a:pt x="14934" y="3395"/>
                </a:lnTo>
                <a:lnTo>
                  <a:pt x="14799" y="3191"/>
                </a:lnTo>
                <a:lnTo>
                  <a:pt x="14731" y="2920"/>
                </a:lnTo>
                <a:lnTo>
                  <a:pt x="14799" y="2648"/>
                </a:lnTo>
                <a:lnTo>
                  <a:pt x="14934" y="2444"/>
                </a:lnTo>
                <a:lnTo>
                  <a:pt x="15138" y="2309"/>
                </a:lnTo>
                <a:lnTo>
                  <a:pt x="15410" y="2241"/>
                </a:lnTo>
                <a:close/>
                <a:moveTo>
                  <a:pt x="29393" y="5228"/>
                </a:moveTo>
                <a:lnTo>
                  <a:pt x="29461" y="5296"/>
                </a:lnTo>
                <a:lnTo>
                  <a:pt x="29461" y="54849"/>
                </a:lnTo>
                <a:lnTo>
                  <a:pt x="1426" y="54849"/>
                </a:lnTo>
                <a:lnTo>
                  <a:pt x="1426" y="5296"/>
                </a:lnTo>
                <a:lnTo>
                  <a:pt x="1494" y="5228"/>
                </a:lnTo>
                <a:close/>
                <a:moveTo>
                  <a:pt x="15410" y="544"/>
                </a:moveTo>
                <a:lnTo>
                  <a:pt x="19143" y="612"/>
                </a:lnTo>
                <a:lnTo>
                  <a:pt x="23012" y="747"/>
                </a:lnTo>
                <a:lnTo>
                  <a:pt x="26339" y="951"/>
                </a:lnTo>
                <a:lnTo>
                  <a:pt x="27560" y="1087"/>
                </a:lnTo>
                <a:lnTo>
                  <a:pt x="27560" y="1087"/>
                </a:lnTo>
                <a:lnTo>
                  <a:pt x="26339" y="1019"/>
                </a:lnTo>
                <a:lnTo>
                  <a:pt x="23012" y="815"/>
                </a:lnTo>
                <a:lnTo>
                  <a:pt x="19143" y="680"/>
                </a:lnTo>
                <a:lnTo>
                  <a:pt x="15410" y="612"/>
                </a:lnTo>
                <a:lnTo>
                  <a:pt x="11676" y="680"/>
                </a:lnTo>
                <a:lnTo>
                  <a:pt x="7807" y="815"/>
                </a:lnTo>
                <a:lnTo>
                  <a:pt x="4481" y="1019"/>
                </a:lnTo>
                <a:lnTo>
                  <a:pt x="3259" y="1087"/>
                </a:lnTo>
                <a:lnTo>
                  <a:pt x="2444" y="1223"/>
                </a:lnTo>
                <a:lnTo>
                  <a:pt x="1969" y="1358"/>
                </a:lnTo>
                <a:lnTo>
                  <a:pt x="1630" y="1494"/>
                </a:lnTo>
                <a:lnTo>
                  <a:pt x="1290" y="1698"/>
                </a:lnTo>
                <a:lnTo>
                  <a:pt x="1019" y="1901"/>
                </a:lnTo>
                <a:lnTo>
                  <a:pt x="815" y="2173"/>
                </a:lnTo>
                <a:lnTo>
                  <a:pt x="679" y="2444"/>
                </a:lnTo>
                <a:lnTo>
                  <a:pt x="544" y="2852"/>
                </a:lnTo>
                <a:lnTo>
                  <a:pt x="544" y="3259"/>
                </a:lnTo>
                <a:lnTo>
                  <a:pt x="544" y="58311"/>
                </a:lnTo>
                <a:lnTo>
                  <a:pt x="544" y="58718"/>
                </a:lnTo>
                <a:lnTo>
                  <a:pt x="476" y="58311"/>
                </a:lnTo>
                <a:lnTo>
                  <a:pt x="476" y="3259"/>
                </a:lnTo>
                <a:lnTo>
                  <a:pt x="544" y="2784"/>
                </a:lnTo>
                <a:lnTo>
                  <a:pt x="612" y="2444"/>
                </a:lnTo>
                <a:lnTo>
                  <a:pt x="747" y="2105"/>
                </a:lnTo>
                <a:lnTo>
                  <a:pt x="951" y="1834"/>
                </a:lnTo>
                <a:lnTo>
                  <a:pt x="1222" y="1630"/>
                </a:lnTo>
                <a:lnTo>
                  <a:pt x="1562" y="1426"/>
                </a:lnTo>
                <a:lnTo>
                  <a:pt x="1969" y="1290"/>
                </a:lnTo>
                <a:lnTo>
                  <a:pt x="2444" y="1155"/>
                </a:lnTo>
                <a:lnTo>
                  <a:pt x="3259" y="1087"/>
                </a:lnTo>
                <a:lnTo>
                  <a:pt x="4481" y="951"/>
                </a:lnTo>
                <a:lnTo>
                  <a:pt x="7807" y="747"/>
                </a:lnTo>
                <a:lnTo>
                  <a:pt x="11676" y="612"/>
                </a:lnTo>
                <a:lnTo>
                  <a:pt x="15410" y="544"/>
                </a:lnTo>
                <a:close/>
                <a:moveTo>
                  <a:pt x="27560" y="1087"/>
                </a:moveTo>
                <a:lnTo>
                  <a:pt x="28375" y="1155"/>
                </a:lnTo>
                <a:lnTo>
                  <a:pt x="28850" y="1290"/>
                </a:lnTo>
                <a:lnTo>
                  <a:pt x="29257" y="1426"/>
                </a:lnTo>
                <a:lnTo>
                  <a:pt x="29597" y="1630"/>
                </a:lnTo>
                <a:lnTo>
                  <a:pt x="29868" y="1834"/>
                </a:lnTo>
                <a:lnTo>
                  <a:pt x="30072" y="2105"/>
                </a:lnTo>
                <a:lnTo>
                  <a:pt x="30208" y="2444"/>
                </a:lnTo>
                <a:lnTo>
                  <a:pt x="30276" y="2784"/>
                </a:lnTo>
                <a:lnTo>
                  <a:pt x="30344" y="3259"/>
                </a:lnTo>
                <a:lnTo>
                  <a:pt x="30344" y="58311"/>
                </a:lnTo>
                <a:lnTo>
                  <a:pt x="30276" y="58718"/>
                </a:lnTo>
                <a:lnTo>
                  <a:pt x="30208" y="59125"/>
                </a:lnTo>
                <a:lnTo>
                  <a:pt x="30072" y="59465"/>
                </a:lnTo>
                <a:lnTo>
                  <a:pt x="29868" y="59736"/>
                </a:lnTo>
                <a:lnTo>
                  <a:pt x="29597" y="60008"/>
                </a:lnTo>
                <a:lnTo>
                  <a:pt x="29257" y="60144"/>
                </a:lnTo>
                <a:lnTo>
                  <a:pt x="28850" y="60347"/>
                </a:lnTo>
                <a:lnTo>
                  <a:pt x="28375" y="60415"/>
                </a:lnTo>
                <a:lnTo>
                  <a:pt x="26746" y="60687"/>
                </a:lnTo>
                <a:lnTo>
                  <a:pt x="23895" y="60958"/>
                </a:lnTo>
                <a:lnTo>
                  <a:pt x="22130" y="61094"/>
                </a:lnTo>
                <a:lnTo>
                  <a:pt x="20093" y="61230"/>
                </a:lnTo>
                <a:lnTo>
                  <a:pt x="17853" y="61298"/>
                </a:lnTo>
                <a:lnTo>
                  <a:pt x="12966" y="61298"/>
                </a:lnTo>
                <a:lnTo>
                  <a:pt x="10726" y="61230"/>
                </a:lnTo>
                <a:lnTo>
                  <a:pt x="8689" y="61094"/>
                </a:lnTo>
                <a:lnTo>
                  <a:pt x="6924" y="60958"/>
                </a:lnTo>
                <a:lnTo>
                  <a:pt x="4073" y="60687"/>
                </a:lnTo>
                <a:lnTo>
                  <a:pt x="2444" y="60415"/>
                </a:lnTo>
                <a:lnTo>
                  <a:pt x="1969" y="60347"/>
                </a:lnTo>
                <a:lnTo>
                  <a:pt x="1562" y="60144"/>
                </a:lnTo>
                <a:lnTo>
                  <a:pt x="1290" y="60008"/>
                </a:lnTo>
                <a:lnTo>
                  <a:pt x="951" y="59736"/>
                </a:lnTo>
                <a:lnTo>
                  <a:pt x="747" y="59465"/>
                </a:lnTo>
                <a:lnTo>
                  <a:pt x="612" y="59125"/>
                </a:lnTo>
                <a:lnTo>
                  <a:pt x="544" y="58718"/>
                </a:lnTo>
                <a:lnTo>
                  <a:pt x="544" y="58718"/>
                </a:lnTo>
                <a:lnTo>
                  <a:pt x="679" y="59125"/>
                </a:lnTo>
                <a:lnTo>
                  <a:pt x="815" y="59397"/>
                </a:lnTo>
                <a:lnTo>
                  <a:pt x="1019" y="59669"/>
                </a:lnTo>
                <a:lnTo>
                  <a:pt x="1290" y="59940"/>
                </a:lnTo>
                <a:lnTo>
                  <a:pt x="1630" y="60144"/>
                </a:lnTo>
                <a:lnTo>
                  <a:pt x="2037" y="60279"/>
                </a:lnTo>
                <a:lnTo>
                  <a:pt x="2444" y="60415"/>
                </a:lnTo>
                <a:lnTo>
                  <a:pt x="4073" y="60619"/>
                </a:lnTo>
                <a:lnTo>
                  <a:pt x="6924" y="60890"/>
                </a:lnTo>
                <a:lnTo>
                  <a:pt x="8689" y="61026"/>
                </a:lnTo>
                <a:lnTo>
                  <a:pt x="10726" y="61162"/>
                </a:lnTo>
                <a:lnTo>
                  <a:pt x="12966" y="61230"/>
                </a:lnTo>
                <a:lnTo>
                  <a:pt x="17853" y="61230"/>
                </a:lnTo>
                <a:lnTo>
                  <a:pt x="20093" y="61162"/>
                </a:lnTo>
                <a:lnTo>
                  <a:pt x="22130" y="61026"/>
                </a:lnTo>
                <a:lnTo>
                  <a:pt x="23895" y="60890"/>
                </a:lnTo>
                <a:lnTo>
                  <a:pt x="26746" y="60619"/>
                </a:lnTo>
                <a:lnTo>
                  <a:pt x="28375" y="60415"/>
                </a:lnTo>
                <a:lnTo>
                  <a:pt x="28850" y="60279"/>
                </a:lnTo>
                <a:lnTo>
                  <a:pt x="29190" y="60144"/>
                </a:lnTo>
                <a:lnTo>
                  <a:pt x="29529" y="59940"/>
                </a:lnTo>
                <a:lnTo>
                  <a:pt x="29800" y="59669"/>
                </a:lnTo>
                <a:lnTo>
                  <a:pt x="30004" y="59397"/>
                </a:lnTo>
                <a:lnTo>
                  <a:pt x="30140" y="59125"/>
                </a:lnTo>
                <a:lnTo>
                  <a:pt x="30276" y="58718"/>
                </a:lnTo>
                <a:lnTo>
                  <a:pt x="30276" y="58311"/>
                </a:lnTo>
                <a:lnTo>
                  <a:pt x="30276" y="3259"/>
                </a:lnTo>
                <a:lnTo>
                  <a:pt x="30276" y="2852"/>
                </a:lnTo>
                <a:lnTo>
                  <a:pt x="30140" y="2444"/>
                </a:lnTo>
                <a:lnTo>
                  <a:pt x="30004" y="2173"/>
                </a:lnTo>
                <a:lnTo>
                  <a:pt x="29800" y="1901"/>
                </a:lnTo>
                <a:lnTo>
                  <a:pt x="29529" y="1698"/>
                </a:lnTo>
                <a:lnTo>
                  <a:pt x="29190" y="1494"/>
                </a:lnTo>
                <a:lnTo>
                  <a:pt x="28850" y="1358"/>
                </a:lnTo>
                <a:lnTo>
                  <a:pt x="28375" y="1223"/>
                </a:lnTo>
                <a:lnTo>
                  <a:pt x="27560" y="1087"/>
                </a:lnTo>
                <a:close/>
                <a:moveTo>
                  <a:pt x="15410" y="1"/>
                </a:moveTo>
                <a:lnTo>
                  <a:pt x="11608" y="69"/>
                </a:lnTo>
                <a:lnTo>
                  <a:pt x="7739" y="204"/>
                </a:lnTo>
                <a:lnTo>
                  <a:pt x="4413" y="408"/>
                </a:lnTo>
                <a:lnTo>
                  <a:pt x="3191" y="544"/>
                </a:lnTo>
                <a:lnTo>
                  <a:pt x="2309" y="680"/>
                </a:lnTo>
                <a:lnTo>
                  <a:pt x="1765" y="815"/>
                </a:lnTo>
                <a:lnTo>
                  <a:pt x="1290" y="1019"/>
                </a:lnTo>
                <a:lnTo>
                  <a:pt x="883" y="1223"/>
                </a:lnTo>
                <a:lnTo>
                  <a:pt x="544" y="1494"/>
                </a:lnTo>
                <a:lnTo>
                  <a:pt x="340" y="1901"/>
                </a:lnTo>
                <a:lnTo>
                  <a:pt x="136" y="2241"/>
                </a:lnTo>
                <a:lnTo>
                  <a:pt x="1" y="2716"/>
                </a:lnTo>
                <a:lnTo>
                  <a:pt x="1" y="3259"/>
                </a:lnTo>
                <a:lnTo>
                  <a:pt x="1" y="58311"/>
                </a:lnTo>
                <a:lnTo>
                  <a:pt x="1" y="58854"/>
                </a:lnTo>
                <a:lnTo>
                  <a:pt x="136" y="59261"/>
                </a:lnTo>
                <a:lnTo>
                  <a:pt x="340" y="59736"/>
                </a:lnTo>
                <a:lnTo>
                  <a:pt x="612" y="60076"/>
                </a:lnTo>
                <a:lnTo>
                  <a:pt x="951" y="60347"/>
                </a:lnTo>
                <a:lnTo>
                  <a:pt x="1358" y="60619"/>
                </a:lnTo>
                <a:lnTo>
                  <a:pt x="1833" y="60823"/>
                </a:lnTo>
                <a:lnTo>
                  <a:pt x="2309" y="60958"/>
                </a:lnTo>
                <a:lnTo>
                  <a:pt x="4006" y="61162"/>
                </a:lnTo>
                <a:lnTo>
                  <a:pt x="6857" y="61501"/>
                </a:lnTo>
                <a:lnTo>
                  <a:pt x="8689" y="61637"/>
                </a:lnTo>
                <a:lnTo>
                  <a:pt x="10726" y="61705"/>
                </a:lnTo>
                <a:lnTo>
                  <a:pt x="12966" y="61773"/>
                </a:lnTo>
                <a:lnTo>
                  <a:pt x="15410" y="61841"/>
                </a:lnTo>
                <a:lnTo>
                  <a:pt x="17853" y="61773"/>
                </a:lnTo>
                <a:lnTo>
                  <a:pt x="20093" y="61705"/>
                </a:lnTo>
                <a:lnTo>
                  <a:pt x="22130" y="61637"/>
                </a:lnTo>
                <a:lnTo>
                  <a:pt x="23963" y="61501"/>
                </a:lnTo>
                <a:lnTo>
                  <a:pt x="26814" y="61162"/>
                </a:lnTo>
                <a:lnTo>
                  <a:pt x="28511" y="60958"/>
                </a:lnTo>
                <a:lnTo>
                  <a:pt x="28986" y="60823"/>
                </a:lnTo>
                <a:lnTo>
                  <a:pt x="29461" y="60619"/>
                </a:lnTo>
                <a:lnTo>
                  <a:pt x="29868" y="60347"/>
                </a:lnTo>
                <a:lnTo>
                  <a:pt x="30208" y="60076"/>
                </a:lnTo>
                <a:lnTo>
                  <a:pt x="30479" y="59736"/>
                </a:lnTo>
                <a:lnTo>
                  <a:pt x="30683" y="59261"/>
                </a:lnTo>
                <a:lnTo>
                  <a:pt x="30819" y="58854"/>
                </a:lnTo>
                <a:lnTo>
                  <a:pt x="30819" y="58311"/>
                </a:lnTo>
                <a:lnTo>
                  <a:pt x="30819" y="3259"/>
                </a:lnTo>
                <a:lnTo>
                  <a:pt x="30819" y="2716"/>
                </a:lnTo>
                <a:lnTo>
                  <a:pt x="30683" y="2241"/>
                </a:lnTo>
                <a:lnTo>
                  <a:pt x="30547" y="1901"/>
                </a:lnTo>
                <a:lnTo>
                  <a:pt x="30276" y="1494"/>
                </a:lnTo>
                <a:lnTo>
                  <a:pt x="29936" y="1223"/>
                </a:lnTo>
                <a:lnTo>
                  <a:pt x="29529" y="1019"/>
                </a:lnTo>
                <a:lnTo>
                  <a:pt x="29054" y="815"/>
                </a:lnTo>
                <a:lnTo>
                  <a:pt x="28511" y="680"/>
                </a:lnTo>
                <a:lnTo>
                  <a:pt x="27628" y="544"/>
                </a:lnTo>
                <a:lnTo>
                  <a:pt x="26406" y="408"/>
                </a:lnTo>
                <a:lnTo>
                  <a:pt x="23080" y="204"/>
                </a:lnTo>
                <a:lnTo>
                  <a:pt x="19211" y="69"/>
                </a:lnTo>
                <a:lnTo>
                  <a:pt x="15410" y="1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3" name="Google Shape;433;p44"/>
          <p:cNvSpPr txBox="1"/>
          <p:nvPr>
            <p:ph idx="1" type="body"/>
          </p:nvPr>
        </p:nvSpPr>
        <p:spPr>
          <a:xfrm>
            <a:off x="457200" y="489800"/>
            <a:ext cx="4101900" cy="416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rPr>
              <a:t>ANDROID PROJECT</a:t>
            </a:r>
            <a:endParaRPr b="1" sz="1200">
              <a:solidFill>
                <a:srgbClr val="FFFFFF"/>
              </a:solidFill>
              <a:latin typeface="Muli"/>
              <a:ea typeface="Muli"/>
              <a:cs typeface="Muli"/>
              <a:sym typeface="Mul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FFFFFF"/>
              </a:solidFill>
              <a:latin typeface="Muli"/>
              <a:ea typeface="Muli"/>
              <a:cs typeface="Muli"/>
              <a:sym typeface="Mul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rPr>
              <a:t>Show and explain your web, app or software projects using these gadget templates.</a:t>
            </a:r>
            <a:endParaRPr sz="2000">
              <a:solidFill>
                <a:srgbClr val="FFFFFF"/>
              </a:solidFill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434" name="Google Shape;434;p44"/>
          <p:cNvSpPr/>
          <p:nvPr/>
        </p:nvSpPr>
        <p:spPr>
          <a:xfrm>
            <a:off x="5469700" y="839000"/>
            <a:ext cx="1895700" cy="3356100"/>
          </a:xfrm>
          <a:prstGeom prst="rect">
            <a:avLst/>
          </a:prstGeom>
          <a:solidFill>
            <a:srgbClr val="000714">
              <a:alpha val="25380"/>
            </a:srgbClr>
          </a:solidFill>
          <a:ln cap="flat" cmpd="sng" w="19050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rPr>
              <a:t>Place your screenshot here</a:t>
            </a:r>
            <a:endParaRPr sz="1000">
              <a:solidFill>
                <a:srgbClr val="FFFFFF"/>
              </a:solidFill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435" name="Google Shape;435;p44"/>
          <p:cNvSpPr txBox="1"/>
          <p:nvPr>
            <p:ph idx="12" type="sldNum"/>
          </p:nvPr>
        </p:nvSpPr>
        <p:spPr>
          <a:xfrm>
            <a:off x="8529670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00B2FF"/>
        </a:solidFill>
      </p:bgPr>
    </p:bg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45"/>
          <p:cNvSpPr/>
          <p:nvPr/>
        </p:nvSpPr>
        <p:spPr>
          <a:xfrm>
            <a:off x="5429712" y="379575"/>
            <a:ext cx="2092010" cy="4402482"/>
          </a:xfrm>
          <a:custGeom>
            <a:rect b="b" l="l" r="r" t="t"/>
            <a:pathLst>
              <a:path extrusionOk="0" h="54713" w="25999">
                <a:moveTo>
                  <a:pt x="12966" y="2173"/>
                </a:moveTo>
                <a:lnTo>
                  <a:pt x="13169" y="2240"/>
                </a:lnTo>
                <a:lnTo>
                  <a:pt x="13373" y="2308"/>
                </a:lnTo>
                <a:lnTo>
                  <a:pt x="13441" y="2512"/>
                </a:lnTo>
                <a:lnTo>
                  <a:pt x="13509" y="2716"/>
                </a:lnTo>
                <a:lnTo>
                  <a:pt x="13441" y="2919"/>
                </a:lnTo>
                <a:lnTo>
                  <a:pt x="13373" y="3123"/>
                </a:lnTo>
                <a:lnTo>
                  <a:pt x="13169" y="3191"/>
                </a:lnTo>
                <a:lnTo>
                  <a:pt x="12966" y="3259"/>
                </a:lnTo>
                <a:lnTo>
                  <a:pt x="12762" y="3191"/>
                </a:lnTo>
                <a:lnTo>
                  <a:pt x="12626" y="3123"/>
                </a:lnTo>
                <a:lnTo>
                  <a:pt x="12491" y="2919"/>
                </a:lnTo>
                <a:lnTo>
                  <a:pt x="12423" y="2716"/>
                </a:lnTo>
                <a:lnTo>
                  <a:pt x="12491" y="2512"/>
                </a:lnTo>
                <a:lnTo>
                  <a:pt x="12626" y="2308"/>
                </a:lnTo>
                <a:lnTo>
                  <a:pt x="12762" y="2240"/>
                </a:lnTo>
                <a:lnTo>
                  <a:pt x="12966" y="2173"/>
                </a:lnTo>
                <a:close/>
                <a:moveTo>
                  <a:pt x="14934" y="4480"/>
                </a:moveTo>
                <a:lnTo>
                  <a:pt x="15002" y="4548"/>
                </a:lnTo>
                <a:lnTo>
                  <a:pt x="15070" y="4684"/>
                </a:lnTo>
                <a:lnTo>
                  <a:pt x="15138" y="4752"/>
                </a:lnTo>
                <a:lnTo>
                  <a:pt x="15070" y="4888"/>
                </a:lnTo>
                <a:lnTo>
                  <a:pt x="15002" y="5024"/>
                </a:lnTo>
                <a:lnTo>
                  <a:pt x="14934" y="5024"/>
                </a:lnTo>
                <a:lnTo>
                  <a:pt x="14799" y="5091"/>
                </a:lnTo>
                <a:lnTo>
                  <a:pt x="11065" y="5091"/>
                </a:lnTo>
                <a:lnTo>
                  <a:pt x="10929" y="5024"/>
                </a:lnTo>
                <a:lnTo>
                  <a:pt x="10861" y="5024"/>
                </a:lnTo>
                <a:lnTo>
                  <a:pt x="10794" y="4888"/>
                </a:lnTo>
                <a:lnTo>
                  <a:pt x="10726" y="4752"/>
                </a:lnTo>
                <a:lnTo>
                  <a:pt x="10794" y="4684"/>
                </a:lnTo>
                <a:lnTo>
                  <a:pt x="10861" y="4548"/>
                </a:lnTo>
                <a:lnTo>
                  <a:pt x="10929" y="4480"/>
                </a:lnTo>
                <a:close/>
                <a:moveTo>
                  <a:pt x="23963" y="7807"/>
                </a:moveTo>
                <a:lnTo>
                  <a:pt x="23963" y="7875"/>
                </a:lnTo>
                <a:lnTo>
                  <a:pt x="23963" y="46771"/>
                </a:lnTo>
                <a:lnTo>
                  <a:pt x="23963" y="46838"/>
                </a:lnTo>
                <a:lnTo>
                  <a:pt x="1969" y="46838"/>
                </a:lnTo>
                <a:lnTo>
                  <a:pt x="1969" y="46771"/>
                </a:lnTo>
                <a:lnTo>
                  <a:pt x="1969" y="7875"/>
                </a:lnTo>
                <a:lnTo>
                  <a:pt x="1969" y="7807"/>
                </a:lnTo>
                <a:close/>
                <a:moveTo>
                  <a:pt x="12558" y="48536"/>
                </a:moveTo>
                <a:lnTo>
                  <a:pt x="12151" y="48671"/>
                </a:lnTo>
                <a:lnTo>
                  <a:pt x="11812" y="48875"/>
                </a:lnTo>
                <a:lnTo>
                  <a:pt x="11472" y="49146"/>
                </a:lnTo>
                <a:lnTo>
                  <a:pt x="11269" y="49418"/>
                </a:lnTo>
                <a:lnTo>
                  <a:pt x="11065" y="49825"/>
                </a:lnTo>
                <a:lnTo>
                  <a:pt x="10929" y="50165"/>
                </a:lnTo>
                <a:lnTo>
                  <a:pt x="10861" y="50640"/>
                </a:lnTo>
                <a:lnTo>
                  <a:pt x="10929" y="51047"/>
                </a:lnTo>
                <a:lnTo>
                  <a:pt x="11065" y="51454"/>
                </a:lnTo>
                <a:lnTo>
                  <a:pt x="11269" y="51794"/>
                </a:lnTo>
                <a:lnTo>
                  <a:pt x="11472" y="52065"/>
                </a:lnTo>
                <a:lnTo>
                  <a:pt x="11812" y="52337"/>
                </a:lnTo>
                <a:lnTo>
                  <a:pt x="12151" y="52541"/>
                </a:lnTo>
                <a:lnTo>
                  <a:pt x="12558" y="52676"/>
                </a:lnTo>
                <a:lnTo>
                  <a:pt x="12966" y="52744"/>
                </a:lnTo>
                <a:lnTo>
                  <a:pt x="13373" y="52676"/>
                </a:lnTo>
                <a:lnTo>
                  <a:pt x="13780" y="52541"/>
                </a:lnTo>
                <a:lnTo>
                  <a:pt x="14120" y="52337"/>
                </a:lnTo>
                <a:lnTo>
                  <a:pt x="14459" y="52065"/>
                </a:lnTo>
                <a:lnTo>
                  <a:pt x="14731" y="51794"/>
                </a:lnTo>
                <a:lnTo>
                  <a:pt x="14934" y="51454"/>
                </a:lnTo>
                <a:lnTo>
                  <a:pt x="15002" y="51047"/>
                </a:lnTo>
                <a:lnTo>
                  <a:pt x="15070" y="50640"/>
                </a:lnTo>
                <a:lnTo>
                  <a:pt x="15002" y="50165"/>
                </a:lnTo>
                <a:lnTo>
                  <a:pt x="14934" y="49825"/>
                </a:lnTo>
                <a:lnTo>
                  <a:pt x="14731" y="49418"/>
                </a:lnTo>
                <a:lnTo>
                  <a:pt x="14459" y="49146"/>
                </a:lnTo>
                <a:lnTo>
                  <a:pt x="14120" y="48875"/>
                </a:lnTo>
                <a:lnTo>
                  <a:pt x="13780" y="48671"/>
                </a:lnTo>
                <a:lnTo>
                  <a:pt x="13373" y="48536"/>
                </a:lnTo>
                <a:close/>
                <a:moveTo>
                  <a:pt x="12966" y="48332"/>
                </a:moveTo>
                <a:lnTo>
                  <a:pt x="13441" y="48400"/>
                </a:lnTo>
                <a:lnTo>
                  <a:pt x="13848" y="48536"/>
                </a:lnTo>
                <a:lnTo>
                  <a:pt x="14256" y="48739"/>
                </a:lnTo>
                <a:lnTo>
                  <a:pt x="14595" y="49011"/>
                </a:lnTo>
                <a:lnTo>
                  <a:pt x="14866" y="49350"/>
                </a:lnTo>
                <a:lnTo>
                  <a:pt x="15070" y="49757"/>
                </a:lnTo>
                <a:lnTo>
                  <a:pt x="15206" y="50165"/>
                </a:lnTo>
                <a:lnTo>
                  <a:pt x="15274" y="50640"/>
                </a:lnTo>
                <a:lnTo>
                  <a:pt x="15206" y="51047"/>
                </a:lnTo>
                <a:lnTo>
                  <a:pt x="15070" y="51522"/>
                </a:lnTo>
                <a:lnTo>
                  <a:pt x="14866" y="51862"/>
                </a:lnTo>
                <a:lnTo>
                  <a:pt x="14595" y="52201"/>
                </a:lnTo>
                <a:lnTo>
                  <a:pt x="14256" y="52473"/>
                </a:lnTo>
                <a:lnTo>
                  <a:pt x="13848" y="52676"/>
                </a:lnTo>
                <a:lnTo>
                  <a:pt x="13441" y="52812"/>
                </a:lnTo>
                <a:lnTo>
                  <a:pt x="12966" y="52880"/>
                </a:lnTo>
                <a:lnTo>
                  <a:pt x="12558" y="52812"/>
                </a:lnTo>
                <a:lnTo>
                  <a:pt x="12083" y="52676"/>
                </a:lnTo>
                <a:lnTo>
                  <a:pt x="11744" y="52473"/>
                </a:lnTo>
                <a:lnTo>
                  <a:pt x="11404" y="52201"/>
                </a:lnTo>
                <a:lnTo>
                  <a:pt x="11133" y="51862"/>
                </a:lnTo>
                <a:lnTo>
                  <a:pt x="10929" y="51522"/>
                </a:lnTo>
                <a:lnTo>
                  <a:pt x="10794" y="51047"/>
                </a:lnTo>
                <a:lnTo>
                  <a:pt x="10726" y="50640"/>
                </a:lnTo>
                <a:lnTo>
                  <a:pt x="10794" y="50165"/>
                </a:lnTo>
                <a:lnTo>
                  <a:pt x="10929" y="49757"/>
                </a:lnTo>
                <a:lnTo>
                  <a:pt x="11133" y="49350"/>
                </a:lnTo>
                <a:lnTo>
                  <a:pt x="11404" y="49011"/>
                </a:lnTo>
                <a:lnTo>
                  <a:pt x="11744" y="48739"/>
                </a:lnTo>
                <a:lnTo>
                  <a:pt x="12083" y="48536"/>
                </a:lnTo>
                <a:lnTo>
                  <a:pt x="12558" y="48400"/>
                </a:lnTo>
                <a:lnTo>
                  <a:pt x="12966" y="48332"/>
                </a:lnTo>
                <a:close/>
                <a:moveTo>
                  <a:pt x="3938" y="679"/>
                </a:moveTo>
                <a:lnTo>
                  <a:pt x="3259" y="747"/>
                </a:lnTo>
                <a:lnTo>
                  <a:pt x="2648" y="951"/>
                </a:lnTo>
                <a:lnTo>
                  <a:pt x="2105" y="1222"/>
                </a:lnTo>
                <a:lnTo>
                  <a:pt x="1630" y="1629"/>
                </a:lnTo>
                <a:lnTo>
                  <a:pt x="1290" y="2105"/>
                </a:lnTo>
                <a:lnTo>
                  <a:pt x="951" y="2648"/>
                </a:lnTo>
                <a:lnTo>
                  <a:pt x="747" y="3259"/>
                </a:lnTo>
                <a:lnTo>
                  <a:pt x="747" y="3870"/>
                </a:lnTo>
                <a:lnTo>
                  <a:pt x="747" y="50776"/>
                </a:lnTo>
                <a:lnTo>
                  <a:pt x="747" y="51387"/>
                </a:lnTo>
                <a:lnTo>
                  <a:pt x="951" y="51997"/>
                </a:lnTo>
                <a:lnTo>
                  <a:pt x="1290" y="52541"/>
                </a:lnTo>
                <a:lnTo>
                  <a:pt x="1630" y="53016"/>
                </a:lnTo>
                <a:lnTo>
                  <a:pt x="2105" y="53423"/>
                </a:lnTo>
                <a:lnTo>
                  <a:pt x="2648" y="53695"/>
                </a:lnTo>
                <a:lnTo>
                  <a:pt x="3259" y="53898"/>
                </a:lnTo>
                <a:lnTo>
                  <a:pt x="3938" y="53966"/>
                </a:lnTo>
                <a:lnTo>
                  <a:pt x="22062" y="53966"/>
                </a:lnTo>
                <a:lnTo>
                  <a:pt x="22741" y="53898"/>
                </a:lnTo>
                <a:lnTo>
                  <a:pt x="23352" y="53695"/>
                </a:lnTo>
                <a:lnTo>
                  <a:pt x="23895" y="53423"/>
                </a:lnTo>
                <a:lnTo>
                  <a:pt x="24370" y="53016"/>
                </a:lnTo>
                <a:lnTo>
                  <a:pt x="24709" y="52541"/>
                </a:lnTo>
                <a:lnTo>
                  <a:pt x="25049" y="51997"/>
                </a:lnTo>
                <a:lnTo>
                  <a:pt x="25252" y="51387"/>
                </a:lnTo>
                <a:lnTo>
                  <a:pt x="25320" y="50776"/>
                </a:lnTo>
                <a:lnTo>
                  <a:pt x="25320" y="3870"/>
                </a:lnTo>
                <a:lnTo>
                  <a:pt x="25252" y="3259"/>
                </a:lnTo>
                <a:lnTo>
                  <a:pt x="25049" y="2648"/>
                </a:lnTo>
                <a:lnTo>
                  <a:pt x="24709" y="2105"/>
                </a:lnTo>
                <a:lnTo>
                  <a:pt x="24370" y="1629"/>
                </a:lnTo>
                <a:lnTo>
                  <a:pt x="23895" y="1222"/>
                </a:lnTo>
                <a:lnTo>
                  <a:pt x="23352" y="951"/>
                </a:lnTo>
                <a:lnTo>
                  <a:pt x="22741" y="747"/>
                </a:lnTo>
                <a:lnTo>
                  <a:pt x="22062" y="679"/>
                </a:lnTo>
                <a:close/>
                <a:moveTo>
                  <a:pt x="22062" y="543"/>
                </a:moveTo>
                <a:lnTo>
                  <a:pt x="22741" y="611"/>
                </a:lnTo>
                <a:lnTo>
                  <a:pt x="23419" y="815"/>
                </a:lnTo>
                <a:lnTo>
                  <a:pt x="23963" y="1086"/>
                </a:lnTo>
                <a:lnTo>
                  <a:pt x="24438" y="1494"/>
                </a:lnTo>
                <a:lnTo>
                  <a:pt x="24845" y="2037"/>
                </a:lnTo>
                <a:lnTo>
                  <a:pt x="25184" y="2580"/>
                </a:lnTo>
                <a:lnTo>
                  <a:pt x="25388" y="3191"/>
                </a:lnTo>
                <a:lnTo>
                  <a:pt x="25456" y="3870"/>
                </a:lnTo>
                <a:lnTo>
                  <a:pt x="25456" y="50776"/>
                </a:lnTo>
                <a:lnTo>
                  <a:pt x="25388" y="51454"/>
                </a:lnTo>
                <a:lnTo>
                  <a:pt x="25184" y="52065"/>
                </a:lnTo>
                <a:lnTo>
                  <a:pt x="24845" y="52676"/>
                </a:lnTo>
                <a:lnTo>
                  <a:pt x="24438" y="53151"/>
                </a:lnTo>
                <a:lnTo>
                  <a:pt x="23963" y="53559"/>
                </a:lnTo>
                <a:lnTo>
                  <a:pt x="23419" y="53898"/>
                </a:lnTo>
                <a:lnTo>
                  <a:pt x="22741" y="54102"/>
                </a:lnTo>
                <a:lnTo>
                  <a:pt x="22062" y="54170"/>
                </a:lnTo>
                <a:lnTo>
                  <a:pt x="3938" y="54170"/>
                </a:lnTo>
                <a:lnTo>
                  <a:pt x="3259" y="54102"/>
                </a:lnTo>
                <a:lnTo>
                  <a:pt x="2580" y="53898"/>
                </a:lnTo>
                <a:lnTo>
                  <a:pt x="2037" y="53559"/>
                </a:lnTo>
                <a:lnTo>
                  <a:pt x="1562" y="53151"/>
                </a:lnTo>
                <a:lnTo>
                  <a:pt x="1154" y="52676"/>
                </a:lnTo>
                <a:lnTo>
                  <a:pt x="815" y="52065"/>
                </a:lnTo>
                <a:lnTo>
                  <a:pt x="611" y="51454"/>
                </a:lnTo>
                <a:lnTo>
                  <a:pt x="543" y="50776"/>
                </a:lnTo>
                <a:lnTo>
                  <a:pt x="543" y="3870"/>
                </a:lnTo>
                <a:lnTo>
                  <a:pt x="611" y="3191"/>
                </a:lnTo>
                <a:lnTo>
                  <a:pt x="815" y="2580"/>
                </a:lnTo>
                <a:lnTo>
                  <a:pt x="1154" y="2037"/>
                </a:lnTo>
                <a:lnTo>
                  <a:pt x="1562" y="1494"/>
                </a:lnTo>
                <a:lnTo>
                  <a:pt x="2037" y="1086"/>
                </a:lnTo>
                <a:lnTo>
                  <a:pt x="2580" y="815"/>
                </a:lnTo>
                <a:lnTo>
                  <a:pt x="3259" y="611"/>
                </a:lnTo>
                <a:lnTo>
                  <a:pt x="3938" y="543"/>
                </a:lnTo>
                <a:close/>
                <a:moveTo>
                  <a:pt x="3938" y="0"/>
                </a:moveTo>
                <a:lnTo>
                  <a:pt x="3123" y="68"/>
                </a:lnTo>
                <a:lnTo>
                  <a:pt x="2444" y="272"/>
                </a:lnTo>
                <a:lnTo>
                  <a:pt x="1765" y="611"/>
                </a:lnTo>
                <a:lnTo>
                  <a:pt x="1154" y="1154"/>
                </a:lnTo>
                <a:lnTo>
                  <a:pt x="679" y="1697"/>
                </a:lnTo>
                <a:lnTo>
                  <a:pt x="272" y="2376"/>
                </a:lnTo>
                <a:lnTo>
                  <a:pt x="68" y="3123"/>
                </a:lnTo>
                <a:lnTo>
                  <a:pt x="0" y="3870"/>
                </a:lnTo>
                <a:lnTo>
                  <a:pt x="0" y="50776"/>
                </a:lnTo>
                <a:lnTo>
                  <a:pt x="68" y="51522"/>
                </a:lnTo>
                <a:lnTo>
                  <a:pt x="272" y="52269"/>
                </a:lnTo>
                <a:lnTo>
                  <a:pt x="679" y="52948"/>
                </a:lnTo>
                <a:lnTo>
                  <a:pt x="1154" y="53559"/>
                </a:lnTo>
                <a:lnTo>
                  <a:pt x="1765" y="54034"/>
                </a:lnTo>
                <a:lnTo>
                  <a:pt x="2444" y="54373"/>
                </a:lnTo>
                <a:lnTo>
                  <a:pt x="3123" y="54645"/>
                </a:lnTo>
                <a:lnTo>
                  <a:pt x="3938" y="54713"/>
                </a:lnTo>
                <a:lnTo>
                  <a:pt x="22062" y="54713"/>
                </a:lnTo>
                <a:lnTo>
                  <a:pt x="22876" y="54645"/>
                </a:lnTo>
                <a:lnTo>
                  <a:pt x="23555" y="54373"/>
                </a:lnTo>
                <a:lnTo>
                  <a:pt x="24234" y="54034"/>
                </a:lnTo>
                <a:lnTo>
                  <a:pt x="24845" y="53559"/>
                </a:lnTo>
                <a:lnTo>
                  <a:pt x="25320" y="52948"/>
                </a:lnTo>
                <a:lnTo>
                  <a:pt x="25727" y="52269"/>
                </a:lnTo>
                <a:lnTo>
                  <a:pt x="25931" y="51522"/>
                </a:lnTo>
                <a:lnTo>
                  <a:pt x="25999" y="50776"/>
                </a:lnTo>
                <a:lnTo>
                  <a:pt x="25999" y="3870"/>
                </a:lnTo>
                <a:lnTo>
                  <a:pt x="25931" y="3123"/>
                </a:lnTo>
                <a:lnTo>
                  <a:pt x="25727" y="2376"/>
                </a:lnTo>
                <a:lnTo>
                  <a:pt x="25320" y="1697"/>
                </a:lnTo>
                <a:lnTo>
                  <a:pt x="24845" y="1154"/>
                </a:lnTo>
                <a:lnTo>
                  <a:pt x="24234" y="611"/>
                </a:lnTo>
                <a:lnTo>
                  <a:pt x="23555" y="272"/>
                </a:lnTo>
                <a:lnTo>
                  <a:pt x="22876" y="68"/>
                </a:lnTo>
                <a:lnTo>
                  <a:pt x="22062" y="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1" name="Google Shape;441;p45"/>
          <p:cNvSpPr txBox="1"/>
          <p:nvPr>
            <p:ph idx="1" type="body"/>
          </p:nvPr>
        </p:nvSpPr>
        <p:spPr>
          <a:xfrm>
            <a:off x="457200" y="489800"/>
            <a:ext cx="4101900" cy="416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rPr>
              <a:t>iPHONE PROJECT</a:t>
            </a:r>
            <a:endParaRPr b="1" sz="1200">
              <a:solidFill>
                <a:srgbClr val="FFFFFF"/>
              </a:solidFill>
              <a:latin typeface="Muli"/>
              <a:ea typeface="Muli"/>
              <a:cs typeface="Muli"/>
              <a:sym typeface="Mul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FFFFFF"/>
              </a:solidFill>
              <a:latin typeface="Muli"/>
              <a:ea typeface="Muli"/>
              <a:cs typeface="Muli"/>
              <a:sym typeface="Mul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rPr>
              <a:t>Show and explain your web, app or software projects using these gadget templates.</a:t>
            </a:r>
            <a:endParaRPr sz="2000">
              <a:solidFill>
                <a:srgbClr val="FFFFFF"/>
              </a:solidFill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442" name="Google Shape;442;p45"/>
          <p:cNvSpPr/>
          <p:nvPr/>
        </p:nvSpPr>
        <p:spPr>
          <a:xfrm>
            <a:off x="5578250" y="1010425"/>
            <a:ext cx="1787100" cy="3148200"/>
          </a:xfrm>
          <a:prstGeom prst="rect">
            <a:avLst/>
          </a:prstGeom>
          <a:solidFill>
            <a:srgbClr val="000714">
              <a:alpha val="25380"/>
            </a:srgbClr>
          </a:solidFill>
          <a:ln cap="flat" cmpd="sng" w="19050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rPr>
              <a:t>Place your screenshot here</a:t>
            </a:r>
            <a:endParaRPr sz="1000">
              <a:solidFill>
                <a:srgbClr val="FFFFFF"/>
              </a:solidFill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443" name="Google Shape;443;p45"/>
          <p:cNvSpPr txBox="1"/>
          <p:nvPr>
            <p:ph idx="12" type="sldNum"/>
          </p:nvPr>
        </p:nvSpPr>
        <p:spPr>
          <a:xfrm>
            <a:off x="8529670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00B2FF"/>
        </a:solidFill>
      </p:bgPr>
    </p:bg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46"/>
          <p:cNvSpPr/>
          <p:nvPr/>
        </p:nvSpPr>
        <p:spPr>
          <a:xfrm>
            <a:off x="5092502" y="539950"/>
            <a:ext cx="2879504" cy="4072345"/>
          </a:xfrm>
          <a:custGeom>
            <a:rect b="b" l="l" r="r" t="t"/>
            <a:pathLst>
              <a:path extrusionOk="0" h="86210" w="60958">
                <a:moveTo>
                  <a:pt x="28985" y="3938"/>
                </a:moveTo>
                <a:lnTo>
                  <a:pt x="29189" y="4006"/>
                </a:lnTo>
                <a:lnTo>
                  <a:pt x="29189" y="4141"/>
                </a:lnTo>
                <a:lnTo>
                  <a:pt x="29189" y="4277"/>
                </a:lnTo>
                <a:lnTo>
                  <a:pt x="28985" y="4345"/>
                </a:lnTo>
                <a:lnTo>
                  <a:pt x="28850" y="4277"/>
                </a:lnTo>
                <a:lnTo>
                  <a:pt x="28782" y="4141"/>
                </a:lnTo>
                <a:lnTo>
                  <a:pt x="28850" y="4006"/>
                </a:lnTo>
                <a:lnTo>
                  <a:pt x="28985" y="3938"/>
                </a:lnTo>
                <a:close/>
                <a:moveTo>
                  <a:pt x="30479" y="3734"/>
                </a:moveTo>
                <a:lnTo>
                  <a:pt x="30615" y="3802"/>
                </a:lnTo>
                <a:lnTo>
                  <a:pt x="30750" y="3870"/>
                </a:lnTo>
                <a:lnTo>
                  <a:pt x="30818" y="4006"/>
                </a:lnTo>
                <a:lnTo>
                  <a:pt x="30818" y="4141"/>
                </a:lnTo>
                <a:lnTo>
                  <a:pt x="30818" y="4277"/>
                </a:lnTo>
                <a:lnTo>
                  <a:pt x="30750" y="4345"/>
                </a:lnTo>
                <a:lnTo>
                  <a:pt x="30615" y="4481"/>
                </a:lnTo>
                <a:lnTo>
                  <a:pt x="30343" y="4481"/>
                </a:lnTo>
                <a:lnTo>
                  <a:pt x="30207" y="4345"/>
                </a:lnTo>
                <a:lnTo>
                  <a:pt x="30139" y="4277"/>
                </a:lnTo>
                <a:lnTo>
                  <a:pt x="30139" y="4141"/>
                </a:lnTo>
                <a:lnTo>
                  <a:pt x="30139" y="4006"/>
                </a:lnTo>
                <a:lnTo>
                  <a:pt x="30207" y="3870"/>
                </a:lnTo>
                <a:lnTo>
                  <a:pt x="30343" y="3802"/>
                </a:lnTo>
                <a:lnTo>
                  <a:pt x="30479" y="3734"/>
                </a:lnTo>
                <a:close/>
                <a:moveTo>
                  <a:pt x="56885" y="7943"/>
                </a:moveTo>
                <a:lnTo>
                  <a:pt x="56885" y="78132"/>
                </a:lnTo>
                <a:lnTo>
                  <a:pt x="56817" y="78200"/>
                </a:lnTo>
                <a:lnTo>
                  <a:pt x="4209" y="78200"/>
                </a:lnTo>
                <a:lnTo>
                  <a:pt x="4141" y="78132"/>
                </a:lnTo>
                <a:lnTo>
                  <a:pt x="4141" y="7943"/>
                </a:lnTo>
                <a:close/>
                <a:moveTo>
                  <a:pt x="30479" y="80440"/>
                </a:moveTo>
                <a:lnTo>
                  <a:pt x="30071" y="80508"/>
                </a:lnTo>
                <a:lnTo>
                  <a:pt x="29732" y="80576"/>
                </a:lnTo>
                <a:lnTo>
                  <a:pt x="29461" y="80779"/>
                </a:lnTo>
                <a:lnTo>
                  <a:pt x="29189" y="80983"/>
                </a:lnTo>
                <a:lnTo>
                  <a:pt x="28917" y="81255"/>
                </a:lnTo>
                <a:lnTo>
                  <a:pt x="28782" y="81594"/>
                </a:lnTo>
                <a:lnTo>
                  <a:pt x="28646" y="81933"/>
                </a:lnTo>
                <a:lnTo>
                  <a:pt x="28646" y="82273"/>
                </a:lnTo>
                <a:lnTo>
                  <a:pt x="28646" y="82341"/>
                </a:lnTo>
                <a:lnTo>
                  <a:pt x="28646" y="82680"/>
                </a:lnTo>
                <a:lnTo>
                  <a:pt x="28782" y="83020"/>
                </a:lnTo>
                <a:lnTo>
                  <a:pt x="28985" y="83291"/>
                </a:lnTo>
                <a:lnTo>
                  <a:pt x="29189" y="83563"/>
                </a:lnTo>
                <a:lnTo>
                  <a:pt x="29461" y="83834"/>
                </a:lnTo>
                <a:lnTo>
                  <a:pt x="29800" y="83970"/>
                </a:lnTo>
                <a:lnTo>
                  <a:pt x="30139" y="84106"/>
                </a:lnTo>
                <a:lnTo>
                  <a:pt x="30818" y="84106"/>
                </a:lnTo>
                <a:lnTo>
                  <a:pt x="31158" y="83970"/>
                </a:lnTo>
                <a:lnTo>
                  <a:pt x="31497" y="83766"/>
                </a:lnTo>
                <a:lnTo>
                  <a:pt x="31768" y="83563"/>
                </a:lnTo>
                <a:lnTo>
                  <a:pt x="31972" y="83291"/>
                </a:lnTo>
                <a:lnTo>
                  <a:pt x="32176" y="83020"/>
                </a:lnTo>
                <a:lnTo>
                  <a:pt x="32244" y="82612"/>
                </a:lnTo>
                <a:lnTo>
                  <a:pt x="32312" y="82273"/>
                </a:lnTo>
                <a:lnTo>
                  <a:pt x="32244" y="81933"/>
                </a:lnTo>
                <a:lnTo>
                  <a:pt x="32176" y="81594"/>
                </a:lnTo>
                <a:lnTo>
                  <a:pt x="31972" y="81255"/>
                </a:lnTo>
                <a:lnTo>
                  <a:pt x="31768" y="80983"/>
                </a:lnTo>
                <a:lnTo>
                  <a:pt x="31497" y="80779"/>
                </a:lnTo>
                <a:lnTo>
                  <a:pt x="31158" y="80576"/>
                </a:lnTo>
                <a:lnTo>
                  <a:pt x="30818" y="80508"/>
                </a:lnTo>
                <a:lnTo>
                  <a:pt x="30479" y="80440"/>
                </a:lnTo>
                <a:close/>
                <a:moveTo>
                  <a:pt x="30886" y="80304"/>
                </a:moveTo>
                <a:lnTo>
                  <a:pt x="31225" y="80440"/>
                </a:lnTo>
                <a:lnTo>
                  <a:pt x="31565" y="80644"/>
                </a:lnTo>
                <a:lnTo>
                  <a:pt x="31904" y="80847"/>
                </a:lnTo>
                <a:lnTo>
                  <a:pt x="32108" y="81187"/>
                </a:lnTo>
                <a:lnTo>
                  <a:pt x="32312" y="81526"/>
                </a:lnTo>
                <a:lnTo>
                  <a:pt x="32447" y="81866"/>
                </a:lnTo>
                <a:lnTo>
                  <a:pt x="32447" y="82273"/>
                </a:lnTo>
                <a:lnTo>
                  <a:pt x="32447" y="82680"/>
                </a:lnTo>
                <a:lnTo>
                  <a:pt x="32312" y="83020"/>
                </a:lnTo>
                <a:lnTo>
                  <a:pt x="32108" y="83359"/>
                </a:lnTo>
                <a:lnTo>
                  <a:pt x="31904" y="83698"/>
                </a:lnTo>
                <a:lnTo>
                  <a:pt x="31565" y="83902"/>
                </a:lnTo>
                <a:lnTo>
                  <a:pt x="31225" y="84106"/>
                </a:lnTo>
                <a:lnTo>
                  <a:pt x="30886" y="84241"/>
                </a:lnTo>
                <a:lnTo>
                  <a:pt x="30479" y="84309"/>
                </a:lnTo>
                <a:lnTo>
                  <a:pt x="30071" y="84241"/>
                </a:lnTo>
                <a:lnTo>
                  <a:pt x="29732" y="84106"/>
                </a:lnTo>
                <a:lnTo>
                  <a:pt x="29393" y="83970"/>
                </a:lnTo>
                <a:lnTo>
                  <a:pt x="29053" y="83698"/>
                </a:lnTo>
                <a:lnTo>
                  <a:pt x="28850" y="83427"/>
                </a:lnTo>
                <a:lnTo>
                  <a:pt x="28646" y="83087"/>
                </a:lnTo>
                <a:lnTo>
                  <a:pt x="28510" y="82748"/>
                </a:lnTo>
                <a:lnTo>
                  <a:pt x="28442" y="82341"/>
                </a:lnTo>
                <a:lnTo>
                  <a:pt x="28442" y="82273"/>
                </a:lnTo>
                <a:lnTo>
                  <a:pt x="28510" y="81866"/>
                </a:lnTo>
                <a:lnTo>
                  <a:pt x="28646" y="81526"/>
                </a:lnTo>
                <a:lnTo>
                  <a:pt x="28782" y="81187"/>
                </a:lnTo>
                <a:lnTo>
                  <a:pt x="29053" y="80847"/>
                </a:lnTo>
                <a:lnTo>
                  <a:pt x="29325" y="80644"/>
                </a:lnTo>
                <a:lnTo>
                  <a:pt x="29664" y="80440"/>
                </a:lnTo>
                <a:lnTo>
                  <a:pt x="30071" y="80304"/>
                </a:lnTo>
                <a:close/>
                <a:moveTo>
                  <a:pt x="3530" y="815"/>
                </a:moveTo>
                <a:lnTo>
                  <a:pt x="2987" y="883"/>
                </a:lnTo>
                <a:lnTo>
                  <a:pt x="2512" y="1019"/>
                </a:lnTo>
                <a:lnTo>
                  <a:pt x="2036" y="1290"/>
                </a:lnTo>
                <a:lnTo>
                  <a:pt x="1629" y="1630"/>
                </a:lnTo>
                <a:lnTo>
                  <a:pt x="1290" y="2037"/>
                </a:lnTo>
                <a:lnTo>
                  <a:pt x="1086" y="2512"/>
                </a:lnTo>
                <a:lnTo>
                  <a:pt x="950" y="2987"/>
                </a:lnTo>
                <a:lnTo>
                  <a:pt x="882" y="3530"/>
                </a:lnTo>
                <a:lnTo>
                  <a:pt x="882" y="82612"/>
                </a:lnTo>
                <a:lnTo>
                  <a:pt x="950" y="83155"/>
                </a:lnTo>
                <a:lnTo>
                  <a:pt x="1086" y="83698"/>
                </a:lnTo>
                <a:lnTo>
                  <a:pt x="1358" y="84174"/>
                </a:lnTo>
                <a:lnTo>
                  <a:pt x="1765" y="84581"/>
                </a:lnTo>
                <a:lnTo>
                  <a:pt x="2172" y="84852"/>
                </a:lnTo>
                <a:lnTo>
                  <a:pt x="2715" y="85124"/>
                </a:lnTo>
                <a:lnTo>
                  <a:pt x="3258" y="85260"/>
                </a:lnTo>
                <a:lnTo>
                  <a:pt x="3869" y="85328"/>
                </a:lnTo>
                <a:lnTo>
                  <a:pt x="57156" y="85328"/>
                </a:lnTo>
                <a:lnTo>
                  <a:pt x="57767" y="85260"/>
                </a:lnTo>
                <a:lnTo>
                  <a:pt x="58310" y="85124"/>
                </a:lnTo>
                <a:lnTo>
                  <a:pt x="58785" y="84852"/>
                </a:lnTo>
                <a:lnTo>
                  <a:pt x="59260" y="84513"/>
                </a:lnTo>
                <a:lnTo>
                  <a:pt x="59600" y="84106"/>
                </a:lnTo>
                <a:lnTo>
                  <a:pt x="59871" y="83631"/>
                </a:lnTo>
                <a:lnTo>
                  <a:pt x="60075" y="83087"/>
                </a:lnTo>
                <a:lnTo>
                  <a:pt x="60143" y="82477"/>
                </a:lnTo>
                <a:lnTo>
                  <a:pt x="60143" y="3530"/>
                </a:lnTo>
                <a:lnTo>
                  <a:pt x="60075" y="2987"/>
                </a:lnTo>
                <a:lnTo>
                  <a:pt x="59939" y="2512"/>
                </a:lnTo>
                <a:lnTo>
                  <a:pt x="59668" y="2037"/>
                </a:lnTo>
                <a:lnTo>
                  <a:pt x="59328" y="1630"/>
                </a:lnTo>
                <a:lnTo>
                  <a:pt x="58921" y="1290"/>
                </a:lnTo>
                <a:lnTo>
                  <a:pt x="58446" y="1019"/>
                </a:lnTo>
                <a:lnTo>
                  <a:pt x="57903" y="883"/>
                </a:lnTo>
                <a:lnTo>
                  <a:pt x="57360" y="815"/>
                </a:lnTo>
                <a:close/>
                <a:moveTo>
                  <a:pt x="57971" y="679"/>
                </a:moveTo>
                <a:lnTo>
                  <a:pt x="58514" y="883"/>
                </a:lnTo>
                <a:lnTo>
                  <a:pt x="58989" y="1155"/>
                </a:lnTo>
                <a:lnTo>
                  <a:pt x="59464" y="1494"/>
                </a:lnTo>
                <a:lnTo>
                  <a:pt x="59804" y="1901"/>
                </a:lnTo>
                <a:lnTo>
                  <a:pt x="60075" y="2444"/>
                </a:lnTo>
                <a:lnTo>
                  <a:pt x="60211" y="2987"/>
                </a:lnTo>
                <a:lnTo>
                  <a:pt x="60279" y="3530"/>
                </a:lnTo>
                <a:lnTo>
                  <a:pt x="60279" y="82477"/>
                </a:lnTo>
                <a:lnTo>
                  <a:pt x="60211" y="83087"/>
                </a:lnTo>
                <a:lnTo>
                  <a:pt x="60075" y="83698"/>
                </a:lnTo>
                <a:lnTo>
                  <a:pt x="59736" y="84174"/>
                </a:lnTo>
                <a:lnTo>
                  <a:pt x="59396" y="84649"/>
                </a:lnTo>
                <a:lnTo>
                  <a:pt x="58921" y="84988"/>
                </a:lnTo>
                <a:lnTo>
                  <a:pt x="58378" y="85260"/>
                </a:lnTo>
                <a:lnTo>
                  <a:pt x="57767" y="85463"/>
                </a:lnTo>
                <a:lnTo>
                  <a:pt x="57156" y="85531"/>
                </a:lnTo>
                <a:lnTo>
                  <a:pt x="3869" y="85531"/>
                </a:lnTo>
                <a:lnTo>
                  <a:pt x="3190" y="85463"/>
                </a:lnTo>
                <a:lnTo>
                  <a:pt x="2647" y="85260"/>
                </a:lnTo>
                <a:lnTo>
                  <a:pt x="2104" y="84988"/>
                </a:lnTo>
                <a:lnTo>
                  <a:pt x="1629" y="84649"/>
                </a:lnTo>
                <a:lnTo>
                  <a:pt x="1222" y="84241"/>
                </a:lnTo>
                <a:lnTo>
                  <a:pt x="950" y="83766"/>
                </a:lnTo>
                <a:lnTo>
                  <a:pt x="747" y="83223"/>
                </a:lnTo>
                <a:lnTo>
                  <a:pt x="679" y="82612"/>
                </a:lnTo>
                <a:lnTo>
                  <a:pt x="679" y="3530"/>
                </a:lnTo>
                <a:lnTo>
                  <a:pt x="747" y="2987"/>
                </a:lnTo>
                <a:lnTo>
                  <a:pt x="950" y="2444"/>
                </a:lnTo>
                <a:lnTo>
                  <a:pt x="1154" y="1901"/>
                </a:lnTo>
                <a:lnTo>
                  <a:pt x="1561" y="1494"/>
                </a:lnTo>
                <a:lnTo>
                  <a:pt x="1969" y="1155"/>
                </a:lnTo>
                <a:lnTo>
                  <a:pt x="2444" y="883"/>
                </a:lnTo>
                <a:lnTo>
                  <a:pt x="2987" y="679"/>
                </a:lnTo>
                <a:close/>
                <a:moveTo>
                  <a:pt x="3530" y="1"/>
                </a:moveTo>
                <a:lnTo>
                  <a:pt x="2851" y="68"/>
                </a:lnTo>
                <a:lnTo>
                  <a:pt x="2172" y="204"/>
                </a:lnTo>
                <a:lnTo>
                  <a:pt x="1561" y="544"/>
                </a:lnTo>
                <a:lnTo>
                  <a:pt x="1018" y="1019"/>
                </a:lnTo>
                <a:lnTo>
                  <a:pt x="611" y="1562"/>
                </a:lnTo>
                <a:lnTo>
                  <a:pt x="272" y="2173"/>
                </a:lnTo>
                <a:lnTo>
                  <a:pt x="68" y="2852"/>
                </a:lnTo>
                <a:lnTo>
                  <a:pt x="0" y="3530"/>
                </a:lnTo>
                <a:lnTo>
                  <a:pt x="0" y="82612"/>
                </a:lnTo>
                <a:lnTo>
                  <a:pt x="68" y="83359"/>
                </a:lnTo>
                <a:lnTo>
                  <a:pt x="339" y="84038"/>
                </a:lnTo>
                <a:lnTo>
                  <a:pt x="679" y="84649"/>
                </a:lnTo>
                <a:lnTo>
                  <a:pt x="1154" y="85124"/>
                </a:lnTo>
                <a:lnTo>
                  <a:pt x="1697" y="85599"/>
                </a:lnTo>
                <a:lnTo>
                  <a:pt x="2376" y="85938"/>
                </a:lnTo>
                <a:lnTo>
                  <a:pt x="3055" y="86142"/>
                </a:lnTo>
                <a:lnTo>
                  <a:pt x="3869" y="86210"/>
                </a:lnTo>
                <a:lnTo>
                  <a:pt x="57156" y="86210"/>
                </a:lnTo>
                <a:lnTo>
                  <a:pt x="57903" y="86142"/>
                </a:lnTo>
                <a:lnTo>
                  <a:pt x="58582" y="85938"/>
                </a:lnTo>
                <a:lnTo>
                  <a:pt x="59260" y="85599"/>
                </a:lnTo>
                <a:lnTo>
                  <a:pt x="59804" y="85124"/>
                </a:lnTo>
                <a:lnTo>
                  <a:pt x="60347" y="84581"/>
                </a:lnTo>
                <a:lnTo>
                  <a:pt x="60686" y="83970"/>
                </a:lnTo>
                <a:lnTo>
                  <a:pt x="60890" y="83223"/>
                </a:lnTo>
                <a:lnTo>
                  <a:pt x="60957" y="82477"/>
                </a:lnTo>
                <a:lnTo>
                  <a:pt x="60957" y="3530"/>
                </a:lnTo>
                <a:lnTo>
                  <a:pt x="60890" y="2852"/>
                </a:lnTo>
                <a:lnTo>
                  <a:pt x="60686" y="2173"/>
                </a:lnTo>
                <a:lnTo>
                  <a:pt x="60347" y="1562"/>
                </a:lnTo>
                <a:lnTo>
                  <a:pt x="59939" y="1019"/>
                </a:lnTo>
                <a:lnTo>
                  <a:pt x="59396" y="544"/>
                </a:lnTo>
                <a:lnTo>
                  <a:pt x="58785" y="204"/>
                </a:lnTo>
                <a:lnTo>
                  <a:pt x="58106" y="68"/>
                </a:lnTo>
                <a:lnTo>
                  <a:pt x="57360" y="1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9" name="Google Shape;449;p46"/>
          <p:cNvSpPr txBox="1"/>
          <p:nvPr>
            <p:ph idx="1" type="body"/>
          </p:nvPr>
        </p:nvSpPr>
        <p:spPr>
          <a:xfrm>
            <a:off x="457200" y="489800"/>
            <a:ext cx="4101900" cy="416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rPr>
              <a:t>TABLET PROJECT</a:t>
            </a:r>
            <a:endParaRPr b="1" sz="1200">
              <a:solidFill>
                <a:srgbClr val="FFFFFF"/>
              </a:solidFill>
              <a:latin typeface="Muli"/>
              <a:ea typeface="Muli"/>
              <a:cs typeface="Muli"/>
              <a:sym typeface="Mul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FFFFFF"/>
              </a:solidFill>
              <a:latin typeface="Muli"/>
              <a:ea typeface="Muli"/>
              <a:cs typeface="Muli"/>
              <a:sym typeface="Mul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rPr>
              <a:t>Show and explain your web, app or software projects using these gadget templates.</a:t>
            </a:r>
            <a:endParaRPr sz="2000">
              <a:solidFill>
                <a:srgbClr val="FFFFFF"/>
              </a:solidFill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450" name="Google Shape;450;p46"/>
          <p:cNvSpPr/>
          <p:nvPr/>
        </p:nvSpPr>
        <p:spPr>
          <a:xfrm>
            <a:off x="5281800" y="910225"/>
            <a:ext cx="2488500" cy="3331800"/>
          </a:xfrm>
          <a:prstGeom prst="rect">
            <a:avLst/>
          </a:prstGeom>
          <a:solidFill>
            <a:srgbClr val="000714">
              <a:alpha val="25380"/>
            </a:srgbClr>
          </a:solidFill>
          <a:ln cap="flat" cmpd="sng" w="19050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rPr>
              <a:t>Place your screenshot here</a:t>
            </a:r>
            <a:endParaRPr sz="1000">
              <a:solidFill>
                <a:srgbClr val="FFFFFF"/>
              </a:solidFill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451" name="Google Shape;451;p46"/>
          <p:cNvSpPr txBox="1"/>
          <p:nvPr>
            <p:ph idx="12" type="sldNum"/>
          </p:nvPr>
        </p:nvSpPr>
        <p:spPr>
          <a:xfrm>
            <a:off x="8529670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00B2FF"/>
        </a:solidFill>
      </p:bgPr>
    </p:bg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47"/>
          <p:cNvSpPr/>
          <p:nvPr/>
        </p:nvSpPr>
        <p:spPr>
          <a:xfrm>
            <a:off x="3659850" y="720076"/>
            <a:ext cx="4761292" cy="3706720"/>
          </a:xfrm>
          <a:custGeom>
            <a:rect b="b" l="l" r="r" t="t"/>
            <a:pathLst>
              <a:path extrusionOk="0" h="111665" w="143434">
                <a:moveTo>
                  <a:pt x="71751" y="2308"/>
                </a:moveTo>
                <a:lnTo>
                  <a:pt x="71887" y="2376"/>
                </a:lnTo>
                <a:lnTo>
                  <a:pt x="72091" y="2444"/>
                </a:lnTo>
                <a:lnTo>
                  <a:pt x="72159" y="2647"/>
                </a:lnTo>
                <a:lnTo>
                  <a:pt x="72226" y="2783"/>
                </a:lnTo>
                <a:lnTo>
                  <a:pt x="72159" y="2987"/>
                </a:lnTo>
                <a:lnTo>
                  <a:pt x="72091" y="3190"/>
                </a:lnTo>
                <a:lnTo>
                  <a:pt x="71887" y="3258"/>
                </a:lnTo>
                <a:lnTo>
                  <a:pt x="71751" y="3326"/>
                </a:lnTo>
                <a:lnTo>
                  <a:pt x="71548" y="3258"/>
                </a:lnTo>
                <a:lnTo>
                  <a:pt x="71344" y="3190"/>
                </a:lnTo>
                <a:lnTo>
                  <a:pt x="71276" y="2987"/>
                </a:lnTo>
                <a:lnTo>
                  <a:pt x="71208" y="2783"/>
                </a:lnTo>
                <a:lnTo>
                  <a:pt x="71276" y="2647"/>
                </a:lnTo>
                <a:lnTo>
                  <a:pt x="71344" y="2444"/>
                </a:lnTo>
                <a:lnTo>
                  <a:pt x="71548" y="2376"/>
                </a:lnTo>
                <a:lnTo>
                  <a:pt x="71751" y="2308"/>
                </a:lnTo>
                <a:close/>
                <a:moveTo>
                  <a:pt x="137528" y="5906"/>
                </a:moveTo>
                <a:lnTo>
                  <a:pt x="137596" y="5974"/>
                </a:lnTo>
                <a:lnTo>
                  <a:pt x="137596" y="89604"/>
                </a:lnTo>
                <a:lnTo>
                  <a:pt x="5906" y="89604"/>
                </a:lnTo>
                <a:lnTo>
                  <a:pt x="5906" y="5974"/>
                </a:lnTo>
                <a:lnTo>
                  <a:pt x="5906" y="5906"/>
                </a:lnTo>
                <a:close/>
                <a:moveTo>
                  <a:pt x="3530" y="0"/>
                </a:moveTo>
                <a:lnTo>
                  <a:pt x="3191" y="68"/>
                </a:lnTo>
                <a:lnTo>
                  <a:pt x="2444" y="339"/>
                </a:lnTo>
                <a:lnTo>
                  <a:pt x="1766" y="679"/>
                </a:lnTo>
                <a:lnTo>
                  <a:pt x="1155" y="1154"/>
                </a:lnTo>
                <a:lnTo>
                  <a:pt x="679" y="1765"/>
                </a:lnTo>
                <a:lnTo>
                  <a:pt x="272" y="2444"/>
                </a:lnTo>
                <a:lnTo>
                  <a:pt x="69" y="3190"/>
                </a:lnTo>
                <a:lnTo>
                  <a:pt x="1" y="3598"/>
                </a:lnTo>
                <a:lnTo>
                  <a:pt x="1" y="4005"/>
                </a:lnTo>
                <a:lnTo>
                  <a:pt x="1" y="91572"/>
                </a:lnTo>
                <a:lnTo>
                  <a:pt x="1" y="91979"/>
                </a:lnTo>
                <a:lnTo>
                  <a:pt x="69" y="92319"/>
                </a:lnTo>
                <a:lnTo>
                  <a:pt x="272" y="93065"/>
                </a:lnTo>
                <a:lnTo>
                  <a:pt x="679" y="93744"/>
                </a:lnTo>
                <a:lnTo>
                  <a:pt x="1155" y="94355"/>
                </a:lnTo>
                <a:lnTo>
                  <a:pt x="1766" y="94830"/>
                </a:lnTo>
                <a:lnTo>
                  <a:pt x="2444" y="95238"/>
                </a:lnTo>
                <a:lnTo>
                  <a:pt x="3191" y="95441"/>
                </a:lnTo>
                <a:lnTo>
                  <a:pt x="3530" y="95509"/>
                </a:lnTo>
                <a:lnTo>
                  <a:pt x="139904" y="95509"/>
                </a:lnTo>
                <a:lnTo>
                  <a:pt x="140311" y="95441"/>
                </a:lnTo>
                <a:lnTo>
                  <a:pt x="141058" y="95238"/>
                </a:lnTo>
                <a:lnTo>
                  <a:pt x="141737" y="94830"/>
                </a:lnTo>
                <a:lnTo>
                  <a:pt x="142280" y="94355"/>
                </a:lnTo>
                <a:lnTo>
                  <a:pt x="142755" y="93744"/>
                </a:lnTo>
                <a:lnTo>
                  <a:pt x="143162" y="93065"/>
                </a:lnTo>
                <a:lnTo>
                  <a:pt x="143366" y="92319"/>
                </a:lnTo>
                <a:lnTo>
                  <a:pt x="143434" y="91979"/>
                </a:lnTo>
                <a:lnTo>
                  <a:pt x="143434" y="91572"/>
                </a:lnTo>
                <a:lnTo>
                  <a:pt x="143434" y="4005"/>
                </a:lnTo>
                <a:lnTo>
                  <a:pt x="143434" y="3598"/>
                </a:lnTo>
                <a:lnTo>
                  <a:pt x="143366" y="3190"/>
                </a:lnTo>
                <a:lnTo>
                  <a:pt x="143162" y="2444"/>
                </a:lnTo>
                <a:lnTo>
                  <a:pt x="142755" y="1765"/>
                </a:lnTo>
                <a:lnTo>
                  <a:pt x="142280" y="1154"/>
                </a:lnTo>
                <a:lnTo>
                  <a:pt x="141737" y="679"/>
                </a:lnTo>
                <a:lnTo>
                  <a:pt x="141058" y="339"/>
                </a:lnTo>
                <a:lnTo>
                  <a:pt x="140311" y="68"/>
                </a:lnTo>
                <a:lnTo>
                  <a:pt x="139904" y="0"/>
                </a:lnTo>
                <a:close/>
                <a:moveTo>
                  <a:pt x="55324" y="95713"/>
                </a:moveTo>
                <a:lnTo>
                  <a:pt x="55052" y="98971"/>
                </a:lnTo>
                <a:lnTo>
                  <a:pt x="54713" y="102297"/>
                </a:lnTo>
                <a:lnTo>
                  <a:pt x="54374" y="105284"/>
                </a:lnTo>
                <a:lnTo>
                  <a:pt x="53966" y="107388"/>
                </a:lnTo>
                <a:lnTo>
                  <a:pt x="53763" y="108203"/>
                </a:lnTo>
                <a:lnTo>
                  <a:pt x="53627" y="108746"/>
                </a:lnTo>
                <a:lnTo>
                  <a:pt x="53423" y="109153"/>
                </a:lnTo>
                <a:lnTo>
                  <a:pt x="53220" y="109357"/>
                </a:lnTo>
                <a:lnTo>
                  <a:pt x="52677" y="109493"/>
                </a:lnTo>
                <a:lnTo>
                  <a:pt x="51794" y="109696"/>
                </a:lnTo>
                <a:lnTo>
                  <a:pt x="49690" y="110036"/>
                </a:lnTo>
                <a:lnTo>
                  <a:pt x="48061" y="110307"/>
                </a:lnTo>
                <a:lnTo>
                  <a:pt x="47450" y="110443"/>
                </a:lnTo>
                <a:lnTo>
                  <a:pt x="47110" y="110511"/>
                </a:lnTo>
                <a:lnTo>
                  <a:pt x="47042" y="110579"/>
                </a:lnTo>
                <a:lnTo>
                  <a:pt x="47042" y="110783"/>
                </a:lnTo>
                <a:lnTo>
                  <a:pt x="47110" y="110850"/>
                </a:lnTo>
                <a:lnTo>
                  <a:pt x="47585" y="110918"/>
                </a:lnTo>
                <a:lnTo>
                  <a:pt x="48400" y="110986"/>
                </a:lnTo>
                <a:lnTo>
                  <a:pt x="51387" y="111054"/>
                </a:lnTo>
                <a:lnTo>
                  <a:pt x="56071" y="111122"/>
                </a:lnTo>
                <a:lnTo>
                  <a:pt x="87092" y="111122"/>
                </a:lnTo>
                <a:lnTo>
                  <a:pt x="91708" y="111054"/>
                </a:lnTo>
                <a:lnTo>
                  <a:pt x="94695" y="110986"/>
                </a:lnTo>
                <a:lnTo>
                  <a:pt x="95578" y="110918"/>
                </a:lnTo>
                <a:lnTo>
                  <a:pt x="96053" y="110850"/>
                </a:lnTo>
                <a:lnTo>
                  <a:pt x="96121" y="110783"/>
                </a:lnTo>
                <a:lnTo>
                  <a:pt x="96121" y="110579"/>
                </a:lnTo>
                <a:lnTo>
                  <a:pt x="96053" y="110511"/>
                </a:lnTo>
                <a:lnTo>
                  <a:pt x="95713" y="110443"/>
                </a:lnTo>
                <a:lnTo>
                  <a:pt x="95102" y="110307"/>
                </a:lnTo>
                <a:lnTo>
                  <a:pt x="93473" y="110036"/>
                </a:lnTo>
                <a:lnTo>
                  <a:pt x="91369" y="109696"/>
                </a:lnTo>
                <a:lnTo>
                  <a:pt x="90487" y="109493"/>
                </a:lnTo>
                <a:lnTo>
                  <a:pt x="89943" y="109357"/>
                </a:lnTo>
                <a:lnTo>
                  <a:pt x="89740" y="109153"/>
                </a:lnTo>
                <a:lnTo>
                  <a:pt x="89536" y="108746"/>
                </a:lnTo>
                <a:lnTo>
                  <a:pt x="89333" y="108203"/>
                </a:lnTo>
                <a:lnTo>
                  <a:pt x="89197" y="107388"/>
                </a:lnTo>
                <a:lnTo>
                  <a:pt x="88789" y="105284"/>
                </a:lnTo>
                <a:lnTo>
                  <a:pt x="88382" y="102297"/>
                </a:lnTo>
                <a:lnTo>
                  <a:pt x="88043" y="98971"/>
                </a:lnTo>
                <a:lnTo>
                  <a:pt x="87839" y="95713"/>
                </a:lnTo>
                <a:close/>
                <a:moveTo>
                  <a:pt x="47450" y="111054"/>
                </a:moveTo>
                <a:lnTo>
                  <a:pt x="47450" y="111122"/>
                </a:lnTo>
                <a:lnTo>
                  <a:pt x="47450" y="111393"/>
                </a:lnTo>
                <a:lnTo>
                  <a:pt x="47518" y="111461"/>
                </a:lnTo>
                <a:lnTo>
                  <a:pt x="48807" y="111529"/>
                </a:lnTo>
                <a:lnTo>
                  <a:pt x="52473" y="111597"/>
                </a:lnTo>
                <a:lnTo>
                  <a:pt x="62384" y="111665"/>
                </a:lnTo>
                <a:lnTo>
                  <a:pt x="80779" y="111665"/>
                </a:lnTo>
                <a:lnTo>
                  <a:pt x="90622" y="111597"/>
                </a:lnTo>
                <a:lnTo>
                  <a:pt x="94356" y="111529"/>
                </a:lnTo>
                <a:lnTo>
                  <a:pt x="95646" y="111461"/>
                </a:lnTo>
                <a:lnTo>
                  <a:pt x="95713" y="111393"/>
                </a:lnTo>
                <a:lnTo>
                  <a:pt x="95713" y="111122"/>
                </a:lnTo>
                <a:lnTo>
                  <a:pt x="95646" y="111054"/>
                </a:lnTo>
                <a:lnTo>
                  <a:pt x="94084" y="111122"/>
                </a:lnTo>
                <a:lnTo>
                  <a:pt x="91233" y="111190"/>
                </a:lnTo>
                <a:lnTo>
                  <a:pt x="80847" y="111258"/>
                </a:lnTo>
                <a:lnTo>
                  <a:pt x="62316" y="111258"/>
                </a:lnTo>
                <a:lnTo>
                  <a:pt x="51930" y="111190"/>
                </a:lnTo>
                <a:lnTo>
                  <a:pt x="49079" y="111122"/>
                </a:lnTo>
                <a:lnTo>
                  <a:pt x="47518" y="111054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7" name="Google Shape;457;p47"/>
          <p:cNvSpPr txBox="1"/>
          <p:nvPr>
            <p:ph idx="1" type="body"/>
          </p:nvPr>
        </p:nvSpPr>
        <p:spPr>
          <a:xfrm>
            <a:off x="457200" y="489800"/>
            <a:ext cx="2749500" cy="416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rPr>
              <a:t>DESKTOP PROJECT</a:t>
            </a:r>
            <a:endParaRPr b="1" sz="1200">
              <a:solidFill>
                <a:srgbClr val="FFFFFF"/>
              </a:solidFill>
              <a:latin typeface="Muli"/>
              <a:ea typeface="Muli"/>
              <a:cs typeface="Muli"/>
              <a:sym typeface="Mul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FFFFFF"/>
              </a:solidFill>
              <a:latin typeface="Muli"/>
              <a:ea typeface="Muli"/>
              <a:cs typeface="Muli"/>
              <a:sym typeface="Mul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rPr>
              <a:t>Show and explain your web, app or software projects using these gadget templates.</a:t>
            </a:r>
            <a:endParaRPr sz="2000">
              <a:solidFill>
                <a:srgbClr val="FFFFFF"/>
              </a:solidFill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458" name="Google Shape;458;p47"/>
          <p:cNvSpPr/>
          <p:nvPr/>
        </p:nvSpPr>
        <p:spPr>
          <a:xfrm>
            <a:off x="3849675" y="926925"/>
            <a:ext cx="4369500" cy="2772300"/>
          </a:xfrm>
          <a:prstGeom prst="rect">
            <a:avLst/>
          </a:prstGeom>
          <a:solidFill>
            <a:srgbClr val="000714">
              <a:alpha val="25380"/>
            </a:srgbClr>
          </a:solidFill>
          <a:ln cap="flat" cmpd="sng" w="19050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rPr>
              <a:t>Place your screenshot here</a:t>
            </a:r>
            <a:endParaRPr sz="1000">
              <a:solidFill>
                <a:srgbClr val="FFFFFF"/>
              </a:solidFill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459" name="Google Shape;459;p47"/>
          <p:cNvSpPr txBox="1"/>
          <p:nvPr>
            <p:ph idx="12" type="sldNum"/>
          </p:nvPr>
        </p:nvSpPr>
        <p:spPr>
          <a:xfrm>
            <a:off x="8529670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63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48"/>
          <p:cNvSpPr/>
          <p:nvPr/>
        </p:nvSpPr>
        <p:spPr>
          <a:xfrm>
            <a:off x="0" y="0"/>
            <a:ext cx="9144000" cy="5169000"/>
          </a:xfrm>
          <a:prstGeom prst="rect">
            <a:avLst/>
          </a:prstGeom>
          <a:solidFill>
            <a:srgbClr val="FFFFFF">
              <a:alpha val="2654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5" name="Google Shape;465;p48"/>
          <p:cNvSpPr txBox="1"/>
          <p:nvPr>
            <p:ph idx="4294967295" type="ctrTitle"/>
          </p:nvPr>
        </p:nvSpPr>
        <p:spPr>
          <a:xfrm>
            <a:off x="685800" y="1583342"/>
            <a:ext cx="77724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rgbClr val="00B2FF"/>
                </a:solidFill>
              </a:rPr>
              <a:t>Thanks!</a:t>
            </a:r>
            <a:endParaRPr sz="9600">
              <a:solidFill>
                <a:srgbClr val="00B2FF"/>
              </a:solidFill>
            </a:endParaRPr>
          </a:p>
        </p:txBody>
      </p:sp>
      <p:sp>
        <p:nvSpPr>
          <p:cNvPr id="466" name="Google Shape;466;p48"/>
          <p:cNvSpPr txBox="1"/>
          <p:nvPr>
            <p:ph idx="1" type="subTitle"/>
          </p:nvPr>
        </p:nvSpPr>
        <p:spPr>
          <a:xfrm>
            <a:off x="876825" y="2688925"/>
            <a:ext cx="4334100" cy="2444700"/>
          </a:xfrm>
          <a:prstGeom prst="rect">
            <a:avLst/>
          </a:prstGeom>
          <a:solidFill>
            <a:srgbClr val="00B2FF">
              <a:alpha val="73330"/>
            </a:srgbClr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rPr>
              <a:t>Any questions?</a:t>
            </a:r>
            <a:endParaRPr b="1" sz="2400">
              <a:solidFill>
                <a:srgbClr val="FFFFFF"/>
              </a:solidFill>
              <a:latin typeface="Muli"/>
              <a:ea typeface="Muli"/>
              <a:cs typeface="Muli"/>
              <a:sym typeface="Mul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Muli"/>
              <a:ea typeface="Muli"/>
              <a:cs typeface="Muli"/>
              <a:sym typeface="Mul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rPr>
              <a:t>You can find me at:</a:t>
            </a:r>
            <a:endParaRPr>
              <a:solidFill>
                <a:srgbClr val="FFFFFF"/>
              </a:solidFill>
              <a:latin typeface="Muli"/>
              <a:ea typeface="Muli"/>
              <a:cs typeface="Muli"/>
              <a:sym typeface="Mul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rPr>
              <a:t>@username</a:t>
            </a:r>
            <a:endParaRPr>
              <a:solidFill>
                <a:srgbClr val="FFFFFF"/>
              </a:solidFill>
              <a:latin typeface="Muli"/>
              <a:ea typeface="Muli"/>
              <a:cs typeface="Muli"/>
              <a:sym typeface="Mul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rPr>
              <a:t>user@mail.me</a:t>
            </a:r>
            <a:endParaRPr>
              <a:solidFill>
                <a:srgbClr val="FFFFFF"/>
              </a:solidFill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467" name="Google Shape;467;p48"/>
          <p:cNvSpPr txBox="1"/>
          <p:nvPr>
            <p:ph idx="12" type="sldNum"/>
          </p:nvPr>
        </p:nvSpPr>
        <p:spPr>
          <a:xfrm>
            <a:off x="8529670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7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49"/>
          <p:cNvSpPr txBox="1"/>
          <p:nvPr>
            <p:ph type="title"/>
          </p:nvPr>
        </p:nvSpPr>
        <p:spPr>
          <a:xfrm>
            <a:off x="2902775" y="302375"/>
            <a:ext cx="5718600" cy="50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473" name="Google Shape;473;p49"/>
          <p:cNvSpPr txBox="1"/>
          <p:nvPr>
            <p:ph idx="1" type="body"/>
          </p:nvPr>
        </p:nvSpPr>
        <p:spPr>
          <a:xfrm>
            <a:off x="2902950" y="1509475"/>
            <a:ext cx="5718600" cy="312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Special thanks to all the people who made and released these awesome resources for free: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➜"/>
            </a:pPr>
            <a:r>
              <a:rPr lang="en" sz="1800"/>
              <a:t>Presentation template by </a:t>
            </a:r>
            <a:r>
              <a:rPr lang="en" sz="1800" u="sng">
                <a:hlinkClick r:id="rId4"/>
              </a:rPr>
              <a:t>SlidesCarnival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➜"/>
            </a:pPr>
            <a:r>
              <a:rPr lang="en" sz="1800">
                <a:solidFill>
                  <a:schemeClr val="lt1"/>
                </a:solidFill>
              </a:rPr>
              <a:t>Photographs by </a:t>
            </a:r>
            <a:r>
              <a:rPr lang="en" sz="1800" u="sng">
                <a:solidFill>
                  <a:schemeClr val="lt1"/>
                </a:solidFill>
                <a:hlinkClick r:id="rId5"/>
              </a:rPr>
              <a:t>Death to the Stock Photo</a:t>
            </a:r>
            <a:r>
              <a:rPr lang="en" sz="1800">
                <a:solidFill>
                  <a:schemeClr val="lt1"/>
                </a:solidFill>
              </a:rPr>
              <a:t> (</a:t>
            </a:r>
            <a:r>
              <a:rPr lang="en" sz="1800" u="sng">
                <a:solidFill>
                  <a:schemeClr val="lt1"/>
                </a:solidFill>
                <a:hlinkClick r:id="rId6"/>
              </a:rPr>
              <a:t>license</a:t>
            </a:r>
            <a:r>
              <a:rPr lang="en" sz="1800">
                <a:solidFill>
                  <a:schemeClr val="lt1"/>
                </a:solidFill>
              </a:rPr>
              <a:t>)</a:t>
            </a:r>
            <a:endParaRPr sz="1800"/>
          </a:p>
        </p:txBody>
      </p:sp>
      <p:sp>
        <p:nvSpPr>
          <p:cNvPr id="474" name="Google Shape;474;p49"/>
          <p:cNvSpPr txBox="1"/>
          <p:nvPr>
            <p:ph idx="12" type="sldNum"/>
          </p:nvPr>
        </p:nvSpPr>
        <p:spPr>
          <a:xfrm>
            <a:off x="8529670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78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50"/>
          <p:cNvSpPr txBox="1"/>
          <p:nvPr>
            <p:ph idx="1" type="body"/>
          </p:nvPr>
        </p:nvSpPr>
        <p:spPr>
          <a:xfrm>
            <a:off x="2902950" y="1509475"/>
            <a:ext cx="5718600" cy="312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/>
              <a:t>This presentations uses the following typographies and colors:</a:t>
            </a:r>
            <a:endParaRPr sz="1400"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➜"/>
            </a:pPr>
            <a:r>
              <a:rPr lang="en" sz="1400"/>
              <a:t>Titles &amp; body copy: Muli</a:t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/>
              <a:t>You can download the font on this page:</a:t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 u="sng">
                <a:solidFill>
                  <a:srgbClr val="FFFFFF"/>
                </a:solidFill>
                <a:hlinkClick r:id="rId4"/>
              </a:rPr>
              <a:t>https://www.fontsquirrel.com/fonts/muli</a:t>
            </a:r>
            <a:endParaRPr sz="1400">
              <a:solidFill>
                <a:srgbClr val="FFFFFF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400"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➜"/>
            </a:pPr>
            <a:r>
              <a:rPr lang="en" sz="1400"/>
              <a:t>White </a:t>
            </a:r>
            <a:r>
              <a:rPr b="1" lang="en" sz="1400"/>
              <a:t>#FFFFFF</a:t>
            </a:r>
            <a:endParaRPr b="1" sz="1400"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➜"/>
            </a:pPr>
            <a:r>
              <a:rPr lang="en" sz="1400"/>
              <a:t>Blue</a:t>
            </a:r>
            <a:r>
              <a:rPr b="1" lang="en" sz="1400"/>
              <a:t> </a:t>
            </a:r>
            <a:r>
              <a:rPr b="1" lang="en" sz="1400">
                <a:solidFill>
                  <a:srgbClr val="00B2FF"/>
                </a:solidFill>
                <a:highlight>
                  <a:srgbClr val="FFFFFF"/>
                </a:highlight>
              </a:rPr>
              <a:t>#00B2FF</a:t>
            </a:r>
            <a:endParaRPr b="1" sz="1400">
              <a:solidFill>
                <a:srgbClr val="00B2FF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</p:txBody>
      </p:sp>
      <p:sp>
        <p:nvSpPr>
          <p:cNvPr id="480" name="Google Shape;480;p50"/>
          <p:cNvSpPr txBox="1"/>
          <p:nvPr>
            <p:ph type="title"/>
          </p:nvPr>
        </p:nvSpPr>
        <p:spPr>
          <a:xfrm>
            <a:off x="2902775" y="302375"/>
            <a:ext cx="5718600" cy="50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design</a:t>
            </a:r>
            <a:endParaRPr/>
          </a:p>
        </p:txBody>
      </p:sp>
      <p:sp>
        <p:nvSpPr>
          <p:cNvPr id="481" name="Google Shape;481;p50"/>
          <p:cNvSpPr txBox="1"/>
          <p:nvPr/>
        </p:nvSpPr>
        <p:spPr>
          <a:xfrm>
            <a:off x="2902950" y="4324050"/>
            <a:ext cx="5937600" cy="5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sz="1000">
              <a:solidFill>
                <a:srgbClr val="FFFFFF"/>
              </a:solidFill>
              <a:latin typeface="Muli"/>
              <a:ea typeface="Muli"/>
              <a:cs typeface="Muli"/>
              <a:sym typeface="Mul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000">
              <a:solidFill>
                <a:srgbClr val="FFFFFF"/>
              </a:solidFill>
              <a:latin typeface="Muli"/>
              <a:ea typeface="Muli"/>
              <a:cs typeface="Muli"/>
              <a:sym typeface="Mul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FFFFFF"/>
              </a:solidFill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482" name="Google Shape;482;p50"/>
          <p:cNvSpPr txBox="1"/>
          <p:nvPr>
            <p:ph idx="12" type="sldNum"/>
          </p:nvPr>
        </p:nvSpPr>
        <p:spPr>
          <a:xfrm>
            <a:off x="8529670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00B2FF"/>
        </a:solidFill>
      </p:bgPr>
    </p:bg>
    <p:spTree>
      <p:nvGrpSpPr>
        <p:cNvPr id="486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51"/>
          <p:cNvSpPr txBox="1"/>
          <p:nvPr/>
        </p:nvSpPr>
        <p:spPr>
          <a:xfrm>
            <a:off x="6248575" y="312075"/>
            <a:ext cx="2592000" cy="152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" sz="9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rPr>
              <a:t>SlidesCarnival icons are editable shapes</a:t>
            </a:r>
            <a:r>
              <a:rPr lang="en" sz="9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rPr>
              <a:t>. </a:t>
            </a:r>
            <a:endParaRPr sz="900">
              <a:solidFill>
                <a:srgbClr val="FFFFFF"/>
              </a:solidFill>
              <a:latin typeface="Muli"/>
              <a:ea typeface="Muli"/>
              <a:cs typeface="Muli"/>
              <a:sym typeface="Mul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rgbClr val="FFFFFF"/>
              </a:solidFill>
              <a:latin typeface="Muli"/>
              <a:ea typeface="Muli"/>
              <a:cs typeface="Muli"/>
              <a:sym typeface="Mul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9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rPr>
              <a:t>This means that you can:</a:t>
            </a:r>
            <a:endParaRPr sz="900">
              <a:solidFill>
                <a:srgbClr val="FFFFFF"/>
              </a:solidFill>
              <a:latin typeface="Muli"/>
              <a:ea typeface="Muli"/>
              <a:cs typeface="Muli"/>
              <a:sym typeface="Muli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uli"/>
              <a:buChar char="●"/>
            </a:pPr>
            <a:r>
              <a:rPr lang="en" sz="9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rPr>
              <a:t>Resize them without losing quality.</a:t>
            </a:r>
            <a:endParaRPr sz="900">
              <a:solidFill>
                <a:srgbClr val="FFFFFF"/>
              </a:solidFill>
              <a:latin typeface="Muli"/>
              <a:ea typeface="Muli"/>
              <a:cs typeface="Muli"/>
              <a:sym typeface="Muli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uli"/>
              <a:buChar char="●"/>
            </a:pPr>
            <a:r>
              <a:rPr lang="en" sz="9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rPr>
              <a:t>Change line color, width and style.</a:t>
            </a:r>
            <a:endParaRPr sz="900">
              <a:solidFill>
                <a:srgbClr val="FFFFFF"/>
              </a:solidFill>
              <a:latin typeface="Muli"/>
              <a:ea typeface="Muli"/>
              <a:cs typeface="Muli"/>
              <a:sym typeface="Mul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FFFFFF"/>
              </a:solidFill>
              <a:latin typeface="Muli"/>
              <a:ea typeface="Muli"/>
              <a:cs typeface="Muli"/>
              <a:sym typeface="Mul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rPr>
              <a:t>Isn’t that nice? :)</a:t>
            </a:r>
            <a:endParaRPr sz="900">
              <a:solidFill>
                <a:srgbClr val="FFFFFF"/>
              </a:solidFill>
              <a:latin typeface="Muli"/>
              <a:ea typeface="Muli"/>
              <a:cs typeface="Muli"/>
              <a:sym typeface="Mul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FFFFFF"/>
              </a:solidFill>
              <a:latin typeface="Muli"/>
              <a:ea typeface="Muli"/>
              <a:cs typeface="Muli"/>
              <a:sym typeface="Mul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rPr>
              <a:t>Examples:</a:t>
            </a:r>
            <a:endParaRPr sz="900">
              <a:solidFill>
                <a:srgbClr val="FFFFFF"/>
              </a:solidFill>
              <a:latin typeface="Muli"/>
              <a:ea typeface="Muli"/>
              <a:cs typeface="Muli"/>
              <a:sym typeface="Mul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rgbClr val="FFFFFF"/>
              </a:solidFill>
              <a:latin typeface="Muli"/>
              <a:ea typeface="Muli"/>
              <a:cs typeface="Muli"/>
              <a:sym typeface="Mul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FFFFFF"/>
              </a:solidFill>
              <a:latin typeface="Muli"/>
              <a:ea typeface="Muli"/>
              <a:cs typeface="Muli"/>
              <a:sym typeface="Muli"/>
            </a:endParaRPr>
          </a:p>
        </p:txBody>
      </p:sp>
      <p:grpSp>
        <p:nvGrpSpPr>
          <p:cNvPr id="488" name="Google Shape;488;p51"/>
          <p:cNvGrpSpPr/>
          <p:nvPr/>
        </p:nvGrpSpPr>
        <p:grpSpPr>
          <a:xfrm>
            <a:off x="348747" y="333019"/>
            <a:ext cx="342903" cy="447293"/>
            <a:chOff x="590250" y="244200"/>
            <a:chExt cx="407975" cy="532175"/>
          </a:xfrm>
        </p:grpSpPr>
        <p:sp>
          <p:nvSpPr>
            <p:cNvPr id="489" name="Google Shape;489;p51"/>
            <p:cNvSpPr/>
            <p:nvPr/>
          </p:nvSpPr>
          <p:spPr>
            <a:xfrm>
              <a:off x="623125" y="313625"/>
              <a:ext cx="375100" cy="462750"/>
            </a:xfrm>
            <a:custGeom>
              <a:rect b="b" l="l" r="r" t="t"/>
              <a:pathLst>
                <a:path extrusionOk="0" fill="none" h="18510" w="15004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0" name="Google Shape;490;p51"/>
            <p:cNvSpPr/>
            <p:nvPr/>
          </p:nvSpPr>
          <p:spPr>
            <a:xfrm>
              <a:off x="590250" y="269775"/>
              <a:ext cx="377525" cy="462775"/>
            </a:xfrm>
            <a:custGeom>
              <a:rect b="b" l="l" r="r" t="t"/>
              <a:pathLst>
                <a:path extrusionOk="0" fill="none" h="18511" w="15101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1" name="Google Shape;491;p51"/>
            <p:cNvSpPr/>
            <p:nvPr/>
          </p:nvSpPr>
          <p:spPr>
            <a:xfrm>
              <a:off x="796650" y="274025"/>
              <a:ext cx="45100" cy="45100"/>
            </a:xfrm>
            <a:custGeom>
              <a:rect b="b" l="l" r="r" t="t"/>
              <a:pathLst>
                <a:path extrusionOk="0" fill="none" h="1804" w="1804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2" name="Google Shape;492;p51"/>
            <p:cNvSpPr/>
            <p:nvPr/>
          </p:nvSpPr>
          <p:spPr>
            <a:xfrm>
              <a:off x="713850" y="274025"/>
              <a:ext cx="45075" cy="45100"/>
            </a:xfrm>
            <a:custGeom>
              <a:rect b="b" l="l" r="r" t="t"/>
              <a:pathLst>
                <a:path extrusionOk="0" fill="none" h="1804" w="1803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3" name="Google Shape;493;p51"/>
            <p:cNvSpPr/>
            <p:nvPr/>
          </p:nvSpPr>
          <p:spPr>
            <a:xfrm>
              <a:off x="631050" y="274025"/>
              <a:ext cx="45075" cy="45100"/>
            </a:xfrm>
            <a:custGeom>
              <a:rect b="b" l="l" r="r" t="t"/>
              <a:pathLst>
                <a:path extrusionOk="0" fill="none" h="1804" w="1803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4" name="Google Shape;494;p51"/>
            <p:cNvSpPr/>
            <p:nvPr/>
          </p:nvSpPr>
          <p:spPr>
            <a:xfrm>
              <a:off x="649925" y="590050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5" name="Google Shape;495;p51"/>
            <p:cNvSpPr/>
            <p:nvPr/>
          </p:nvSpPr>
          <p:spPr>
            <a:xfrm>
              <a:off x="649925" y="5346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6" name="Google Shape;496;p51"/>
            <p:cNvSpPr/>
            <p:nvPr/>
          </p:nvSpPr>
          <p:spPr>
            <a:xfrm>
              <a:off x="649925" y="4798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7" name="Google Shape;497;p51"/>
            <p:cNvSpPr/>
            <p:nvPr/>
          </p:nvSpPr>
          <p:spPr>
            <a:xfrm>
              <a:off x="649925" y="4244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8" name="Google Shape;498;p51"/>
            <p:cNvSpPr/>
            <p:nvPr/>
          </p:nvSpPr>
          <p:spPr>
            <a:xfrm>
              <a:off x="879475" y="274025"/>
              <a:ext cx="45075" cy="45100"/>
            </a:xfrm>
            <a:custGeom>
              <a:rect b="b" l="l" r="r" t="t"/>
              <a:pathLst>
                <a:path extrusionOk="0" fill="none" h="1804" w="1803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9" name="Google Shape;499;p51"/>
            <p:cNvSpPr/>
            <p:nvPr/>
          </p:nvSpPr>
          <p:spPr>
            <a:xfrm>
              <a:off x="654800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0" name="Google Shape;500;p51"/>
            <p:cNvSpPr/>
            <p:nvPr/>
          </p:nvSpPr>
          <p:spPr>
            <a:xfrm>
              <a:off x="737600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1" name="Google Shape;501;p51"/>
            <p:cNvSpPr/>
            <p:nvPr/>
          </p:nvSpPr>
          <p:spPr>
            <a:xfrm>
              <a:off x="820400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2" name="Google Shape;502;p51"/>
            <p:cNvSpPr/>
            <p:nvPr/>
          </p:nvSpPr>
          <p:spPr>
            <a:xfrm>
              <a:off x="903225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03" name="Google Shape;503;p51"/>
          <p:cNvGrpSpPr/>
          <p:nvPr/>
        </p:nvGrpSpPr>
        <p:grpSpPr>
          <a:xfrm>
            <a:off x="901439" y="399041"/>
            <a:ext cx="372594" cy="310144"/>
            <a:chOff x="1247825" y="322750"/>
            <a:chExt cx="443300" cy="369000"/>
          </a:xfrm>
        </p:grpSpPr>
        <p:sp>
          <p:nvSpPr>
            <p:cNvPr id="504" name="Google Shape;504;p51"/>
            <p:cNvSpPr/>
            <p:nvPr/>
          </p:nvSpPr>
          <p:spPr>
            <a:xfrm>
              <a:off x="1247825" y="322750"/>
              <a:ext cx="443300" cy="369000"/>
            </a:xfrm>
            <a:custGeom>
              <a:rect b="b" l="l" r="r" t="t"/>
              <a:pathLst>
                <a:path extrusionOk="0" fill="none" h="14760" w="17732">
                  <a:moveTo>
                    <a:pt x="16952" y="2558"/>
                  </a:moveTo>
                  <a:lnTo>
                    <a:pt x="13664" y="2558"/>
                  </a:lnTo>
                  <a:lnTo>
                    <a:pt x="13226" y="755"/>
                  </a:lnTo>
                  <a:lnTo>
                    <a:pt x="13226" y="755"/>
                  </a:lnTo>
                  <a:lnTo>
                    <a:pt x="13177" y="609"/>
                  </a:lnTo>
                  <a:lnTo>
                    <a:pt x="13104" y="463"/>
                  </a:lnTo>
                  <a:lnTo>
                    <a:pt x="13006" y="317"/>
                  </a:lnTo>
                  <a:lnTo>
                    <a:pt x="12885" y="220"/>
                  </a:lnTo>
                  <a:lnTo>
                    <a:pt x="12739" y="122"/>
                  </a:lnTo>
                  <a:lnTo>
                    <a:pt x="12592" y="49"/>
                  </a:lnTo>
                  <a:lnTo>
                    <a:pt x="12446" y="0"/>
                  </a:lnTo>
                  <a:lnTo>
                    <a:pt x="12276" y="0"/>
                  </a:lnTo>
                  <a:lnTo>
                    <a:pt x="5456" y="0"/>
                  </a:lnTo>
                  <a:lnTo>
                    <a:pt x="5456" y="0"/>
                  </a:lnTo>
                  <a:lnTo>
                    <a:pt x="5286" y="0"/>
                  </a:lnTo>
                  <a:lnTo>
                    <a:pt x="5140" y="49"/>
                  </a:lnTo>
                  <a:lnTo>
                    <a:pt x="4994" y="122"/>
                  </a:lnTo>
                  <a:lnTo>
                    <a:pt x="4848" y="220"/>
                  </a:lnTo>
                  <a:lnTo>
                    <a:pt x="4726" y="317"/>
                  </a:lnTo>
                  <a:lnTo>
                    <a:pt x="4628" y="463"/>
                  </a:lnTo>
                  <a:lnTo>
                    <a:pt x="4555" y="609"/>
                  </a:lnTo>
                  <a:lnTo>
                    <a:pt x="4507" y="755"/>
                  </a:lnTo>
                  <a:lnTo>
                    <a:pt x="4068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460"/>
                  </a:lnTo>
                  <a:lnTo>
                    <a:pt x="3216" y="2363"/>
                  </a:lnTo>
                  <a:lnTo>
                    <a:pt x="3167" y="2290"/>
                  </a:lnTo>
                  <a:lnTo>
                    <a:pt x="3094" y="2217"/>
                  </a:lnTo>
                  <a:lnTo>
                    <a:pt x="3045" y="2144"/>
                  </a:lnTo>
                  <a:lnTo>
                    <a:pt x="2948" y="2119"/>
                  </a:lnTo>
                  <a:lnTo>
                    <a:pt x="2850" y="2071"/>
                  </a:lnTo>
                  <a:lnTo>
                    <a:pt x="2753" y="2071"/>
                  </a:lnTo>
                  <a:lnTo>
                    <a:pt x="2047" y="2071"/>
                  </a:lnTo>
                  <a:lnTo>
                    <a:pt x="2047" y="2071"/>
                  </a:lnTo>
                  <a:lnTo>
                    <a:pt x="1949" y="2071"/>
                  </a:lnTo>
                  <a:lnTo>
                    <a:pt x="1852" y="2119"/>
                  </a:lnTo>
                  <a:lnTo>
                    <a:pt x="1779" y="2144"/>
                  </a:lnTo>
                  <a:lnTo>
                    <a:pt x="1706" y="2217"/>
                  </a:lnTo>
                  <a:lnTo>
                    <a:pt x="1633" y="2290"/>
                  </a:lnTo>
                  <a:lnTo>
                    <a:pt x="1608" y="2363"/>
                  </a:lnTo>
                  <a:lnTo>
                    <a:pt x="1560" y="2460"/>
                  </a:lnTo>
                  <a:lnTo>
                    <a:pt x="1560" y="2558"/>
                  </a:lnTo>
                  <a:lnTo>
                    <a:pt x="1560" y="2558"/>
                  </a:lnTo>
                  <a:lnTo>
                    <a:pt x="780" y="2558"/>
                  </a:lnTo>
                  <a:lnTo>
                    <a:pt x="780" y="2558"/>
                  </a:lnTo>
                  <a:lnTo>
                    <a:pt x="634" y="2582"/>
                  </a:lnTo>
                  <a:lnTo>
                    <a:pt x="488" y="2631"/>
                  </a:lnTo>
                  <a:lnTo>
                    <a:pt x="342" y="2679"/>
                  </a:lnTo>
                  <a:lnTo>
                    <a:pt x="220" y="2777"/>
                  </a:lnTo>
                  <a:lnTo>
                    <a:pt x="123" y="2899"/>
                  </a:lnTo>
                  <a:lnTo>
                    <a:pt x="74" y="3045"/>
                  </a:lnTo>
                  <a:lnTo>
                    <a:pt x="25" y="3191"/>
                  </a:lnTo>
                  <a:lnTo>
                    <a:pt x="1" y="3337"/>
                  </a:lnTo>
                  <a:lnTo>
                    <a:pt x="1" y="13980"/>
                  </a:lnTo>
                  <a:lnTo>
                    <a:pt x="1" y="13980"/>
                  </a:lnTo>
                  <a:lnTo>
                    <a:pt x="25" y="14151"/>
                  </a:lnTo>
                  <a:lnTo>
                    <a:pt x="74" y="14297"/>
                  </a:lnTo>
                  <a:lnTo>
                    <a:pt x="123" y="14418"/>
                  </a:lnTo>
                  <a:lnTo>
                    <a:pt x="220" y="14540"/>
                  </a:lnTo>
                  <a:lnTo>
                    <a:pt x="342" y="14638"/>
                  </a:lnTo>
                  <a:lnTo>
                    <a:pt x="488" y="14711"/>
                  </a:lnTo>
                  <a:lnTo>
                    <a:pt x="634" y="14759"/>
                  </a:lnTo>
                  <a:lnTo>
                    <a:pt x="780" y="14759"/>
                  </a:lnTo>
                  <a:lnTo>
                    <a:pt x="16952" y="14759"/>
                  </a:lnTo>
                  <a:lnTo>
                    <a:pt x="16952" y="14759"/>
                  </a:lnTo>
                  <a:lnTo>
                    <a:pt x="17098" y="14759"/>
                  </a:lnTo>
                  <a:lnTo>
                    <a:pt x="17244" y="14711"/>
                  </a:lnTo>
                  <a:lnTo>
                    <a:pt x="17390" y="14638"/>
                  </a:lnTo>
                  <a:lnTo>
                    <a:pt x="17512" y="14540"/>
                  </a:lnTo>
                  <a:lnTo>
                    <a:pt x="17610" y="14418"/>
                  </a:lnTo>
                  <a:lnTo>
                    <a:pt x="17658" y="14297"/>
                  </a:lnTo>
                  <a:lnTo>
                    <a:pt x="17707" y="14151"/>
                  </a:lnTo>
                  <a:lnTo>
                    <a:pt x="17731" y="13980"/>
                  </a:lnTo>
                  <a:lnTo>
                    <a:pt x="17731" y="3337"/>
                  </a:lnTo>
                  <a:lnTo>
                    <a:pt x="17731" y="3337"/>
                  </a:lnTo>
                  <a:lnTo>
                    <a:pt x="17707" y="3191"/>
                  </a:lnTo>
                  <a:lnTo>
                    <a:pt x="17658" y="3045"/>
                  </a:lnTo>
                  <a:lnTo>
                    <a:pt x="17610" y="2899"/>
                  </a:lnTo>
                  <a:lnTo>
                    <a:pt x="17512" y="2777"/>
                  </a:lnTo>
                  <a:lnTo>
                    <a:pt x="17390" y="2679"/>
                  </a:lnTo>
                  <a:lnTo>
                    <a:pt x="17244" y="2631"/>
                  </a:lnTo>
                  <a:lnTo>
                    <a:pt x="17098" y="2582"/>
                  </a:lnTo>
                  <a:lnTo>
                    <a:pt x="16952" y="2558"/>
                  </a:lnTo>
                  <a:lnTo>
                    <a:pt x="16952" y="2558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5" name="Google Shape;505;p51"/>
            <p:cNvSpPr/>
            <p:nvPr/>
          </p:nvSpPr>
          <p:spPr>
            <a:xfrm>
              <a:off x="1398225" y="386675"/>
              <a:ext cx="142500" cy="25"/>
            </a:xfrm>
            <a:custGeom>
              <a:rect b="b" l="l" r="r" t="t"/>
              <a:pathLst>
                <a:path extrusionOk="0" fill="none" h="1" w="5700">
                  <a:moveTo>
                    <a:pt x="5700" y="1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6" name="Google Shape;506;p51"/>
            <p:cNvSpPr/>
            <p:nvPr/>
          </p:nvSpPr>
          <p:spPr>
            <a:xfrm>
              <a:off x="1370225" y="450000"/>
              <a:ext cx="198500" cy="197900"/>
            </a:xfrm>
            <a:custGeom>
              <a:rect b="b" l="l" r="r" t="t"/>
              <a:pathLst>
                <a:path extrusionOk="0" fill="none" h="7916" w="7940">
                  <a:moveTo>
                    <a:pt x="3970" y="7916"/>
                  </a:moveTo>
                  <a:lnTo>
                    <a:pt x="3970" y="7916"/>
                  </a:lnTo>
                  <a:lnTo>
                    <a:pt x="3556" y="7892"/>
                  </a:lnTo>
                  <a:lnTo>
                    <a:pt x="3166" y="7843"/>
                  </a:lnTo>
                  <a:lnTo>
                    <a:pt x="2801" y="7745"/>
                  </a:lnTo>
                  <a:lnTo>
                    <a:pt x="2436" y="7624"/>
                  </a:lnTo>
                  <a:lnTo>
                    <a:pt x="2070" y="7453"/>
                  </a:lnTo>
                  <a:lnTo>
                    <a:pt x="1754" y="7258"/>
                  </a:lnTo>
                  <a:lnTo>
                    <a:pt x="1462" y="7015"/>
                  </a:lnTo>
                  <a:lnTo>
                    <a:pt x="1169" y="6771"/>
                  </a:lnTo>
                  <a:lnTo>
                    <a:pt x="901" y="6479"/>
                  </a:lnTo>
                  <a:lnTo>
                    <a:pt x="682" y="6187"/>
                  </a:lnTo>
                  <a:lnTo>
                    <a:pt x="487" y="5846"/>
                  </a:lnTo>
                  <a:lnTo>
                    <a:pt x="317" y="5505"/>
                  </a:lnTo>
                  <a:lnTo>
                    <a:pt x="195" y="5139"/>
                  </a:lnTo>
                  <a:lnTo>
                    <a:pt x="98" y="4750"/>
                  </a:lnTo>
                  <a:lnTo>
                    <a:pt x="25" y="4360"/>
                  </a:lnTo>
                  <a:lnTo>
                    <a:pt x="0" y="3970"/>
                  </a:lnTo>
                  <a:lnTo>
                    <a:pt x="0" y="3970"/>
                  </a:lnTo>
                  <a:lnTo>
                    <a:pt x="25" y="3556"/>
                  </a:lnTo>
                  <a:lnTo>
                    <a:pt x="98" y="3167"/>
                  </a:lnTo>
                  <a:lnTo>
                    <a:pt x="195" y="2777"/>
                  </a:lnTo>
                  <a:lnTo>
                    <a:pt x="317" y="2412"/>
                  </a:lnTo>
                  <a:lnTo>
                    <a:pt x="487" y="2071"/>
                  </a:lnTo>
                  <a:lnTo>
                    <a:pt x="682" y="1754"/>
                  </a:lnTo>
                  <a:lnTo>
                    <a:pt x="901" y="1437"/>
                  </a:lnTo>
                  <a:lnTo>
                    <a:pt x="1169" y="1170"/>
                  </a:lnTo>
                  <a:lnTo>
                    <a:pt x="1462" y="902"/>
                  </a:lnTo>
                  <a:lnTo>
                    <a:pt x="1754" y="682"/>
                  </a:lnTo>
                  <a:lnTo>
                    <a:pt x="2070" y="488"/>
                  </a:lnTo>
                  <a:lnTo>
                    <a:pt x="2436" y="317"/>
                  </a:lnTo>
                  <a:lnTo>
                    <a:pt x="2801" y="171"/>
                  </a:lnTo>
                  <a:lnTo>
                    <a:pt x="3166" y="74"/>
                  </a:lnTo>
                  <a:lnTo>
                    <a:pt x="3556" y="25"/>
                  </a:lnTo>
                  <a:lnTo>
                    <a:pt x="3970" y="1"/>
                  </a:lnTo>
                  <a:lnTo>
                    <a:pt x="3970" y="1"/>
                  </a:lnTo>
                  <a:lnTo>
                    <a:pt x="4384" y="25"/>
                  </a:lnTo>
                  <a:lnTo>
                    <a:pt x="4774" y="74"/>
                  </a:lnTo>
                  <a:lnTo>
                    <a:pt x="5139" y="171"/>
                  </a:lnTo>
                  <a:lnTo>
                    <a:pt x="5505" y="317"/>
                  </a:lnTo>
                  <a:lnTo>
                    <a:pt x="5870" y="488"/>
                  </a:lnTo>
                  <a:lnTo>
                    <a:pt x="6186" y="682"/>
                  </a:lnTo>
                  <a:lnTo>
                    <a:pt x="6479" y="902"/>
                  </a:lnTo>
                  <a:lnTo>
                    <a:pt x="6771" y="1170"/>
                  </a:lnTo>
                  <a:lnTo>
                    <a:pt x="7039" y="1437"/>
                  </a:lnTo>
                  <a:lnTo>
                    <a:pt x="7258" y="1754"/>
                  </a:lnTo>
                  <a:lnTo>
                    <a:pt x="7453" y="2071"/>
                  </a:lnTo>
                  <a:lnTo>
                    <a:pt x="7623" y="2412"/>
                  </a:lnTo>
                  <a:lnTo>
                    <a:pt x="7745" y="2777"/>
                  </a:lnTo>
                  <a:lnTo>
                    <a:pt x="7843" y="3167"/>
                  </a:lnTo>
                  <a:lnTo>
                    <a:pt x="7916" y="3556"/>
                  </a:lnTo>
                  <a:lnTo>
                    <a:pt x="7940" y="3970"/>
                  </a:lnTo>
                  <a:lnTo>
                    <a:pt x="7940" y="3970"/>
                  </a:lnTo>
                  <a:lnTo>
                    <a:pt x="7916" y="4360"/>
                  </a:lnTo>
                  <a:lnTo>
                    <a:pt x="7843" y="4750"/>
                  </a:lnTo>
                  <a:lnTo>
                    <a:pt x="7745" y="5139"/>
                  </a:lnTo>
                  <a:lnTo>
                    <a:pt x="7623" y="5505"/>
                  </a:lnTo>
                  <a:lnTo>
                    <a:pt x="7453" y="5846"/>
                  </a:lnTo>
                  <a:lnTo>
                    <a:pt x="7258" y="6187"/>
                  </a:lnTo>
                  <a:lnTo>
                    <a:pt x="7039" y="6479"/>
                  </a:lnTo>
                  <a:lnTo>
                    <a:pt x="6771" y="6771"/>
                  </a:lnTo>
                  <a:lnTo>
                    <a:pt x="6479" y="7015"/>
                  </a:lnTo>
                  <a:lnTo>
                    <a:pt x="6186" y="7258"/>
                  </a:lnTo>
                  <a:lnTo>
                    <a:pt x="5870" y="7453"/>
                  </a:lnTo>
                  <a:lnTo>
                    <a:pt x="5505" y="7624"/>
                  </a:lnTo>
                  <a:lnTo>
                    <a:pt x="5139" y="7745"/>
                  </a:lnTo>
                  <a:lnTo>
                    <a:pt x="4774" y="7843"/>
                  </a:lnTo>
                  <a:lnTo>
                    <a:pt x="4384" y="7892"/>
                  </a:lnTo>
                  <a:lnTo>
                    <a:pt x="3970" y="7916"/>
                  </a:lnTo>
                  <a:lnTo>
                    <a:pt x="3970" y="7916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7" name="Google Shape;507;p51"/>
            <p:cNvSpPr/>
            <p:nvPr/>
          </p:nvSpPr>
          <p:spPr>
            <a:xfrm>
              <a:off x="1403100" y="482875"/>
              <a:ext cx="132750" cy="132150"/>
            </a:xfrm>
            <a:custGeom>
              <a:rect b="b" l="l" r="r" t="t"/>
              <a:pathLst>
                <a:path extrusionOk="0" fill="none" h="5286" w="5310">
                  <a:moveTo>
                    <a:pt x="2655" y="5286"/>
                  </a:moveTo>
                  <a:lnTo>
                    <a:pt x="2655" y="5286"/>
                  </a:lnTo>
                  <a:lnTo>
                    <a:pt x="2387" y="5286"/>
                  </a:lnTo>
                  <a:lnTo>
                    <a:pt x="2119" y="5237"/>
                  </a:lnTo>
                  <a:lnTo>
                    <a:pt x="1876" y="5164"/>
                  </a:lnTo>
                  <a:lnTo>
                    <a:pt x="1632" y="5091"/>
                  </a:lnTo>
                  <a:lnTo>
                    <a:pt x="1389" y="4969"/>
                  </a:lnTo>
                  <a:lnTo>
                    <a:pt x="1169" y="4847"/>
                  </a:lnTo>
                  <a:lnTo>
                    <a:pt x="975" y="4677"/>
                  </a:lnTo>
                  <a:lnTo>
                    <a:pt x="780" y="4506"/>
                  </a:lnTo>
                  <a:lnTo>
                    <a:pt x="609" y="4336"/>
                  </a:lnTo>
                  <a:lnTo>
                    <a:pt x="463" y="4117"/>
                  </a:lnTo>
                  <a:lnTo>
                    <a:pt x="317" y="3897"/>
                  </a:lnTo>
                  <a:lnTo>
                    <a:pt x="220" y="3678"/>
                  </a:lnTo>
                  <a:lnTo>
                    <a:pt x="122" y="3435"/>
                  </a:lnTo>
                  <a:lnTo>
                    <a:pt x="74" y="3191"/>
                  </a:lnTo>
                  <a:lnTo>
                    <a:pt x="25" y="2923"/>
                  </a:lnTo>
                  <a:lnTo>
                    <a:pt x="0" y="2655"/>
                  </a:lnTo>
                  <a:lnTo>
                    <a:pt x="0" y="2655"/>
                  </a:lnTo>
                  <a:lnTo>
                    <a:pt x="25" y="2387"/>
                  </a:lnTo>
                  <a:lnTo>
                    <a:pt x="74" y="2120"/>
                  </a:lnTo>
                  <a:lnTo>
                    <a:pt x="122" y="1852"/>
                  </a:lnTo>
                  <a:lnTo>
                    <a:pt x="220" y="1608"/>
                  </a:lnTo>
                  <a:lnTo>
                    <a:pt x="317" y="1389"/>
                  </a:lnTo>
                  <a:lnTo>
                    <a:pt x="463" y="1170"/>
                  </a:lnTo>
                  <a:lnTo>
                    <a:pt x="609" y="975"/>
                  </a:lnTo>
                  <a:lnTo>
                    <a:pt x="780" y="780"/>
                  </a:lnTo>
                  <a:lnTo>
                    <a:pt x="975" y="610"/>
                  </a:lnTo>
                  <a:lnTo>
                    <a:pt x="1169" y="463"/>
                  </a:lnTo>
                  <a:lnTo>
                    <a:pt x="1389" y="317"/>
                  </a:lnTo>
                  <a:lnTo>
                    <a:pt x="1632" y="220"/>
                  </a:lnTo>
                  <a:lnTo>
                    <a:pt x="1876" y="122"/>
                  </a:lnTo>
                  <a:lnTo>
                    <a:pt x="2119" y="49"/>
                  </a:lnTo>
                  <a:lnTo>
                    <a:pt x="2387" y="25"/>
                  </a:lnTo>
                  <a:lnTo>
                    <a:pt x="2655" y="1"/>
                  </a:lnTo>
                  <a:lnTo>
                    <a:pt x="2655" y="1"/>
                  </a:lnTo>
                  <a:lnTo>
                    <a:pt x="2923" y="25"/>
                  </a:lnTo>
                  <a:lnTo>
                    <a:pt x="3191" y="49"/>
                  </a:lnTo>
                  <a:lnTo>
                    <a:pt x="3435" y="122"/>
                  </a:lnTo>
                  <a:lnTo>
                    <a:pt x="3678" y="220"/>
                  </a:lnTo>
                  <a:lnTo>
                    <a:pt x="3922" y="317"/>
                  </a:lnTo>
                  <a:lnTo>
                    <a:pt x="4141" y="463"/>
                  </a:lnTo>
                  <a:lnTo>
                    <a:pt x="4336" y="610"/>
                  </a:lnTo>
                  <a:lnTo>
                    <a:pt x="4530" y="780"/>
                  </a:lnTo>
                  <a:lnTo>
                    <a:pt x="4701" y="975"/>
                  </a:lnTo>
                  <a:lnTo>
                    <a:pt x="4847" y="1170"/>
                  </a:lnTo>
                  <a:lnTo>
                    <a:pt x="4993" y="1389"/>
                  </a:lnTo>
                  <a:lnTo>
                    <a:pt x="5091" y="1608"/>
                  </a:lnTo>
                  <a:lnTo>
                    <a:pt x="5188" y="1852"/>
                  </a:lnTo>
                  <a:lnTo>
                    <a:pt x="5237" y="2120"/>
                  </a:lnTo>
                  <a:lnTo>
                    <a:pt x="5285" y="2387"/>
                  </a:lnTo>
                  <a:lnTo>
                    <a:pt x="5310" y="2655"/>
                  </a:lnTo>
                  <a:lnTo>
                    <a:pt x="5310" y="2655"/>
                  </a:lnTo>
                  <a:lnTo>
                    <a:pt x="5285" y="2923"/>
                  </a:lnTo>
                  <a:lnTo>
                    <a:pt x="5237" y="3191"/>
                  </a:lnTo>
                  <a:lnTo>
                    <a:pt x="5188" y="3435"/>
                  </a:lnTo>
                  <a:lnTo>
                    <a:pt x="5091" y="3678"/>
                  </a:lnTo>
                  <a:lnTo>
                    <a:pt x="4993" y="3897"/>
                  </a:lnTo>
                  <a:lnTo>
                    <a:pt x="4847" y="4117"/>
                  </a:lnTo>
                  <a:lnTo>
                    <a:pt x="4701" y="4336"/>
                  </a:lnTo>
                  <a:lnTo>
                    <a:pt x="4530" y="4506"/>
                  </a:lnTo>
                  <a:lnTo>
                    <a:pt x="4336" y="4677"/>
                  </a:lnTo>
                  <a:lnTo>
                    <a:pt x="4141" y="4847"/>
                  </a:lnTo>
                  <a:lnTo>
                    <a:pt x="3922" y="4969"/>
                  </a:lnTo>
                  <a:lnTo>
                    <a:pt x="3678" y="5091"/>
                  </a:lnTo>
                  <a:lnTo>
                    <a:pt x="3435" y="5164"/>
                  </a:lnTo>
                  <a:lnTo>
                    <a:pt x="3191" y="5237"/>
                  </a:lnTo>
                  <a:lnTo>
                    <a:pt x="2923" y="5286"/>
                  </a:lnTo>
                  <a:lnTo>
                    <a:pt x="2655" y="5286"/>
                  </a:lnTo>
                  <a:lnTo>
                    <a:pt x="2655" y="5286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8" name="Google Shape;508;p51"/>
            <p:cNvSpPr/>
            <p:nvPr/>
          </p:nvSpPr>
          <p:spPr>
            <a:xfrm>
              <a:off x="1588800" y="435400"/>
              <a:ext cx="66400" cy="43850"/>
            </a:xfrm>
            <a:custGeom>
              <a:rect b="b" l="l" r="r" t="t"/>
              <a:pathLst>
                <a:path extrusionOk="0" fill="none" h="1754" w="2656">
                  <a:moveTo>
                    <a:pt x="2655" y="1266"/>
                  </a:moveTo>
                  <a:lnTo>
                    <a:pt x="2655" y="1266"/>
                  </a:lnTo>
                  <a:lnTo>
                    <a:pt x="2655" y="1364"/>
                  </a:lnTo>
                  <a:lnTo>
                    <a:pt x="2631" y="1461"/>
                  </a:lnTo>
                  <a:lnTo>
                    <a:pt x="2582" y="1534"/>
                  </a:lnTo>
                  <a:lnTo>
                    <a:pt x="2509" y="1607"/>
                  </a:lnTo>
                  <a:lnTo>
                    <a:pt x="2461" y="1680"/>
                  </a:lnTo>
                  <a:lnTo>
                    <a:pt x="2363" y="1705"/>
                  </a:lnTo>
                  <a:lnTo>
                    <a:pt x="2266" y="1754"/>
                  </a:lnTo>
                  <a:lnTo>
                    <a:pt x="2168" y="1754"/>
                  </a:lnTo>
                  <a:lnTo>
                    <a:pt x="488" y="1754"/>
                  </a:lnTo>
                  <a:lnTo>
                    <a:pt x="488" y="1754"/>
                  </a:lnTo>
                  <a:lnTo>
                    <a:pt x="390" y="1754"/>
                  </a:lnTo>
                  <a:lnTo>
                    <a:pt x="293" y="1705"/>
                  </a:lnTo>
                  <a:lnTo>
                    <a:pt x="220" y="1680"/>
                  </a:lnTo>
                  <a:lnTo>
                    <a:pt x="147" y="1607"/>
                  </a:lnTo>
                  <a:lnTo>
                    <a:pt x="74" y="1534"/>
                  </a:lnTo>
                  <a:lnTo>
                    <a:pt x="49" y="1461"/>
                  </a:lnTo>
                  <a:lnTo>
                    <a:pt x="1" y="1364"/>
                  </a:lnTo>
                  <a:lnTo>
                    <a:pt x="1" y="1266"/>
                  </a:lnTo>
                  <a:lnTo>
                    <a:pt x="1" y="487"/>
                  </a:lnTo>
                  <a:lnTo>
                    <a:pt x="1" y="487"/>
                  </a:lnTo>
                  <a:lnTo>
                    <a:pt x="1" y="390"/>
                  </a:lnTo>
                  <a:lnTo>
                    <a:pt x="49" y="292"/>
                  </a:lnTo>
                  <a:lnTo>
                    <a:pt x="74" y="219"/>
                  </a:lnTo>
                  <a:lnTo>
                    <a:pt x="147" y="146"/>
                  </a:lnTo>
                  <a:lnTo>
                    <a:pt x="220" y="73"/>
                  </a:lnTo>
                  <a:lnTo>
                    <a:pt x="293" y="49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2168" y="0"/>
                  </a:lnTo>
                  <a:lnTo>
                    <a:pt x="2168" y="0"/>
                  </a:lnTo>
                  <a:lnTo>
                    <a:pt x="2266" y="0"/>
                  </a:lnTo>
                  <a:lnTo>
                    <a:pt x="2363" y="49"/>
                  </a:lnTo>
                  <a:lnTo>
                    <a:pt x="2461" y="73"/>
                  </a:lnTo>
                  <a:lnTo>
                    <a:pt x="2509" y="146"/>
                  </a:lnTo>
                  <a:lnTo>
                    <a:pt x="2582" y="219"/>
                  </a:lnTo>
                  <a:lnTo>
                    <a:pt x="2631" y="292"/>
                  </a:lnTo>
                  <a:lnTo>
                    <a:pt x="2655" y="390"/>
                  </a:lnTo>
                  <a:lnTo>
                    <a:pt x="2655" y="487"/>
                  </a:lnTo>
                  <a:lnTo>
                    <a:pt x="2655" y="1266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09" name="Google Shape;509;p51"/>
          <p:cNvGrpSpPr/>
          <p:nvPr/>
        </p:nvGrpSpPr>
        <p:grpSpPr>
          <a:xfrm>
            <a:off x="1474618" y="397507"/>
            <a:ext cx="356204" cy="313212"/>
            <a:chOff x="1929775" y="320925"/>
            <a:chExt cx="423800" cy="372650"/>
          </a:xfrm>
        </p:grpSpPr>
        <p:sp>
          <p:nvSpPr>
            <p:cNvPr id="510" name="Google Shape;510;p51"/>
            <p:cNvSpPr/>
            <p:nvPr/>
          </p:nvSpPr>
          <p:spPr>
            <a:xfrm>
              <a:off x="1929775" y="320925"/>
              <a:ext cx="423800" cy="372650"/>
            </a:xfrm>
            <a:custGeom>
              <a:rect b="b" l="l" r="r" t="t"/>
              <a:pathLst>
                <a:path extrusionOk="0" fill="none" h="14906" w="16952">
                  <a:moveTo>
                    <a:pt x="16172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3"/>
                  </a:lnTo>
                  <a:lnTo>
                    <a:pt x="341" y="146"/>
                  </a:lnTo>
                  <a:lnTo>
                    <a:pt x="220" y="244"/>
                  </a:lnTo>
                  <a:lnTo>
                    <a:pt x="122" y="341"/>
                  </a:lnTo>
                  <a:lnTo>
                    <a:pt x="74" y="487"/>
                  </a:lnTo>
                  <a:lnTo>
                    <a:pt x="25" y="634"/>
                  </a:lnTo>
                  <a:lnTo>
                    <a:pt x="0" y="780"/>
                  </a:lnTo>
                  <a:lnTo>
                    <a:pt x="0" y="14126"/>
                  </a:lnTo>
                  <a:lnTo>
                    <a:pt x="0" y="14126"/>
                  </a:lnTo>
                  <a:lnTo>
                    <a:pt x="25" y="14272"/>
                  </a:lnTo>
                  <a:lnTo>
                    <a:pt x="74" y="14418"/>
                  </a:lnTo>
                  <a:lnTo>
                    <a:pt x="122" y="14565"/>
                  </a:lnTo>
                  <a:lnTo>
                    <a:pt x="220" y="14662"/>
                  </a:lnTo>
                  <a:lnTo>
                    <a:pt x="341" y="14759"/>
                  </a:lnTo>
                  <a:lnTo>
                    <a:pt x="488" y="14832"/>
                  </a:lnTo>
                  <a:lnTo>
                    <a:pt x="634" y="14881"/>
                  </a:lnTo>
                  <a:lnTo>
                    <a:pt x="780" y="14906"/>
                  </a:lnTo>
                  <a:lnTo>
                    <a:pt x="16172" y="14906"/>
                  </a:lnTo>
                  <a:lnTo>
                    <a:pt x="16172" y="14906"/>
                  </a:lnTo>
                  <a:lnTo>
                    <a:pt x="16318" y="14881"/>
                  </a:lnTo>
                  <a:lnTo>
                    <a:pt x="16464" y="14832"/>
                  </a:lnTo>
                  <a:lnTo>
                    <a:pt x="16611" y="14759"/>
                  </a:lnTo>
                  <a:lnTo>
                    <a:pt x="16732" y="14662"/>
                  </a:lnTo>
                  <a:lnTo>
                    <a:pt x="16830" y="14565"/>
                  </a:lnTo>
                  <a:lnTo>
                    <a:pt x="16878" y="14418"/>
                  </a:lnTo>
                  <a:lnTo>
                    <a:pt x="16927" y="14272"/>
                  </a:lnTo>
                  <a:lnTo>
                    <a:pt x="16952" y="14126"/>
                  </a:lnTo>
                  <a:lnTo>
                    <a:pt x="16952" y="780"/>
                  </a:lnTo>
                  <a:lnTo>
                    <a:pt x="16952" y="780"/>
                  </a:lnTo>
                  <a:lnTo>
                    <a:pt x="16927" y="634"/>
                  </a:lnTo>
                  <a:lnTo>
                    <a:pt x="16878" y="487"/>
                  </a:lnTo>
                  <a:lnTo>
                    <a:pt x="16830" y="341"/>
                  </a:lnTo>
                  <a:lnTo>
                    <a:pt x="16732" y="244"/>
                  </a:lnTo>
                  <a:lnTo>
                    <a:pt x="16611" y="146"/>
                  </a:lnTo>
                  <a:lnTo>
                    <a:pt x="16464" y="73"/>
                  </a:lnTo>
                  <a:lnTo>
                    <a:pt x="16318" y="25"/>
                  </a:lnTo>
                  <a:lnTo>
                    <a:pt x="16172" y="0"/>
                  </a:lnTo>
                  <a:lnTo>
                    <a:pt x="16172" y="0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1" name="Google Shape;511;p51"/>
            <p:cNvSpPr/>
            <p:nvPr/>
          </p:nvSpPr>
          <p:spPr>
            <a:xfrm>
              <a:off x="1954125" y="345275"/>
              <a:ext cx="375100" cy="323950"/>
            </a:xfrm>
            <a:custGeom>
              <a:rect b="b" l="l" r="r" t="t"/>
              <a:pathLst>
                <a:path extrusionOk="0" fill="none" h="12958" w="15004">
                  <a:moveTo>
                    <a:pt x="15003" y="12957"/>
                  </a:moveTo>
                  <a:lnTo>
                    <a:pt x="1" y="12957"/>
                  </a:lnTo>
                  <a:lnTo>
                    <a:pt x="1" y="0"/>
                  </a:lnTo>
                  <a:lnTo>
                    <a:pt x="15003" y="0"/>
                  </a:lnTo>
                  <a:lnTo>
                    <a:pt x="15003" y="12957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2" name="Google Shape;512;p51"/>
            <p:cNvSpPr/>
            <p:nvPr/>
          </p:nvSpPr>
          <p:spPr>
            <a:xfrm>
              <a:off x="2162375" y="534625"/>
              <a:ext cx="146750" cy="113275"/>
            </a:xfrm>
            <a:custGeom>
              <a:rect b="b" l="l" r="r" t="t"/>
              <a:pathLst>
                <a:path extrusionOk="0" fill="none" h="4531" w="5870">
                  <a:moveTo>
                    <a:pt x="0" y="2266"/>
                  </a:moveTo>
                  <a:lnTo>
                    <a:pt x="1534" y="244"/>
                  </a:lnTo>
                  <a:lnTo>
                    <a:pt x="1534" y="244"/>
                  </a:lnTo>
                  <a:lnTo>
                    <a:pt x="1632" y="147"/>
                  </a:lnTo>
                  <a:lnTo>
                    <a:pt x="1754" y="50"/>
                  </a:lnTo>
                  <a:lnTo>
                    <a:pt x="1875" y="1"/>
                  </a:lnTo>
                  <a:lnTo>
                    <a:pt x="2022" y="1"/>
                  </a:lnTo>
                  <a:lnTo>
                    <a:pt x="2143" y="1"/>
                  </a:lnTo>
                  <a:lnTo>
                    <a:pt x="2289" y="50"/>
                  </a:lnTo>
                  <a:lnTo>
                    <a:pt x="2411" y="147"/>
                  </a:lnTo>
                  <a:lnTo>
                    <a:pt x="2509" y="244"/>
                  </a:lnTo>
                  <a:lnTo>
                    <a:pt x="5870" y="453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3" name="Google Shape;513;p51"/>
            <p:cNvSpPr/>
            <p:nvPr/>
          </p:nvSpPr>
          <p:spPr>
            <a:xfrm>
              <a:off x="1974225" y="468875"/>
              <a:ext cx="232600" cy="179025"/>
            </a:xfrm>
            <a:custGeom>
              <a:rect b="b" l="l" r="r" t="t"/>
              <a:pathLst>
                <a:path extrusionOk="0" fill="none" h="7161" w="9304">
                  <a:moveTo>
                    <a:pt x="0" y="3995"/>
                  </a:moveTo>
                  <a:lnTo>
                    <a:pt x="2923" y="244"/>
                  </a:lnTo>
                  <a:lnTo>
                    <a:pt x="2923" y="244"/>
                  </a:lnTo>
                  <a:lnTo>
                    <a:pt x="3020" y="147"/>
                  </a:lnTo>
                  <a:lnTo>
                    <a:pt x="3142" y="49"/>
                  </a:lnTo>
                  <a:lnTo>
                    <a:pt x="3264" y="1"/>
                  </a:lnTo>
                  <a:lnTo>
                    <a:pt x="3410" y="1"/>
                  </a:lnTo>
                  <a:lnTo>
                    <a:pt x="3532" y="1"/>
                  </a:lnTo>
                  <a:lnTo>
                    <a:pt x="3678" y="49"/>
                  </a:lnTo>
                  <a:lnTo>
                    <a:pt x="3800" y="147"/>
                  </a:lnTo>
                  <a:lnTo>
                    <a:pt x="3897" y="244"/>
                  </a:lnTo>
                  <a:lnTo>
                    <a:pt x="9304" y="716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4" name="Google Shape;514;p51"/>
            <p:cNvSpPr/>
            <p:nvPr/>
          </p:nvSpPr>
          <p:spPr>
            <a:xfrm>
              <a:off x="2169675" y="396425"/>
              <a:ext cx="97450" cy="97450"/>
            </a:xfrm>
            <a:custGeom>
              <a:rect b="b" l="l" r="r" t="t"/>
              <a:pathLst>
                <a:path extrusionOk="0" fill="none" h="3898" w="3898">
                  <a:moveTo>
                    <a:pt x="1949" y="3897"/>
                  </a:moveTo>
                  <a:lnTo>
                    <a:pt x="1949" y="3897"/>
                  </a:lnTo>
                  <a:lnTo>
                    <a:pt x="1754" y="3897"/>
                  </a:lnTo>
                  <a:lnTo>
                    <a:pt x="1559" y="3873"/>
                  </a:lnTo>
                  <a:lnTo>
                    <a:pt x="1364" y="3824"/>
                  </a:lnTo>
                  <a:lnTo>
                    <a:pt x="1194" y="3751"/>
                  </a:lnTo>
                  <a:lnTo>
                    <a:pt x="1023" y="3678"/>
                  </a:lnTo>
                  <a:lnTo>
                    <a:pt x="853" y="3580"/>
                  </a:lnTo>
                  <a:lnTo>
                    <a:pt x="707" y="3459"/>
                  </a:lnTo>
                  <a:lnTo>
                    <a:pt x="560" y="3337"/>
                  </a:lnTo>
                  <a:lnTo>
                    <a:pt x="439" y="3191"/>
                  </a:lnTo>
                  <a:lnTo>
                    <a:pt x="317" y="3045"/>
                  </a:lnTo>
                  <a:lnTo>
                    <a:pt x="220" y="2874"/>
                  </a:lnTo>
                  <a:lnTo>
                    <a:pt x="146" y="2704"/>
                  </a:lnTo>
                  <a:lnTo>
                    <a:pt x="73" y="2533"/>
                  </a:lnTo>
                  <a:lnTo>
                    <a:pt x="25" y="2338"/>
                  </a:lnTo>
                  <a:lnTo>
                    <a:pt x="0" y="2168"/>
                  </a:lnTo>
                  <a:lnTo>
                    <a:pt x="0" y="1949"/>
                  </a:lnTo>
                  <a:lnTo>
                    <a:pt x="0" y="1949"/>
                  </a:lnTo>
                  <a:lnTo>
                    <a:pt x="0" y="1754"/>
                  </a:lnTo>
                  <a:lnTo>
                    <a:pt x="25" y="1559"/>
                  </a:lnTo>
                  <a:lnTo>
                    <a:pt x="73" y="1389"/>
                  </a:lnTo>
                  <a:lnTo>
                    <a:pt x="146" y="1194"/>
                  </a:lnTo>
                  <a:lnTo>
                    <a:pt x="220" y="1023"/>
                  </a:lnTo>
                  <a:lnTo>
                    <a:pt x="317" y="877"/>
                  </a:lnTo>
                  <a:lnTo>
                    <a:pt x="439" y="707"/>
                  </a:lnTo>
                  <a:lnTo>
                    <a:pt x="560" y="585"/>
                  </a:lnTo>
                  <a:lnTo>
                    <a:pt x="707" y="463"/>
                  </a:lnTo>
                  <a:lnTo>
                    <a:pt x="853" y="341"/>
                  </a:lnTo>
                  <a:lnTo>
                    <a:pt x="1023" y="244"/>
                  </a:lnTo>
                  <a:lnTo>
                    <a:pt x="1194" y="171"/>
                  </a:lnTo>
                  <a:lnTo>
                    <a:pt x="1364" y="98"/>
                  </a:lnTo>
                  <a:lnTo>
                    <a:pt x="1559" y="49"/>
                  </a:lnTo>
                  <a:lnTo>
                    <a:pt x="1754" y="25"/>
                  </a:lnTo>
                  <a:lnTo>
                    <a:pt x="1949" y="0"/>
                  </a:lnTo>
                  <a:lnTo>
                    <a:pt x="1949" y="0"/>
                  </a:lnTo>
                  <a:lnTo>
                    <a:pt x="2144" y="25"/>
                  </a:lnTo>
                  <a:lnTo>
                    <a:pt x="2338" y="49"/>
                  </a:lnTo>
                  <a:lnTo>
                    <a:pt x="2533" y="98"/>
                  </a:lnTo>
                  <a:lnTo>
                    <a:pt x="2704" y="171"/>
                  </a:lnTo>
                  <a:lnTo>
                    <a:pt x="2874" y="244"/>
                  </a:lnTo>
                  <a:lnTo>
                    <a:pt x="3020" y="341"/>
                  </a:lnTo>
                  <a:lnTo>
                    <a:pt x="3191" y="463"/>
                  </a:lnTo>
                  <a:lnTo>
                    <a:pt x="3313" y="585"/>
                  </a:lnTo>
                  <a:lnTo>
                    <a:pt x="3459" y="707"/>
                  </a:lnTo>
                  <a:lnTo>
                    <a:pt x="3556" y="877"/>
                  </a:lnTo>
                  <a:lnTo>
                    <a:pt x="3654" y="1023"/>
                  </a:lnTo>
                  <a:lnTo>
                    <a:pt x="3727" y="1194"/>
                  </a:lnTo>
                  <a:lnTo>
                    <a:pt x="3800" y="1389"/>
                  </a:lnTo>
                  <a:lnTo>
                    <a:pt x="3848" y="1559"/>
                  </a:lnTo>
                  <a:lnTo>
                    <a:pt x="3873" y="1754"/>
                  </a:lnTo>
                  <a:lnTo>
                    <a:pt x="3897" y="1949"/>
                  </a:lnTo>
                  <a:lnTo>
                    <a:pt x="3897" y="1949"/>
                  </a:lnTo>
                  <a:lnTo>
                    <a:pt x="3873" y="2168"/>
                  </a:lnTo>
                  <a:lnTo>
                    <a:pt x="3848" y="2338"/>
                  </a:lnTo>
                  <a:lnTo>
                    <a:pt x="3800" y="2533"/>
                  </a:lnTo>
                  <a:lnTo>
                    <a:pt x="3727" y="2704"/>
                  </a:lnTo>
                  <a:lnTo>
                    <a:pt x="3654" y="2874"/>
                  </a:lnTo>
                  <a:lnTo>
                    <a:pt x="3556" y="3045"/>
                  </a:lnTo>
                  <a:lnTo>
                    <a:pt x="3459" y="3191"/>
                  </a:lnTo>
                  <a:lnTo>
                    <a:pt x="3313" y="3337"/>
                  </a:lnTo>
                  <a:lnTo>
                    <a:pt x="3191" y="3459"/>
                  </a:lnTo>
                  <a:lnTo>
                    <a:pt x="3020" y="3580"/>
                  </a:lnTo>
                  <a:lnTo>
                    <a:pt x="2874" y="3678"/>
                  </a:lnTo>
                  <a:lnTo>
                    <a:pt x="2704" y="3751"/>
                  </a:lnTo>
                  <a:lnTo>
                    <a:pt x="2533" y="3824"/>
                  </a:lnTo>
                  <a:lnTo>
                    <a:pt x="2338" y="3873"/>
                  </a:lnTo>
                  <a:lnTo>
                    <a:pt x="2144" y="3897"/>
                  </a:lnTo>
                  <a:lnTo>
                    <a:pt x="1949" y="3897"/>
                  </a:lnTo>
                  <a:lnTo>
                    <a:pt x="1949" y="3897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15" name="Google Shape;515;p51"/>
          <p:cNvSpPr/>
          <p:nvPr/>
        </p:nvSpPr>
        <p:spPr>
          <a:xfrm>
            <a:off x="2071920" y="386254"/>
            <a:ext cx="291717" cy="335738"/>
          </a:xfrm>
          <a:custGeom>
            <a:rect b="b" l="l" r="r" t="t"/>
            <a:pathLst>
              <a:path extrusionOk="0" fill="none" h="15978" w="13883">
                <a:moveTo>
                  <a:pt x="3240" y="3240"/>
                </a:moveTo>
                <a:lnTo>
                  <a:pt x="3240" y="12616"/>
                </a:lnTo>
                <a:lnTo>
                  <a:pt x="3240" y="12616"/>
                </a:lnTo>
                <a:lnTo>
                  <a:pt x="2899" y="12592"/>
                </a:lnTo>
                <a:lnTo>
                  <a:pt x="2558" y="12592"/>
                </a:lnTo>
                <a:lnTo>
                  <a:pt x="2193" y="12641"/>
                </a:lnTo>
                <a:lnTo>
                  <a:pt x="1827" y="12738"/>
                </a:lnTo>
                <a:lnTo>
                  <a:pt x="1827" y="12738"/>
                </a:lnTo>
                <a:lnTo>
                  <a:pt x="1608" y="12811"/>
                </a:lnTo>
                <a:lnTo>
                  <a:pt x="1389" y="12909"/>
                </a:lnTo>
                <a:lnTo>
                  <a:pt x="1194" y="13030"/>
                </a:lnTo>
                <a:lnTo>
                  <a:pt x="999" y="13128"/>
                </a:lnTo>
                <a:lnTo>
                  <a:pt x="804" y="13274"/>
                </a:lnTo>
                <a:lnTo>
                  <a:pt x="658" y="13396"/>
                </a:lnTo>
                <a:lnTo>
                  <a:pt x="512" y="13542"/>
                </a:lnTo>
                <a:lnTo>
                  <a:pt x="390" y="13688"/>
                </a:lnTo>
                <a:lnTo>
                  <a:pt x="269" y="13858"/>
                </a:lnTo>
                <a:lnTo>
                  <a:pt x="171" y="14005"/>
                </a:lnTo>
                <a:lnTo>
                  <a:pt x="98" y="14175"/>
                </a:lnTo>
                <a:lnTo>
                  <a:pt x="49" y="14346"/>
                </a:lnTo>
                <a:lnTo>
                  <a:pt x="25" y="14492"/>
                </a:lnTo>
                <a:lnTo>
                  <a:pt x="1" y="14662"/>
                </a:lnTo>
                <a:lnTo>
                  <a:pt x="25" y="14833"/>
                </a:lnTo>
                <a:lnTo>
                  <a:pt x="49" y="14979"/>
                </a:lnTo>
                <a:lnTo>
                  <a:pt x="49" y="14979"/>
                </a:lnTo>
                <a:lnTo>
                  <a:pt x="122" y="15149"/>
                </a:lnTo>
                <a:lnTo>
                  <a:pt x="196" y="15295"/>
                </a:lnTo>
                <a:lnTo>
                  <a:pt x="293" y="15417"/>
                </a:lnTo>
                <a:lnTo>
                  <a:pt x="415" y="15539"/>
                </a:lnTo>
                <a:lnTo>
                  <a:pt x="561" y="15636"/>
                </a:lnTo>
                <a:lnTo>
                  <a:pt x="707" y="15734"/>
                </a:lnTo>
                <a:lnTo>
                  <a:pt x="877" y="15807"/>
                </a:lnTo>
                <a:lnTo>
                  <a:pt x="1072" y="15880"/>
                </a:lnTo>
                <a:lnTo>
                  <a:pt x="1243" y="15929"/>
                </a:lnTo>
                <a:lnTo>
                  <a:pt x="1462" y="15953"/>
                </a:lnTo>
                <a:lnTo>
                  <a:pt x="1657" y="15977"/>
                </a:lnTo>
                <a:lnTo>
                  <a:pt x="1876" y="15977"/>
                </a:lnTo>
                <a:lnTo>
                  <a:pt x="2095" y="15953"/>
                </a:lnTo>
                <a:lnTo>
                  <a:pt x="2339" y="15929"/>
                </a:lnTo>
                <a:lnTo>
                  <a:pt x="2558" y="15880"/>
                </a:lnTo>
                <a:lnTo>
                  <a:pt x="2801" y="15831"/>
                </a:lnTo>
                <a:lnTo>
                  <a:pt x="2801" y="15831"/>
                </a:lnTo>
                <a:lnTo>
                  <a:pt x="3216" y="15661"/>
                </a:lnTo>
                <a:lnTo>
                  <a:pt x="3581" y="15466"/>
                </a:lnTo>
                <a:lnTo>
                  <a:pt x="3897" y="15247"/>
                </a:lnTo>
                <a:lnTo>
                  <a:pt x="4165" y="14979"/>
                </a:lnTo>
                <a:lnTo>
                  <a:pt x="4360" y="14711"/>
                </a:lnTo>
                <a:lnTo>
                  <a:pt x="4458" y="14565"/>
                </a:lnTo>
                <a:lnTo>
                  <a:pt x="4531" y="14419"/>
                </a:lnTo>
                <a:lnTo>
                  <a:pt x="4579" y="14272"/>
                </a:lnTo>
                <a:lnTo>
                  <a:pt x="4604" y="14126"/>
                </a:lnTo>
                <a:lnTo>
                  <a:pt x="4628" y="13980"/>
                </a:lnTo>
                <a:lnTo>
                  <a:pt x="4628" y="13834"/>
                </a:lnTo>
                <a:lnTo>
                  <a:pt x="4628" y="6187"/>
                </a:lnTo>
                <a:lnTo>
                  <a:pt x="12470" y="3727"/>
                </a:lnTo>
                <a:lnTo>
                  <a:pt x="12470" y="10108"/>
                </a:lnTo>
                <a:lnTo>
                  <a:pt x="12470" y="10108"/>
                </a:lnTo>
                <a:lnTo>
                  <a:pt x="12154" y="10083"/>
                </a:lnTo>
                <a:lnTo>
                  <a:pt x="11813" y="10083"/>
                </a:lnTo>
                <a:lnTo>
                  <a:pt x="11447" y="10132"/>
                </a:lnTo>
                <a:lnTo>
                  <a:pt x="11082" y="10230"/>
                </a:lnTo>
                <a:lnTo>
                  <a:pt x="11082" y="10230"/>
                </a:lnTo>
                <a:lnTo>
                  <a:pt x="10863" y="10303"/>
                </a:lnTo>
                <a:lnTo>
                  <a:pt x="10644" y="10400"/>
                </a:lnTo>
                <a:lnTo>
                  <a:pt x="10425" y="10522"/>
                </a:lnTo>
                <a:lnTo>
                  <a:pt x="10254" y="10619"/>
                </a:lnTo>
                <a:lnTo>
                  <a:pt x="10059" y="10765"/>
                </a:lnTo>
                <a:lnTo>
                  <a:pt x="9913" y="10887"/>
                </a:lnTo>
                <a:lnTo>
                  <a:pt x="9767" y="11033"/>
                </a:lnTo>
                <a:lnTo>
                  <a:pt x="9621" y="11179"/>
                </a:lnTo>
                <a:lnTo>
                  <a:pt x="9523" y="11350"/>
                </a:lnTo>
                <a:lnTo>
                  <a:pt x="9426" y="11496"/>
                </a:lnTo>
                <a:lnTo>
                  <a:pt x="9353" y="11666"/>
                </a:lnTo>
                <a:lnTo>
                  <a:pt x="9304" y="11837"/>
                </a:lnTo>
                <a:lnTo>
                  <a:pt x="9280" y="11983"/>
                </a:lnTo>
                <a:lnTo>
                  <a:pt x="9256" y="12154"/>
                </a:lnTo>
                <a:lnTo>
                  <a:pt x="9280" y="12324"/>
                </a:lnTo>
                <a:lnTo>
                  <a:pt x="9304" y="12470"/>
                </a:lnTo>
                <a:lnTo>
                  <a:pt x="9304" y="12470"/>
                </a:lnTo>
                <a:lnTo>
                  <a:pt x="9377" y="12641"/>
                </a:lnTo>
                <a:lnTo>
                  <a:pt x="9450" y="12787"/>
                </a:lnTo>
                <a:lnTo>
                  <a:pt x="9548" y="12909"/>
                </a:lnTo>
                <a:lnTo>
                  <a:pt x="9670" y="13030"/>
                </a:lnTo>
                <a:lnTo>
                  <a:pt x="9816" y="13128"/>
                </a:lnTo>
                <a:lnTo>
                  <a:pt x="9962" y="13225"/>
                </a:lnTo>
                <a:lnTo>
                  <a:pt x="10132" y="13298"/>
                </a:lnTo>
                <a:lnTo>
                  <a:pt x="10303" y="13371"/>
                </a:lnTo>
                <a:lnTo>
                  <a:pt x="10498" y="13420"/>
                </a:lnTo>
                <a:lnTo>
                  <a:pt x="10717" y="13444"/>
                </a:lnTo>
                <a:lnTo>
                  <a:pt x="10912" y="13469"/>
                </a:lnTo>
                <a:lnTo>
                  <a:pt x="11131" y="13469"/>
                </a:lnTo>
                <a:lnTo>
                  <a:pt x="11350" y="13444"/>
                </a:lnTo>
                <a:lnTo>
                  <a:pt x="11594" y="13420"/>
                </a:lnTo>
                <a:lnTo>
                  <a:pt x="11813" y="13371"/>
                </a:lnTo>
                <a:lnTo>
                  <a:pt x="12056" y="13323"/>
                </a:lnTo>
                <a:lnTo>
                  <a:pt x="12056" y="13323"/>
                </a:lnTo>
                <a:lnTo>
                  <a:pt x="12422" y="13176"/>
                </a:lnTo>
                <a:lnTo>
                  <a:pt x="12763" y="13006"/>
                </a:lnTo>
                <a:lnTo>
                  <a:pt x="13055" y="12787"/>
                </a:lnTo>
                <a:lnTo>
                  <a:pt x="13323" y="12568"/>
                </a:lnTo>
                <a:lnTo>
                  <a:pt x="13542" y="12324"/>
                </a:lnTo>
                <a:lnTo>
                  <a:pt x="13713" y="12056"/>
                </a:lnTo>
                <a:lnTo>
                  <a:pt x="13810" y="11788"/>
                </a:lnTo>
                <a:lnTo>
                  <a:pt x="13859" y="11642"/>
                </a:lnTo>
                <a:lnTo>
                  <a:pt x="13883" y="11520"/>
                </a:lnTo>
                <a:lnTo>
                  <a:pt x="13883" y="0"/>
                </a:lnTo>
                <a:lnTo>
                  <a:pt x="3240" y="3240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6" name="Google Shape;516;p51"/>
          <p:cNvSpPr/>
          <p:nvPr/>
        </p:nvSpPr>
        <p:spPr>
          <a:xfrm>
            <a:off x="2656888" y="387284"/>
            <a:ext cx="251793" cy="333678"/>
          </a:xfrm>
          <a:custGeom>
            <a:rect b="b" l="l" r="r" t="t"/>
            <a:pathLst>
              <a:path extrusionOk="0" fill="none" h="15880" w="11983">
                <a:moveTo>
                  <a:pt x="5992" y="0"/>
                </a:moveTo>
                <a:lnTo>
                  <a:pt x="5992" y="0"/>
                </a:lnTo>
                <a:lnTo>
                  <a:pt x="5675" y="0"/>
                </a:lnTo>
                <a:lnTo>
                  <a:pt x="5383" y="25"/>
                </a:lnTo>
                <a:lnTo>
                  <a:pt x="5091" y="73"/>
                </a:lnTo>
                <a:lnTo>
                  <a:pt x="4774" y="122"/>
                </a:lnTo>
                <a:lnTo>
                  <a:pt x="4506" y="195"/>
                </a:lnTo>
                <a:lnTo>
                  <a:pt x="4214" y="268"/>
                </a:lnTo>
                <a:lnTo>
                  <a:pt x="3654" y="463"/>
                </a:lnTo>
                <a:lnTo>
                  <a:pt x="3142" y="731"/>
                </a:lnTo>
                <a:lnTo>
                  <a:pt x="2631" y="1023"/>
                </a:lnTo>
                <a:lnTo>
                  <a:pt x="2192" y="1364"/>
                </a:lnTo>
                <a:lnTo>
                  <a:pt x="1754" y="1754"/>
                </a:lnTo>
                <a:lnTo>
                  <a:pt x="1364" y="2192"/>
                </a:lnTo>
                <a:lnTo>
                  <a:pt x="1023" y="2631"/>
                </a:lnTo>
                <a:lnTo>
                  <a:pt x="731" y="3142"/>
                </a:lnTo>
                <a:lnTo>
                  <a:pt x="463" y="3653"/>
                </a:lnTo>
                <a:lnTo>
                  <a:pt x="268" y="4214"/>
                </a:lnTo>
                <a:lnTo>
                  <a:pt x="195" y="4506"/>
                </a:lnTo>
                <a:lnTo>
                  <a:pt x="122" y="4774"/>
                </a:lnTo>
                <a:lnTo>
                  <a:pt x="73" y="5090"/>
                </a:lnTo>
                <a:lnTo>
                  <a:pt x="25" y="5383"/>
                </a:lnTo>
                <a:lnTo>
                  <a:pt x="0" y="5675"/>
                </a:lnTo>
                <a:lnTo>
                  <a:pt x="0" y="5991"/>
                </a:lnTo>
                <a:lnTo>
                  <a:pt x="0" y="5991"/>
                </a:lnTo>
                <a:lnTo>
                  <a:pt x="25" y="6430"/>
                </a:lnTo>
                <a:lnTo>
                  <a:pt x="73" y="6868"/>
                </a:lnTo>
                <a:lnTo>
                  <a:pt x="147" y="7331"/>
                </a:lnTo>
                <a:lnTo>
                  <a:pt x="268" y="7769"/>
                </a:lnTo>
                <a:lnTo>
                  <a:pt x="390" y="8208"/>
                </a:lnTo>
                <a:lnTo>
                  <a:pt x="561" y="8646"/>
                </a:lnTo>
                <a:lnTo>
                  <a:pt x="731" y="9085"/>
                </a:lnTo>
                <a:lnTo>
                  <a:pt x="926" y="9523"/>
                </a:lnTo>
                <a:lnTo>
                  <a:pt x="1145" y="9937"/>
                </a:lnTo>
                <a:lnTo>
                  <a:pt x="1389" y="10375"/>
                </a:lnTo>
                <a:lnTo>
                  <a:pt x="1900" y="11179"/>
                </a:lnTo>
                <a:lnTo>
                  <a:pt x="2436" y="11958"/>
                </a:lnTo>
                <a:lnTo>
                  <a:pt x="2996" y="12689"/>
                </a:lnTo>
                <a:lnTo>
                  <a:pt x="3556" y="13371"/>
                </a:lnTo>
                <a:lnTo>
                  <a:pt x="4092" y="13980"/>
                </a:lnTo>
                <a:lnTo>
                  <a:pt x="4603" y="14540"/>
                </a:lnTo>
                <a:lnTo>
                  <a:pt x="5066" y="15003"/>
                </a:lnTo>
                <a:lnTo>
                  <a:pt x="5724" y="15636"/>
                </a:lnTo>
                <a:lnTo>
                  <a:pt x="5992" y="15880"/>
                </a:lnTo>
                <a:lnTo>
                  <a:pt x="5992" y="15880"/>
                </a:lnTo>
                <a:lnTo>
                  <a:pt x="6260" y="15636"/>
                </a:lnTo>
                <a:lnTo>
                  <a:pt x="6917" y="15003"/>
                </a:lnTo>
                <a:lnTo>
                  <a:pt x="7380" y="14540"/>
                </a:lnTo>
                <a:lnTo>
                  <a:pt x="7891" y="13980"/>
                </a:lnTo>
                <a:lnTo>
                  <a:pt x="8427" y="13371"/>
                </a:lnTo>
                <a:lnTo>
                  <a:pt x="8987" y="12689"/>
                </a:lnTo>
                <a:lnTo>
                  <a:pt x="9548" y="11958"/>
                </a:lnTo>
                <a:lnTo>
                  <a:pt x="10083" y="11179"/>
                </a:lnTo>
                <a:lnTo>
                  <a:pt x="10595" y="10375"/>
                </a:lnTo>
                <a:lnTo>
                  <a:pt x="10838" y="9937"/>
                </a:lnTo>
                <a:lnTo>
                  <a:pt x="11058" y="9523"/>
                </a:lnTo>
                <a:lnTo>
                  <a:pt x="11252" y="9085"/>
                </a:lnTo>
                <a:lnTo>
                  <a:pt x="11423" y="8646"/>
                </a:lnTo>
                <a:lnTo>
                  <a:pt x="11593" y="8208"/>
                </a:lnTo>
                <a:lnTo>
                  <a:pt x="11715" y="7769"/>
                </a:lnTo>
                <a:lnTo>
                  <a:pt x="11837" y="7331"/>
                </a:lnTo>
                <a:lnTo>
                  <a:pt x="11910" y="6868"/>
                </a:lnTo>
                <a:lnTo>
                  <a:pt x="11959" y="6430"/>
                </a:lnTo>
                <a:lnTo>
                  <a:pt x="11983" y="5991"/>
                </a:lnTo>
                <a:lnTo>
                  <a:pt x="11983" y="5991"/>
                </a:lnTo>
                <a:lnTo>
                  <a:pt x="11983" y="5675"/>
                </a:lnTo>
                <a:lnTo>
                  <a:pt x="11959" y="5383"/>
                </a:lnTo>
                <a:lnTo>
                  <a:pt x="11910" y="5090"/>
                </a:lnTo>
                <a:lnTo>
                  <a:pt x="11861" y="4774"/>
                </a:lnTo>
                <a:lnTo>
                  <a:pt x="11788" y="4506"/>
                </a:lnTo>
                <a:lnTo>
                  <a:pt x="11715" y="4214"/>
                </a:lnTo>
                <a:lnTo>
                  <a:pt x="11520" y="3653"/>
                </a:lnTo>
                <a:lnTo>
                  <a:pt x="11252" y="3142"/>
                </a:lnTo>
                <a:lnTo>
                  <a:pt x="10960" y="2631"/>
                </a:lnTo>
                <a:lnTo>
                  <a:pt x="10619" y="2192"/>
                </a:lnTo>
                <a:lnTo>
                  <a:pt x="10229" y="1754"/>
                </a:lnTo>
                <a:lnTo>
                  <a:pt x="9791" y="1364"/>
                </a:lnTo>
                <a:lnTo>
                  <a:pt x="9353" y="1023"/>
                </a:lnTo>
                <a:lnTo>
                  <a:pt x="8841" y="731"/>
                </a:lnTo>
                <a:lnTo>
                  <a:pt x="8330" y="463"/>
                </a:lnTo>
                <a:lnTo>
                  <a:pt x="7770" y="268"/>
                </a:lnTo>
                <a:lnTo>
                  <a:pt x="7477" y="195"/>
                </a:lnTo>
                <a:lnTo>
                  <a:pt x="7209" y="122"/>
                </a:lnTo>
                <a:lnTo>
                  <a:pt x="6893" y="73"/>
                </a:lnTo>
                <a:lnTo>
                  <a:pt x="6601" y="25"/>
                </a:lnTo>
                <a:lnTo>
                  <a:pt x="6308" y="0"/>
                </a:lnTo>
                <a:lnTo>
                  <a:pt x="5992" y="0"/>
                </a:lnTo>
                <a:lnTo>
                  <a:pt x="5992" y="0"/>
                </a:lnTo>
                <a:close/>
                <a:moveTo>
                  <a:pt x="5992" y="8549"/>
                </a:moveTo>
                <a:lnTo>
                  <a:pt x="5992" y="8549"/>
                </a:lnTo>
                <a:lnTo>
                  <a:pt x="5724" y="8549"/>
                </a:lnTo>
                <a:lnTo>
                  <a:pt x="5480" y="8500"/>
                </a:lnTo>
                <a:lnTo>
                  <a:pt x="5237" y="8451"/>
                </a:lnTo>
                <a:lnTo>
                  <a:pt x="4993" y="8354"/>
                </a:lnTo>
                <a:lnTo>
                  <a:pt x="4774" y="8257"/>
                </a:lnTo>
                <a:lnTo>
                  <a:pt x="4555" y="8110"/>
                </a:lnTo>
                <a:lnTo>
                  <a:pt x="4360" y="7964"/>
                </a:lnTo>
                <a:lnTo>
                  <a:pt x="4189" y="7794"/>
                </a:lnTo>
                <a:lnTo>
                  <a:pt x="4019" y="7623"/>
                </a:lnTo>
                <a:lnTo>
                  <a:pt x="3873" y="7428"/>
                </a:lnTo>
                <a:lnTo>
                  <a:pt x="3727" y="7209"/>
                </a:lnTo>
                <a:lnTo>
                  <a:pt x="3629" y="6990"/>
                </a:lnTo>
                <a:lnTo>
                  <a:pt x="3532" y="6746"/>
                </a:lnTo>
                <a:lnTo>
                  <a:pt x="3483" y="6503"/>
                </a:lnTo>
                <a:lnTo>
                  <a:pt x="3434" y="6259"/>
                </a:lnTo>
                <a:lnTo>
                  <a:pt x="3434" y="5991"/>
                </a:lnTo>
                <a:lnTo>
                  <a:pt x="3434" y="5991"/>
                </a:lnTo>
                <a:lnTo>
                  <a:pt x="3434" y="5724"/>
                </a:lnTo>
                <a:lnTo>
                  <a:pt x="3483" y="5480"/>
                </a:lnTo>
                <a:lnTo>
                  <a:pt x="3532" y="5236"/>
                </a:lnTo>
                <a:lnTo>
                  <a:pt x="3629" y="4993"/>
                </a:lnTo>
                <a:lnTo>
                  <a:pt x="3727" y="4774"/>
                </a:lnTo>
                <a:lnTo>
                  <a:pt x="3873" y="4555"/>
                </a:lnTo>
                <a:lnTo>
                  <a:pt x="4019" y="4360"/>
                </a:lnTo>
                <a:lnTo>
                  <a:pt x="4189" y="4189"/>
                </a:lnTo>
                <a:lnTo>
                  <a:pt x="4360" y="4019"/>
                </a:lnTo>
                <a:lnTo>
                  <a:pt x="4555" y="3873"/>
                </a:lnTo>
                <a:lnTo>
                  <a:pt x="4774" y="3726"/>
                </a:lnTo>
                <a:lnTo>
                  <a:pt x="4993" y="3629"/>
                </a:lnTo>
                <a:lnTo>
                  <a:pt x="5237" y="3532"/>
                </a:lnTo>
                <a:lnTo>
                  <a:pt x="5480" y="3483"/>
                </a:lnTo>
                <a:lnTo>
                  <a:pt x="5724" y="3434"/>
                </a:lnTo>
                <a:lnTo>
                  <a:pt x="5992" y="3434"/>
                </a:lnTo>
                <a:lnTo>
                  <a:pt x="5992" y="3434"/>
                </a:lnTo>
                <a:lnTo>
                  <a:pt x="6260" y="3434"/>
                </a:lnTo>
                <a:lnTo>
                  <a:pt x="6503" y="3483"/>
                </a:lnTo>
                <a:lnTo>
                  <a:pt x="6747" y="3532"/>
                </a:lnTo>
                <a:lnTo>
                  <a:pt x="6990" y="3629"/>
                </a:lnTo>
                <a:lnTo>
                  <a:pt x="7209" y="3726"/>
                </a:lnTo>
                <a:lnTo>
                  <a:pt x="7429" y="3873"/>
                </a:lnTo>
                <a:lnTo>
                  <a:pt x="7623" y="4019"/>
                </a:lnTo>
                <a:lnTo>
                  <a:pt x="7794" y="4189"/>
                </a:lnTo>
                <a:lnTo>
                  <a:pt x="7964" y="4360"/>
                </a:lnTo>
                <a:lnTo>
                  <a:pt x="8111" y="4555"/>
                </a:lnTo>
                <a:lnTo>
                  <a:pt x="8257" y="4774"/>
                </a:lnTo>
                <a:lnTo>
                  <a:pt x="8354" y="4993"/>
                </a:lnTo>
                <a:lnTo>
                  <a:pt x="8452" y="5236"/>
                </a:lnTo>
                <a:lnTo>
                  <a:pt x="8500" y="5480"/>
                </a:lnTo>
                <a:lnTo>
                  <a:pt x="8549" y="5724"/>
                </a:lnTo>
                <a:lnTo>
                  <a:pt x="8549" y="5991"/>
                </a:lnTo>
                <a:lnTo>
                  <a:pt x="8549" y="5991"/>
                </a:lnTo>
                <a:lnTo>
                  <a:pt x="8549" y="6259"/>
                </a:lnTo>
                <a:lnTo>
                  <a:pt x="8500" y="6503"/>
                </a:lnTo>
                <a:lnTo>
                  <a:pt x="8452" y="6746"/>
                </a:lnTo>
                <a:lnTo>
                  <a:pt x="8354" y="6990"/>
                </a:lnTo>
                <a:lnTo>
                  <a:pt x="8257" y="7209"/>
                </a:lnTo>
                <a:lnTo>
                  <a:pt x="8111" y="7428"/>
                </a:lnTo>
                <a:lnTo>
                  <a:pt x="7964" y="7623"/>
                </a:lnTo>
                <a:lnTo>
                  <a:pt x="7794" y="7794"/>
                </a:lnTo>
                <a:lnTo>
                  <a:pt x="7623" y="7964"/>
                </a:lnTo>
                <a:lnTo>
                  <a:pt x="7429" y="8110"/>
                </a:lnTo>
                <a:lnTo>
                  <a:pt x="7209" y="8257"/>
                </a:lnTo>
                <a:lnTo>
                  <a:pt x="6990" y="8354"/>
                </a:lnTo>
                <a:lnTo>
                  <a:pt x="6747" y="8451"/>
                </a:lnTo>
                <a:lnTo>
                  <a:pt x="6503" y="8500"/>
                </a:lnTo>
                <a:lnTo>
                  <a:pt x="6260" y="8549"/>
                </a:lnTo>
                <a:lnTo>
                  <a:pt x="5992" y="8549"/>
                </a:lnTo>
                <a:lnTo>
                  <a:pt x="5992" y="8549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17" name="Google Shape;517;p51"/>
          <p:cNvGrpSpPr/>
          <p:nvPr/>
        </p:nvGrpSpPr>
        <p:grpSpPr>
          <a:xfrm>
            <a:off x="3744262" y="362185"/>
            <a:ext cx="336767" cy="383835"/>
            <a:chOff x="4630125" y="278900"/>
            <a:chExt cx="400675" cy="456675"/>
          </a:xfrm>
        </p:grpSpPr>
        <p:sp>
          <p:nvSpPr>
            <p:cNvPr id="518" name="Google Shape;518;p51"/>
            <p:cNvSpPr/>
            <p:nvPr/>
          </p:nvSpPr>
          <p:spPr>
            <a:xfrm>
              <a:off x="4659350" y="328825"/>
              <a:ext cx="371450" cy="96850"/>
            </a:xfrm>
            <a:custGeom>
              <a:rect b="b" l="l" r="r" t="t"/>
              <a:pathLst>
                <a:path extrusionOk="0" fill="none" h="3874" w="14858">
                  <a:moveTo>
                    <a:pt x="12763" y="1"/>
                  </a:moveTo>
                  <a:lnTo>
                    <a:pt x="926" y="1"/>
                  </a:lnTo>
                  <a:lnTo>
                    <a:pt x="926" y="1"/>
                  </a:lnTo>
                  <a:lnTo>
                    <a:pt x="731" y="25"/>
                  </a:lnTo>
                  <a:lnTo>
                    <a:pt x="561" y="74"/>
                  </a:lnTo>
                  <a:lnTo>
                    <a:pt x="390" y="171"/>
                  </a:lnTo>
                  <a:lnTo>
                    <a:pt x="269" y="269"/>
                  </a:lnTo>
                  <a:lnTo>
                    <a:pt x="147" y="415"/>
                  </a:lnTo>
                  <a:lnTo>
                    <a:pt x="74" y="561"/>
                  </a:lnTo>
                  <a:lnTo>
                    <a:pt x="1" y="732"/>
                  </a:lnTo>
                  <a:lnTo>
                    <a:pt x="1" y="926"/>
                  </a:lnTo>
                  <a:lnTo>
                    <a:pt x="1" y="2948"/>
                  </a:lnTo>
                  <a:lnTo>
                    <a:pt x="1" y="2948"/>
                  </a:lnTo>
                  <a:lnTo>
                    <a:pt x="1" y="3143"/>
                  </a:lnTo>
                  <a:lnTo>
                    <a:pt x="74" y="3313"/>
                  </a:lnTo>
                  <a:lnTo>
                    <a:pt x="147" y="3459"/>
                  </a:lnTo>
                  <a:lnTo>
                    <a:pt x="269" y="3605"/>
                  </a:lnTo>
                  <a:lnTo>
                    <a:pt x="390" y="3727"/>
                  </a:lnTo>
                  <a:lnTo>
                    <a:pt x="561" y="3800"/>
                  </a:lnTo>
                  <a:lnTo>
                    <a:pt x="731" y="3849"/>
                  </a:lnTo>
                  <a:lnTo>
                    <a:pt x="926" y="3873"/>
                  </a:lnTo>
                  <a:lnTo>
                    <a:pt x="12763" y="3873"/>
                  </a:lnTo>
                  <a:lnTo>
                    <a:pt x="14857" y="1949"/>
                  </a:lnTo>
                  <a:lnTo>
                    <a:pt x="12763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9" name="Google Shape;519;p51"/>
            <p:cNvSpPr/>
            <p:nvPr/>
          </p:nvSpPr>
          <p:spPr>
            <a:xfrm>
              <a:off x="4630125" y="452425"/>
              <a:ext cx="371450" cy="96850"/>
            </a:xfrm>
            <a:custGeom>
              <a:rect b="b" l="l" r="r" t="t"/>
              <a:pathLst>
                <a:path extrusionOk="0" fill="none" h="3874" w="14858">
                  <a:moveTo>
                    <a:pt x="2095" y="1"/>
                  </a:moveTo>
                  <a:lnTo>
                    <a:pt x="13932" y="1"/>
                  </a:lnTo>
                  <a:lnTo>
                    <a:pt x="13932" y="1"/>
                  </a:lnTo>
                  <a:lnTo>
                    <a:pt x="14126" y="25"/>
                  </a:lnTo>
                  <a:lnTo>
                    <a:pt x="14297" y="74"/>
                  </a:lnTo>
                  <a:lnTo>
                    <a:pt x="14467" y="147"/>
                  </a:lnTo>
                  <a:lnTo>
                    <a:pt x="14589" y="269"/>
                  </a:lnTo>
                  <a:lnTo>
                    <a:pt x="14711" y="415"/>
                  </a:lnTo>
                  <a:lnTo>
                    <a:pt x="14784" y="561"/>
                  </a:lnTo>
                  <a:lnTo>
                    <a:pt x="14857" y="732"/>
                  </a:lnTo>
                  <a:lnTo>
                    <a:pt x="14857" y="926"/>
                  </a:lnTo>
                  <a:lnTo>
                    <a:pt x="14857" y="2948"/>
                  </a:lnTo>
                  <a:lnTo>
                    <a:pt x="14857" y="2948"/>
                  </a:lnTo>
                  <a:lnTo>
                    <a:pt x="14857" y="3143"/>
                  </a:lnTo>
                  <a:lnTo>
                    <a:pt x="14784" y="3313"/>
                  </a:lnTo>
                  <a:lnTo>
                    <a:pt x="14711" y="3459"/>
                  </a:lnTo>
                  <a:lnTo>
                    <a:pt x="14589" y="3605"/>
                  </a:lnTo>
                  <a:lnTo>
                    <a:pt x="14467" y="3703"/>
                  </a:lnTo>
                  <a:lnTo>
                    <a:pt x="14297" y="3800"/>
                  </a:lnTo>
                  <a:lnTo>
                    <a:pt x="14126" y="3849"/>
                  </a:lnTo>
                  <a:lnTo>
                    <a:pt x="13932" y="3873"/>
                  </a:lnTo>
                  <a:lnTo>
                    <a:pt x="2095" y="3873"/>
                  </a:lnTo>
                  <a:lnTo>
                    <a:pt x="1" y="1925"/>
                  </a:lnTo>
                  <a:lnTo>
                    <a:pt x="2095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0" name="Google Shape;520;p51"/>
            <p:cNvSpPr/>
            <p:nvPr/>
          </p:nvSpPr>
          <p:spPr>
            <a:xfrm>
              <a:off x="4808525" y="278900"/>
              <a:ext cx="43875" cy="49950"/>
            </a:xfrm>
            <a:custGeom>
              <a:rect b="b" l="l" r="r" t="t"/>
              <a:pathLst>
                <a:path extrusionOk="0" fill="none" h="1998" w="1755">
                  <a:moveTo>
                    <a:pt x="1754" y="1998"/>
                  </a:moveTo>
                  <a:lnTo>
                    <a:pt x="1754" y="585"/>
                  </a:lnTo>
                  <a:lnTo>
                    <a:pt x="1754" y="585"/>
                  </a:lnTo>
                  <a:lnTo>
                    <a:pt x="1754" y="464"/>
                  </a:lnTo>
                  <a:lnTo>
                    <a:pt x="1730" y="366"/>
                  </a:lnTo>
                  <a:lnTo>
                    <a:pt x="1657" y="269"/>
                  </a:lnTo>
                  <a:lnTo>
                    <a:pt x="1584" y="171"/>
                  </a:lnTo>
                  <a:lnTo>
                    <a:pt x="1511" y="98"/>
                  </a:lnTo>
                  <a:lnTo>
                    <a:pt x="1413" y="49"/>
                  </a:lnTo>
                  <a:lnTo>
                    <a:pt x="1291" y="25"/>
                  </a:lnTo>
                  <a:lnTo>
                    <a:pt x="1194" y="1"/>
                  </a:lnTo>
                  <a:lnTo>
                    <a:pt x="561" y="1"/>
                  </a:lnTo>
                  <a:lnTo>
                    <a:pt x="561" y="1"/>
                  </a:lnTo>
                  <a:lnTo>
                    <a:pt x="463" y="25"/>
                  </a:lnTo>
                  <a:lnTo>
                    <a:pt x="342" y="49"/>
                  </a:lnTo>
                  <a:lnTo>
                    <a:pt x="244" y="98"/>
                  </a:lnTo>
                  <a:lnTo>
                    <a:pt x="171" y="171"/>
                  </a:lnTo>
                  <a:lnTo>
                    <a:pt x="98" y="269"/>
                  </a:lnTo>
                  <a:lnTo>
                    <a:pt x="25" y="366"/>
                  </a:lnTo>
                  <a:lnTo>
                    <a:pt x="1" y="464"/>
                  </a:lnTo>
                  <a:lnTo>
                    <a:pt x="1" y="585"/>
                  </a:lnTo>
                  <a:lnTo>
                    <a:pt x="1" y="1998"/>
                  </a:lnTo>
                  <a:lnTo>
                    <a:pt x="1754" y="1998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1" name="Google Shape;521;p51"/>
            <p:cNvSpPr/>
            <p:nvPr/>
          </p:nvSpPr>
          <p:spPr>
            <a:xfrm>
              <a:off x="4808525" y="549250"/>
              <a:ext cx="43875" cy="186325"/>
            </a:xfrm>
            <a:custGeom>
              <a:rect b="b" l="l" r="r" t="t"/>
              <a:pathLst>
                <a:path extrusionOk="0" fill="none" h="7453" w="1755">
                  <a:moveTo>
                    <a:pt x="1" y="0"/>
                  </a:moveTo>
                  <a:lnTo>
                    <a:pt x="1" y="7453"/>
                  </a:lnTo>
                  <a:lnTo>
                    <a:pt x="1754" y="7453"/>
                  </a:lnTo>
                  <a:lnTo>
                    <a:pt x="1754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22" name="Google Shape;522;p51"/>
          <p:cNvSpPr/>
          <p:nvPr/>
        </p:nvSpPr>
        <p:spPr>
          <a:xfrm>
            <a:off x="4284851" y="385750"/>
            <a:ext cx="385895" cy="336746"/>
          </a:xfrm>
          <a:custGeom>
            <a:rect b="b" l="l" r="r" t="t"/>
            <a:pathLst>
              <a:path extrusionOk="0" fill="none" h="16026" w="18365">
                <a:moveTo>
                  <a:pt x="9182" y="0"/>
                </a:moveTo>
                <a:lnTo>
                  <a:pt x="0" y="8841"/>
                </a:lnTo>
                <a:lnTo>
                  <a:pt x="2874" y="8841"/>
                </a:lnTo>
                <a:lnTo>
                  <a:pt x="2874" y="15246"/>
                </a:lnTo>
                <a:lnTo>
                  <a:pt x="2874" y="15246"/>
                </a:lnTo>
                <a:lnTo>
                  <a:pt x="2899" y="15417"/>
                </a:lnTo>
                <a:lnTo>
                  <a:pt x="2947" y="15563"/>
                </a:lnTo>
                <a:lnTo>
                  <a:pt x="3020" y="15685"/>
                </a:lnTo>
                <a:lnTo>
                  <a:pt x="3093" y="15806"/>
                </a:lnTo>
                <a:lnTo>
                  <a:pt x="3215" y="15904"/>
                </a:lnTo>
                <a:lnTo>
                  <a:pt x="3361" y="15977"/>
                </a:lnTo>
                <a:lnTo>
                  <a:pt x="3508" y="16026"/>
                </a:lnTo>
                <a:lnTo>
                  <a:pt x="3654" y="16026"/>
                </a:lnTo>
                <a:lnTo>
                  <a:pt x="7404" y="16026"/>
                </a:lnTo>
                <a:lnTo>
                  <a:pt x="7404" y="13420"/>
                </a:lnTo>
                <a:lnTo>
                  <a:pt x="7404" y="13420"/>
                </a:lnTo>
                <a:lnTo>
                  <a:pt x="7429" y="13127"/>
                </a:lnTo>
                <a:lnTo>
                  <a:pt x="7526" y="12860"/>
                </a:lnTo>
                <a:lnTo>
                  <a:pt x="7648" y="12616"/>
                </a:lnTo>
                <a:lnTo>
                  <a:pt x="7818" y="12421"/>
                </a:lnTo>
                <a:lnTo>
                  <a:pt x="8038" y="12251"/>
                </a:lnTo>
                <a:lnTo>
                  <a:pt x="8257" y="12129"/>
                </a:lnTo>
                <a:lnTo>
                  <a:pt x="8525" y="12031"/>
                </a:lnTo>
                <a:lnTo>
                  <a:pt x="8817" y="12007"/>
                </a:lnTo>
                <a:lnTo>
                  <a:pt x="9548" y="12007"/>
                </a:lnTo>
                <a:lnTo>
                  <a:pt x="9548" y="12007"/>
                </a:lnTo>
                <a:lnTo>
                  <a:pt x="9840" y="12031"/>
                </a:lnTo>
                <a:lnTo>
                  <a:pt x="10108" y="12129"/>
                </a:lnTo>
                <a:lnTo>
                  <a:pt x="10327" y="12251"/>
                </a:lnTo>
                <a:lnTo>
                  <a:pt x="10546" y="12421"/>
                </a:lnTo>
                <a:lnTo>
                  <a:pt x="10717" y="12616"/>
                </a:lnTo>
                <a:lnTo>
                  <a:pt x="10838" y="12860"/>
                </a:lnTo>
                <a:lnTo>
                  <a:pt x="10936" y="13127"/>
                </a:lnTo>
                <a:lnTo>
                  <a:pt x="10960" y="13420"/>
                </a:lnTo>
                <a:lnTo>
                  <a:pt x="10960" y="16026"/>
                </a:lnTo>
                <a:lnTo>
                  <a:pt x="14711" y="16026"/>
                </a:lnTo>
                <a:lnTo>
                  <a:pt x="14711" y="16026"/>
                </a:lnTo>
                <a:lnTo>
                  <a:pt x="14857" y="16026"/>
                </a:lnTo>
                <a:lnTo>
                  <a:pt x="15003" y="15977"/>
                </a:lnTo>
                <a:lnTo>
                  <a:pt x="15149" y="15904"/>
                </a:lnTo>
                <a:lnTo>
                  <a:pt x="15271" y="15806"/>
                </a:lnTo>
                <a:lnTo>
                  <a:pt x="15344" y="15685"/>
                </a:lnTo>
                <a:lnTo>
                  <a:pt x="15417" y="15563"/>
                </a:lnTo>
                <a:lnTo>
                  <a:pt x="15466" y="15417"/>
                </a:lnTo>
                <a:lnTo>
                  <a:pt x="15490" y="15246"/>
                </a:lnTo>
                <a:lnTo>
                  <a:pt x="15490" y="8841"/>
                </a:lnTo>
                <a:lnTo>
                  <a:pt x="18364" y="8841"/>
                </a:lnTo>
                <a:lnTo>
                  <a:pt x="9182" y="0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23" name="Google Shape;523;p51"/>
          <p:cNvGrpSpPr/>
          <p:nvPr/>
        </p:nvGrpSpPr>
        <p:grpSpPr>
          <a:xfrm>
            <a:off x="353874" y="908741"/>
            <a:ext cx="342882" cy="418128"/>
            <a:chOff x="596350" y="929175"/>
            <a:chExt cx="407950" cy="497475"/>
          </a:xfrm>
        </p:grpSpPr>
        <p:sp>
          <p:nvSpPr>
            <p:cNvPr id="524" name="Google Shape;524;p51"/>
            <p:cNvSpPr/>
            <p:nvPr/>
          </p:nvSpPr>
          <p:spPr>
            <a:xfrm>
              <a:off x="596350" y="953550"/>
              <a:ext cx="387250" cy="473100"/>
            </a:xfrm>
            <a:custGeom>
              <a:rect b="b" l="l" r="r" t="t"/>
              <a:pathLst>
                <a:path extrusionOk="0" fill="none" h="18924" w="15490">
                  <a:moveTo>
                    <a:pt x="15490" y="17828"/>
                  </a:moveTo>
                  <a:lnTo>
                    <a:pt x="15490" y="17828"/>
                  </a:lnTo>
                  <a:lnTo>
                    <a:pt x="15466" y="17998"/>
                  </a:lnTo>
                  <a:lnTo>
                    <a:pt x="15417" y="18169"/>
                  </a:lnTo>
                  <a:lnTo>
                    <a:pt x="15319" y="18364"/>
                  </a:lnTo>
                  <a:lnTo>
                    <a:pt x="15198" y="18534"/>
                  </a:lnTo>
                  <a:lnTo>
                    <a:pt x="15052" y="18680"/>
                  </a:lnTo>
                  <a:lnTo>
                    <a:pt x="14881" y="18802"/>
                  </a:lnTo>
                  <a:lnTo>
                    <a:pt x="14735" y="18900"/>
                  </a:lnTo>
                  <a:lnTo>
                    <a:pt x="14564" y="18924"/>
                  </a:lnTo>
                  <a:lnTo>
                    <a:pt x="1023" y="18924"/>
                  </a:lnTo>
                  <a:lnTo>
                    <a:pt x="1023" y="18924"/>
                  </a:lnTo>
                  <a:lnTo>
                    <a:pt x="853" y="18900"/>
                  </a:lnTo>
                  <a:lnTo>
                    <a:pt x="682" y="18802"/>
                  </a:lnTo>
                  <a:lnTo>
                    <a:pt x="512" y="18680"/>
                  </a:lnTo>
                  <a:lnTo>
                    <a:pt x="341" y="18534"/>
                  </a:lnTo>
                  <a:lnTo>
                    <a:pt x="219" y="18364"/>
                  </a:lnTo>
                  <a:lnTo>
                    <a:pt x="98" y="18169"/>
                  </a:lnTo>
                  <a:lnTo>
                    <a:pt x="25" y="17998"/>
                  </a:lnTo>
                  <a:lnTo>
                    <a:pt x="0" y="17828"/>
                  </a:lnTo>
                  <a:lnTo>
                    <a:pt x="0" y="877"/>
                  </a:lnTo>
                  <a:lnTo>
                    <a:pt x="0" y="877"/>
                  </a:lnTo>
                  <a:lnTo>
                    <a:pt x="25" y="706"/>
                  </a:lnTo>
                  <a:lnTo>
                    <a:pt x="98" y="560"/>
                  </a:lnTo>
                  <a:lnTo>
                    <a:pt x="195" y="414"/>
                  </a:lnTo>
                  <a:lnTo>
                    <a:pt x="341" y="268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28" y="24"/>
                  </a:lnTo>
                  <a:lnTo>
                    <a:pt x="974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5" name="Google Shape;525;p51"/>
            <p:cNvSpPr/>
            <p:nvPr/>
          </p:nvSpPr>
          <p:spPr>
            <a:xfrm>
              <a:off x="626775" y="929175"/>
              <a:ext cx="377525" cy="462775"/>
            </a:xfrm>
            <a:custGeom>
              <a:rect b="b" l="l" r="r" t="t"/>
              <a:pathLst>
                <a:path extrusionOk="0" fill="none" h="18511" w="15101">
                  <a:moveTo>
                    <a:pt x="15101" y="3362"/>
                  </a:moveTo>
                  <a:lnTo>
                    <a:pt x="15101" y="17731"/>
                  </a:lnTo>
                  <a:lnTo>
                    <a:pt x="15101" y="17731"/>
                  </a:lnTo>
                  <a:lnTo>
                    <a:pt x="15077" y="17877"/>
                  </a:lnTo>
                  <a:lnTo>
                    <a:pt x="15028" y="18024"/>
                  </a:lnTo>
                  <a:lnTo>
                    <a:pt x="14979" y="18145"/>
                  </a:lnTo>
                  <a:lnTo>
                    <a:pt x="14882" y="18267"/>
                  </a:lnTo>
                  <a:lnTo>
                    <a:pt x="14760" y="18365"/>
                  </a:lnTo>
                  <a:lnTo>
                    <a:pt x="14614" y="18438"/>
                  </a:lnTo>
                  <a:lnTo>
                    <a:pt x="14468" y="18486"/>
                  </a:lnTo>
                  <a:lnTo>
                    <a:pt x="14322" y="18511"/>
                  </a:lnTo>
                  <a:lnTo>
                    <a:pt x="780" y="18511"/>
                  </a:lnTo>
                  <a:lnTo>
                    <a:pt x="780" y="18511"/>
                  </a:lnTo>
                  <a:lnTo>
                    <a:pt x="634" y="18486"/>
                  </a:lnTo>
                  <a:lnTo>
                    <a:pt x="488" y="18438"/>
                  </a:lnTo>
                  <a:lnTo>
                    <a:pt x="342" y="18365"/>
                  </a:lnTo>
                  <a:lnTo>
                    <a:pt x="220" y="18267"/>
                  </a:lnTo>
                  <a:lnTo>
                    <a:pt x="123" y="18145"/>
                  </a:lnTo>
                  <a:lnTo>
                    <a:pt x="74" y="18024"/>
                  </a:lnTo>
                  <a:lnTo>
                    <a:pt x="25" y="17877"/>
                  </a:lnTo>
                  <a:lnTo>
                    <a:pt x="1" y="17731"/>
                  </a:lnTo>
                  <a:lnTo>
                    <a:pt x="1" y="780"/>
                  </a:lnTo>
                  <a:lnTo>
                    <a:pt x="1" y="780"/>
                  </a:lnTo>
                  <a:lnTo>
                    <a:pt x="25" y="610"/>
                  </a:lnTo>
                  <a:lnTo>
                    <a:pt x="74" y="464"/>
                  </a:lnTo>
                  <a:lnTo>
                    <a:pt x="123" y="342"/>
                  </a:lnTo>
                  <a:lnTo>
                    <a:pt x="220" y="220"/>
                  </a:lnTo>
                  <a:lnTo>
                    <a:pt x="342" y="123"/>
                  </a:lnTo>
                  <a:lnTo>
                    <a:pt x="488" y="50"/>
                  </a:lnTo>
                  <a:lnTo>
                    <a:pt x="634" y="1"/>
                  </a:lnTo>
                  <a:lnTo>
                    <a:pt x="780" y="1"/>
                  </a:lnTo>
                  <a:lnTo>
                    <a:pt x="1174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6" name="Google Shape;526;p51"/>
            <p:cNvSpPr/>
            <p:nvPr/>
          </p:nvSpPr>
          <p:spPr>
            <a:xfrm>
              <a:off x="688900" y="1256150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7" name="Google Shape;527;p51"/>
            <p:cNvSpPr/>
            <p:nvPr/>
          </p:nvSpPr>
          <p:spPr>
            <a:xfrm>
              <a:off x="688900" y="1201350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8" name="Google Shape;528;p51"/>
            <p:cNvSpPr/>
            <p:nvPr/>
          </p:nvSpPr>
          <p:spPr>
            <a:xfrm>
              <a:off x="688900" y="1145950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9" name="Google Shape;529;p51"/>
            <p:cNvSpPr/>
            <p:nvPr/>
          </p:nvSpPr>
          <p:spPr>
            <a:xfrm>
              <a:off x="688900" y="10905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0" name="Google Shape;530;p51"/>
            <p:cNvSpPr/>
            <p:nvPr/>
          </p:nvSpPr>
          <p:spPr>
            <a:xfrm>
              <a:off x="920250" y="929175"/>
              <a:ext cx="84050" cy="84050"/>
            </a:xfrm>
            <a:custGeom>
              <a:rect b="b" l="l" r="r" t="t"/>
              <a:pathLst>
                <a:path extrusionOk="0" fill="none" h="3362" w="3362">
                  <a:moveTo>
                    <a:pt x="1" y="2582"/>
                  </a:moveTo>
                  <a:lnTo>
                    <a:pt x="1" y="1"/>
                  </a:lnTo>
                  <a:lnTo>
                    <a:pt x="3362" y="3362"/>
                  </a:lnTo>
                  <a:lnTo>
                    <a:pt x="780" y="3362"/>
                  </a:lnTo>
                  <a:lnTo>
                    <a:pt x="780" y="3362"/>
                  </a:lnTo>
                  <a:lnTo>
                    <a:pt x="610" y="3337"/>
                  </a:lnTo>
                  <a:lnTo>
                    <a:pt x="464" y="3289"/>
                  </a:lnTo>
                  <a:lnTo>
                    <a:pt x="342" y="3216"/>
                  </a:lnTo>
                  <a:lnTo>
                    <a:pt x="220" y="3118"/>
                  </a:lnTo>
                  <a:lnTo>
                    <a:pt x="123" y="3021"/>
                  </a:lnTo>
                  <a:lnTo>
                    <a:pt x="50" y="2875"/>
                  </a:lnTo>
                  <a:lnTo>
                    <a:pt x="1" y="2729"/>
                  </a:lnTo>
                  <a:lnTo>
                    <a:pt x="1" y="2582"/>
                  </a:lnTo>
                  <a:lnTo>
                    <a:pt x="1" y="258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31" name="Google Shape;531;p51"/>
          <p:cNvGrpSpPr/>
          <p:nvPr/>
        </p:nvGrpSpPr>
        <p:grpSpPr>
          <a:xfrm>
            <a:off x="1478190" y="969656"/>
            <a:ext cx="349060" cy="298882"/>
            <a:chOff x="1934025" y="1001650"/>
            <a:chExt cx="415300" cy="355600"/>
          </a:xfrm>
        </p:grpSpPr>
        <p:sp>
          <p:nvSpPr>
            <p:cNvPr id="532" name="Google Shape;532;p51"/>
            <p:cNvSpPr/>
            <p:nvPr/>
          </p:nvSpPr>
          <p:spPr>
            <a:xfrm>
              <a:off x="1934025" y="1303650"/>
              <a:ext cx="207650" cy="53600"/>
            </a:xfrm>
            <a:custGeom>
              <a:rect b="b" l="l" r="r" t="t"/>
              <a:pathLst>
                <a:path extrusionOk="0" fill="none" h="2144" w="8306">
                  <a:moveTo>
                    <a:pt x="1" y="0"/>
                  </a:moveTo>
                  <a:lnTo>
                    <a:pt x="1" y="487"/>
                  </a:lnTo>
                  <a:lnTo>
                    <a:pt x="1" y="487"/>
                  </a:lnTo>
                  <a:lnTo>
                    <a:pt x="25" y="633"/>
                  </a:lnTo>
                  <a:lnTo>
                    <a:pt x="74" y="755"/>
                  </a:lnTo>
                  <a:lnTo>
                    <a:pt x="147" y="853"/>
                  </a:lnTo>
                  <a:lnTo>
                    <a:pt x="245" y="950"/>
                  </a:lnTo>
                  <a:lnTo>
                    <a:pt x="245" y="950"/>
                  </a:lnTo>
                  <a:lnTo>
                    <a:pt x="391" y="1023"/>
                  </a:lnTo>
                  <a:lnTo>
                    <a:pt x="561" y="1047"/>
                  </a:lnTo>
                  <a:lnTo>
                    <a:pt x="561" y="1047"/>
                  </a:lnTo>
                  <a:lnTo>
                    <a:pt x="732" y="1023"/>
                  </a:lnTo>
                  <a:lnTo>
                    <a:pt x="732" y="1023"/>
                  </a:lnTo>
                  <a:lnTo>
                    <a:pt x="1292" y="853"/>
                  </a:lnTo>
                  <a:lnTo>
                    <a:pt x="1657" y="780"/>
                  </a:lnTo>
                  <a:lnTo>
                    <a:pt x="2071" y="682"/>
                  </a:lnTo>
                  <a:lnTo>
                    <a:pt x="2534" y="609"/>
                  </a:lnTo>
                  <a:lnTo>
                    <a:pt x="3021" y="560"/>
                  </a:lnTo>
                  <a:lnTo>
                    <a:pt x="3581" y="512"/>
                  </a:lnTo>
                  <a:lnTo>
                    <a:pt x="4166" y="487"/>
                  </a:lnTo>
                  <a:lnTo>
                    <a:pt x="4166" y="487"/>
                  </a:lnTo>
                  <a:lnTo>
                    <a:pt x="4604" y="512"/>
                  </a:lnTo>
                  <a:lnTo>
                    <a:pt x="5018" y="536"/>
                  </a:lnTo>
                  <a:lnTo>
                    <a:pt x="5408" y="609"/>
                  </a:lnTo>
                  <a:lnTo>
                    <a:pt x="5773" y="682"/>
                  </a:lnTo>
                  <a:lnTo>
                    <a:pt x="6114" y="780"/>
                  </a:lnTo>
                  <a:lnTo>
                    <a:pt x="6431" y="877"/>
                  </a:lnTo>
                  <a:lnTo>
                    <a:pt x="6699" y="999"/>
                  </a:lnTo>
                  <a:lnTo>
                    <a:pt x="6966" y="1120"/>
                  </a:lnTo>
                  <a:lnTo>
                    <a:pt x="7186" y="1242"/>
                  </a:lnTo>
                  <a:lnTo>
                    <a:pt x="7405" y="1388"/>
                  </a:lnTo>
                  <a:lnTo>
                    <a:pt x="7770" y="1656"/>
                  </a:lnTo>
                  <a:lnTo>
                    <a:pt x="8062" y="1924"/>
                  </a:lnTo>
                  <a:lnTo>
                    <a:pt x="8306" y="214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3" name="Google Shape;533;p51"/>
            <p:cNvSpPr/>
            <p:nvPr/>
          </p:nvSpPr>
          <p:spPr>
            <a:xfrm>
              <a:off x="2141650" y="1303650"/>
              <a:ext cx="207675" cy="53600"/>
            </a:xfrm>
            <a:custGeom>
              <a:rect b="b" l="l" r="r" t="t"/>
              <a:pathLst>
                <a:path extrusionOk="0" fill="none" h="2144" w="8307">
                  <a:moveTo>
                    <a:pt x="1" y="2143"/>
                  </a:moveTo>
                  <a:lnTo>
                    <a:pt x="1" y="2143"/>
                  </a:lnTo>
                  <a:lnTo>
                    <a:pt x="245" y="1924"/>
                  </a:lnTo>
                  <a:lnTo>
                    <a:pt x="537" y="1656"/>
                  </a:lnTo>
                  <a:lnTo>
                    <a:pt x="902" y="1388"/>
                  </a:lnTo>
                  <a:lnTo>
                    <a:pt x="1121" y="1242"/>
                  </a:lnTo>
                  <a:lnTo>
                    <a:pt x="1341" y="1120"/>
                  </a:lnTo>
                  <a:lnTo>
                    <a:pt x="1608" y="999"/>
                  </a:lnTo>
                  <a:lnTo>
                    <a:pt x="1876" y="877"/>
                  </a:lnTo>
                  <a:lnTo>
                    <a:pt x="2193" y="780"/>
                  </a:lnTo>
                  <a:lnTo>
                    <a:pt x="2534" y="682"/>
                  </a:lnTo>
                  <a:lnTo>
                    <a:pt x="2899" y="609"/>
                  </a:lnTo>
                  <a:lnTo>
                    <a:pt x="3289" y="536"/>
                  </a:lnTo>
                  <a:lnTo>
                    <a:pt x="3703" y="512"/>
                  </a:lnTo>
                  <a:lnTo>
                    <a:pt x="4141" y="487"/>
                  </a:lnTo>
                  <a:lnTo>
                    <a:pt x="4141" y="487"/>
                  </a:lnTo>
                  <a:lnTo>
                    <a:pt x="4726" y="512"/>
                  </a:lnTo>
                  <a:lnTo>
                    <a:pt x="5286" y="560"/>
                  </a:lnTo>
                  <a:lnTo>
                    <a:pt x="5773" y="609"/>
                  </a:lnTo>
                  <a:lnTo>
                    <a:pt x="6236" y="682"/>
                  </a:lnTo>
                  <a:lnTo>
                    <a:pt x="6650" y="780"/>
                  </a:lnTo>
                  <a:lnTo>
                    <a:pt x="7015" y="853"/>
                  </a:lnTo>
                  <a:lnTo>
                    <a:pt x="7575" y="1023"/>
                  </a:lnTo>
                  <a:lnTo>
                    <a:pt x="7575" y="1023"/>
                  </a:lnTo>
                  <a:lnTo>
                    <a:pt x="7746" y="1047"/>
                  </a:lnTo>
                  <a:lnTo>
                    <a:pt x="7746" y="1047"/>
                  </a:lnTo>
                  <a:lnTo>
                    <a:pt x="7916" y="1023"/>
                  </a:lnTo>
                  <a:lnTo>
                    <a:pt x="8062" y="950"/>
                  </a:lnTo>
                  <a:lnTo>
                    <a:pt x="8062" y="950"/>
                  </a:lnTo>
                  <a:lnTo>
                    <a:pt x="8160" y="853"/>
                  </a:lnTo>
                  <a:lnTo>
                    <a:pt x="8233" y="755"/>
                  </a:lnTo>
                  <a:lnTo>
                    <a:pt x="8282" y="633"/>
                  </a:lnTo>
                  <a:lnTo>
                    <a:pt x="8306" y="487"/>
                  </a:lnTo>
                  <a:lnTo>
                    <a:pt x="8306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4" name="Google Shape;534;p51"/>
            <p:cNvSpPr/>
            <p:nvPr/>
          </p:nvSpPr>
          <p:spPr>
            <a:xfrm>
              <a:off x="1934025" y="1001650"/>
              <a:ext cx="207650" cy="331250"/>
            </a:xfrm>
            <a:custGeom>
              <a:rect b="b" l="l" r="r" t="t"/>
              <a:pathLst>
                <a:path extrusionOk="0" fill="none" h="13250" w="8306">
                  <a:moveTo>
                    <a:pt x="8306" y="2192"/>
                  </a:moveTo>
                  <a:lnTo>
                    <a:pt x="8306" y="13249"/>
                  </a:lnTo>
                  <a:lnTo>
                    <a:pt x="8306" y="13249"/>
                  </a:lnTo>
                  <a:lnTo>
                    <a:pt x="8062" y="13030"/>
                  </a:lnTo>
                  <a:lnTo>
                    <a:pt x="7770" y="12762"/>
                  </a:lnTo>
                  <a:lnTo>
                    <a:pt x="7405" y="12494"/>
                  </a:lnTo>
                  <a:lnTo>
                    <a:pt x="7186" y="12348"/>
                  </a:lnTo>
                  <a:lnTo>
                    <a:pt x="6966" y="12226"/>
                  </a:lnTo>
                  <a:lnTo>
                    <a:pt x="6699" y="12105"/>
                  </a:lnTo>
                  <a:lnTo>
                    <a:pt x="6431" y="11983"/>
                  </a:lnTo>
                  <a:lnTo>
                    <a:pt x="6114" y="11885"/>
                  </a:lnTo>
                  <a:lnTo>
                    <a:pt x="5773" y="11788"/>
                  </a:lnTo>
                  <a:lnTo>
                    <a:pt x="5408" y="11715"/>
                  </a:lnTo>
                  <a:lnTo>
                    <a:pt x="5018" y="11642"/>
                  </a:lnTo>
                  <a:lnTo>
                    <a:pt x="4604" y="11617"/>
                  </a:lnTo>
                  <a:lnTo>
                    <a:pt x="4166" y="11593"/>
                  </a:lnTo>
                  <a:lnTo>
                    <a:pt x="4166" y="11593"/>
                  </a:lnTo>
                  <a:lnTo>
                    <a:pt x="3581" y="11617"/>
                  </a:lnTo>
                  <a:lnTo>
                    <a:pt x="3021" y="11666"/>
                  </a:lnTo>
                  <a:lnTo>
                    <a:pt x="2534" y="11715"/>
                  </a:lnTo>
                  <a:lnTo>
                    <a:pt x="2071" y="11788"/>
                  </a:lnTo>
                  <a:lnTo>
                    <a:pt x="1657" y="11885"/>
                  </a:lnTo>
                  <a:lnTo>
                    <a:pt x="1292" y="11958"/>
                  </a:lnTo>
                  <a:lnTo>
                    <a:pt x="732" y="12129"/>
                  </a:lnTo>
                  <a:lnTo>
                    <a:pt x="732" y="12129"/>
                  </a:lnTo>
                  <a:lnTo>
                    <a:pt x="561" y="12153"/>
                  </a:lnTo>
                  <a:lnTo>
                    <a:pt x="561" y="12153"/>
                  </a:lnTo>
                  <a:lnTo>
                    <a:pt x="391" y="12129"/>
                  </a:lnTo>
                  <a:lnTo>
                    <a:pt x="245" y="12056"/>
                  </a:lnTo>
                  <a:lnTo>
                    <a:pt x="245" y="12056"/>
                  </a:lnTo>
                  <a:lnTo>
                    <a:pt x="147" y="11958"/>
                  </a:lnTo>
                  <a:lnTo>
                    <a:pt x="74" y="11861"/>
                  </a:lnTo>
                  <a:lnTo>
                    <a:pt x="25" y="11739"/>
                  </a:lnTo>
                  <a:lnTo>
                    <a:pt x="1" y="11593"/>
                  </a:lnTo>
                  <a:lnTo>
                    <a:pt x="1" y="1656"/>
                  </a:lnTo>
                  <a:lnTo>
                    <a:pt x="1" y="1656"/>
                  </a:lnTo>
                  <a:lnTo>
                    <a:pt x="25" y="1534"/>
                  </a:lnTo>
                  <a:lnTo>
                    <a:pt x="50" y="1437"/>
                  </a:lnTo>
                  <a:lnTo>
                    <a:pt x="123" y="1315"/>
                  </a:lnTo>
                  <a:lnTo>
                    <a:pt x="196" y="1242"/>
                  </a:lnTo>
                  <a:lnTo>
                    <a:pt x="196" y="1242"/>
                  </a:lnTo>
                  <a:lnTo>
                    <a:pt x="342" y="1120"/>
                  </a:lnTo>
                  <a:lnTo>
                    <a:pt x="512" y="974"/>
                  </a:lnTo>
                  <a:lnTo>
                    <a:pt x="926" y="755"/>
                  </a:lnTo>
                  <a:lnTo>
                    <a:pt x="1389" y="536"/>
                  </a:lnTo>
                  <a:lnTo>
                    <a:pt x="1901" y="341"/>
                  </a:lnTo>
                  <a:lnTo>
                    <a:pt x="2461" y="195"/>
                  </a:lnTo>
                  <a:lnTo>
                    <a:pt x="3021" y="73"/>
                  </a:lnTo>
                  <a:lnTo>
                    <a:pt x="3581" y="24"/>
                  </a:lnTo>
                  <a:lnTo>
                    <a:pt x="4166" y="0"/>
                  </a:lnTo>
                  <a:lnTo>
                    <a:pt x="4166" y="0"/>
                  </a:lnTo>
                  <a:lnTo>
                    <a:pt x="4531" y="0"/>
                  </a:lnTo>
                  <a:lnTo>
                    <a:pt x="4872" y="49"/>
                  </a:lnTo>
                  <a:lnTo>
                    <a:pt x="5213" y="98"/>
                  </a:lnTo>
                  <a:lnTo>
                    <a:pt x="5530" y="171"/>
                  </a:lnTo>
                  <a:lnTo>
                    <a:pt x="5822" y="268"/>
                  </a:lnTo>
                  <a:lnTo>
                    <a:pt x="6114" y="365"/>
                  </a:lnTo>
                  <a:lnTo>
                    <a:pt x="6358" y="487"/>
                  </a:lnTo>
                  <a:lnTo>
                    <a:pt x="6626" y="609"/>
                  </a:lnTo>
                  <a:lnTo>
                    <a:pt x="7064" y="901"/>
                  </a:lnTo>
                  <a:lnTo>
                    <a:pt x="7429" y="1169"/>
                  </a:lnTo>
                  <a:lnTo>
                    <a:pt x="7746" y="1437"/>
                  </a:lnTo>
                  <a:lnTo>
                    <a:pt x="8014" y="1681"/>
                  </a:lnTo>
                  <a:lnTo>
                    <a:pt x="8014" y="1681"/>
                  </a:lnTo>
                  <a:lnTo>
                    <a:pt x="8136" y="1802"/>
                  </a:lnTo>
                  <a:lnTo>
                    <a:pt x="8136" y="1802"/>
                  </a:lnTo>
                  <a:lnTo>
                    <a:pt x="8209" y="1875"/>
                  </a:lnTo>
                  <a:lnTo>
                    <a:pt x="8257" y="1973"/>
                  </a:lnTo>
                  <a:lnTo>
                    <a:pt x="8306" y="2095"/>
                  </a:lnTo>
                  <a:lnTo>
                    <a:pt x="8306" y="2192"/>
                  </a:lnTo>
                  <a:lnTo>
                    <a:pt x="8306" y="219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5" name="Google Shape;535;p51"/>
            <p:cNvSpPr/>
            <p:nvPr/>
          </p:nvSpPr>
          <p:spPr>
            <a:xfrm>
              <a:off x="2141650" y="1001650"/>
              <a:ext cx="207675" cy="331250"/>
            </a:xfrm>
            <a:custGeom>
              <a:rect b="b" l="l" r="r" t="t"/>
              <a:pathLst>
                <a:path extrusionOk="0" fill="none" h="13250" w="8307">
                  <a:moveTo>
                    <a:pt x="1" y="2192"/>
                  </a:moveTo>
                  <a:lnTo>
                    <a:pt x="1" y="13249"/>
                  </a:lnTo>
                  <a:lnTo>
                    <a:pt x="1" y="13249"/>
                  </a:lnTo>
                  <a:lnTo>
                    <a:pt x="245" y="13030"/>
                  </a:lnTo>
                  <a:lnTo>
                    <a:pt x="537" y="12762"/>
                  </a:lnTo>
                  <a:lnTo>
                    <a:pt x="902" y="12494"/>
                  </a:lnTo>
                  <a:lnTo>
                    <a:pt x="1121" y="12348"/>
                  </a:lnTo>
                  <a:lnTo>
                    <a:pt x="1341" y="12226"/>
                  </a:lnTo>
                  <a:lnTo>
                    <a:pt x="1608" y="12105"/>
                  </a:lnTo>
                  <a:lnTo>
                    <a:pt x="1876" y="11983"/>
                  </a:lnTo>
                  <a:lnTo>
                    <a:pt x="2193" y="11885"/>
                  </a:lnTo>
                  <a:lnTo>
                    <a:pt x="2534" y="11788"/>
                  </a:lnTo>
                  <a:lnTo>
                    <a:pt x="2899" y="11715"/>
                  </a:lnTo>
                  <a:lnTo>
                    <a:pt x="3289" y="11642"/>
                  </a:lnTo>
                  <a:lnTo>
                    <a:pt x="3703" y="11617"/>
                  </a:lnTo>
                  <a:lnTo>
                    <a:pt x="4141" y="11593"/>
                  </a:lnTo>
                  <a:lnTo>
                    <a:pt x="4141" y="11593"/>
                  </a:lnTo>
                  <a:lnTo>
                    <a:pt x="4726" y="11617"/>
                  </a:lnTo>
                  <a:lnTo>
                    <a:pt x="5286" y="11666"/>
                  </a:lnTo>
                  <a:lnTo>
                    <a:pt x="5773" y="11715"/>
                  </a:lnTo>
                  <a:lnTo>
                    <a:pt x="6236" y="11788"/>
                  </a:lnTo>
                  <a:lnTo>
                    <a:pt x="6650" y="11885"/>
                  </a:lnTo>
                  <a:lnTo>
                    <a:pt x="7015" y="11958"/>
                  </a:lnTo>
                  <a:lnTo>
                    <a:pt x="7575" y="12129"/>
                  </a:lnTo>
                  <a:lnTo>
                    <a:pt x="7575" y="12129"/>
                  </a:lnTo>
                  <a:lnTo>
                    <a:pt x="7746" y="12153"/>
                  </a:lnTo>
                  <a:lnTo>
                    <a:pt x="7746" y="12153"/>
                  </a:lnTo>
                  <a:lnTo>
                    <a:pt x="7916" y="12129"/>
                  </a:lnTo>
                  <a:lnTo>
                    <a:pt x="8062" y="12056"/>
                  </a:lnTo>
                  <a:lnTo>
                    <a:pt x="8062" y="12056"/>
                  </a:lnTo>
                  <a:lnTo>
                    <a:pt x="8160" y="11958"/>
                  </a:lnTo>
                  <a:lnTo>
                    <a:pt x="8233" y="11861"/>
                  </a:lnTo>
                  <a:lnTo>
                    <a:pt x="8282" y="11739"/>
                  </a:lnTo>
                  <a:lnTo>
                    <a:pt x="8306" y="11593"/>
                  </a:lnTo>
                  <a:lnTo>
                    <a:pt x="8306" y="1656"/>
                  </a:lnTo>
                  <a:lnTo>
                    <a:pt x="8306" y="1656"/>
                  </a:lnTo>
                  <a:lnTo>
                    <a:pt x="8282" y="1534"/>
                  </a:lnTo>
                  <a:lnTo>
                    <a:pt x="8257" y="1437"/>
                  </a:lnTo>
                  <a:lnTo>
                    <a:pt x="8184" y="1315"/>
                  </a:lnTo>
                  <a:lnTo>
                    <a:pt x="8111" y="1242"/>
                  </a:lnTo>
                  <a:lnTo>
                    <a:pt x="8111" y="1242"/>
                  </a:lnTo>
                  <a:lnTo>
                    <a:pt x="7965" y="1120"/>
                  </a:lnTo>
                  <a:lnTo>
                    <a:pt x="7795" y="974"/>
                  </a:lnTo>
                  <a:lnTo>
                    <a:pt x="7381" y="755"/>
                  </a:lnTo>
                  <a:lnTo>
                    <a:pt x="6918" y="536"/>
                  </a:lnTo>
                  <a:lnTo>
                    <a:pt x="6406" y="341"/>
                  </a:lnTo>
                  <a:lnTo>
                    <a:pt x="5846" y="195"/>
                  </a:lnTo>
                  <a:lnTo>
                    <a:pt x="5286" y="73"/>
                  </a:lnTo>
                  <a:lnTo>
                    <a:pt x="4726" y="24"/>
                  </a:lnTo>
                  <a:lnTo>
                    <a:pt x="4141" y="0"/>
                  </a:lnTo>
                  <a:lnTo>
                    <a:pt x="4141" y="0"/>
                  </a:lnTo>
                  <a:lnTo>
                    <a:pt x="3776" y="0"/>
                  </a:lnTo>
                  <a:lnTo>
                    <a:pt x="3435" y="49"/>
                  </a:lnTo>
                  <a:lnTo>
                    <a:pt x="3094" y="98"/>
                  </a:lnTo>
                  <a:lnTo>
                    <a:pt x="2777" y="171"/>
                  </a:lnTo>
                  <a:lnTo>
                    <a:pt x="2485" y="268"/>
                  </a:lnTo>
                  <a:lnTo>
                    <a:pt x="2193" y="365"/>
                  </a:lnTo>
                  <a:lnTo>
                    <a:pt x="1949" y="487"/>
                  </a:lnTo>
                  <a:lnTo>
                    <a:pt x="1681" y="609"/>
                  </a:lnTo>
                  <a:lnTo>
                    <a:pt x="1243" y="901"/>
                  </a:lnTo>
                  <a:lnTo>
                    <a:pt x="878" y="1169"/>
                  </a:lnTo>
                  <a:lnTo>
                    <a:pt x="561" y="1437"/>
                  </a:lnTo>
                  <a:lnTo>
                    <a:pt x="293" y="1681"/>
                  </a:lnTo>
                  <a:lnTo>
                    <a:pt x="293" y="1681"/>
                  </a:lnTo>
                  <a:lnTo>
                    <a:pt x="171" y="1802"/>
                  </a:lnTo>
                  <a:lnTo>
                    <a:pt x="171" y="1802"/>
                  </a:lnTo>
                  <a:lnTo>
                    <a:pt x="98" y="1875"/>
                  </a:lnTo>
                  <a:lnTo>
                    <a:pt x="50" y="1973"/>
                  </a:lnTo>
                  <a:lnTo>
                    <a:pt x="1" y="2095"/>
                  </a:lnTo>
                  <a:lnTo>
                    <a:pt x="1" y="2192"/>
                  </a:lnTo>
                  <a:lnTo>
                    <a:pt x="1" y="219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36" name="Google Shape;536;p51"/>
          <p:cNvSpPr/>
          <p:nvPr/>
        </p:nvSpPr>
        <p:spPr>
          <a:xfrm>
            <a:off x="2042249" y="944598"/>
            <a:ext cx="351077" cy="349039"/>
          </a:xfrm>
          <a:custGeom>
            <a:rect b="b" l="l" r="r" t="t"/>
            <a:pathLst>
              <a:path extrusionOk="0" fill="none" h="16611" w="16708">
                <a:moveTo>
                  <a:pt x="414" y="8842"/>
                </a:moveTo>
                <a:lnTo>
                  <a:pt x="8403" y="1048"/>
                </a:lnTo>
                <a:lnTo>
                  <a:pt x="8403" y="1048"/>
                </a:lnTo>
                <a:lnTo>
                  <a:pt x="8500" y="951"/>
                </a:lnTo>
                <a:lnTo>
                  <a:pt x="8597" y="829"/>
                </a:lnTo>
                <a:lnTo>
                  <a:pt x="8865" y="658"/>
                </a:lnTo>
                <a:lnTo>
                  <a:pt x="9158" y="488"/>
                </a:lnTo>
                <a:lnTo>
                  <a:pt x="9450" y="317"/>
                </a:lnTo>
                <a:lnTo>
                  <a:pt x="9450" y="317"/>
                </a:lnTo>
                <a:lnTo>
                  <a:pt x="9839" y="171"/>
                </a:lnTo>
                <a:lnTo>
                  <a:pt x="10180" y="74"/>
                </a:lnTo>
                <a:lnTo>
                  <a:pt x="10497" y="25"/>
                </a:lnTo>
                <a:lnTo>
                  <a:pt x="10814" y="1"/>
                </a:lnTo>
                <a:lnTo>
                  <a:pt x="15344" y="1"/>
                </a:lnTo>
                <a:lnTo>
                  <a:pt x="15344" y="1"/>
                </a:lnTo>
                <a:lnTo>
                  <a:pt x="15465" y="1"/>
                </a:lnTo>
                <a:lnTo>
                  <a:pt x="15587" y="49"/>
                </a:lnTo>
                <a:lnTo>
                  <a:pt x="15855" y="122"/>
                </a:lnTo>
                <a:lnTo>
                  <a:pt x="16099" y="269"/>
                </a:lnTo>
                <a:lnTo>
                  <a:pt x="16294" y="415"/>
                </a:lnTo>
                <a:lnTo>
                  <a:pt x="16294" y="415"/>
                </a:lnTo>
                <a:lnTo>
                  <a:pt x="16391" y="537"/>
                </a:lnTo>
                <a:lnTo>
                  <a:pt x="16488" y="658"/>
                </a:lnTo>
                <a:lnTo>
                  <a:pt x="16561" y="780"/>
                </a:lnTo>
                <a:lnTo>
                  <a:pt x="16610" y="902"/>
                </a:lnTo>
                <a:lnTo>
                  <a:pt x="16659" y="1048"/>
                </a:lnTo>
                <a:lnTo>
                  <a:pt x="16683" y="1170"/>
                </a:lnTo>
                <a:lnTo>
                  <a:pt x="16708" y="1486"/>
                </a:lnTo>
                <a:lnTo>
                  <a:pt x="16708" y="5992"/>
                </a:lnTo>
                <a:lnTo>
                  <a:pt x="16708" y="5992"/>
                </a:lnTo>
                <a:lnTo>
                  <a:pt x="16683" y="6309"/>
                </a:lnTo>
                <a:lnTo>
                  <a:pt x="16635" y="6625"/>
                </a:lnTo>
                <a:lnTo>
                  <a:pt x="16537" y="6942"/>
                </a:lnTo>
                <a:lnTo>
                  <a:pt x="16391" y="7258"/>
                </a:lnTo>
                <a:lnTo>
                  <a:pt x="16391" y="7258"/>
                </a:lnTo>
                <a:lnTo>
                  <a:pt x="16342" y="7453"/>
                </a:lnTo>
                <a:lnTo>
                  <a:pt x="16294" y="7624"/>
                </a:lnTo>
                <a:lnTo>
                  <a:pt x="16196" y="7770"/>
                </a:lnTo>
                <a:lnTo>
                  <a:pt x="16123" y="7916"/>
                </a:lnTo>
                <a:lnTo>
                  <a:pt x="15928" y="8160"/>
                </a:lnTo>
                <a:lnTo>
                  <a:pt x="15758" y="8403"/>
                </a:lnTo>
                <a:lnTo>
                  <a:pt x="7891" y="16197"/>
                </a:lnTo>
                <a:lnTo>
                  <a:pt x="7891" y="16197"/>
                </a:lnTo>
                <a:lnTo>
                  <a:pt x="7794" y="16294"/>
                </a:lnTo>
                <a:lnTo>
                  <a:pt x="7696" y="16392"/>
                </a:lnTo>
                <a:lnTo>
                  <a:pt x="7574" y="16465"/>
                </a:lnTo>
                <a:lnTo>
                  <a:pt x="7453" y="16513"/>
                </a:lnTo>
                <a:lnTo>
                  <a:pt x="7185" y="16586"/>
                </a:lnTo>
                <a:lnTo>
                  <a:pt x="6941" y="16611"/>
                </a:lnTo>
                <a:lnTo>
                  <a:pt x="6941" y="16611"/>
                </a:lnTo>
                <a:lnTo>
                  <a:pt x="6649" y="16586"/>
                </a:lnTo>
                <a:lnTo>
                  <a:pt x="6503" y="16562"/>
                </a:lnTo>
                <a:lnTo>
                  <a:pt x="6381" y="16513"/>
                </a:lnTo>
                <a:lnTo>
                  <a:pt x="6235" y="16465"/>
                </a:lnTo>
                <a:lnTo>
                  <a:pt x="6113" y="16392"/>
                </a:lnTo>
                <a:lnTo>
                  <a:pt x="5991" y="16294"/>
                </a:lnTo>
                <a:lnTo>
                  <a:pt x="5894" y="16197"/>
                </a:lnTo>
                <a:lnTo>
                  <a:pt x="414" y="10839"/>
                </a:lnTo>
                <a:lnTo>
                  <a:pt x="414" y="10839"/>
                </a:lnTo>
                <a:lnTo>
                  <a:pt x="268" y="10595"/>
                </a:lnTo>
                <a:lnTo>
                  <a:pt x="122" y="10352"/>
                </a:lnTo>
                <a:lnTo>
                  <a:pt x="24" y="10108"/>
                </a:lnTo>
                <a:lnTo>
                  <a:pt x="0" y="10011"/>
                </a:lnTo>
                <a:lnTo>
                  <a:pt x="0" y="9889"/>
                </a:lnTo>
                <a:lnTo>
                  <a:pt x="0" y="9889"/>
                </a:lnTo>
                <a:lnTo>
                  <a:pt x="0" y="9718"/>
                </a:lnTo>
                <a:lnTo>
                  <a:pt x="24" y="9597"/>
                </a:lnTo>
                <a:lnTo>
                  <a:pt x="122" y="9329"/>
                </a:lnTo>
                <a:lnTo>
                  <a:pt x="268" y="9061"/>
                </a:lnTo>
                <a:lnTo>
                  <a:pt x="414" y="8842"/>
                </a:lnTo>
                <a:lnTo>
                  <a:pt x="414" y="8842"/>
                </a:lnTo>
                <a:close/>
                <a:moveTo>
                  <a:pt x="12519" y="4190"/>
                </a:moveTo>
                <a:lnTo>
                  <a:pt x="12519" y="4190"/>
                </a:lnTo>
                <a:lnTo>
                  <a:pt x="12689" y="4336"/>
                </a:lnTo>
                <a:lnTo>
                  <a:pt x="12859" y="4433"/>
                </a:lnTo>
                <a:lnTo>
                  <a:pt x="13030" y="4482"/>
                </a:lnTo>
                <a:lnTo>
                  <a:pt x="13249" y="4482"/>
                </a:lnTo>
                <a:lnTo>
                  <a:pt x="13249" y="4482"/>
                </a:lnTo>
                <a:lnTo>
                  <a:pt x="13444" y="4482"/>
                </a:lnTo>
                <a:lnTo>
                  <a:pt x="13615" y="4433"/>
                </a:lnTo>
                <a:lnTo>
                  <a:pt x="13761" y="4336"/>
                </a:lnTo>
                <a:lnTo>
                  <a:pt x="13882" y="4190"/>
                </a:lnTo>
                <a:lnTo>
                  <a:pt x="13882" y="4190"/>
                </a:lnTo>
                <a:lnTo>
                  <a:pt x="14029" y="4044"/>
                </a:lnTo>
                <a:lnTo>
                  <a:pt x="14102" y="3873"/>
                </a:lnTo>
                <a:lnTo>
                  <a:pt x="14150" y="3727"/>
                </a:lnTo>
                <a:lnTo>
                  <a:pt x="14175" y="3557"/>
                </a:lnTo>
                <a:lnTo>
                  <a:pt x="14175" y="3557"/>
                </a:lnTo>
                <a:lnTo>
                  <a:pt x="14150" y="3362"/>
                </a:lnTo>
                <a:lnTo>
                  <a:pt x="14102" y="3167"/>
                </a:lnTo>
                <a:lnTo>
                  <a:pt x="14029" y="2996"/>
                </a:lnTo>
                <a:lnTo>
                  <a:pt x="13882" y="2850"/>
                </a:lnTo>
                <a:lnTo>
                  <a:pt x="13882" y="2850"/>
                </a:lnTo>
                <a:lnTo>
                  <a:pt x="13761" y="2728"/>
                </a:lnTo>
                <a:lnTo>
                  <a:pt x="13615" y="2655"/>
                </a:lnTo>
                <a:lnTo>
                  <a:pt x="13444" y="2582"/>
                </a:lnTo>
                <a:lnTo>
                  <a:pt x="13249" y="2558"/>
                </a:lnTo>
                <a:lnTo>
                  <a:pt x="13249" y="2558"/>
                </a:lnTo>
                <a:lnTo>
                  <a:pt x="13030" y="2582"/>
                </a:lnTo>
                <a:lnTo>
                  <a:pt x="12859" y="2655"/>
                </a:lnTo>
                <a:lnTo>
                  <a:pt x="12689" y="2728"/>
                </a:lnTo>
                <a:lnTo>
                  <a:pt x="12519" y="2850"/>
                </a:lnTo>
                <a:lnTo>
                  <a:pt x="12519" y="2850"/>
                </a:lnTo>
                <a:lnTo>
                  <a:pt x="12445" y="2996"/>
                </a:lnTo>
                <a:lnTo>
                  <a:pt x="12372" y="3167"/>
                </a:lnTo>
                <a:lnTo>
                  <a:pt x="12324" y="3362"/>
                </a:lnTo>
                <a:lnTo>
                  <a:pt x="12324" y="3557"/>
                </a:lnTo>
                <a:lnTo>
                  <a:pt x="12324" y="3557"/>
                </a:lnTo>
                <a:lnTo>
                  <a:pt x="12324" y="3727"/>
                </a:lnTo>
                <a:lnTo>
                  <a:pt x="12372" y="3873"/>
                </a:lnTo>
                <a:lnTo>
                  <a:pt x="12445" y="4044"/>
                </a:lnTo>
                <a:lnTo>
                  <a:pt x="12519" y="4190"/>
                </a:lnTo>
                <a:lnTo>
                  <a:pt x="12519" y="4190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7" name="Google Shape;537;p51"/>
          <p:cNvSpPr/>
          <p:nvPr/>
        </p:nvSpPr>
        <p:spPr>
          <a:xfrm>
            <a:off x="2607759" y="961997"/>
            <a:ext cx="350068" cy="314242"/>
          </a:xfrm>
          <a:custGeom>
            <a:rect b="b" l="l" r="r" t="t"/>
            <a:pathLst>
              <a:path extrusionOk="0" fill="none" h="14955" w="16660">
                <a:moveTo>
                  <a:pt x="12373" y="1"/>
                </a:moveTo>
                <a:lnTo>
                  <a:pt x="12373" y="1"/>
                </a:lnTo>
                <a:lnTo>
                  <a:pt x="12032" y="1"/>
                </a:lnTo>
                <a:lnTo>
                  <a:pt x="11691" y="49"/>
                </a:lnTo>
                <a:lnTo>
                  <a:pt x="11350" y="123"/>
                </a:lnTo>
                <a:lnTo>
                  <a:pt x="11033" y="196"/>
                </a:lnTo>
                <a:lnTo>
                  <a:pt x="10716" y="317"/>
                </a:lnTo>
                <a:lnTo>
                  <a:pt x="10424" y="464"/>
                </a:lnTo>
                <a:lnTo>
                  <a:pt x="10132" y="610"/>
                </a:lnTo>
                <a:lnTo>
                  <a:pt x="9864" y="804"/>
                </a:lnTo>
                <a:lnTo>
                  <a:pt x="9620" y="999"/>
                </a:lnTo>
                <a:lnTo>
                  <a:pt x="9377" y="1219"/>
                </a:lnTo>
                <a:lnTo>
                  <a:pt x="9158" y="1462"/>
                </a:lnTo>
                <a:lnTo>
                  <a:pt x="8939" y="1706"/>
                </a:lnTo>
                <a:lnTo>
                  <a:pt x="8768" y="1974"/>
                </a:lnTo>
                <a:lnTo>
                  <a:pt x="8598" y="2266"/>
                </a:lnTo>
                <a:lnTo>
                  <a:pt x="8451" y="2558"/>
                </a:lnTo>
                <a:lnTo>
                  <a:pt x="8330" y="2850"/>
                </a:lnTo>
                <a:lnTo>
                  <a:pt x="8330" y="2850"/>
                </a:lnTo>
                <a:lnTo>
                  <a:pt x="8208" y="2558"/>
                </a:lnTo>
                <a:lnTo>
                  <a:pt x="8062" y="2266"/>
                </a:lnTo>
                <a:lnTo>
                  <a:pt x="7891" y="1974"/>
                </a:lnTo>
                <a:lnTo>
                  <a:pt x="7721" y="1706"/>
                </a:lnTo>
                <a:lnTo>
                  <a:pt x="7502" y="1462"/>
                </a:lnTo>
                <a:lnTo>
                  <a:pt x="7282" y="1219"/>
                </a:lnTo>
                <a:lnTo>
                  <a:pt x="7039" y="999"/>
                </a:lnTo>
                <a:lnTo>
                  <a:pt x="6795" y="804"/>
                </a:lnTo>
                <a:lnTo>
                  <a:pt x="6527" y="610"/>
                </a:lnTo>
                <a:lnTo>
                  <a:pt x="6235" y="464"/>
                </a:lnTo>
                <a:lnTo>
                  <a:pt x="5943" y="317"/>
                </a:lnTo>
                <a:lnTo>
                  <a:pt x="5626" y="196"/>
                </a:lnTo>
                <a:lnTo>
                  <a:pt x="5310" y="123"/>
                </a:lnTo>
                <a:lnTo>
                  <a:pt x="4969" y="49"/>
                </a:lnTo>
                <a:lnTo>
                  <a:pt x="4628" y="1"/>
                </a:lnTo>
                <a:lnTo>
                  <a:pt x="4287" y="1"/>
                </a:lnTo>
                <a:lnTo>
                  <a:pt x="4287" y="1"/>
                </a:lnTo>
                <a:lnTo>
                  <a:pt x="3848" y="25"/>
                </a:lnTo>
                <a:lnTo>
                  <a:pt x="3434" y="74"/>
                </a:lnTo>
                <a:lnTo>
                  <a:pt x="3020" y="196"/>
                </a:lnTo>
                <a:lnTo>
                  <a:pt x="2606" y="342"/>
                </a:lnTo>
                <a:lnTo>
                  <a:pt x="2241" y="512"/>
                </a:lnTo>
                <a:lnTo>
                  <a:pt x="1900" y="731"/>
                </a:lnTo>
                <a:lnTo>
                  <a:pt x="1559" y="975"/>
                </a:lnTo>
                <a:lnTo>
                  <a:pt x="1267" y="1243"/>
                </a:lnTo>
                <a:lnTo>
                  <a:pt x="974" y="1560"/>
                </a:lnTo>
                <a:lnTo>
                  <a:pt x="731" y="1876"/>
                </a:lnTo>
                <a:lnTo>
                  <a:pt x="512" y="2241"/>
                </a:lnTo>
                <a:lnTo>
                  <a:pt x="341" y="2607"/>
                </a:lnTo>
                <a:lnTo>
                  <a:pt x="195" y="2996"/>
                </a:lnTo>
                <a:lnTo>
                  <a:pt x="98" y="3410"/>
                </a:lnTo>
                <a:lnTo>
                  <a:pt x="25" y="3849"/>
                </a:lnTo>
                <a:lnTo>
                  <a:pt x="0" y="4287"/>
                </a:lnTo>
                <a:lnTo>
                  <a:pt x="0" y="4287"/>
                </a:lnTo>
                <a:lnTo>
                  <a:pt x="0" y="4580"/>
                </a:lnTo>
                <a:lnTo>
                  <a:pt x="25" y="4872"/>
                </a:lnTo>
                <a:lnTo>
                  <a:pt x="122" y="5432"/>
                </a:lnTo>
                <a:lnTo>
                  <a:pt x="244" y="5992"/>
                </a:lnTo>
                <a:lnTo>
                  <a:pt x="439" y="6528"/>
                </a:lnTo>
                <a:lnTo>
                  <a:pt x="658" y="7039"/>
                </a:lnTo>
                <a:lnTo>
                  <a:pt x="926" y="7526"/>
                </a:lnTo>
                <a:lnTo>
                  <a:pt x="1194" y="7989"/>
                </a:lnTo>
                <a:lnTo>
                  <a:pt x="1510" y="8452"/>
                </a:lnTo>
                <a:lnTo>
                  <a:pt x="1851" y="8890"/>
                </a:lnTo>
                <a:lnTo>
                  <a:pt x="2192" y="9304"/>
                </a:lnTo>
                <a:lnTo>
                  <a:pt x="2558" y="9718"/>
                </a:lnTo>
                <a:lnTo>
                  <a:pt x="2923" y="10108"/>
                </a:lnTo>
                <a:lnTo>
                  <a:pt x="3629" y="10839"/>
                </a:lnTo>
                <a:lnTo>
                  <a:pt x="4287" y="11496"/>
                </a:lnTo>
                <a:lnTo>
                  <a:pt x="4287" y="11496"/>
                </a:lnTo>
                <a:lnTo>
                  <a:pt x="4847" y="12032"/>
                </a:lnTo>
                <a:lnTo>
                  <a:pt x="5480" y="12592"/>
                </a:lnTo>
                <a:lnTo>
                  <a:pt x="6820" y="13737"/>
                </a:lnTo>
                <a:lnTo>
                  <a:pt x="7891" y="14614"/>
                </a:lnTo>
                <a:lnTo>
                  <a:pt x="8330" y="14955"/>
                </a:lnTo>
                <a:lnTo>
                  <a:pt x="8330" y="14955"/>
                </a:lnTo>
                <a:lnTo>
                  <a:pt x="8768" y="14614"/>
                </a:lnTo>
                <a:lnTo>
                  <a:pt x="9815" y="13761"/>
                </a:lnTo>
                <a:lnTo>
                  <a:pt x="11155" y="12617"/>
                </a:lnTo>
                <a:lnTo>
                  <a:pt x="11788" y="12056"/>
                </a:lnTo>
                <a:lnTo>
                  <a:pt x="12373" y="11496"/>
                </a:lnTo>
                <a:lnTo>
                  <a:pt x="12373" y="11496"/>
                </a:lnTo>
                <a:lnTo>
                  <a:pt x="13030" y="10839"/>
                </a:lnTo>
                <a:lnTo>
                  <a:pt x="13736" y="10108"/>
                </a:lnTo>
                <a:lnTo>
                  <a:pt x="14102" y="9718"/>
                </a:lnTo>
                <a:lnTo>
                  <a:pt x="14467" y="9304"/>
                </a:lnTo>
                <a:lnTo>
                  <a:pt x="14808" y="8890"/>
                </a:lnTo>
                <a:lnTo>
                  <a:pt x="15149" y="8452"/>
                </a:lnTo>
                <a:lnTo>
                  <a:pt x="15466" y="7989"/>
                </a:lnTo>
                <a:lnTo>
                  <a:pt x="15734" y="7526"/>
                </a:lnTo>
                <a:lnTo>
                  <a:pt x="16001" y="7039"/>
                </a:lnTo>
                <a:lnTo>
                  <a:pt x="16221" y="6528"/>
                </a:lnTo>
                <a:lnTo>
                  <a:pt x="16416" y="5992"/>
                </a:lnTo>
                <a:lnTo>
                  <a:pt x="16537" y="5432"/>
                </a:lnTo>
                <a:lnTo>
                  <a:pt x="16635" y="4872"/>
                </a:lnTo>
                <a:lnTo>
                  <a:pt x="16659" y="4580"/>
                </a:lnTo>
                <a:lnTo>
                  <a:pt x="16659" y="4287"/>
                </a:lnTo>
                <a:lnTo>
                  <a:pt x="16659" y="4287"/>
                </a:lnTo>
                <a:lnTo>
                  <a:pt x="16635" y="3849"/>
                </a:lnTo>
                <a:lnTo>
                  <a:pt x="16562" y="3410"/>
                </a:lnTo>
                <a:lnTo>
                  <a:pt x="16464" y="2996"/>
                </a:lnTo>
                <a:lnTo>
                  <a:pt x="16318" y="2607"/>
                </a:lnTo>
                <a:lnTo>
                  <a:pt x="16148" y="2241"/>
                </a:lnTo>
                <a:lnTo>
                  <a:pt x="15928" y="1876"/>
                </a:lnTo>
                <a:lnTo>
                  <a:pt x="15685" y="1560"/>
                </a:lnTo>
                <a:lnTo>
                  <a:pt x="15393" y="1243"/>
                </a:lnTo>
                <a:lnTo>
                  <a:pt x="15100" y="975"/>
                </a:lnTo>
                <a:lnTo>
                  <a:pt x="14759" y="731"/>
                </a:lnTo>
                <a:lnTo>
                  <a:pt x="14418" y="512"/>
                </a:lnTo>
                <a:lnTo>
                  <a:pt x="14053" y="342"/>
                </a:lnTo>
                <a:lnTo>
                  <a:pt x="13639" y="196"/>
                </a:lnTo>
                <a:lnTo>
                  <a:pt x="13225" y="74"/>
                </a:lnTo>
                <a:lnTo>
                  <a:pt x="12811" y="25"/>
                </a:lnTo>
                <a:lnTo>
                  <a:pt x="12373" y="1"/>
                </a:lnTo>
                <a:lnTo>
                  <a:pt x="12373" y="1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8" name="Google Shape;538;p51"/>
          <p:cNvSpPr/>
          <p:nvPr/>
        </p:nvSpPr>
        <p:spPr>
          <a:xfrm>
            <a:off x="3177871" y="964561"/>
            <a:ext cx="339835" cy="309115"/>
          </a:xfrm>
          <a:custGeom>
            <a:rect b="b" l="l" r="r" t="t"/>
            <a:pathLst>
              <a:path extrusionOk="0" fill="none" h="14711" w="16173">
                <a:moveTo>
                  <a:pt x="8087" y="1"/>
                </a:moveTo>
                <a:lnTo>
                  <a:pt x="8087" y="1"/>
                </a:lnTo>
                <a:lnTo>
                  <a:pt x="7672" y="1"/>
                </a:lnTo>
                <a:lnTo>
                  <a:pt x="7258" y="25"/>
                </a:lnTo>
                <a:lnTo>
                  <a:pt x="6844" y="74"/>
                </a:lnTo>
                <a:lnTo>
                  <a:pt x="6455" y="122"/>
                </a:lnTo>
                <a:lnTo>
                  <a:pt x="6065" y="195"/>
                </a:lnTo>
                <a:lnTo>
                  <a:pt x="5675" y="293"/>
                </a:lnTo>
                <a:lnTo>
                  <a:pt x="5310" y="415"/>
                </a:lnTo>
                <a:lnTo>
                  <a:pt x="4945" y="536"/>
                </a:lnTo>
                <a:lnTo>
                  <a:pt x="4579" y="658"/>
                </a:lnTo>
                <a:lnTo>
                  <a:pt x="4238" y="829"/>
                </a:lnTo>
                <a:lnTo>
                  <a:pt x="3897" y="975"/>
                </a:lnTo>
                <a:lnTo>
                  <a:pt x="3557" y="1170"/>
                </a:lnTo>
                <a:lnTo>
                  <a:pt x="3240" y="1364"/>
                </a:lnTo>
                <a:lnTo>
                  <a:pt x="2948" y="1559"/>
                </a:lnTo>
                <a:lnTo>
                  <a:pt x="2655" y="1778"/>
                </a:lnTo>
                <a:lnTo>
                  <a:pt x="2363" y="1998"/>
                </a:lnTo>
                <a:lnTo>
                  <a:pt x="2095" y="2241"/>
                </a:lnTo>
                <a:lnTo>
                  <a:pt x="1852" y="2485"/>
                </a:lnTo>
                <a:lnTo>
                  <a:pt x="1608" y="2753"/>
                </a:lnTo>
                <a:lnTo>
                  <a:pt x="1389" y="3021"/>
                </a:lnTo>
                <a:lnTo>
                  <a:pt x="1170" y="3288"/>
                </a:lnTo>
                <a:lnTo>
                  <a:pt x="975" y="3581"/>
                </a:lnTo>
                <a:lnTo>
                  <a:pt x="804" y="3873"/>
                </a:lnTo>
                <a:lnTo>
                  <a:pt x="634" y="4190"/>
                </a:lnTo>
                <a:lnTo>
                  <a:pt x="488" y="4506"/>
                </a:lnTo>
                <a:lnTo>
                  <a:pt x="366" y="4823"/>
                </a:lnTo>
                <a:lnTo>
                  <a:pt x="244" y="5139"/>
                </a:lnTo>
                <a:lnTo>
                  <a:pt x="171" y="5480"/>
                </a:lnTo>
                <a:lnTo>
                  <a:pt x="98" y="5821"/>
                </a:lnTo>
                <a:lnTo>
                  <a:pt x="49" y="6162"/>
                </a:lnTo>
                <a:lnTo>
                  <a:pt x="1" y="6503"/>
                </a:lnTo>
                <a:lnTo>
                  <a:pt x="1" y="6869"/>
                </a:lnTo>
                <a:lnTo>
                  <a:pt x="1" y="6869"/>
                </a:lnTo>
                <a:lnTo>
                  <a:pt x="1" y="7234"/>
                </a:lnTo>
                <a:lnTo>
                  <a:pt x="49" y="7624"/>
                </a:lnTo>
                <a:lnTo>
                  <a:pt x="98" y="7989"/>
                </a:lnTo>
                <a:lnTo>
                  <a:pt x="196" y="8330"/>
                </a:lnTo>
                <a:lnTo>
                  <a:pt x="293" y="8695"/>
                </a:lnTo>
                <a:lnTo>
                  <a:pt x="415" y="9036"/>
                </a:lnTo>
                <a:lnTo>
                  <a:pt x="561" y="9377"/>
                </a:lnTo>
                <a:lnTo>
                  <a:pt x="731" y="9718"/>
                </a:lnTo>
                <a:lnTo>
                  <a:pt x="902" y="10035"/>
                </a:lnTo>
                <a:lnTo>
                  <a:pt x="1097" y="10327"/>
                </a:lnTo>
                <a:lnTo>
                  <a:pt x="1340" y="10644"/>
                </a:lnTo>
                <a:lnTo>
                  <a:pt x="1559" y="10936"/>
                </a:lnTo>
                <a:lnTo>
                  <a:pt x="1827" y="11204"/>
                </a:lnTo>
                <a:lnTo>
                  <a:pt x="2095" y="11472"/>
                </a:lnTo>
                <a:lnTo>
                  <a:pt x="2387" y="11740"/>
                </a:lnTo>
                <a:lnTo>
                  <a:pt x="2680" y="11983"/>
                </a:lnTo>
                <a:lnTo>
                  <a:pt x="2680" y="11983"/>
                </a:lnTo>
                <a:lnTo>
                  <a:pt x="2485" y="12349"/>
                </a:lnTo>
                <a:lnTo>
                  <a:pt x="2266" y="12714"/>
                </a:lnTo>
                <a:lnTo>
                  <a:pt x="2022" y="13104"/>
                </a:lnTo>
                <a:lnTo>
                  <a:pt x="1706" y="13469"/>
                </a:lnTo>
                <a:lnTo>
                  <a:pt x="1365" y="13834"/>
                </a:lnTo>
                <a:lnTo>
                  <a:pt x="1170" y="14005"/>
                </a:lnTo>
                <a:lnTo>
                  <a:pt x="951" y="14151"/>
                </a:lnTo>
                <a:lnTo>
                  <a:pt x="731" y="14297"/>
                </a:lnTo>
                <a:lnTo>
                  <a:pt x="512" y="14443"/>
                </a:lnTo>
                <a:lnTo>
                  <a:pt x="269" y="14540"/>
                </a:lnTo>
                <a:lnTo>
                  <a:pt x="1" y="14662"/>
                </a:lnTo>
                <a:lnTo>
                  <a:pt x="1" y="14662"/>
                </a:lnTo>
                <a:lnTo>
                  <a:pt x="122" y="14662"/>
                </a:lnTo>
                <a:lnTo>
                  <a:pt x="488" y="14711"/>
                </a:lnTo>
                <a:lnTo>
                  <a:pt x="1024" y="14711"/>
                </a:lnTo>
                <a:lnTo>
                  <a:pt x="1365" y="14711"/>
                </a:lnTo>
                <a:lnTo>
                  <a:pt x="1706" y="14687"/>
                </a:lnTo>
                <a:lnTo>
                  <a:pt x="2095" y="14614"/>
                </a:lnTo>
                <a:lnTo>
                  <a:pt x="2485" y="14540"/>
                </a:lnTo>
                <a:lnTo>
                  <a:pt x="2899" y="14419"/>
                </a:lnTo>
                <a:lnTo>
                  <a:pt x="3313" y="14273"/>
                </a:lnTo>
                <a:lnTo>
                  <a:pt x="3751" y="14078"/>
                </a:lnTo>
                <a:lnTo>
                  <a:pt x="4165" y="13834"/>
                </a:lnTo>
                <a:lnTo>
                  <a:pt x="4579" y="13566"/>
                </a:lnTo>
                <a:lnTo>
                  <a:pt x="4969" y="13201"/>
                </a:lnTo>
                <a:lnTo>
                  <a:pt x="4969" y="13201"/>
                </a:lnTo>
                <a:lnTo>
                  <a:pt x="5334" y="13323"/>
                </a:lnTo>
                <a:lnTo>
                  <a:pt x="5700" y="13444"/>
                </a:lnTo>
                <a:lnTo>
                  <a:pt x="6089" y="13518"/>
                </a:lnTo>
                <a:lnTo>
                  <a:pt x="6479" y="13591"/>
                </a:lnTo>
                <a:lnTo>
                  <a:pt x="6869" y="13664"/>
                </a:lnTo>
                <a:lnTo>
                  <a:pt x="7258" y="13712"/>
                </a:lnTo>
                <a:lnTo>
                  <a:pt x="7672" y="13737"/>
                </a:lnTo>
                <a:lnTo>
                  <a:pt x="8087" y="13737"/>
                </a:lnTo>
                <a:lnTo>
                  <a:pt x="8087" y="13737"/>
                </a:lnTo>
                <a:lnTo>
                  <a:pt x="8501" y="13737"/>
                </a:lnTo>
                <a:lnTo>
                  <a:pt x="8915" y="13712"/>
                </a:lnTo>
                <a:lnTo>
                  <a:pt x="9329" y="13664"/>
                </a:lnTo>
                <a:lnTo>
                  <a:pt x="9718" y="13591"/>
                </a:lnTo>
                <a:lnTo>
                  <a:pt x="10108" y="13518"/>
                </a:lnTo>
                <a:lnTo>
                  <a:pt x="10498" y="13420"/>
                </a:lnTo>
                <a:lnTo>
                  <a:pt x="10863" y="13323"/>
                </a:lnTo>
                <a:lnTo>
                  <a:pt x="11228" y="13201"/>
                </a:lnTo>
                <a:lnTo>
                  <a:pt x="11594" y="13055"/>
                </a:lnTo>
                <a:lnTo>
                  <a:pt x="11935" y="12909"/>
                </a:lnTo>
                <a:lnTo>
                  <a:pt x="12276" y="12738"/>
                </a:lnTo>
                <a:lnTo>
                  <a:pt x="12617" y="12568"/>
                </a:lnTo>
                <a:lnTo>
                  <a:pt x="12933" y="12373"/>
                </a:lnTo>
                <a:lnTo>
                  <a:pt x="13225" y="12178"/>
                </a:lnTo>
                <a:lnTo>
                  <a:pt x="13518" y="11959"/>
                </a:lnTo>
                <a:lnTo>
                  <a:pt x="13810" y="11715"/>
                </a:lnTo>
                <a:lnTo>
                  <a:pt x="14078" y="11496"/>
                </a:lnTo>
                <a:lnTo>
                  <a:pt x="14321" y="11228"/>
                </a:lnTo>
                <a:lnTo>
                  <a:pt x="14565" y="10985"/>
                </a:lnTo>
                <a:lnTo>
                  <a:pt x="14784" y="10717"/>
                </a:lnTo>
                <a:lnTo>
                  <a:pt x="15003" y="10424"/>
                </a:lnTo>
                <a:lnTo>
                  <a:pt x="15198" y="10132"/>
                </a:lnTo>
                <a:lnTo>
                  <a:pt x="15369" y="9840"/>
                </a:lnTo>
                <a:lnTo>
                  <a:pt x="15539" y="9548"/>
                </a:lnTo>
                <a:lnTo>
                  <a:pt x="15685" y="9231"/>
                </a:lnTo>
                <a:lnTo>
                  <a:pt x="15807" y="8914"/>
                </a:lnTo>
                <a:lnTo>
                  <a:pt x="15929" y="8574"/>
                </a:lnTo>
                <a:lnTo>
                  <a:pt x="16002" y="8257"/>
                </a:lnTo>
                <a:lnTo>
                  <a:pt x="16075" y="7916"/>
                </a:lnTo>
                <a:lnTo>
                  <a:pt x="16124" y="7575"/>
                </a:lnTo>
                <a:lnTo>
                  <a:pt x="16172" y="7210"/>
                </a:lnTo>
                <a:lnTo>
                  <a:pt x="16172" y="6869"/>
                </a:lnTo>
                <a:lnTo>
                  <a:pt x="16172" y="6869"/>
                </a:lnTo>
                <a:lnTo>
                  <a:pt x="16172" y="6503"/>
                </a:lnTo>
                <a:lnTo>
                  <a:pt x="16124" y="6162"/>
                </a:lnTo>
                <a:lnTo>
                  <a:pt x="16075" y="5821"/>
                </a:lnTo>
                <a:lnTo>
                  <a:pt x="16002" y="5480"/>
                </a:lnTo>
                <a:lnTo>
                  <a:pt x="15929" y="5139"/>
                </a:lnTo>
                <a:lnTo>
                  <a:pt x="15807" y="4823"/>
                </a:lnTo>
                <a:lnTo>
                  <a:pt x="15685" y="4506"/>
                </a:lnTo>
                <a:lnTo>
                  <a:pt x="15539" y="4190"/>
                </a:lnTo>
                <a:lnTo>
                  <a:pt x="15369" y="3873"/>
                </a:lnTo>
                <a:lnTo>
                  <a:pt x="15198" y="3581"/>
                </a:lnTo>
                <a:lnTo>
                  <a:pt x="15003" y="3288"/>
                </a:lnTo>
                <a:lnTo>
                  <a:pt x="14784" y="3021"/>
                </a:lnTo>
                <a:lnTo>
                  <a:pt x="14565" y="2753"/>
                </a:lnTo>
                <a:lnTo>
                  <a:pt x="14321" y="2485"/>
                </a:lnTo>
                <a:lnTo>
                  <a:pt x="14078" y="2241"/>
                </a:lnTo>
                <a:lnTo>
                  <a:pt x="13810" y="1998"/>
                </a:lnTo>
                <a:lnTo>
                  <a:pt x="13518" y="1778"/>
                </a:lnTo>
                <a:lnTo>
                  <a:pt x="13225" y="1559"/>
                </a:lnTo>
                <a:lnTo>
                  <a:pt x="12933" y="1364"/>
                </a:lnTo>
                <a:lnTo>
                  <a:pt x="12617" y="1170"/>
                </a:lnTo>
                <a:lnTo>
                  <a:pt x="12276" y="975"/>
                </a:lnTo>
                <a:lnTo>
                  <a:pt x="11935" y="829"/>
                </a:lnTo>
                <a:lnTo>
                  <a:pt x="11594" y="658"/>
                </a:lnTo>
                <a:lnTo>
                  <a:pt x="11228" y="536"/>
                </a:lnTo>
                <a:lnTo>
                  <a:pt x="10863" y="415"/>
                </a:lnTo>
                <a:lnTo>
                  <a:pt x="10498" y="293"/>
                </a:lnTo>
                <a:lnTo>
                  <a:pt x="10108" y="195"/>
                </a:lnTo>
                <a:lnTo>
                  <a:pt x="9718" y="122"/>
                </a:lnTo>
                <a:lnTo>
                  <a:pt x="9329" y="74"/>
                </a:lnTo>
                <a:lnTo>
                  <a:pt x="8915" y="25"/>
                </a:lnTo>
                <a:lnTo>
                  <a:pt x="8501" y="1"/>
                </a:lnTo>
                <a:lnTo>
                  <a:pt x="8087" y="1"/>
                </a:lnTo>
                <a:lnTo>
                  <a:pt x="8087" y="1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9" name="Google Shape;539;p51"/>
          <p:cNvSpPr/>
          <p:nvPr/>
        </p:nvSpPr>
        <p:spPr>
          <a:xfrm>
            <a:off x="3754139" y="967629"/>
            <a:ext cx="317310" cy="302979"/>
          </a:xfrm>
          <a:custGeom>
            <a:rect b="b" l="l" r="r" t="t"/>
            <a:pathLst>
              <a:path extrusionOk="0" fill="none" h="14419" w="15101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40" name="Google Shape;540;p51"/>
          <p:cNvGrpSpPr/>
          <p:nvPr/>
        </p:nvGrpSpPr>
        <p:grpSpPr>
          <a:xfrm>
            <a:off x="4302585" y="947131"/>
            <a:ext cx="350068" cy="350573"/>
            <a:chOff x="5294400" y="974850"/>
            <a:chExt cx="416500" cy="417100"/>
          </a:xfrm>
        </p:grpSpPr>
        <p:sp>
          <p:nvSpPr>
            <p:cNvPr id="541" name="Google Shape;541;p51"/>
            <p:cNvSpPr/>
            <p:nvPr/>
          </p:nvSpPr>
          <p:spPr>
            <a:xfrm>
              <a:off x="5325450" y="997975"/>
              <a:ext cx="151650" cy="154700"/>
            </a:xfrm>
            <a:custGeom>
              <a:rect b="b" l="l" r="r" t="t"/>
              <a:pathLst>
                <a:path extrusionOk="0" fill="none" h="6188" w="6066">
                  <a:moveTo>
                    <a:pt x="2680" y="74"/>
                  </a:moveTo>
                  <a:lnTo>
                    <a:pt x="2680" y="74"/>
                  </a:lnTo>
                  <a:lnTo>
                    <a:pt x="2607" y="1"/>
                  </a:lnTo>
                  <a:lnTo>
                    <a:pt x="2534" y="1"/>
                  </a:lnTo>
                  <a:lnTo>
                    <a:pt x="2461" y="25"/>
                  </a:lnTo>
                  <a:lnTo>
                    <a:pt x="2436" y="147"/>
                  </a:lnTo>
                  <a:lnTo>
                    <a:pt x="2095" y="1803"/>
                  </a:lnTo>
                  <a:lnTo>
                    <a:pt x="2095" y="1803"/>
                  </a:lnTo>
                  <a:lnTo>
                    <a:pt x="2047" y="1925"/>
                  </a:lnTo>
                  <a:lnTo>
                    <a:pt x="1974" y="2047"/>
                  </a:lnTo>
                  <a:lnTo>
                    <a:pt x="1852" y="2169"/>
                  </a:lnTo>
                  <a:lnTo>
                    <a:pt x="1730" y="2217"/>
                  </a:lnTo>
                  <a:lnTo>
                    <a:pt x="123" y="2753"/>
                  </a:lnTo>
                  <a:lnTo>
                    <a:pt x="123" y="2753"/>
                  </a:lnTo>
                  <a:lnTo>
                    <a:pt x="25" y="2826"/>
                  </a:lnTo>
                  <a:lnTo>
                    <a:pt x="1" y="2875"/>
                  </a:lnTo>
                  <a:lnTo>
                    <a:pt x="25" y="2948"/>
                  </a:lnTo>
                  <a:lnTo>
                    <a:pt x="98" y="3021"/>
                  </a:lnTo>
                  <a:lnTo>
                    <a:pt x="1584" y="3849"/>
                  </a:lnTo>
                  <a:lnTo>
                    <a:pt x="1584" y="3849"/>
                  </a:lnTo>
                  <a:lnTo>
                    <a:pt x="1706" y="3922"/>
                  </a:lnTo>
                  <a:lnTo>
                    <a:pt x="1803" y="4044"/>
                  </a:lnTo>
                  <a:lnTo>
                    <a:pt x="1852" y="4190"/>
                  </a:lnTo>
                  <a:lnTo>
                    <a:pt x="1876" y="4312"/>
                  </a:lnTo>
                  <a:lnTo>
                    <a:pt x="1901" y="6017"/>
                  </a:lnTo>
                  <a:lnTo>
                    <a:pt x="1901" y="6017"/>
                  </a:lnTo>
                  <a:lnTo>
                    <a:pt x="1925" y="6114"/>
                  </a:lnTo>
                  <a:lnTo>
                    <a:pt x="1974" y="6187"/>
                  </a:lnTo>
                  <a:lnTo>
                    <a:pt x="2047" y="6187"/>
                  </a:lnTo>
                  <a:lnTo>
                    <a:pt x="2120" y="6114"/>
                  </a:lnTo>
                  <a:lnTo>
                    <a:pt x="3362" y="4969"/>
                  </a:lnTo>
                  <a:lnTo>
                    <a:pt x="3362" y="4969"/>
                  </a:lnTo>
                  <a:lnTo>
                    <a:pt x="3484" y="4872"/>
                  </a:lnTo>
                  <a:lnTo>
                    <a:pt x="3630" y="4823"/>
                  </a:lnTo>
                  <a:lnTo>
                    <a:pt x="3776" y="4823"/>
                  </a:lnTo>
                  <a:lnTo>
                    <a:pt x="3922" y="4848"/>
                  </a:lnTo>
                  <a:lnTo>
                    <a:pt x="5530" y="5335"/>
                  </a:lnTo>
                  <a:lnTo>
                    <a:pt x="5530" y="5335"/>
                  </a:lnTo>
                  <a:lnTo>
                    <a:pt x="5651" y="5359"/>
                  </a:lnTo>
                  <a:lnTo>
                    <a:pt x="5700" y="5335"/>
                  </a:lnTo>
                  <a:lnTo>
                    <a:pt x="5724" y="5262"/>
                  </a:lnTo>
                  <a:lnTo>
                    <a:pt x="5700" y="5164"/>
                  </a:lnTo>
                  <a:lnTo>
                    <a:pt x="4994" y="3606"/>
                  </a:lnTo>
                  <a:lnTo>
                    <a:pt x="4994" y="3606"/>
                  </a:lnTo>
                  <a:lnTo>
                    <a:pt x="4945" y="3484"/>
                  </a:lnTo>
                  <a:lnTo>
                    <a:pt x="4945" y="3338"/>
                  </a:lnTo>
                  <a:lnTo>
                    <a:pt x="4969" y="3191"/>
                  </a:lnTo>
                  <a:lnTo>
                    <a:pt x="5042" y="3070"/>
                  </a:lnTo>
                  <a:lnTo>
                    <a:pt x="6017" y="1681"/>
                  </a:lnTo>
                  <a:lnTo>
                    <a:pt x="6017" y="1681"/>
                  </a:lnTo>
                  <a:lnTo>
                    <a:pt x="6065" y="1584"/>
                  </a:lnTo>
                  <a:lnTo>
                    <a:pt x="6065" y="1511"/>
                  </a:lnTo>
                  <a:lnTo>
                    <a:pt x="5992" y="1462"/>
                  </a:lnTo>
                  <a:lnTo>
                    <a:pt x="5895" y="1462"/>
                  </a:lnTo>
                  <a:lnTo>
                    <a:pt x="4190" y="1657"/>
                  </a:lnTo>
                  <a:lnTo>
                    <a:pt x="4190" y="1657"/>
                  </a:lnTo>
                  <a:lnTo>
                    <a:pt x="4068" y="1657"/>
                  </a:lnTo>
                  <a:lnTo>
                    <a:pt x="3922" y="1608"/>
                  </a:lnTo>
                  <a:lnTo>
                    <a:pt x="3800" y="1535"/>
                  </a:lnTo>
                  <a:lnTo>
                    <a:pt x="3703" y="1438"/>
                  </a:lnTo>
                  <a:lnTo>
                    <a:pt x="2680" y="74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2" name="Google Shape;542;p51"/>
            <p:cNvSpPr/>
            <p:nvPr/>
          </p:nvSpPr>
          <p:spPr>
            <a:xfrm>
              <a:off x="5294400" y="974850"/>
              <a:ext cx="416500" cy="417100"/>
            </a:xfrm>
            <a:custGeom>
              <a:rect b="b" l="l" r="r" t="t"/>
              <a:pathLst>
                <a:path extrusionOk="0" fill="none" h="16684" w="16660">
                  <a:moveTo>
                    <a:pt x="4872" y="12202"/>
                  </a:moveTo>
                  <a:lnTo>
                    <a:pt x="4872" y="12202"/>
                  </a:lnTo>
                  <a:lnTo>
                    <a:pt x="5261" y="12178"/>
                  </a:lnTo>
                  <a:lnTo>
                    <a:pt x="5627" y="12154"/>
                  </a:lnTo>
                  <a:lnTo>
                    <a:pt x="5992" y="12105"/>
                  </a:lnTo>
                  <a:lnTo>
                    <a:pt x="6357" y="12032"/>
                  </a:lnTo>
                  <a:lnTo>
                    <a:pt x="6698" y="11959"/>
                  </a:lnTo>
                  <a:lnTo>
                    <a:pt x="7039" y="11861"/>
                  </a:lnTo>
                  <a:lnTo>
                    <a:pt x="7380" y="11740"/>
                  </a:lnTo>
                  <a:lnTo>
                    <a:pt x="7721" y="11618"/>
                  </a:lnTo>
                  <a:lnTo>
                    <a:pt x="8038" y="11472"/>
                  </a:lnTo>
                  <a:lnTo>
                    <a:pt x="8355" y="11301"/>
                  </a:lnTo>
                  <a:lnTo>
                    <a:pt x="8671" y="11131"/>
                  </a:lnTo>
                  <a:lnTo>
                    <a:pt x="8963" y="10936"/>
                  </a:lnTo>
                  <a:lnTo>
                    <a:pt x="9256" y="10741"/>
                  </a:lnTo>
                  <a:lnTo>
                    <a:pt x="9524" y="10522"/>
                  </a:lnTo>
                  <a:lnTo>
                    <a:pt x="9792" y="10303"/>
                  </a:lnTo>
                  <a:lnTo>
                    <a:pt x="10035" y="10059"/>
                  </a:lnTo>
                  <a:lnTo>
                    <a:pt x="10279" y="9791"/>
                  </a:lnTo>
                  <a:lnTo>
                    <a:pt x="10522" y="9523"/>
                  </a:lnTo>
                  <a:lnTo>
                    <a:pt x="10741" y="9255"/>
                  </a:lnTo>
                  <a:lnTo>
                    <a:pt x="10936" y="8963"/>
                  </a:lnTo>
                  <a:lnTo>
                    <a:pt x="11131" y="8671"/>
                  </a:lnTo>
                  <a:lnTo>
                    <a:pt x="11302" y="8379"/>
                  </a:lnTo>
                  <a:lnTo>
                    <a:pt x="11472" y="8062"/>
                  </a:lnTo>
                  <a:lnTo>
                    <a:pt x="11618" y="7721"/>
                  </a:lnTo>
                  <a:lnTo>
                    <a:pt x="11740" y="7404"/>
                  </a:lnTo>
                  <a:lnTo>
                    <a:pt x="11862" y="7063"/>
                  </a:lnTo>
                  <a:lnTo>
                    <a:pt x="11959" y="6722"/>
                  </a:lnTo>
                  <a:lnTo>
                    <a:pt x="12032" y="6357"/>
                  </a:lnTo>
                  <a:lnTo>
                    <a:pt x="12105" y="5992"/>
                  </a:lnTo>
                  <a:lnTo>
                    <a:pt x="12154" y="5626"/>
                  </a:lnTo>
                  <a:lnTo>
                    <a:pt x="12178" y="5261"/>
                  </a:lnTo>
                  <a:lnTo>
                    <a:pt x="12178" y="4896"/>
                  </a:lnTo>
                  <a:lnTo>
                    <a:pt x="12178" y="4896"/>
                  </a:lnTo>
                  <a:lnTo>
                    <a:pt x="12178" y="4531"/>
                  </a:lnTo>
                  <a:lnTo>
                    <a:pt x="12154" y="4190"/>
                  </a:lnTo>
                  <a:lnTo>
                    <a:pt x="12105" y="3849"/>
                  </a:lnTo>
                  <a:lnTo>
                    <a:pt x="12057" y="3508"/>
                  </a:lnTo>
                  <a:lnTo>
                    <a:pt x="11983" y="3191"/>
                  </a:lnTo>
                  <a:lnTo>
                    <a:pt x="11886" y="2850"/>
                  </a:lnTo>
                  <a:lnTo>
                    <a:pt x="11789" y="2533"/>
                  </a:lnTo>
                  <a:lnTo>
                    <a:pt x="11691" y="2217"/>
                  </a:lnTo>
                  <a:lnTo>
                    <a:pt x="11545" y="1925"/>
                  </a:lnTo>
                  <a:lnTo>
                    <a:pt x="11423" y="1632"/>
                  </a:lnTo>
                  <a:lnTo>
                    <a:pt x="11253" y="1340"/>
                  </a:lnTo>
                  <a:lnTo>
                    <a:pt x="11107" y="1048"/>
                  </a:lnTo>
                  <a:lnTo>
                    <a:pt x="10912" y="780"/>
                  </a:lnTo>
                  <a:lnTo>
                    <a:pt x="10717" y="512"/>
                  </a:lnTo>
                  <a:lnTo>
                    <a:pt x="10303" y="0"/>
                  </a:lnTo>
                  <a:lnTo>
                    <a:pt x="10303" y="0"/>
                  </a:lnTo>
                  <a:lnTo>
                    <a:pt x="10644" y="98"/>
                  </a:lnTo>
                  <a:lnTo>
                    <a:pt x="10985" y="220"/>
                  </a:lnTo>
                  <a:lnTo>
                    <a:pt x="11642" y="463"/>
                  </a:lnTo>
                  <a:lnTo>
                    <a:pt x="12251" y="780"/>
                  </a:lnTo>
                  <a:lnTo>
                    <a:pt x="12836" y="1121"/>
                  </a:lnTo>
                  <a:lnTo>
                    <a:pt x="13396" y="1535"/>
                  </a:lnTo>
                  <a:lnTo>
                    <a:pt x="13932" y="1973"/>
                  </a:lnTo>
                  <a:lnTo>
                    <a:pt x="14419" y="2460"/>
                  </a:lnTo>
                  <a:lnTo>
                    <a:pt x="14857" y="2972"/>
                  </a:lnTo>
                  <a:lnTo>
                    <a:pt x="15271" y="3532"/>
                  </a:lnTo>
                  <a:lnTo>
                    <a:pt x="15612" y="4116"/>
                  </a:lnTo>
                  <a:lnTo>
                    <a:pt x="15929" y="4750"/>
                  </a:lnTo>
                  <a:lnTo>
                    <a:pt x="16197" y="5383"/>
                  </a:lnTo>
                  <a:lnTo>
                    <a:pt x="16294" y="5724"/>
                  </a:lnTo>
                  <a:lnTo>
                    <a:pt x="16392" y="6065"/>
                  </a:lnTo>
                  <a:lnTo>
                    <a:pt x="16465" y="6406"/>
                  </a:lnTo>
                  <a:lnTo>
                    <a:pt x="16538" y="6771"/>
                  </a:lnTo>
                  <a:lnTo>
                    <a:pt x="16587" y="7112"/>
                  </a:lnTo>
                  <a:lnTo>
                    <a:pt x="16635" y="7477"/>
                  </a:lnTo>
                  <a:lnTo>
                    <a:pt x="16660" y="7843"/>
                  </a:lnTo>
                  <a:lnTo>
                    <a:pt x="16660" y="8208"/>
                  </a:lnTo>
                  <a:lnTo>
                    <a:pt x="16660" y="8208"/>
                  </a:lnTo>
                  <a:lnTo>
                    <a:pt x="16660" y="8647"/>
                  </a:lnTo>
                  <a:lnTo>
                    <a:pt x="16611" y="9061"/>
                  </a:lnTo>
                  <a:lnTo>
                    <a:pt x="16562" y="9499"/>
                  </a:lnTo>
                  <a:lnTo>
                    <a:pt x="16489" y="9913"/>
                  </a:lnTo>
                  <a:lnTo>
                    <a:pt x="16392" y="10327"/>
                  </a:lnTo>
                  <a:lnTo>
                    <a:pt x="16294" y="10717"/>
                  </a:lnTo>
                  <a:lnTo>
                    <a:pt x="16148" y="11131"/>
                  </a:lnTo>
                  <a:lnTo>
                    <a:pt x="16002" y="11496"/>
                  </a:lnTo>
                  <a:lnTo>
                    <a:pt x="15832" y="11886"/>
                  </a:lnTo>
                  <a:lnTo>
                    <a:pt x="15637" y="12251"/>
                  </a:lnTo>
                  <a:lnTo>
                    <a:pt x="15442" y="12592"/>
                  </a:lnTo>
                  <a:lnTo>
                    <a:pt x="15223" y="12933"/>
                  </a:lnTo>
                  <a:lnTo>
                    <a:pt x="14979" y="13274"/>
                  </a:lnTo>
                  <a:lnTo>
                    <a:pt x="14736" y="13591"/>
                  </a:lnTo>
                  <a:lnTo>
                    <a:pt x="14468" y="13907"/>
                  </a:lnTo>
                  <a:lnTo>
                    <a:pt x="14175" y="14199"/>
                  </a:lnTo>
                  <a:lnTo>
                    <a:pt x="13883" y="14467"/>
                  </a:lnTo>
                  <a:lnTo>
                    <a:pt x="13591" y="14735"/>
                  </a:lnTo>
                  <a:lnTo>
                    <a:pt x="13274" y="15003"/>
                  </a:lnTo>
                  <a:lnTo>
                    <a:pt x="12933" y="15222"/>
                  </a:lnTo>
                  <a:lnTo>
                    <a:pt x="12592" y="15442"/>
                  </a:lnTo>
                  <a:lnTo>
                    <a:pt x="12227" y="15661"/>
                  </a:lnTo>
                  <a:lnTo>
                    <a:pt x="11862" y="15831"/>
                  </a:lnTo>
                  <a:lnTo>
                    <a:pt x="11496" y="16002"/>
                  </a:lnTo>
                  <a:lnTo>
                    <a:pt x="11107" y="16172"/>
                  </a:lnTo>
                  <a:lnTo>
                    <a:pt x="10717" y="16294"/>
                  </a:lnTo>
                  <a:lnTo>
                    <a:pt x="10303" y="16416"/>
                  </a:lnTo>
                  <a:lnTo>
                    <a:pt x="9913" y="16513"/>
                  </a:lnTo>
                  <a:lnTo>
                    <a:pt x="9475" y="16586"/>
                  </a:lnTo>
                  <a:lnTo>
                    <a:pt x="9061" y="16635"/>
                  </a:lnTo>
                  <a:lnTo>
                    <a:pt x="8622" y="16659"/>
                  </a:lnTo>
                  <a:lnTo>
                    <a:pt x="8208" y="16684"/>
                  </a:lnTo>
                  <a:lnTo>
                    <a:pt x="8208" y="16684"/>
                  </a:lnTo>
                  <a:lnTo>
                    <a:pt x="7819" y="16659"/>
                  </a:lnTo>
                  <a:lnTo>
                    <a:pt x="7453" y="16635"/>
                  </a:lnTo>
                  <a:lnTo>
                    <a:pt x="7112" y="16611"/>
                  </a:lnTo>
                  <a:lnTo>
                    <a:pt x="6747" y="16562"/>
                  </a:lnTo>
                  <a:lnTo>
                    <a:pt x="6406" y="16489"/>
                  </a:lnTo>
                  <a:lnTo>
                    <a:pt x="6065" y="16391"/>
                  </a:lnTo>
                  <a:lnTo>
                    <a:pt x="5724" y="16294"/>
                  </a:lnTo>
                  <a:lnTo>
                    <a:pt x="5383" y="16197"/>
                  </a:lnTo>
                  <a:lnTo>
                    <a:pt x="4726" y="15929"/>
                  </a:lnTo>
                  <a:lnTo>
                    <a:pt x="4117" y="15636"/>
                  </a:lnTo>
                  <a:lnTo>
                    <a:pt x="3532" y="15271"/>
                  </a:lnTo>
                  <a:lnTo>
                    <a:pt x="2972" y="14857"/>
                  </a:lnTo>
                  <a:lnTo>
                    <a:pt x="2436" y="14419"/>
                  </a:lnTo>
                  <a:lnTo>
                    <a:pt x="1974" y="13932"/>
                  </a:lnTo>
                  <a:lnTo>
                    <a:pt x="1511" y="13420"/>
                  </a:lnTo>
                  <a:lnTo>
                    <a:pt x="1121" y="12860"/>
                  </a:lnTo>
                  <a:lnTo>
                    <a:pt x="756" y="12275"/>
                  </a:lnTo>
                  <a:lnTo>
                    <a:pt x="464" y="11642"/>
                  </a:lnTo>
                  <a:lnTo>
                    <a:pt x="196" y="10985"/>
                  </a:lnTo>
                  <a:lnTo>
                    <a:pt x="98" y="10668"/>
                  </a:lnTo>
                  <a:lnTo>
                    <a:pt x="1" y="10327"/>
                  </a:lnTo>
                  <a:lnTo>
                    <a:pt x="1" y="10327"/>
                  </a:lnTo>
                  <a:lnTo>
                    <a:pt x="488" y="10741"/>
                  </a:lnTo>
                  <a:lnTo>
                    <a:pt x="756" y="10936"/>
                  </a:lnTo>
                  <a:lnTo>
                    <a:pt x="1048" y="11106"/>
                  </a:lnTo>
                  <a:lnTo>
                    <a:pt x="1316" y="11277"/>
                  </a:lnTo>
                  <a:lnTo>
                    <a:pt x="1608" y="11423"/>
                  </a:lnTo>
                  <a:lnTo>
                    <a:pt x="1901" y="11569"/>
                  </a:lnTo>
                  <a:lnTo>
                    <a:pt x="2217" y="11691"/>
                  </a:lnTo>
                  <a:lnTo>
                    <a:pt x="2534" y="11813"/>
                  </a:lnTo>
                  <a:lnTo>
                    <a:pt x="2850" y="11910"/>
                  </a:lnTo>
                  <a:lnTo>
                    <a:pt x="3167" y="11983"/>
                  </a:lnTo>
                  <a:lnTo>
                    <a:pt x="3508" y="12056"/>
                  </a:lnTo>
                  <a:lnTo>
                    <a:pt x="3849" y="12129"/>
                  </a:lnTo>
                  <a:lnTo>
                    <a:pt x="4190" y="12154"/>
                  </a:lnTo>
                  <a:lnTo>
                    <a:pt x="4531" y="12178"/>
                  </a:lnTo>
                  <a:lnTo>
                    <a:pt x="4872" y="12202"/>
                  </a:lnTo>
                  <a:lnTo>
                    <a:pt x="4872" y="1220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43" name="Google Shape;543;p51"/>
          <p:cNvGrpSpPr/>
          <p:nvPr/>
        </p:nvGrpSpPr>
        <p:grpSpPr>
          <a:xfrm>
            <a:off x="4825607" y="907732"/>
            <a:ext cx="433992" cy="422729"/>
            <a:chOff x="5916675" y="927975"/>
            <a:chExt cx="516350" cy="502950"/>
          </a:xfrm>
        </p:grpSpPr>
        <p:sp>
          <p:nvSpPr>
            <p:cNvPr id="544" name="Google Shape;544;p51"/>
            <p:cNvSpPr/>
            <p:nvPr/>
          </p:nvSpPr>
          <p:spPr>
            <a:xfrm>
              <a:off x="5916675" y="927975"/>
              <a:ext cx="516350" cy="502950"/>
            </a:xfrm>
            <a:custGeom>
              <a:rect b="b" l="l" r="r" t="t"/>
              <a:pathLst>
                <a:path extrusionOk="0" fill="none" h="20118" w="20654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5" name="Google Shape;545;p51"/>
            <p:cNvSpPr/>
            <p:nvPr/>
          </p:nvSpPr>
          <p:spPr>
            <a:xfrm>
              <a:off x="6006800" y="1011375"/>
              <a:ext cx="336125" cy="336125"/>
            </a:xfrm>
            <a:custGeom>
              <a:rect b="b" l="l" r="r" t="t"/>
              <a:pathLst>
                <a:path extrusionOk="0" fill="none" h="13445" w="13445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46" name="Google Shape;546;p51"/>
          <p:cNvGrpSpPr/>
          <p:nvPr/>
        </p:nvGrpSpPr>
        <p:grpSpPr>
          <a:xfrm>
            <a:off x="327251" y="1557145"/>
            <a:ext cx="391001" cy="264085"/>
            <a:chOff x="564675" y="1700625"/>
            <a:chExt cx="465200" cy="314200"/>
          </a:xfrm>
        </p:grpSpPr>
        <p:sp>
          <p:nvSpPr>
            <p:cNvPr id="547" name="Google Shape;547;p51"/>
            <p:cNvSpPr/>
            <p:nvPr/>
          </p:nvSpPr>
          <p:spPr>
            <a:xfrm>
              <a:off x="564675" y="1700625"/>
              <a:ext cx="465200" cy="29250"/>
            </a:xfrm>
            <a:custGeom>
              <a:rect b="b" l="l" r="r" t="t"/>
              <a:pathLst>
                <a:path extrusionOk="0" fill="none" h="1170" w="18608">
                  <a:moveTo>
                    <a:pt x="18608" y="1170"/>
                  </a:moveTo>
                  <a:lnTo>
                    <a:pt x="18608" y="488"/>
                  </a:lnTo>
                  <a:lnTo>
                    <a:pt x="18608" y="488"/>
                  </a:lnTo>
                  <a:lnTo>
                    <a:pt x="18608" y="390"/>
                  </a:lnTo>
                  <a:lnTo>
                    <a:pt x="18559" y="293"/>
                  </a:lnTo>
                  <a:lnTo>
                    <a:pt x="18535" y="220"/>
                  </a:lnTo>
                  <a:lnTo>
                    <a:pt x="18462" y="147"/>
                  </a:lnTo>
                  <a:lnTo>
                    <a:pt x="18389" y="74"/>
                  </a:lnTo>
                  <a:lnTo>
                    <a:pt x="18316" y="49"/>
                  </a:lnTo>
                  <a:lnTo>
                    <a:pt x="18218" y="1"/>
                  </a:lnTo>
                  <a:lnTo>
                    <a:pt x="18121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0" y="1"/>
                  </a:lnTo>
                  <a:lnTo>
                    <a:pt x="293" y="49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0"/>
                  </a:lnTo>
                  <a:lnTo>
                    <a:pt x="1" y="488"/>
                  </a:lnTo>
                  <a:lnTo>
                    <a:pt x="1" y="117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8" name="Google Shape;548;p51"/>
            <p:cNvSpPr/>
            <p:nvPr/>
          </p:nvSpPr>
          <p:spPr>
            <a:xfrm>
              <a:off x="564675" y="1732300"/>
              <a:ext cx="465200" cy="272175"/>
            </a:xfrm>
            <a:custGeom>
              <a:rect b="b" l="l" r="r" t="t"/>
              <a:pathLst>
                <a:path extrusionOk="0" fill="none" h="10887" w="18608">
                  <a:moveTo>
                    <a:pt x="13493" y="7209"/>
                  </a:moveTo>
                  <a:lnTo>
                    <a:pt x="18608" y="10887"/>
                  </a:lnTo>
                  <a:lnTo>
                    <a:pt x="18608" y="10887"/>
                  </a:lnTo>
                  <a:lnTo>
                    <a:pt x="18608" y="10814"/>
                  </a:lnTo>
                  <a:lnTo>
                    <a:pt x="18608" y="0"/>
                  </a:lnTo>
                  <a:lnTo>
                    <a:pt x="9450" y="6625"/>
                  </a:lnTo>
                  <a:lnTo>
                    <a:pt x="9450" y="6625"/>
                  </a:lnTo>
                  <a:lnTo>
                    <a:pt x="9377" y="6673"/>
                  </a:lnTo>
                  <a:lnTo>
                    <a:pt x="9304" y="6673"/>
                  </a:lnTo>
                  <a:lnTo>
                    <a:pt x="9304" y="6673"/>
                  </a:lnTo>
                  <a:lnTo>
                    <a:pt x="9231" y="6673"/>
                  </a:lnTo>
                  <a:lnTo>
                    <a:pt x="9158" y="6625"/>
                  </a:lnTo>
                  <a:lnTo>
                    <a:pt x="1" y="0"/>
                  </a:lnTo>
                  <a:lnTo>
                    <a:pt x="1" y="10814"/>
                  </a:lnTo>
                  <a:lnTo>
                    <a:pt x="1" y="10814"/>
                  </a:lnTo>
                  <a:lnTo>
                    <a:pt x="1" y="10887"/>
                  </a:lnTo>
                  <a:lnTo>
                    <a:pt x="5115" y="720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9" name="Google Shape;549;p51"/>
            <p:cNvSpPr/>
            <p:nvPr/>
          </p:nvSpPr>
          <p:spPr>
            <a:xfrm>
              <a:off x="572600" y="2014200"/>
              <a:ext cx="449375" cy="625"/>
            </a:xfrm>
            <a:custGeom>
              <a:rect b="b" l="l" r="r" t="t"/>
              <a:pathLst>
                <a:path extrusionOk="0" fill="none" h="25" w="17975">
                  <a:moveTo>
                    <a:pt x="0" y="0"/>
                  </a:moveTo>
                  <a:lnTo>
                    <a:pt x="0" y="0"/>
                  </a:lnTo>
                  <a:lnTo>
                    <a:pt x="98" y="25"/>
                  </a:lnTo>
                  <a:lnTo>
                    <a:pt x="171" y="25"/>
                  </a:lnTo>
                  <a:lnTo>
                    <a:pt x="17804" y="25"/>
                  </a:lnTo>
                  <a:lnTo>
                    <a:pt x="17804" y="25"/>
                  </a:lnTo>
                  <a:lnTo>
                    <a:pt x="17877" y="25"/>
                  </a:lnTo>
                  <a:lnTo>
                    <a:pt x="17974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50" name="Google Shape;550;p51"/>
          <p:cNvGrpSpPr/>
          <p:nvPr/>
        </p:nvGrpSpPr>
        <p:grpSpPr>
          <a:xfrm>
            <a:off x="892235" y="1492657"/>
            <a:ext cx="391001" cy="382827"/>
            <a:chOff x="1236875" y="1623900"/>
            <a:chExt cx="465200" cy="455475"/>
          </a:xfrm>
        </p:grpSpPr>
        <p:sp>
          <p:nvSpPr>
            <p:cNvPr id="551" name="Google Shape;551;p51"/>
            <p:cNvSpPr/>
            <p:nvPr/>
          </p:nvSpPr>
          <p:spPr>
            <a:xfrm>
              <a:off x="1236875" y="1623900"/>
              <a:ext cx="465200" cy="445125"/>
            </a:xfrm>
            <a:custGeom>
              <a:rect b="b" l="l" r="r" t="t"/>
              <a:pathLst>
                <a:path extrusionOk="0" fill="none" h="17805" w="18608">
                  <a:moveTo>
                    <a:pt x="13493" y="14127"/>
                  </a:moveTo>
                  <a:lnTo>
                    <a:pt x="18608" y="17804"/>
                  </a:lnTo>
                  <a:lnTo>
                    <a:pt x="18608" y="17804"/>
                  </a:lnTo>
                  <a:lnTo>
                    <a:pt x="18608" y="17731"/>
                  </a:lnTo>
                  <a:lnTo>
                    <a:pt x="18608" y="6723"/>
                  </a:lnTo>
                  <a:lnTo>
                    <a:pt x="9304" y="1"/>
                  </a:lnTo>
                  <a:lnTo>
                    <a:pt x="1" y="6723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1" y="17804"/>
                  </a:lnTo>
                  <a:lnTo>
                    <a:pt x="5115" y="14127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2" name="Google Shape;552;p51"/>
            <p:cNvSpPr/>
            <p:nvPr/>
          </p:nvSpPr>
          <p:spPr>
            <a:xfrm>
              <a:off x="1244800" y="2078750"/>
              <a:ext cx="449375" cy="625"/>
            </a:xfrm>
            <a:custGeom>
              <a:rect b="b" l="l" r="r" t="t"/>
              <a:pathLst>
                <a:path extrusionOk="0" fill="none" h="25" w="17975">
                  <a:moveTo>
                    <a:pt x="0" y="0"/>
                  </a:moveTo>
                  <a:lnTo>
                    <a:pt x="0" y="0"/>
                  </a:lnTo>
                  <a:lnTo>
                    <a:pt x="98" y="0"/>
                  </a:lnTo>
                  <a:lnTo>
                    <a:pt x="171" y="24"/>
                  </a:lnTo>
                  <a:lnTo>
                    <a:pt x="17804" y="24"/>
                  </a:lnTo>
                  <a:lnTo>
                    <a:pt x="17804" y="24"/>
                  </a:lnTo>
                  <a:lnTo>
                    <a:pt x="17877" y="0"/>
                  </a:lnTo>
                  <a:lnTo>
                    <a:pt x="17974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3" name="Google Shape;553;p51"/>
            <p:cNvSpPr/>
            <p:nvPr/>
          </p:nvSpPr>
          <p:spPr>
            <a:xfrm>
              <a:off x="1236875" y="1791950"/>
              <a:ext cx="465200" cy="171725"/>
            </a:xfrm>
            <a:custGeom>
              <a:rect b="b" l="l" r="r" t="t"/>
              <a:pathLst>
                <a:path extrusionOk="0" fill="none" h="6869" w="18608">
                  <a:moveTo>
                    <a:pt x="18608" y="1"/>
                  </a:moveTo>
                  <a:lnTo>
                    <a:pt x="9450" y="6820"/>
                  </a:lnTo>
                  <a:lnTo>
                    <a:pt x="9450" y="6820"/>
                  </a:lnTo>
                  <a:lnTo>
                    <a:pt x="9377" y="6845"/>
                  </a:lnTo>
                  <a:lnTo>
                    <a:pt x="9304" y="6869"/>
                  </a:lnTo>
                  <a:lnTo>
                    <a:pt x="9304" y="6869"/>
                  </a:lnTo>
                  <a:lnTo>
                    <a:pt x="9231" y="6845"/>
                  </a:lnTo>
                  <a:lnTo>
                    <a:pt x="9158" y="682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4" name="Google Shape;554;p51"/>
            <p:cNvSpPr/>
            <p:nvPr/>
          </p:nvSpPr>
          <p:spPr>
            <a:xfrm>
              <a:off x="1330025" y="1750550"/>
              <a:ext cx="278900" cy="110850"/>
            </a:xfrm>
            <a:custGeom>
              <a:rect b="b" l="l" r="r" t="t"/>
              <a:pathLst>
                <a:path extrusionOk="0" fill="none" h="4434" w="11156">
                  <a:moveTo>
                    <a:pt x="1" y="4433"/>
                  </a:moveTo>
                  <a:lnTo>
                    <a:pt x="1" y="1"/>
                  </a:lnTo>
                  <a:lnTo>
                    <a:pt x="11155" y="1"/>
                  </a:lnTo>
                  <a:lnTo>
                    <a:pt x="11155" y="443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5" name="Google Shape;555;p51"/>
            <p:cNvSpPr/>
            <p:nvPr/>
          </p:nvSpPr>
          <p:spPr>
            <a:xfrm>
              <a:off x="1402500" y="1810225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0" y="0"/>
                  </a:moveTo>
                  <a:lnTo>
                    <a:pt x="5358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6" name="Google Shape;556;p51"/>
            <p:cNvSpPr/>
            <p:nvPr/>
          </p:nvSpPr>
          <p:spPr>
            <a:xfrm>
              <a:off x="1402500" y="1844325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0" y="0"/>
                  </a:moveTo>
                  <a:lnTo>
                    <a:pt x="5358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7" name="Google Shape;557;p51"/>
            <p:cNvSpPr/>
            <p:nvPr/>
          </p:nvSpPr>
          <p:spPr>
            <a:xfrm>
              <a:off x="1402500" y="1878425"/>
              <a:ext cx="85250" cy="25"/>
            </a:xfrm>
            <a:custGeom>
              <a:rect b="b" l="l" r="r" t="t"/>
              <a:pathLst>
                <a:path extrusionOk="0" fill="none" h="1" w="3410">
                  <a:moveTo>
                    <a:pt x="0" y="0"/>
                  </a:moveTo>
                  <a:lnTo>
                    <a:pt x="341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58" name="Google Shape;558;p51"/>
          <p:cNvGrpSpPr/>
          <p:nvPr/>
        </p:nvGrpSpPr>
        <p:grpSpPr>
          <a:xfrm>
            <a:off x="1469490" y="1500852"/>
            <a:ext cx="366458" cy="366437"/>
            <a:chOff x="1923675" y="1633650"/>
            <a:chExt cx="436000" cy="435975"/>
          </a:xfrm>
        </p:grpSpPr>
        <p:sp>
          <p:nvSpPr>
            <p:cNvPr id="559" name="Google Shape;559;p51"/>
            <p:cNvSpPr/>
            <p:nvPr/>
          </p:nvSpPr>
          <p:spPr>
            <a:xfrm>
              <a:off x="2209250" y="1633650"/>
              <a:ext cx="150425" cy="150425"/>
            </a:xfrm>
            <a:custGeom>
              <a:rect b="b" l="l" r="r" t="t"/>
              <a:pathLst>
                <a:path extrusionOk="0" fill="none" h="6017" w="6017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0" name="Google Shape;560;p51"/>
            <p:cNvSpPr/>
            <p:nvPr/>
          </p:nvSpPr>
          <p:spPr>
            <a:xfrm>
              <a:off x="2019900" y="1757250"/>
              <a:ext cx="261825" cy="261850"/>
            </a:xfrm>
            <a:custGeom>
              <a:rect b="b" l="l" r="r" t="t"/>
              <a:pathLst>
                <a:path extrusionOk="0" fill="none" h="10474" w="10473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1" name="Google Shape;561;p51"/>
            <p:cNvSpPr/>
            <p:nvPr/>
          </p:nvSpPr>
          <p:spPr>
            <a:xfrm>
              <a:off x="1923675" y="1681150"/>
              <a:ext cx="388500" cy="388475"/>
            </a:xfrm>
            <a:custGeom>
              <a:rect b="b" l="l" r="r" t="t"/>
              <a:pathLst>
                <a:path extrusionOk="0" fill="none" h="15539" w="1554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2" name="Google Shape;562;p51"/>
            <p:cNvSpPr/>
            <p:nvPr/>
          </p:nvSpPr>
          <p:spPr>
            <a:xfrm>
              <a:off x="1974225" y="1711575"/>
              <a:ext cx="261825" cy="261850"/>
            </a:xfrm>
            <a:custGeom>
              <a:rect b="b" l="l" r="r" t="t"/>
              <a:pathLst>
                <a:path extrusionOk="0" fill="none" h="10474" w="10473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3" name="Google Shape;563;p51"/>
            <p:cNvSpPr/>
            <p:nvPr/>
          </p:nvSpPr>
          <p:spPr>
            <a:xfrm>
              <a:off x="1934650" y="2014200"/>
              <a:ext cx="44475" cy="44475"/>
            </a:xfrm>
            <a:custGeom>
              <a:rect b="b" l="l" r="r" t="t"/>
              <a:pathLst>
                <a:path extrusionOk="0" fill="none" h="1779" w="1779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4" name="Google Shape;564;p51"/>
            <p:cNvSpPr/>
            <p:nvPr/>
          </p:nvSpPr>
          <p:spPr>
            <a:xfrm>
              <a:off x="1944375" y="1947225"/>
              <a:ext cx="101725" cy="101700"/>
            </a:xfrm>
            <a:custGeom>
              <a:rect b="b" l="l" r="r" t="t"/>
              <a:pathLst>
                <a:path extrusionOk="0" fill="none" h="4068" w="4069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65" name="Google Shape;565;p51"/>
          <p:cNvGrpSpPr/>
          <p:nvPr/>
        </p:nvGrpSpPr>
        <p:grpSpPr>
          <a:xfrm>
            <a:off x="2032941" y="1499318"/>
            <a:ext cx="369505" cy="369505"/>
            <a:chOff x="2594050" y="1631825"/>
            <a:chExt cx="439625" cy="439625"/>
          </a:xfrm>
        </p:grpSpPr>
        <p:sp>
          <p:nvSpPr>
            <p:cNvPr id="566" name="Google Shape;566;p51"/>
            <p:cNvSpPr/>
            <p:nvPr/>
          </p:nvSpPr>
          <p:spPr>
            <a:xfrm>
              <a:off x="2594050" y="1883300"/>
              <a:ext cx="188175" cy="188150"/>
            </a:xfrm>
            <a:custGeom>
              <a:rect b="b" l="l" r="r" t="t"/>
              <a:pathLst>
                <a:path extrusionOk="0" fill="none" h="7526" w="7527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7" name="Google Shape;567;p51"/>
            <p:cNvSpPr/>
            <p:nvPr/>
          </p:nvSpPr>
          <p:spPr>
            <a:xfrm>
              <a:off x="2857700" y="1631825"/>
              <a:ext cx="175975" cy="176000"/>
            </a:xfrm>
            <a:custGeom>
              <a:rect b="b" l="l" r="r" t="t"/>
              <a:pathLst>
                <a:path extrusionOk="0" fill="none" h="7040" w="7039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8" name="Google Shape;568;p51"/>
            <p:cNvSpPr/>
            <p:nvPr/>
          </p:nvSpPr>
          <p:spPr>
            <a:xfrm>
              <a:off x="2662850" y="1699400"/>
              <a:ext cx="303250" cy="303250"/>
            </a:xfrm>
            <a:custGeom>
              <a:rect b="b" l="l" r="r" t="t"/>
              <a:pathLst>
                <a:path extrusionOk="0" fill="none" h="12130" w="1213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9" name="Google Shape;569;p51"/>
            <p:cNvSpPr/>
            <p:nvPr/>
          </p:nvSpPr>
          <p:spPr>
            <a:xfrm>
              <a:off x="2801675" y="1740825"/>
              <a:ext cx="49950" cy="49950"/>
            </a:xfrm>
            <a:custGeom>
              <a:rect b="b" l="l" r="r" t="t"/>
              <a:pathLst>
                <a:path extrusionOk="0" fill="none" h="1998" w="1998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70" name="Google Shape;570;p51"/>
          <p:cNvSpPr/>
          <p:nvPr/>
        </p:nvSpPr>
        <p:spPr>
          <a:xfrm>
            <a:off x="2614399" y="1515740"/>
            <a:ext cx="336767" cy="336767"/>
          </a:xfrm>
          <a:custGeom>
            <a:rect b="b" l="l" r="r" t="t"/>
            <a:pathLst>
              <a:path extrusionOk="0" fill="none" h="16027" w="16027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71" name="Google Shape;571;p51"/>
          <p:cNvGrpSpPr/>
          <p:nvPr/>
        </p:nvGrpSpPr>
        <p:grpSpPr>
          <a:xfrm>
            <a:off x="3197706" y="1471687"/>
            <a:ext cx="299911" cy="424768"/>
            <a:chOff x="3979850" y="1598950"/>
            <a:chExt cx="356825" cy="505375"/>
          </a:xfrm>
        </p:grpSpPr>
        <p:sp>
          <p:nvSpPr>
            <p:cNvPr id="572" name="Google Shape;572;p51"/>
            <p:cNvSpPr/>
            <p:nvPr/>
          </p:nvSpPr>
          <p:spPr>
            <a:xfrm>
              <a:off x="3979850" y="1602600"/>
              <a:ext cx="44475" cy="501725"/>
            </a:xfrm>
            <a:custGeom>
              <a:rect b="b" l="l" r="r" t="t"/>
              <a:pathLst>
                <a:path extrusionOk="0" fill="none" h="20069" w="1779">
                  <a:moveTo>
                    <a:pt x="1778" y="20069"/>
                  </a:moveTo>
                  <a:lnTo>
                    <a:pt x="1778" y="488"/>
                  </a:lnTo>
                  <a:lnTo>
                    <a:pt x="1778" y="488"/>
                  </a:lnTo>
                  <a:lnTo>
                    <a:pt x="1778" y="390"/>
                  </a:lnTo>
                  <a:lnTo>
                    <a:pt x="1730" y="293"/>
                  </a:lnTo>
                  <a:lnTo>
                    <a:pt x="1705" y="220"/>
                  </a:lnTo>
                  <a:lnTo>
                    <a:pt x="1632" y="147"/>
                  </a:lnTo>
                  <a:lnTo>
                    <a:pt x="1559" y="74"/>
                  </a:lnTo>
                  <a:lnTo>
                    <a:pt x="1486" y="25"/>
                  </a:lnTo>
                  <a:lnTo>
                    <a:pt x="1389" y="0"/>
                  </a:lnTo>
                  <a:lnTo>
                    <a:pt x="1291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1" y="488"/>
                  </a:lnTo>
                  <a:lnTo>
                    <a:pt x="1" y="20069"/>
                  </a:lnTo>
                  <a:lnTo>
                    <a:pt x="1778" y="20069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3" name="Google Shape;573;p51"/>
            <p:cNvSpPr/>
            <p:nvPr/>
          </p:nvSpPr>
          <p:spPr>
            <a:xfrm>
              <a:off x="4037075" y="1598950"/>
              <a:ext cx="299600" cy="228950"/>
            </a:xfrm>
            <a:custGeom>
              <a:rect b="b" l="l" r="r" t="t"/>
              <a:pathLst>
                <a:path extrusionOk="0" fill="none" h="9158" w="11984">
                  <a:moveTo>
                    <a:pt x="1" y="8403"/>
                  </a:moveTo>
                  <a:lnTo>
                    <a:pt x="1" y="8403"/>
                  </a:lnTo>
                  <a:lnTo>
                    <a:pt x="366" y="8184"/>
                  </a:lnTo>
                  <a:lnTo>
                    <a:pt x="732" y="8013"/>
                  </a:lnTo>
                  <a:lnTo>
                    <a:pt x="1097" y="7867"/>
                  </a:lnTo>
                  <a:lnTo>
                    <a:pt x="1438" y="7770"/>
                  </a:lnTo>
                  <a:lnTo>
                    <a:pt x="1803" y="7696"/>
                  </a:lnTo>
                  <a:lnTo>
                    <a:pt x="2168" y="7672"/>
                  </a:lnTo>
                  <a:lnTo>
                    <a:pt x="2534" y="7648"/>
                  </a:lnTo>
                  <a:lnTo>
                    <a:pt x="2875" y="7672"/>
                  </a:lnTo>
                  <a:lnTo>
                    <a:pt x="3240" y="7696"/>
                  </a:lnTo>
                  <a:lnTo>
                    <a:pt x="3605" y="7745"/>
                  </a:lnTo>
                  <a:lnTo>
                    <a:pt x="3971" y="7818"/>
                  </a:lnTo>
                  <a:lnTo>
                    <a:pt x="4312" y="7891"/>
                  </a:lnTo>
                  <a:lnTo>
                    <a:pt x="5042" y="8111"/>
                  </a:lnTo>
                  <a:lnTo>
                    <a:pt x="5749" y="8330"/>
                  </a:lnTo>
                  <a:lnTo>
                    <a:pt x="6479" y="8549"/>
                  </a:lnTo>
                  <a:lnTo>
                    <a:pt x="7186" y="8768"/>
                  </a:lnTo>
                  <a:lnTo>
                    <a:pt x="7916" y="8963"/>
                  </a:lnTo>
                  <a:lnTo>
                    <a:pt x="8282" y="9036"/>
                  </a:lnTo>
                  <a:lnTo>
                    <a:pt x="8623" y="9085"/>
                  </a:lnTo>
                  <a:lnTo>
                    <a:pt x="8988" y="9133"/>
                  </a:lnTo>
                  <a:lnTo>
                    <a:pt x="9353" y="9158"/>
                  </a:lnTo>
                  <a:lnTo>
                    <a:pt x="9719" y="9133"/>
                  </a:lnTo>
                  <a:lnTo>
                    <a:pt x="10059" y="9109"/>
                  </a:lnTo>
                  <a:lnTo>
                    <a:pt x="10425" y="9060"/>
                  </a:lnTo>
                  <a:lnTo>
                    <a:pt x="10790" y="8963"/>
                  </a:lnTo>
                  <a:lnTo>
                    <a:pt x="11155" y="8841"/>
                  </a:lnTo>
                  <a:lnTo>
                    <a:pt x="11496" y="8671"/>
                  </a:lnTo>
                  <a:lnTo>
                    <a:pt x="11496" y="8671"/>
                  </a:lnTo>
                  <a:lnTo>
                    <a:pt x="11667" y="8573"/>
                  </a:lnTo>
                  <a:lnTo>
                    <a:pt x="11789" y="8476"/>
                  </a:lnTo>
                  <a:lnTo>
                    <a:pt x="11862" y="8354"/>
                  </a:lnTo>
                  <a:lnTo>
                    <a:pt x="11935" y="8232"/>
                  </a:lnTo>
                  <a:lnTo>
                    <a:pt x="11984" y="8111"/>
                  </a:lnTo>
                  <a:lnTo>
                    <a:pt x="11984" y="7989"/>
                  </a:lnTo>
                  <a:lnTo>
                    <a:pt x="11935" y="7891"/>
                  </a:lnTo>
                  <a:lnTo>
                    <a:pt x="11886" y="7794"/>
                  </a:lnTo>
                  <a:lnTo>
                    <a:pt x="11886" y="7794"/>
                  </a:lnTo>
                  <a:lnTo>
                    <a:pt x="11496" y="7404"/>
                  </a:lnTo>
                  <a:lnTo>
                    <a:pt x="11107" y="6941"/>
                  </a:lnTo>
                  <a:lnTo>
                    <a:pt x="10741" y="6454"/>
                  </a:lnTo>
                  <a:lnTo>
                    <a:pt x="10352" y="5943"/>
                  </a:lnTo>
                  <a:lnTo>
                    <a:pt x="10352" y="5943"/>
                  </a:lnTo>
                  <a:lnTo>
                    <a:pt x="10279" y="5797"/>
                  </a:lnTo>
                  <a:lnTo>
                    <a:pt x="10230" y="5651"/>
                  </a:lnTo>
                  <a:lnTo>
                    <a:pt x="10206" y="5480"/>
                  </a:lnTo>
                  <a:lnTo>
                    <a:pt x="10181" y="5285"/>
                  </a:lnTo>
                  <a:lnTo>
                    <a:pt x="10206" y="5115"/>
                  </a:lnTo>
                  <a:lnTo>
                    <a:pt x="10230" y="4944"/>
                  </a:lnTo>
                  <a:lnTo>
                    <a:pt x="10279" y="4774"/>
                  </a:lnTo>
                  <a:lnTo>
                    <a:pt x="10352" y="4603"/>
                  </a:lnTo>
                  <a:lnTo>
                    <a:pt x="10352" y="4603"/>
                  </a:lnTo>
                  <a:lnTo>
                    <a:pt x="10741" y="3873"/>
                  </a:lnTo>
                  <a:lnTo>
                    <a:pt x="11107" y="3118"/>
                  </a:lnTo>
                  <a:lnTo>
                    <a:pt x="11496" y="2338"/>
                  </a:lnTo>
                  <a:lnTo>
                    <a:pt x="11886" y="1486"/>
                  </a:lnTo>
                  <a:lnTo>
                    <a:pt x="11886" y="1486"/>
                  </a:lnTo>
                  <a:lnTo>
                    <a:pt x="11959" y="1315"/>
                  </a:lnTo>
                  <a:lnTo>
                    <a:pt x="11984" y="1169"/>
                  </a:lnTo>
                  <a:lnTo>
                    <a:pt x="11984" y="1048"/>
                  </a:lnTo>
                  <a:lnTo>
                    <a:pt x="11935" y="975"/>
                  </a:lnTo>
                  <a:lnTo>
                    <a:pt x="11862" y="950"/>
                  </a:lnTo>
                  <a:lnTo>
                    <a:pt x="11789" y="926"/>
                  </a:lnTo>
                  <a:lnTo>
                    <a:pt x="11667" y="975"/>
                  </a:lnTo>
                  <a:lnTo>
                    <a:pt x="11496" y="1023"/>
                  </a:lnTo>
                  <a:lnTo>
                    <a:pt x="11496" y="1023"/>
                  </a:lnTo>
                  <a:lnTo>
                    <a:pt x="11155" y="1194"/>
                  </a:lnTo>
                  <a:lnTo>
                    <a:pt x="10790" y="1315"/>
                  </a:lnTo>
                  <a:lnTo>
                    <a:pt x="10425" y="1413"/>
                  </a:lnTo>
                  <a:lnTo>
                    <a:pt x="10059" y="1462"/>
                  </a:lnTo>
                  <a:lnTo>
                    <a:pt x="9719" y="1510"/>
                  </a:lnTo>
                  <a:lnTo>
                    <a:pt x="9353" y="1510"/>
                  </a:lnTo>
                  <a:lnTo>
                    <a:pt x="8988" y="1486"/>
                  </a:lnTo>
                  <a:lnTo>
                    <a:pt x="8623" y="1462"/>
                  </a:lnTo>
                  <a:lnTo>
                    <a:pt x="8282" y="1389"/>
                  </a:lnTo>
                  <a:lnTo>
                    <a:pt x="7916" y="1315"/>
                  </a:lnTo>
                  <a:lnTo>
                    <a:pt x="7186" y="1145"/>
                  </a:lnTo>
                  <a:lnTo>
                    <a:pt x="6479" y="926"/>
                  </a:lnTo>
                  <a:lnTo>
                    <a:pt x="5749" y="682"/>
                  </a:lnTo>
                  <a:lnTo>
                    <a:pt x="5042" y="463"/>
                  </a:lnTo>
                  <a:lnTo>
                    <a:pt x="4312" y="268"/>
                  </a:lnTo>
                  <a:lnTo>
                    <a:pt x="3971" y="171"/>
                  </a:lnTo>
                  <a:lnTo>
                    <a:pt x="3605" y="98"/>
                  </a:lnTo>
                  <a:lnTo>
                    <a:pt x="3240" y="49"/>
                  </a:lnTo>
                  <a:lnTo>
                    <a:pt x="2875" y="25"/>
                  </a:lnTo>
                  <a:lnTo>
                    <a:pt x="2534" y="0"/>
                  </a:lnTo>
                  <a:lnTo>
                    <a:pt x="2168" y="25"/>
                  </a:lnTo>
                  <a:lnTo>
                    <a:pt x="1803" y="73"/>
                  </a:lnTo>
                  <a:lnTo>
                    <a:pt x="1438" y="122"/>
                  </a:lnTo>
                  <a:lnTo>
                    <a:pt x="1097" y="244"/>
                  </a:lnTo>
                  <a:lnTo>
                    <a:pt x="732" y="366"/>
                  </a:lnTo>
                  <a:lnTo>
                    <a:pt x="366" y="536"/>
                  </a:lnTo>
                  <a:lnTo>
                    <a:pt x="1" y="755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74" name="Google Shape;574;p51"/>
          <p:cNvGrpSpPr/>
          <p:nvPr/>
        </p:nvGrpSpPr>
        <p:grpSpPr>
          <a:xfrm>
            <a:off x="3715096" y="1562776"/>
            <a:ext cx="395098" cy="242589"/>
            <a:chOff x="4595425" y="1707325"/>
            <a:chExt cx="470075" cy="288625"/>
          </a:xfrm>
        </p:grpSpPr>
        <p:sp>
          <p:nvSpPr>
            <p:cNvPr id="575" name="Google Shape;575;p51"/>
            <p:cNvSpPr/>
            <p:nvPr/>
          </p:nvSpPr>
          <p:spPr>
            <a:xfrm>
              <a:off x="4809750" y="1707325"/>
              <a:ext cx="41425" cy="41425"/>
            </a:xfrm>
            <a:custGeom>
              <a:rect b="b" l="l" r="r" t="t"/>
              <a:pathLst>
                <a:path extrusionOk="0" fill="none" h="1657" w="1657">
                  <a:moveTo>
                    <a:pt x="0" y="829"/>
                  </a:moveTo>
                  <a:lnTo>
                    <a:pt x="0" y="829"/>
                  </a:lnTo>
                  <a:lnTo>
                    <a:pt x="25" y="658"/>
                  </a:lnTo>
                  <a:lnTo>
                    <a:pt x="73" y="512"/>
                  </a:lnTo>
                  <a:lnTo>
                    <a:pt x="146" y="366"/>
                  </a:lnTo>
                  <a:lnTo>
                    <a:pt x="244" y="244"/>
                  </a:lnTo>
                  <a:lnTo>
                    <a:pt x="366" y="147"/>
                  </a:lnTo>
                  <a:lnTo>
                    <a:pt x="512" y="74"/>
                  </a:lnTo>
                  <a:lnTo>
                    <a:pt x="658" y="25"/>
                  </a:lnTo>
                  <a:lnTo>
                    <a:pt x="828" y="1"/>
                  </a:lnTo>
                  <a:lnTo>
                    <a:pt x="828" y="1"/>
                  </a:lnTo>
                  <a:lnTo>
                    <a:pt x="999" y="25"/>
                  </a:lnTo>
                  <a:lnTo>
                    <a:pt x="1145" y="74"/>
                  </a:lnTo>
                  <a:lnTo>
                    <a:pt x="1291" y="147"/>
                  </a:lnTo>
                  <a:lnTo>
                    <a:pt x="1413" y="244"/>
                  </a:lnTo>
                  <a:lnTo>
                    <a:pt x="1510" y="366"/>
                  </a:lnTo>
                  <a:lnTo>
                    <a:pt x="1583" y="512"/>
                  </a:lnTo>
                  <a:lnTo>
                    <a:pt x="1632" y="658"/>
                  </a:lnTo>
                  <a:lnTo>
                    <a:pt x="1656" y="829"/>
                  </a:lnTo>
                  <a:lnTo>
                    <a:pt x="1656" y="829"/>
                  </a:lnTo>
                  <a:lnTo>
                    <a:pt x="1632" y="999"/>
                  </a:lnTo>
                  <a:lnTo>
                    <a:pt x="1583" y="1170"/>
                  </a:lnTo>
                  <a:lnTo>
                    <a:pt x="1510" y="1291"/>
                  </a:lnTo>
                  <a:lnTo>
                    <a:pt x="1413" y="1413"/>
                  </a:lnTo>
                  <a:lnTo>
                    <a:pt x="1291" y="1535"/>
                  </a:lnTo>
                  <a:lnTo>
                    <a:pt x="1145" y="1608"/>
                  </a:lnTo>
                  <a:lnTo>
                    <a:pt x="999" y="1657"/>
                  </a:lnTo>
                  <a:lnTo>
                    <a:pt x="828" y="1657"/>
                  </a:lnTo>
                  <a:lnTo>
                    <a:pt x="828" y="1657"/>
                  </a:lnTo>
                  <a:lnTo>
                    <a:pt x="658" y="1657"/>
                  </a:lnTo>
                  <a:lnTo>
                    <a:pt x="512" y="1608"/>
                  </a:lnTo>
                  <a:lnTo>
                    <a:pt x="366" y="1535"/>
                  </a:lnTo>
                  <a:lnTo>
                    <a:pt x="244" y="1413"/>
                  </a:lnTo>
                  <a:lnTo>
                    <a:pt x="146" y="1291"/>
                  </a:lnTo>
                  <a:lnTo>
                    <a:pt x="73" y="1170"/>
                  </a:lnTo>
                  <a:lnTo>
                    <a:pt x="25" y="999"/>
                  </a:lnTo>
                  <a:lnTo>
                    <a:pt x="0" y="829"/>
                  </a:lnTo>
                  <a:lnTo>
                    <a:pt x="0" y="829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6" name="Google Shape;576;p51"/>
            <p:cNvSpPr/>
            <p:nvPr/>
          </p:nvSpPr>
          <p:spPr>
            <a:xfrm>
              <a:off x="5024075" y="1761525"/>
              <a:ext cx="41425" cy="41425"/>
            </a:xfrm>
            <a:custGeom>
              <a:rect b="b" l="l" r="r" t="t"/>
              <a:pathLst>
                <a:path extrusionOk="0" fill="none" h="1657" w="1657">
                  <a:moveTo>
                    <a:pt x="0" y="828"/>
                  </a:moveTo>
                  <a:lnTo>
                    <a:pt x="0" y="828"/>
                  </a:lnTo>
                  <a:lnTo>
                    <a:pt x="25" y="682"/>
                  </a:lnTo>
                  <a:lnTo>
                    <a:pt x="73" y="512"/>
                  </a:lnTo>
                  <a:lnTo>
                    <a:pt x="146" y="365"/>
                  </a:lnTo>
                  <a:lnTo>
                    <a:pt x="244" y="244"/>
                  </a:lnTo>
                  <a:lnTo>
                    <a:pt x="366" y="146"/>
                  </a:lnTo>
                  <a:lnTo>
                    <a:pt x="512" y="73"/>
                  </a:lnTo>
                  <a:lnTo>
                    <a:pt x="658" y="24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999" y="24"/>
                  </a:lnTo>
                  <a:lnTo>
                    <a:pt x="1145" y="73"/>
                  </a:lnTo>
                  <a:lnTo>
                    <a:pt x="1291" y="146"/>
                  </a:lnTo>
                  <a:lnTo>
                    <a:pt x="1413" y="244"/>
                  </a:lnTo>
                  <a:lnTo>
                    <a:pt x="1510" y="365"/>
                  </a:lnTo>
                  <a:lnTo>
                    <a:pt x="1583" y="512"/>
                  </a:lnTo>
                  <a:lnTo>
                    <a:pt x="1632" y="682"/>
                  </a:lnTo>
                  <a:lnTo>
                    <a:pt x="1656" y="828"/>
                  </a:lnTo>
                  <a:lnTo>
                    <a:pt x="1656" y="828"/>
                  </a:lnTo>
                  <a:lnTo>
                    <a:pt x="1632" y="999"/>
                  </a:lnTo>
                  <a:lnTo>
                    <a:pt x="1583" y="1169"/>
                  </a:lnTo>
                  <a:lnTo>
                    <a:pt x="1510" y="1291"/>
                  </a:lnTo>
                  <a:lnTo>
                    <a:pt x="1413" y="1413"/>
                  </a:lnTo>
                  <a:lnTo>
                    <a:pt x="1291" y="1534"/>
                  </a:lnTo>
                  <a:lnTo>
                    <a:pt x="1145" y="1608"/>
                  </a:lnTo>
                  <a:lnTo>
                    <a:pt x="999" y="1656"/>
                  </a:lnTo>
                  <a:lnTo>
                    <a:pt x="828" y="1656"/>
                  </a:lnTo>
                  <a:lnTo>
                    <a:pt x="828" y="1656"/>
                  </a:lnTo>
                  <a:lnTo>
                    <a:pt x="658" y="1656"/>
                  </a:lnTo>
                  <a:lnTo>
                    <a:pt x="512" y="1608"/>
                  </a:lnTo>
                  <a:lnTo>
                    <a:pt x="366" y="1534"/>
                  </a:lnTo>
                  <a:lnTo>
                    <a:pt x="244" y="1413"/>
                  </a:lnTo>
                  <a:lnTo>
                    <a:pt x="146" y="1291"/>
                  </a:lnTo>
                  <a:lnTo>
                    <a:pt x="73" y="1169"/>
                  </a:lnTo>
                  <a:lnTo>
                    <a:pt x="25" y="999"/>
                  </a:lnTo>
                  <a:lnTo>
                    <a:pt x="0" y="828"/>
                  </a:lnTo>
                  <a:lnTo>
                    <a:pt x="0" y="828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7" name="Google Shape;577;p51"/>
            <p:cNvSpPr/>
            <p:nvPr/>
          </p:nvSpPr>
          <p:spPr>
            <a:xfrm>
              <a:off x="4628900" y="1760300"/>
              <a:ext cx="403100" cy="177825"/>
            </a:xfrm>
            <a:custGeom>
              <a:rect b="b" l="l" r="r" t="t"/>
              <a:pathLst>
                <a:path extrusionOk="0" fill="none" h="7113" w="16124">
                  <a:moveTo>
                    <a:pt x="14663" y="7112"/>
                  </a:moveTo>
                  <a:lnTo>
                    <a:pt x="16124" y="2095"/>
                  </a:lnTo>
                  <a:lnTo>
                    <a:pt x="16124" y="2095"/>
                  </a:lnTo>
                  <a:lnTo>
                    <a:pt x="16002" y="2046"/>
                  </a:lnTo>
                  <a:lnTo>
                    <a:pt x="15880" y="1973"/>
                  </a:lnTo>
                  <a:lnTo>
                    <a:pt x="15759" y="1876"/>
                  </a:lnTo>
                  <a:lnTo>
                    <a:pt x="15661" y="1778"/>
                  </a:lnTo>
                  <a:lnTo>
                    <a:pt x="11131" y="3434"/>
                  </a:lnTo>
                  <a:lnTo>
                    <a:pt x="8403" y="0"/>
                  </a:lnTo>
                  <a:lnTo>
                    <a:pt x="8403" y="0"/>
                  </a:lnTo>
                  <a:lnTo>
                    <a:pt x="8233" y="25"/>
                  </a:lnTo>
                  <a:lnTo>
                    <a:pt x="8062" y="25"/>
                  </a:lnTo>
                  <a:lnTo>
                    <a:pt x="8062" y="25"/>
                  </a:lnTo>
                  <a:lnTo>
                    <a:pt x="7892" y="25"/>
                  </a:lnTo>
                  <a:lnTo>
                    <a:pt x="7721" y="0"/>
                  </a:lnTo>
                  <a:lnTo>
                    <a:pt x="4994" y="3434"/>
                  </a:lnTo>
                  <a:lnTo>
                    <a:pt x="464" y="1778"/>
                  </a:lnTo>
                  <a:lnTo>
                    <a:pt x="464" y="1778"/>
                  </a:lnTo>
                  <a:lnTo>
                    <a:pt x="366" y="1876"/>
                  </a:lnTo>
                  <a:lnTo>
                    <a:pt x="244" y="1973"/>
                  </a:lnTo>
                  <a:lnTo>
                    <a:pt x="123" y="2046"/>
                  </a:lnTo>
                  <a:lnTo>
                    <a:pt x="1" y="2095"/>
                  </a:lnTo>
                  <a:lnTo>
                    <a:pt x="1462" y="7112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8" name="Google Shape;578;p51"/>
            <p:cNvSpPr/>
            <p:nvPr/>
          </p:nvSpPr>
          <p:spPr>
            <a:xfrm>
              <a:off x="4595425" y="1761525"/>
              <a:ext cx="41425" cy="41425"/>
            </a:xfrm>
            <a:custGeom>
              <a:rect b="b" l="l" r="r" t="t"/>
              <a:pathLst>
                <a:path extrusionOk="0" fill="none" h="1657" w="1657">
                  <a:moveTo>
                    <a:pt x="0" y="828"/>
                  </a:moveTo>
                  <a:lnTo>
                    <a:pt x="0" y="828"/>
                  </a:lnTo>
                  <a:lnTo>
                    <a:pt x="25" y="682"/>
                  </a:lnTo>
                  <a:lnTo>
                    <a:pt x="73" y="512"/>
                  </a:lnTo>
                  <a:lnTo>
                    <a:pt x="146" y="365"/>
                  </a:lnTo>
                  <a:lnTo>
                    <a:pt x="244" y="244"/>
                  </a:lnTo>
                  <a:lnTo>
                    <a:pt x="366" y="146"/>
                  </a:lnTo>
                  <a:lnTo>
                    <a:pt x="512" y="73"/>
                  </a:lnTo>
                  <a:lnTo>
                    <a:pt x="658" y="24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999" y="24"/>
                  </a:lnTo>
                  <a:lnTo>
                    <a:pt x="1145" y="73"/>
                  </a:lnTo>
                  <a:lnTo>
                    <a:pt x="1291" y="146"/>
                  </a:lnTo>
                  <a:lnTo>
                    <a:pt x="1413" y="244"/>
                  </a:lnTo>
                  <a:lnTo>
                    <a:pt x="1510" y="365"/>
                  </a:lnTo>
                  <a:lnTo>
                    <a:pt x="1583" y="512"/>
                  </a:lnTo>
                  <a:lnTo>
                    <a:pt x="1632" y="682"/>
                  </a:lnTo>
                  <a:lnTo>
                    <a:pt x="1657" y="828"/>
                  </a:lnTo>
                  <a:lnTo>
                    <a:pt x="1657" y="828"/>
                  </a:lnTo>
                  <a:lnTo>
                    <a:pt x="1632" y="999"/>
                  </a:lnTo>
                  <a:lnTo>
                    <a:pt x="1583" y="1169"/>
                  </a:lnTo>
                  <a:lnTo>
                    <a:pt x="1510" y="1291"/>
                  </a:lnTo>
                  <a:lnTo>
                    <a:pt x="1413" y="1413"/>
                  </a:lnTo>
                  <a:lnTo>
                    <a:pt x="1291" y="1534"/>
                  </a:lnTo>
                  <a:lnTo>
                    <a:pt x="1145" y="1608"/>
                  </a:lnTo>
                  <a:lnTo>
                    <a:pt x="999" y="1656"/>
                  </a:lnTo>
                  <a:lnTo>
                    <a:pt x="828" y="1656"/>
                  </a:lnTo>
                  <a:lnTo>
                    <a:pt x="828" y="1656"/>
                  </a:lnTo>
                  <a:lnTo>
                    <a:pt x="658" y="1656"/>
                  </a:lnTo>
                  <a:lnTo>
                    <a:pt x="512" y="1608"/>
                  </a:lnTo>
                  <a:lnTo>
                    <a:pt x="366" y="1534"/>
                  </a:lnTo>
                  <a:lnTo>
                    <a:pt x="244" y="1413"/>
                  </a:lnTo>
                  <a:lnTo>
                    <a:pt x="146" y="1291"/>
                  </a:lnTo>
                  <a:lnTo>
                    <a:pt x="73" y="1169"/>
                  </a:lnTo>
                  <a:lnTo>
                    <a:pt x="25" y="999"/>
                  </a:lnTo>
                  <a:lnTo>
                    <a:pt x="0" y="828"/>
                  </a:lnTo>
                  <a:lnTo>
                    <a:pt x="0" y="828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9" name="Google Shape;579;p51"/>
            <p:cNvSpPr/>
            <p:nvPr/>
          </p:nvSpPr>
          <p:spPr>
            <a:xfrm>
              <a:off x="4667275" y="1951475"/>
              <a:ext cx="326375" cy="44475"/>
            </a:xfrm>
            <a:custGeom>
              <a:rect b="b" l="l" r="r" t="t"/>
              <a:pathLst>
                <a:path extrusionOk="0" fill="none" h="1779" w="13055">
                  <a:moveTo>
                    <a:pt x="6527" y="1535"/>
                  </a:moveTo>
                  <a:lnTo>
                    <a:pt x="6527" y="1535"/>
                  </a:lnTo>
                  <a:lnTo>
                    <a:pt x="8232" y="1535"/>
                  </a:lnTo>
                  <a:lnTo>
                    <a:pt x="9815" y="1584"/>
                  </a:lnTo>
                  <a:lnTo>
                    <a:pt x="11252" y="1657"/>
                  </a:lnTo>
                  <a:lnTo>
                    <a:pt x="12543" y="1779"/>
                  </a:lnTo>
                  <a:lnTo>
                    <a:pt x="13054" y="1"/>
                  </a:lnTo>
                  <a:lnTo>
                    <a:pt x="0" y="1"/>
                  </a:lnTo>
                  <a:lnTo>
                    <a:pt x="512" y="1779"/>
                  </a:lnTo>
                  <a:lnTo>
                    <a:pt x="512" y="1779"/>
                  </a:lnTo>
                  <a:lnTo>
                    <a:pt x="1803" y="1681"/>
                  </a:lnTo>
                  <a:lnTo>
                    <a:pt x="3239" y="1584"/>
                  </a:lnTo>
                  <a:lnTo>
                    <a:pt x="4823" y="1535"/>
                  </a:lnTo>
                  <a:lnTo>
                    <a:pt x="6527" y="1535"/>
                  </a:lnTo>
                  <a:lnTo>
                    <a:pt x="6527" y="1535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80" name="Google Shape;580;p51"/>
          <p:cNvGrpSpPr/>
          <p:nvPr/>
        </p:nvGrpSpPr>
        <p:grpSpPr>
          <a:xfrm>
            <a:off x="4299013" y="1503416"/>
            <a:ext cx="357234" cy="361310"/>
            <a:chOff x="5290150" y="1636700"/>
            <a:chExt cx="425025" cy="429875"/>
          </a:xfrm>
        </p:grpSpPr>
        <p:sp>
          <p:nvSpPr>
            <p:cNvPr id="581" name="Google Shape;581;p51"/>
            <p:cNvSpPr/>
            <p:nvPr/>
          </p:nvSpPr>
          <p:spPr>
            <a:xfrm>
              <a:off x="5396700" y="1939925"/>
              <a:ext cx="211900" cy="126650"/>
            </a:xfrm>
            <a:custGeom>
              <a:rect b="b" l="l" r="r" t="t"/>
              <a:pathLst>
                <a:path extrusionOk="0" fill="none" h="5066" w="8476">
                  <a:moveTo>
                    <a:pt x="3167" y="0"/>
                  </a:moveTo>
                  <a:lnTo>
                    <a:pt x="3167" y="2825"/>
                  </a:lnTo>
                  <a:lnTo>
                    <a:pt x="3167" y="2825"/>
                  </a:lnTo>
                  <a:lnTo>
                    <a:pt x="2606" y="2947"/>
                  </a:lnTo>
                  <a:lnTo>
                    <a:pt x="2071" y="3093"/>
                  </a:lnTo>
                  <a:lnTo>
                    <a:pt x="1584" y="3288"/>
                  </a:lnTo>
                  <a:lnTo>
                    <a:pt x="1145" y="3483"/>
                  </a:lnTo>
                  <a:lnTo>
                    <a:pt x="780" y="3702"/>
                  </a:lnTo>
                  <a:lnTo>
                    <a:pt x="609" y="3848"/>
                  </a:lnTo>
                  <a:lnTo>
                    <a:pt x="463" y="3970"/>
                  </a:lnTo>
                  <a:lnTo>
                    <a:pt x="317" y="4116"/>
                  </a:lnTo>
                  <a:lnTo>
                    <a:pt x="195" y="4262"/>
                  </a:lnTo>
                  <a:lnTo>
                    <a:pt x="74" y="4408"/>
                  </a:lnTo>
                  <a:lnTo>
                    <a:pt x="0" y="4579"/>
                  </a:lnTo>
                  <a:lnTo>
                    <a:pt x="0" y="4579"/>
                  </a:lnTo>
                  <a:lnTo>
                    <a:pt x="171" y="4652"/>
                  </a:lnTo>
                  <a:lnTo>
                    <a:pt x="414" y="4725"/>
                  </a:lnTo>
                  <a:lnTo>
                    <a:pt x="780" y="4822"/>
                  </a:lnTo>
                  <a:lnTo>
                    <a:pt x="1340" y="4895"/>
                  </a:lnTo>
                  <a:lnTo>
                    <a:pt x="2095" y="4993"/>
                  </a:lnTo>
                  <a:lnTo>
                    <a:pt x="3045" y="5042"/>
                  </a:lnTo>
                  <a:lnTo>
                    <a:pt x="4238" y="5066"/>
                  </a:lnTo>
                  <a:lnTo>
                    <a:pt x="4238" y="5066"/>
                  </a:lnTo>
                  <a:lnTo>
                    <a:pt x="5432" y="5042"/>
                  </a:lnTo>
                  <a:lnTo>
                    <a:pt x="6381" y="4993"/>
                  </a:lnTo>
                  <a:lnTo>
                    <a:pt x="7136" y="4895"/>
                  </a:lnTo>
                  <a:lnTo>
                    <a:pt x="7697" y="4822"/>
                  </a:lnTo>
                  <a:lnTo>
                    <a:pt x="8062" y="4725"/>
                  </a:lnTo>
                  <a:lnTo>
                    <a:pt x="8305" y="4652"/>
                  </a:lnTo>
                  <a:lnTo>
                    <a:pt x="8476" y="4579"/>
                  </a:lnTo>
                  <a:lnTo>
                    <a:pt x="8476" y="4579"/>
                  </a:lnTo>
                  <a:lnTo>
                    <a:pt x="8403" y="4408"/>
                  </a:lnTo>
                  <a:lnTo>
                    <a:pt x="8281" y="4262"/>
                  </a:lnTo>
                  <a:lnTo>
                    <a:pt x="8159" y="4116"/>
                  </a:lnTo>
                  <a:lnTo>
                    <a:pt x="8013" y="3970"/>
                  </a:lnTo>
                  <a:lnTo>
                    <a:pt x="7867" y="3848"/>
                  </a:lnTo>
                  <a:lnTo>
                    <a:pt x="7697" y="3702"/>
                  </a:lnTo>
                  <a:lnTo>
                    <a:pt x="7331" y="3483"/>
                  </a:lnTo>
                  <a:lnTo>
                    <a:pt x="6893" y="3288"/>
                  </a:lnTo>
                  <a:lnTo>
                    <a:pt x="6406" y="3093"/>
                  </a:lnTo>
                  <a:lnTo>
                    <a:pt x="5870" y="2947"/>
                  </a:lnTo>
                  <a:lnTo>
                    <a:pt x="5310" y="2825"/>
                  </a:lnTo>
                  <a:lnTo>
                    <a:pt x="531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2" name="Google Shape;582;p51"/>
            <p:cNvSpPr/>
            <p:nvPr/>
          </p:nvSpPr>
          <p:spPr>
            <a:xfrm>
              <a:off x="5290150" y="1636700"/>
              <a:ext cx="425025" cy="294100"/>
            </a:xfrm>
            <a:custGeom>
              <a:rect b="b" l="l" r="r" t="t"/>
              <a:pathLst>
                <a:path extrusionOk="0" fill="none" h="11764" w="17001">
                  <a:moveTo>
                    <a:pt x="15928" y="1072"/>
                  </a:moveTo>
                  <a:lnTo>
                    <a:pt x="13785" y="1072"/>
                  </a:lnTo>
                  <a:lnTo>
                    <a:pt x="13785" y="1072"/>
                  </a:lnTo>
                  <a:lnTo>
                    <a:pt x="13810" y="487"/>
                  </a:lnTo>
                  <a:lnTo>
                    <a:pt x="13810" y="487"/>
                  </a:lnTo>
                  <a:lnTo>
                    <a:pt x="13785" y="390"/>
                  </a:lnTo>
                  <a:lnTo>
                    <a:pt x="13761" y="293"/>
                  </a:lnTo>
                  <a:lnTo>
                    <a:pt x="13688" y="220"/>
                  </a:lnTo>
                  <a:lnTo>
                    <a:pt x="13639" y="146"/>
                  </a:lnTo>
                  <a:lnTo>
                    <a:pt x="13566" y="98"/>
                  </a:lnTo>
                  <a:lnTo>
                    <a:pt x="13469" y="49"/>
                  </a:lnTo>
                  <a:lnTo>
                    <a:pt x="13371" y="25"/>
                  </a:lnTo>
                  <a:lnTo>
                    <a:pt x="13274" y="0"/>
                  </a:lnTo>
                  <a:lnTo>
                    <a:pt x="8500" y="0"/>
                  </a:lnTo>
                  <a:lnTo>
                    <a:pt x="3727" y="0"/>
                  </a:lnTo>
                  <a:lnTo>
                    <a:pt x="3727" y="0"/>
                  </a:lnTo>
                  <a:lnTo>
                    <a:pt x="3629" y="25"/>
                  </a:lnTo>
                  <a:lnTo>
                    <a:pt x="3532" y="49"/>
                  </a:lnTo>
                  <a:lnTo>
                    <a:pt x="3434" y="98"/>
                  </a:lnTo>
                  <a:lnTo>
                    <a:pt x="3361" y="146"/>
                  </a:lnTo>
                  <a:lnTo>
                    <a:pt x="3313" y="220"/>
                  </a:lnTo>
                  <a:lnTo>
                    <a:pt x="3240" y="293"/>
                  </a:lnTo>
                  <a:lnTo>
                    <a:pt x="3215" y="390"/>
                  </a:lnTo>
                  <a:lnTo>
                    <a:pt x="3191" y="487"/>
                  </a:lnTo>
                  <a:lnTo>
                    <a:pt x="3191" y="487"/>
                  </a:lnTo>
                  <a:lnTo>
                    <a:pt x="3215" y="1072"/>
                  </a:lnTo>
                  <a:lnTo>
                    <a:pt x="1072" y="1072"/>
                  </a:lnTo>
                  <a:lnTo>
                    <a:pt x="1072" y="1072"/>
                  </a:lnTo>
                  <a:lnTo>
                    <a:pt x="853" y="1096"/>
                  </a:lnTo>
                  <a:lnTo>
                    <a:pt x="658" y="1145"/>
                  </a:lnTo>
                  <a:lnTo>
                    <a:pt x="487" y="1242"/>
                  </a:lnTo>
                  <a:lnTo>
                    <a:pt x="317" y="1389"/>
                  </a:lnTo>
                  <a:lnTo>
                    <a:pt x="195" y="1535"/>
                  </a:lnTo>
                  <a:lnTo>
                    <a:pt x="98" y="1730"/>
                  </a:lnTo>
                  <a:lnTo>
                    <a:pt x="25" y="1924"/>
                  </a:lnTo>
                  <a:lnTo>
                    <a:pt x="0" y="2144"/>
                  </a:lnTo>
                  <a:lnTo>
                    <a:pt x="0" y="2144"/>
                  </a:lnTo>
                  <a:lnTo>
                    <a:pt x="25" y="2606"/>
                  </a:lnTo>
                  <a:lnTo>
                    <a:pt x="49" y="3069"/>
                  </a:lnTo>
                  <a:lnTo>
                    <a:pt x="98" y="3507"/>
                  </a:lnTo>
                  <a:lnTo>
                    <a:pt x="171" y="3946"/>
                  </a:lnTo>
                  <a:lnTo>
                    <a:pt x="268" y="4336"/>
                  </a:lnTo>
                  <a:lnTo>
                    <a:pt x="366" y="4725"/>
                  </a:lnTo>
                  <a:lnTo>
                    <a:pt x="487" y="5115"/>
                  </a:lnTo>
                  <a:lnTo>
                    <a:pt x="634" y="5480"/>
                  </a:lnTo>
                  <a:lnTo>
                    <a:pt x="780" y="5821"/>
                  </a:lnTo>
                  <a:lnTo>
                    <a:pt x="926" y="6138"/>
                  </a:lnTo>
                  <a:lnTo>
                    <a:pt x="1096" y="6454"/>
                  </a:lnTo>
                  <a:lnTo>
                    <a:pt x="1291" y="6747"/>
                  </a:lnTo>
                  <a:lnTo>
                    <a:pt x="1462" y="7039"/>
                  </a:lnTo>
                  <a:lnTo>
                    <a:pt x="1656" y="7307"/>
                  </a:lnTo>
                  <a:lnTo>
                    <a:pt x="2071" y="7794"/>
                  </a:lnTo>
                  <a:lnTo>
                    <a:pt x="2509" y="8232"/>
                  </a:lnTo>
                  <a:lnTo>
                    <a:pt x="2923" y="8598"/>
                  </a:lnTo>
                  <a:lnTo>
                    <a:pt x="3337" y="8914"/>
                  </a:lnTo>
                  <a:lnTo>
                    <a:pt x="3751" y="9158"/>
                  </a:lnTo>
                  <a:lnTo>
                    <a:pt x="4141" y="9353"/>
                  </a:lnTo>
                  <a:lnTo>
                    <a:pt x="4506" y="9499"/>
                  </a:lnTo>
                  <a:lnTo>
                    <a:pt x="4823" y="9596"/>
                  </a:lnTo>
                  <a:lnTo>
                    <a:pt x="5091" y="9645"/>
                  </a:lnTo>
                  <a:lnTo>
                    <a:pt x="5091" y="9645"/>
                  </a:lnTo>
                  <a:lnTo>
                    <a:pt x="5407" y="10108"/>
                  </a:lnTo>
                  <a:lnTo>
                    <a:pt x="5748" y="10546"/>
                  </a:lnTo>
                  <a:lnTo>
                    <a:pt x="5919" y="10717"/>
                  </a:lnTo>
                  <a:lnTo>
                    <a:pt x="6113" y="10887"/>
                  </a:lnTo>
                  <a:lnTo>
                    <a:pt x="6308" y="11057"/>
                  </a:lnTo>
                  <a:lnTo>
                    <a:pt x="6527" y="11204"/>
                  </a:lnTo>
                  <a:lnTo>
                    <a:pt x="6747" y="11325"/>
                  </a:lnTo>
                  <a:lnTo>
                    <a:pt x="6966" y="11447"/>
                  </a:lnTo>
                  <a:lnTo>
                    <a:pt x="7209" y="11545"/>
                  </a:lnTo>
                  <a:lnTo>
                    <a:pt x="7453" y="11618"/>
                  </a:lnTo>
                  <a:lnTo>
                    <a:pt x="7697" y="11691"/>
                  </a:lnTo>
                  <a:lnTo>
                    <a:pt x="7964" y="11739"/>
                  </a:lnTo>
                  <a:lnTo>
                    <a:pt x="8232" y="11764"/>
                  </a:lnTo>
                  <a:lnTo>
                    <a:pt x="8500" y="11764"/>
                  </a:lnTo>
                  <a:lnTo>
                    <a:pt x="8500" y="11764"/>
                  </a:lnTo>
                  <a:lnTo>
                    <a:pt x="8768" y="11764"/>
                  </a:lnTo>
                  <a:lnTo>
                    <a:pt x="9036" y="11739"/>
                  </a:lnTo>
                  <a:lnTo>
                    <a:pt x="9304" y="11691"/>
                  </a:lnTo>
                  <a:lnTo>
                    <a:pt x="9547" y="11618"/>
                  </a:lnTo>
                  <a:lnTo>
                    <a:pt x="9791" y="11545"/>
                  </a:lnTo>
                  <a:lnTo>
                    <a:pt x="10035" y="11447"/>
                  </a:lnTo>
                  <a:lnTo>
                    <a:pt x="10254" y="11325"/>
                  </a:lnTo>
                  <a:lnTo>
                    <a:pt x="10473" y="11204"/>
                  </a:lnTo>
                  <a:lnTo>
                    <a:pt x="10692" y="11057"/>
                  </a:lnTo>
                  <a:lnTo>
                    <a:pt x="10887" y="10887"/>
                  </a:lnTo>
                  <a:lnTo>
                    <a:pt x="11082" y="10717"/>
                  </a:lnTo>
                  <a:lnTo>
                    <a:pt x="11252" y="10546"/>
                  </a:lnTo>
                  <a:lnTo>
                    <a:pt x="11593" y="10108"/>
                  </a:lnTo>
                  <a:lnTo>
                    <a:pt x="11910" y="9645"/>
                  </a:lnTo>
                  <a:lnTo>
                    <a:pt x="11910" y="9645"/>
                  </a:lnTo>
                  <a:lnTo>
                    <a:pt x="12178" y="9596"/>
                  </a:lnTo>
                  <a:lnTo>
                    <a:pt x="12494" y="9523"/>
                  </a:lnTo>
                  <a:lnTo>
                    <a:pt x="12860" y="9377"/>
                  </a:lnTo>
                  <a:lnTo>
                    <a:pt x="13249" y="9182"/>
                  </a:lnTo>
                  <a:lnTo>
                    <a:pt x="13663" y="8939"/>
                  </a:lnTo>
                  <a:lnTo>
                    <a:pt x="14077" y="8622"/>
                  </a:lnTo>
                  <a:lnTo>
                    <a:pt x="14516" y="8257"/>
                  </a:lnTo>
                  <a:lnTo>
                    <a:pt x="14930" y="7843"/>
                  </a:lnTo>
                  <a:lnTo>
                    <a:pt x="15344" y="7356"/>
                  </a:lnTo>
                  <a:lnTo>
                    <a:pt x="15539" y="7088"/>
                  </a:lnTo>
                  <a:lnTo>
                    <a:pt x="15709" y="6795"/>
                  </a:lnTo>
                  <a:lnTo>
                    <a:pt x="15904" y="6503"/>
                  </a:lnTo>
                  <a:lnTo>
                    <a:pt x="16075" y="6186"/>
                  </a:lnTo>
                  <a:lnTo>
                    <a:pt x="16221" y="5870"/>
                  </a:lnTo>
                  <a:lnTo>
                    <a:pt x="16367" y="5505"/>
                  </a:lnTo>
                  <a:lnTo>
                    <a:pt x="16513" y="5164"/>
                  </a:lnTo>
                  <a:lnTo>
                    <a:pt x="16635" y="4774"/>
                  </a:lnTo>
                  <a:lnTo>
                    <a:pt x="16732" y="4384"/>
                  </a:lnTo>
                  <a:lnTo>
                    <a:pt x="16830" y="3970"/>
                  </a:lnTo>
                  <a:lnTo>
                    <a:pt x="16903" y="3532"/>
                  </a:lnTo>
                  <a:lnTo>
                    <a:pt x="16951" y="3093"/>
                  </a:lnTo>
                  <a:lnTo>
                    <a:pt x="16976" y="2606"/>
                  </a:lnTo>
                  <a:lnTo>
                    <a:pt x="17000" y="2144"/>
                  </a:lnTo>
                  <a:lnTo>
                    <a:pt x="17000" y="2144"/>
                  </a:lnTo>
                  <a:lnTo>
                    <a:pt x="16976" y="1924"/>
                  </a:lnTo>
                  <a:lnTo>
                    <a:pt x="16903" y="1730"/>
                  </a:lnTo>
                  <a:lnTo>
                    <a:pt x="16805" y="1535"/>
                  </a:lnTo>
                  <a:lnTo>
                    <a:pt x="16683" y="1389"/>
                  </a:lnTo>
                  <a:lnTo>
                    <a:pt x="16513" y="1242"/>
                  </a:lnTo>
                  <a:lnTo>
                    <a:pt x="16343" y="1145"/>
                  </a:lnTo>
                  <a:lnTo>
                    <a:pt x="16148" y="1096"/>
                  </a:lnTo>
                  <a:lnTo>
                    <a:pt x="15928" y="1072"/>
                  </a:lnTo>
                  <a:lnTo>
                    <a:pt x="15928" y="1072"/>
                  </a:lnTo>
                  <a:close/>
                  <a:moveTo>
                    <a:pt x="1072" y="2144"/>
                  </a:moveTo>
                  <a:lnTo>
                    <a:pt x="3240" y="2144"/>
                  </a:lnTo>
                  <a:lnTo>
                    <a:pt x="3240" y="2144"/>
                  </a:lnTo>
                  <a:lnTo>
                    <a:pt x="3288" y="3118"/>
                  </a:lnTo>
                  <a:lnTo>
                    <a:pt x="3361" y="4019"/>
                  </a:lnTo>
                  <a:lnTo>
                    <a:pt x="3483" y="4823"/>
                  </a:lnTo>
                  <a:lnTo>
                    <a:pt x="3605" y="5602"/>
                  </a:lnTo>
                  <a:lnTo>
                    <a:pt x="3775" y="6333"/>
                  </a:lnTo>
                  <a:lnTo>
                    <a:pt x="3995" y="7039"/>
                  </a:lnTo>
                  <a:lnTo>
                    <a:pt x="4214" y="7745"/>
                  </a:lnTo>
                  <a:lnTo>
                    <a:pt x="4506" y="8451"/>
                  </a:lnTo>
                  <a:lnTo>
                    <a:pt x="4506" y="8451"/>
                  </a:lnTo>
                  <a:lnTo>
                    <a:pt x="4262" y="8378"/>
                  </a:lnTo>
                  <a:lnTo>
                    <a:pt x="4043" y="8281"/>
                  </a:lnTo>
                  <a:lnTo>
                    <a:pt x="3824" y="8159"/>
                  </a:lnTo>
                  <a:lnTo>
                    <a:pt x="3629" y="8037"/>
                  </a:lnTo>
                  <a:lnTo>
                    <a:pt x="3434" y="7891"/>
                  </a:lnTo>
                  <a:lnTo>
                    <a:pt x="3240" y="7745"/>
                  </a:lnTo>
                  <a:lnTo>
                    <a:pt x="2899" y="7404"/>
                  </a:lnTo>
                  <a:lnTo>
                    <a:pt x="2582" y="7015"/>
                  </a:lnTo>
                  <a:lnTo>
                    <a:pt x="2290" y="6601"/>
                  </a:lnTo>
                  <a:lnTo>
                    <a:pt x="2046" y="6186"/>
                  </a:lnTo>
                  <a:lnTo>
                    <a:pt x="1827" y="5724"/>
                  </a:lnTo>
                  <a:lnTo>
                    <a:pt x="1632" y="5237"/>
                  </a:lnTo>
                  <a:lnTo>
                    <a:pt x="1486" y="4774"/>
                  </a:lnTo>
                  <a:lnTo>
                    <a:pt x="1340" y="4287"/>
                  </a:lnTo>
                  <a:lnTo>
                    <a:pt x="1242" y="3824"/>
                  </a:lnTo>
                  <a:lnTo>
                    <a:pt x="1169" y="3361"/>
                  </a:lnTo>
                  <a:lnTo>
                    <a:pt x="1121" y="2923"/>
                  </a:lnTo>
                  <a:lnTo>
                    <a:pt x="1072" y="2509"/>
                  </a:lnTo>
                  <a:lnTo>
                    <a:pt x="1072" y="2144"/>
                  </a:lnTo>
                  <a:lnTo>
                    <a:pt x="1072" y="2144"/>
                  </a:lnTo>
                  <a:close/>
                  <a:moveTo>
                    <a:pt x="10595" y="4628"/>
                  </a:moveTo>
                  <a:lnTo>
                    <a:pt x="9718" y="5407"/>
                  </a:lnTo>
                  <a:lnTo>
                    <a:pt x="9718" y="5407"/>
                  </a:lnTo>
                  <a:lnTo>
                    <a:pt x="9669" y="5480"/>
                  </a:lnTo>
                  <a:lnTo>
                    <a:pt x="9621" y="5578"/>
                  </a:lnTo>
                  <a:lnTo>
                    <a:pt x="9596" y="5675"/>
                  </a:lnTo>
                  <a:lnTo>
                    <a:pt x="9596" y="5772"/>
                  </a:lnTo>
                  <a:lnTo>
                    <a:pt x="9864" y="6941"/>
                  </a:lnTo>
                  <a:lnTo>
                    <a:pt x="9864" y="6941"/>
                  </a:lnTo>
                  <a:lnTo>
                    <a:pt x="9864" y="7015"/>
                  </a:lnTo>
                  <a:lnTo>
                    <a:pt x="9840" y="7063"/>
                  </a:lnTo>
                  <a:lnTo>
                    <a:pt x="9791" y="7063"/>
                  </a:lnTo>
                  <a:lnTo>
                    <a:pt x="9718" y="7039"/>
                  </a:lnTo>
                  <a:lnTo>
                    <a:pt x="8695" y="6454"/>
                  </a:lnTo>
                  <a:lnTo>
                    <a:pt x="8695" y="6454"/>
                  </a:lnTo>
                  <a:lnTo>
                    <a:pt x="8598" y="6406"/>
                  </a:lnTo>
                  <a:lnTo>
                    <a:pt x="8500" y="6406"/>
                  </a:lnTo>
                  <a:lnTo>
                    <a:pt x="8403" y="6406"/>
                  </a:lnTo>
                  <a:lnTo>
                    <a:pt x="8305" y="6454"/>
                  </a:lnTo>
                  <a:lnTo>
                    <a:pt x="7282" y="7039"/>
                  </a:lnTo>
                  <a:lnTo>
                    <a:pt x="7282" y="7039"/>
                  </a:lnTo>
                  <a:lnTo>
                    <a:pt x="7209" y="7063"/>
                  </a:lnTo>
                  <a:lnTo>
                    <a:pt x="7161" y="7063"/>
                  </a:lnTo>
                  <a:lnTo>
                    <a:pt x="7136" y="7015"/>
                  </a:lnTo>
                  <a:lnTo>
                    <a:pt x="7136" y="6941"/>
                  </a:lnTo>
                  <a:lnTo>
                    <a:pt x="7404" y="5772"/>
                  </a:lnTo>
                  <a:lnTo>
                    <a:pt x="7404" y="5772"/>
                  </a:lnTo>
                  <a:lnTo>
                    <a:pt x="7404" y="5675"/>
                  </a:lnTo>
                  <a:lnTo>
                    <a:pt x="7380" y="5578"/>
                  </a:lnTo>
                  <a:lnTo>
                    <a:pt x="7331" y="5480"/>
                  </a:lnTo>
                  <a:lnTo>
                    <a:pt x="7282" y="5407"/>
                  </a:lnTo>
                  <a:lnTo>
                    <a:pt x="6406" y="4628"/>
                  </a:lnTo>
                  <a:lnTo>
                    <a:pt x="6406" y="4628"/>
                  </a:lnTo>
                  <a:lnTo>
                    <a:pt x="6357" y="4579"/>
                  </a:lnTo>
                  <a:lnTo>
                    <a:pt x="6333" y="4506"/>
                  </a:lnTo>
                  <a:lnTo>
                    <a:pt x="6381" y="4482"/>
                  </a:lnTo>
                  <a:lnTo>
                    <a:pt x="6454" y="4457"/>
                  </a:lnTo>
                  <a:lnTo>
                    <a:pt x="7623" y="4336"/>
                  </a:lnTo>
                  <a:lnTo>
                    <a:pt x="7623" y="4336"/>
                  </a:lnTo>
                  <a:lnTo>
                    <a:pt x="7721" y="4311"/>
                  </a:lnTo>
                  <a:lnTo>
                    <a:pt x="7818" y="4262"/>
                  </a:lnTo>
                  <a:lnTo>
                    <a:pt x="7891" y="4189"/>
                  </a:lnTo>
                  <a:lnTo>
                    <a:pt x="7940" y="4116"/>
                  </a:lnTo>
                  <a:lnTo>
                    <a:pt x="8403" y="3045"/>
                  </a:lnTo>
                  <a:lnTo>
                    <a:pt x="8403" y="3045"/>
                  </a:lnTo>
                  <a:lnTo>
                    <a:pt x="8452" y="2972"/>
                  </a:lnTo>
                  <a:lnTo>
                    <a:pt x="8500" y="2947"/>
                  </a:lnTo>
                  <a:lnTo>
                    <a:pt x="8549" y="2972"/>
                  </a:lnTo>
                  <a:lnTo>
                    <a:pt x="8598" y="3045"/>
                  </a:lnTo>
                  <a:lnTo>
                    <a:pt x="9060" y="4116"/>
                  </a:lnTo>
                  <a:lnTo>
                    <a:pt x="9060" y="4116"/>
                  </a:lnTo>
                  <a:lnTo>
                    <a:pt x="9109" y="4189"/>
                  </a:lnTo>
                  <a:lnTo>
                    <a:pt x="9182" y="4262"/>
                  </a:lnTo>
                  <a:lnTo>
                    <a:pt x="9280" y="4311"/>
                  </a:lnTo>
                  <a:lnTo>
                    <a:pt x="9377" y="4336"/>
                  </a:lnTo>
                  <a:lnTo>
                    <a:pt x="10546" y="4457"/>
                  </a:lnTo>
                  <a:lnTo>
                    <a:pt x="10546" y="4457"/>
                  </a:lnTo>
                  <a:lnTo>
                    <a:pt x="10619" y="4482"/>
                  </a:lnTo>
                  <a:lnTo>
                    <a:pt x="10668" y="4506"/>
                  </a:lnTo>
                  <a:lnTo>
                    <a:pt x="10643" y="4579"/>
                  </a:lnTo>
                  <a:lnTo>
                    <a:pt x="10595" y="4628"/>
                  </a:lnTo>
                  <a:lnTo>
                    <a:pt x="10595" y="4628"/>
                  </a:lnTo>
                  <a:close/>
                  <a:moveTo>
                    <a:pt x="12494" y="8451"/>
                  </a:moveTo>
                  <a:lnTo>
                    <a:pt x="12494" y="8451"/>
                  </a:lnTo>
                  <a:lnTo>
                    <a:pt x="12787" y="7745"/>
                  </a:lnTo>
                  <a:lnTo>
                    <a:pt x="13006" y="7039"/>
                  </a:lnTo>
                  <a:lnTo>
                    <a:pt x="13225" y="6333"/>
                  </a:lnTo>
                  <a:lnTo>
                    <a:pt x="13396" y="5602"/>
                  </a:lnTo>
                  <a:lnTo>
                    <a:pt x="13517" y="4823"/>
                  </a:lnTo>
                  <a:lnTo>
                    <a:pt x="13639" y="4019"/>
                  </a:lnTo>
                  <a:lnTo>
                    <a:pt x="13712" y="3118"/>
                  </a:lnTo>
                  <a:lnTo>
                    <a:pt x="13761" y="2144"/>
                  </a:lnTo>
                  <a:lnTo>
                    <a:pt x="15928" y="2144"/>
                  </a:lnTo>
                  <a:lnTo>
                    <a:pt x="15928" y="2144"/>
                  </a:lnTo>
                  <a:lnTo>
                    <a:pt x="15928" y="2509"/>
                  </a:lnTo>
                  <a:lnTo>
                    <a:pt x="15880" y="2923"/>
                  </a:lnTo>
                  <a:lnTo>
                    <a:pt x="15831" y="3361"/>
                  </a:lnTo>
                  <a:lnTo>
                    <a:pt x="15758" y="3824"/>
                  </a:lnTo>
                  <a:lnTo>
                    <a:pt x="15661" y="4287"/>
                  </a:lnTo>
                  <a:lnTo>
                    <a:pt x="15514" y="4774"/>
                  </a:lnTo>
                  <a:lnTo>
                    <a:pt x="15368" y="5237"/>
                  </a:lnTo>
                  <a:lnTo>
                    <a:pt x="15173" y="5724"/>
                  </a:lnTo>
                  <a:lnTo>
                    <a:pt x="14954" y="6186"/>
                  </a:lnTo>
                  <a:lnTo>
                    <a:pt x="14711" y="6601"/>
                  </a:lnTo>
                  <a:lnTo>
                    <a:pt x="14418" y="7015"/>
                  </a:lnTo>
                  <a:lnTo>
                    <a:pt x="14102" y="7404"/>
                  </a:lnTo>
                  <a:lnTo>
                    <a:pt x="13761" y="7745"/>
                  </a:lnTo>
                  <a:lnTo>
                    <a:pt x="13566" y="7891"/>
                  </a:lnTo>
                  <a:lnTo>
                    <a:pt x="13371" y="8037"/>
                  </a:lnTo>
                  <a:lnTo>
                    <a:pt x="13176" y="8159"/>
                  </a:lnTo>
                  <a:lnTo>
                    <a:pt x="12957" y="8281"/>
                  </a:lnTo>
                  <a:lnTo>
                    <a:pt x="12738" y="8378"/>
                  </a:lnTo>
                  <a:lnTo>
                    <a:pt x="12494" y="8451"/>
                  </a:lnTo>
                  <a:lnTo>
                    <a:pt x="12494" y="845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83" name="Google Shape;583;p51"/>
          <p:cNvGrpSpPr/>
          <p:nvPr/>
        </p:nvGrpSpPr>
        <p:grpSpPr>
          <a:xfrm>
            <a:off x="4862967" y="1492657"/>
            <a:ext cx="359272" cy="376691"/>
            <a:chOff x="5961125" y="1623900"/>
            <a:chExt cx="427450" cy="448175"/>
          </a:xfrm>
        </p:grpSpPr>
        <p:sp>
          <p:nvSpPr>
            <p:cNvPr id="584" name="Google Shape;584;p51"/>
            <p:cNvSpPr/>
            <p:nvPr/>
          </p:nvSpPr>
          <p:spPr>
            <a:xfrm>
              <a:off x="5961125" y="1678700"/>
              <a:ext cx="376925" cy="376925"/>
            </a:xfrm>
            <a:custGeom>
              <a:rect b="b" l="l" r="r" t="t"/>
              <a:pathLst>
                <a:path extrusionOk="0" fill="none" h="15077" w="15077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5" name="Google Shape;585;p51"/>
            <p:cNvSpPr/>
            <p:nvPr/>
          </p:nvSpPr>
          <p:spPr>
            <a:xfrm>
              <a:off x="6009825" y="1727425"/>
              <a:ext cx="279500" cy="279500"/>
            </a:xfrm>
            <a:custGeom>
              <a:rect b="b" l="l" r="r" t="t"/>
              <a:pathLst>
                <a:path extrusionOk="0" fill="none" h="11180" w="1118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6" name="Google Shape;586;p51"/>
            <p:cNvSpPr/>
            <p:nvPr/>
          </p:nvSpPr>
          <p:spPr>
            <a:xfrm>
              <a:off x="6107250" y="1824850"/>
              <a:ext cx="84650" cy="84650"/>
            </a:xfrm>
            <a:custGeom>
              <a:rect b="b" l="l" r="r" t="t"/>
              <a:pathLst>
                <a:path extrusionOk="0" fill="none" h="3386" w="3386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7" name="Google Shape;587;p51"/>
            <p:cNvSpPr/>
            <p:nvPr/>
          </p:nvSpPr>
          <p:spPr>
            <a:xfrm>
              <a:off x="6058550" y="1776125"/>
              <a:ext cx="182075" cy="182075"/>
            </a:xfrm>
            <a:custGeom>
              <a:rect b="b" l="l" r="r" t="t"/>
              <a:pathLst>
                <a:path extrusionOk="0" fill="none" h="7283" w="7283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8" name="Google Shape;588;p51"/>
            <p:cNvSpPr/>
            <p:nvPr/>
          </p:nvSpPr>
          <p:spPr>
            <a:xfrm>
              <a:off x="5971475" y="2001400"/>
              <a:ext cx="74925" cy="70675"/>
            </a:xfrm>
            <a:custGeom>
              <a:rect b="b" l="l" r="r" t="t"/>
              <a:pathLst>
                <a:path extrusionOk="0" fill="none" h="2827" w="2997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9" name="Google Shape;589;p51"/>
            <p:cNvSpPr/>
            <p:nvPr/>
          </p:nvSpPr>
          <p:spPr>
            <a:xfrm>
              <a:off x="6253375" y="2001400"/>
              <a:ext cx="74325" cy="70675"/>
            </a:xfrm>
            <a:custGeom>
              <a:rect b="b" l="l" r="r" t="t"/>
              <a:pathLst>
                <a:path extrusionOk="0" fill="none" h="2827" w="2973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0" name="Google Shape;590;p51"/>
            <p:cNvSpPr/>
            <p:nvPr/>
          </p:nvSpPr>
          <p:spPr>
            <a:xfrm>
              <a:off x="6137700" y="1623900"/>
              <a:ext cx="250875" cy="255150"/>
            </a:xfrm>
            <a:custGeom>
              <a:rect b="b" l="l" r="r" t="t"/>
              <a:pathLst>
                <a:path extrusionOk="0" fill="none" h="10206" w="10035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91" name="Google Shape;591;p51"/>
          <p:cNvGrpSpPr/>
          <p:nvPr/>
        </p:nvGrpSpPr>
        <p:grpSpPr>
          <a:xfrm>
            <a:off x="5415659" y="1502386"/>
            <a:ext cx="383835" cy="363369"/>
            <a:chOff x="6618700" y="1635475"/>
            <a:chExt cx="456675" cy="432325"/>
          </a:xfrm>
        </p:grpSpPr>
        <p:sp>
          <p:nvSpPr>
            <p:cNvPr id="592" name="Google Shape;592;p51"/>
            <p:cNvSpPr/>
            <p:nvPr/>
          </p:nvSpPr>
          <p:spPr>
            <a:xfrm>
              <a:off x="6663775" y="1904000"/>
              <a:ext cx="117525" cy="163800"/>
            </a:xfrm>
            <a:custGeom>
              <a:rect b="b" l="l" r="r" t="t"/>
              <a:pathLst>
                <a:path extrusionOk="0" fill="none" h="6552" w="4701">
                  <a:moveTo>
                    <a:pt x="0" y="0"/>
                  </a:moveTo>
                  <a:lnTo>
                    <a:pt x="512" y="6016"/>
                  </a:lnTo>
                  <a:lnTo>
                    <a:pt x="512" y="6016"/>
                  </a:lnTo>
                  <a:lnTo>
                    <a:pt x="536" y="6138"/>
                  </a:lnTo>
                  <a:lnTo>
                    <a:pt x="585" y="6235"/>
                  </a:lnTo>
                  <a:lnTo>
                    <a:pt x="633" y="6332"/>
                  </a:lnTo>
                  <a:lnTo>
                    <a:pt x="706" y="6406"/>
                  </a:lnTo>
                  <a:lnTo>
                    <a:pt x="804" y="6454"/>
                  </a:lnTo>
                  <a:lnTo>
                    <a:pt x="877" y="6503"/>
                  </a:lnTo>
                  <a:lnTo>
                    <a:pt x="999" y="6552"/>
                  </a:lnTo>
                  <a:lnTo>
                    <a:pt x="1096" y="6552"/>
                  </a:lnTo>
                  <a:lnTo>
                    <a:pt x="4116" y="6552"/>
                  </a:lnTo>
                  <a:lnTo>
                    <a:pt x="4116" y="6552"/>
                  </a:lnTo>
                  <a:lnTo>
                    <a:pt x="4238" y="6527"/>
                  </a:lnTo>
                  <a:lnTo>
                    <a:pt x="4360" y="6503"/>
                  </a:lnTo>
                  <a:lnTo>
                    <a:pt x="4457" y="6430"/>
                  </a:lnTo>
                  <a:lnTo>
                    <a:pt x="4554" y="6332"/>
                  </a:lnTo>
                  <a:lnTo>
                    <a:pt x="4554" y="6332"/>
                  </a:lnTo>
                  <a:lnTo>
                    <a:pt x="4628" y="6235"/>
                  </a:lnTo>
                  <a:lnTo>
                    <a:pt x="4676" y="6113"/>
                  </a:lnTo>
                  <a:lnTo>
                    <a:pt x="4701" y="5991"/>
                  </a:lnTo>
                  <a:lnTo>
                    <a:pt x="4676" y="5845"/>
                  </a:lnTo>
                  <a:lnTo>
                    <a:pt x="3678" y="98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3" name="Google Shape;593;p51"/>
            <p:cNvSpPr/>
            <p:nvPr/>
          </p:nvSpPr>
          <p:spPr>
            <a:xfrm>
              <a:off x="7046125" y="1775525"/>
              <a:ext cx="29250" cy="99275"/>
            </a:xfrm>
            <a:custGeom>
              <a:rect b="b" l="l" r="r" t="t"/>
              <a:pathLst>
                <a:path extrusionOk="0" fill="none" h="3971" w="1170">
                  <a:moveTo>
                    <a:pt x="1" y="3970"/>
                  </a:moveTo>
                  <a:lnTo>
                    <a:pt x="1" y="3970"/>
                  </a:lnTo>
                  <a:lnTo>
                    <a:pt x="245" y="3824"/>
                  </a:lnTo>
                  <a:lnTo>
                    <a:pt x="488" y="3629"/>
                  </a:lnTo>
                  <a:lnTo>
                    <a:pt x="683" y="3410"/>
                  </a:lnTo>
                  <a:lnTo>
                    <a:pt x="853" y="3166"/>
                  </a:lnTo>
                  <a:lnTo>
                    <a:pt x="1000" y="2898"/>
                  </a:lnTo>
                  <a:lnTo>
                    <a:pt x="1097" y="2606"/>
                  </a:lnTo>
                  <a:lnTo>
                    <a:pt x="1170" y="2314"/>
                  </a:lnTo>
                  <a:lnTo>
                    <a:pt x="1170" y="1997"/>
                  </a:lnTo>
                  <a:lnTo>
                    <a:pt x="1170" y="1997"/>
                  </a:lnTo>
                  <a:lnTo>
                    <a:pt x="1170" y="1681"/>
                  </a:lnTo>
                  <a:lnTo>
                    <a:pt x="1097" y="1364"/>
                  </a:lnTo>
                  <a:lnTo>
                    <a:pt x="1000" y="1096"/>
                  </a:lnTo>
                  <a:lnTo>
                    <a:pt x="853" y="828"/>
                  </a:lnTo>
                  <a:lnTo>
                    <a:pt x="683" y="585"/>
                  </a:lnTo>
                  <a:lnTo>
                    <a:pt x="488" y="366"/>
                  </a:lnTo>
                  <a:lnTo>
                    <a:pt x="245" y="171"/>
                  </a:ln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4" name="Google Shape;594;p51"/>
            <p:cNvSpPr/>
            <p:nvPr/>
          </p:nvSpPr>
          <p:spPr>
            <a:xfrm>
              <a:off x="6618700" y="1751775"/>
              <a:ext cx="96850" cy="146750"/>
            </a:xfrm>
            <a:custGeom>
              <a:rect b="b" l="l" r="r" t="t"/>
              <a:pathLst>
                <a:path extrusionOk="0" fill="none" h="5870" w="3874">
                  <a:moveTo>
                    <a:pt x="3873" y="0"/>
                  </a:moveTo>
                  <a:lnTo>
                    <a:pt x="3873" y="0"/>
                  </a:lnTo>
                  <a:lnTo>
                    <a:pt x="2704" y="0"/>
                  </a:lnTo>
                  <a:lnTo>
                    <a:pt x="1730" y="0"/>
                  </a:lnTo>
                  <a:lnTo>
                    <a:pt x="1730" y="0"/>
                  </a:lnTo>
                  <a:lnTo>
                    <a:pt x="1560" y="25"/>
                  </a:lnTo>
                  <a:lnTo>
                    <a:pt x="1413" y="49"/>
                  </a:lnTo>
                  <a:lnTo>
                    <a:pt x="1243" y="98"/>
                  </a:lnTo>
                  <a:lnTo>
                    <a:pt x="1097" y="147"/>
                  </a:lnTo>
                  <a:lnTo>
                    <a:pt x="926" y="244"/>
                  </a:lnTo>
                  <a:lnTo>
                    <a:pt x="780" y="317"/>
                  </a:lnTo>
                  <a:lnTo>
                    <a:pt x="658" y="439"/>
                  </a:lnTo>
                  <a:lnTo>
                    <a:pt x="537" y="536"/>
                  </a:lnTo>
                  <a:lnTo>
                    <a:pt x="415" y="682"/>
                  </a:lnTo>
                  <a:lnTo>
                    <a:pt x="293" y="804"/>
                  </a:lnTo>
                  <a:lnTo>
                    <a:pt x="220" y="950"/>
                  </a:lnTo>
                  <a:lnTo>
                    <a:pt x="147" y="1096"/>
                  </a:lnTo>
                  <a:lnTo>
                    <a:pt x="74" y="1267"/>
                  </a:lnTo>
                  <a:lnTo>
                    <a:pt x="25" y="1437"/>
                  </a:lnTo>
                  <a:lnTo>
                    <a:pt x="1" y="1583"/>
                  </a:lnTo>
                  <a:lnTo>
                    <a:pt x="1" y="1754"/>
                  </a:lnTo>
                  <a:lnTo>
                    <a:pt x="1" y="4092"/>
                  </a:lnTo>
                  <a:lnTo>
                    <a:pt x="1" y="4092"/>
                  </a:lnTo>
                  <a:lnTo>
                    <a:pt x="1" y="4263"/>
                  </a:lnTo>
                  <a:lnTo>
                    <a:pt x="25" y="4433"/>
                  </a:lnTo>
                  <a:lnTo>
                    <a:pt x="74" y="4579"/>
                  </a:lnTo>
                  <a:lnTo>
                    <a:pt x="147" y="4750"/>
                  </a:lnTo>
                  <a:lnTo>
                    <a:pt x="220" y="4896"/>
                  </a:lnTo>
                  <a:lnTo>
                    <a:pt x="293" y="5042"/>
                  </a:lnTo>
                  <a:lnTo>
                    <a:pt x="415" y="5188"/>
                  </a:lnTo>
                  <a:lnTo>
                    <a:pt x="537" y="5310"/>
                  </a:lnTo>
                  <a:lnTo>
                    <a:pt x="658" y="5407"/>
                  </a:lnTo>
                  <a:lnTo>
                    <a:pt x="780" y="5529"/>
                  </a:lnTo>
                  <a:lnTo>
                    <a:pt x="926" y="5626"/>
                  </a:lnTo>
                  <a:lnTo>
                    <a:pt x="1097" y="5699"/>
                  </a:lnTo>
                  <a:lnTo>
                    <a:pt x="1243" y="5748"/>
                  </a:lnTo>
                  <a:lnTo>
                    <a:pt x="1413" y="5797"/>
                  </a:lnTo>
                  <a:lnTo>
                    <a:pt x="1560" y="5821"/>
                  </a:lnTo>
                  <a:lnTo>
                    <a:pt x="1730" y="5846"/>
                  </a:lnTo>
                  <a:lnTo>
                    <a:pt x="1730" y="5846"/>
                  </a:lnTo>
                  <a:lnTo>
                    <a:pt x="2704" y="5846"/>
                  </a:lnTo>
                  <a:lnTo>
                    <a:pt x="3873" y="587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5" name="Google Shape;595;p51"/>
            <p:cNvSpPr/>
            <p:nvPr/>
          </p:nvSpPr>
          <p:spPr>
            <a:xfrm>
              <a:off x="6721600" y="1660450"/>
              <a:ext cx="278900" cy="329425"/>
            </a:xfrm>
            <a:custGeom>
              <a:rect b="b" l="l" r="r" t="t"/>
              <a:pathLst>
                <a:path extrusionOk="0" fill="none" h="13177" w="11156">
                  <a:moveTo>
                    <a:pt x="11155" y="0"/>
                  </a:moveTo>
                  <a:lnTo>
                    <a:pt x="11155" y="0"/>
                  </a:lnTo>
                  <a:lnTo>
                    <a:pt x="10766" y="317"/>
                  </a:lnTo>
                  <a:lnTo>
                    <a:pt x="10352" y="609"/>
                  </a:lnTo>
                  <a:lnTo>
                    <a:pt x="9938" y="901"/>
                  </a:lnTo>
                  <a:lnTo>
                    <a:pt x="9524" y="1169"/>
                  </a:lnTo>
                  <a:lnTo>
                    <a:pt x="9085" y="1413"/>
                  </a:lnTo>
                  <a:lnTo>
                    <a:pt x="8671" y="1632"/>
                  </a:lnTo>
                  <a:lnTo>
                    <a:pt x="7843" y="2046"/>
                  </a:lnTo>
                  <a:lnTo>
                    <a:pt x="7015" y="2387"/>
                  </a:lnTo>
                  <a:lnTo>
                    <a:pt x="6211" y="2679"/>
                  </a:lnTo>
                  <a:lnTo>
                    <a:pt x="5456" y="2898"/>
                  </a:lnTo>
                  <a:lnTo>
                    <a:pt x="4774" y="3093"/>
                  </a:lnTo>
                  <a:lnTo>
                    <a:pt x="4774" y="3093"/>
                  </a:lnTo>
                  <a:lnTo>
                    <a:pt x="4239" y="3215"/>
                  </a:lnTo>
                  <a:lnTo>
                    <a:pt x="3678" y="3312"/>
                  </a:lnTo>
                  <a:lnTo>
                    <a:pt x="3070" y="3410"/>
                  </a:lnTo>
                  <a:lnTo>
                    <a:pt x="2461" y="3459"/>
                  </a:lnTo>
                  <a:lnTo>
                    <a:pt x="1219" y="3580"/>
                  </a:lnTo>
                  <a:lnTo>
                    <a:pt x="1" y="3629"/>
                  </a:lnTo>
                  <a:lnTo>
                    <a:pt x="1" y="9523"/>
                  </a:lnTo>
                  <a:lnTo>
                    <a:pt x="1" y="9523"/>
                  </a:lnTo>
                  <a:lnTo>
                    <a:pt x="1219" y="9596"/>
                  </a:lnTo>
                  <a:lnTo>
                    <a:pt x="2461" y="9693"/>
                  </a:lnTo>
                  <a:lnTo>
                    <a:pt x="3070" y="9767"/>
                  </a:lnTo>
                  <a:lnTo>
                    <a:pt x="3678" y="9840"/>
                  </a:lnTo>
                  <a:lnTo>
                    <a:pt x="4239" y="9937"/>
                  </a:lnTo>
                  <a:lnTo>
                    <a:pt x="4774" y="10059"/>
                  </a:lnTo>
                  <a:lnTo>
                    <a:pt x="4774" y="10059"/>
                  </a:lnTo>
                  <a:lnTo>
                    <a:pt x="5456" y="10254"/>
                  </a:lnTo>
                  <a:lnTo>
                    <a:pt x="6211" y="10497"/>
                  </a:lnTo>
                  <a:lnTo>
                    <a:pt x="7015" y="10765"/>
                  </a:lnTo>
                  <a:lnTo>
                    <a:pt x="7843" y="11130"/>
                  </a:lnTo>
                  <a:lnTo>
                    <a:pt x="8671" y="11520"/>
                  </a:lnTo>
                  <a:lnTo>
                    <a:pt x="9085" y="11764"/>
                  </a:lnTo>
                  <a:lnTo>
                    <a:pt x="9524" y="12007"/>
                  </a:lnTo>
                  <a:lnTo>
                    <a:pt x="9938" y="12251"/>
                  </a:lnTo>
                  <a:lnTo>
                    <a:pt x="10352" y="12543"/>
                  </a:lnTo>
                  <a:lnTo>
                    <a:pt x="10766" y="12835"/>
                  </a:lnTo>
                  <a:lnTo>
                    <a:pt x="11155" y="13176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6" name="Google Shape;596;p51"/>
            <p:cNvSpPr/>
            <p:nvPr/>
          </p:nvSpPr>
          <p:spPr>
            <a:xfrm>
              <a:off x="7006550" y="1635475"/>
              <a:ext cx="34750" cy="378750"/>
            </a:xfrm>
            <a:custGeom>
              <a:rect b="b" l="l" r="r" t="t"/>
              <a:pathLst>
                <a:path extrusionOk="0" fill="none" h="15150" w="1390">
                  <a:moveTo>
                    <a:pt x="1024" y="49"/>
                  </a:moveTo>
                  <a:lnTo>
                    <a:pt x="1024" y="49"/>
                  </a:lnTo>
                  <a:lnTo>
                    <a:pt x="902" y="1"/>
                  </a:lnTo>
                  <a:lnTo>
                    <a:pt x="805" y="1"/>
                  </a:lnTo>
                  <a:lnTo>
                    <a:pt x="805" y="1"/>
                  </a:lnTo>
                  <a:lnTo>
                    <a:pt x="683" y="1"/>
                  </a:lnTo>
                  <a:lnTo>
                    <a:pt x="585" y="49"/>
                  </a:lnTo>
                  <a:lnTo>
                    <a:pt x="464" y="98"/>
                  </a:lnTo>
                  <a:lnTo>
                    <a:pt x="391" y="171"/>
                  </a:lnTo>
                  <a:lnTo>
                    <a:pt x="391" y="171"/>
                  </a:lnTo>
                  <a:lnTo>
                    <a:pt x="1" y="536"/>
                  </a:lnTo>
                  <a:lnTo>
                    <a:pt x="1" y="14638"/>
                  </a:lnTo>
                  <a:lnTo>
                    <a:pt x="1" y="14638"/>
                  </a:lnTo>
                  <a:lnTo>
                    <a:pt x="391" y="14979"/>
                  </a:lnTo>
                  <a:lnTo>
                    <a:pt x="391" y="14979"/>
                  </a:lnTo>
                  <a:lnTo>
                    <a:pt x="464" y="15052"/>
                  </a:lnTo>
                  <a:lnTo>
                    <a:pt x="585" y="15101"/>
                  </a:lnTo>
                  <a:lnTo>
                    <a:pt x="683" y="15149"/>
                  </a:lnTo>
                  <a:lnTo>
                    <a:pt x="805" y="15149"/>
                  </a:lnTo>
                  <a:lnTo>
                    <a:pt x="805" y="15149"/>
                  </a:lnTo>
                  <a:lnTo>
                    <a:pt x="902" y="15149"/>
                  </a:lnTo>
                  <a:lnTo>
                    <a:pt x="1024" y="15101"/>
                  </a:lnTo>
                  <a:lnTo>
                    <a:pt x="1024" y="15101"/>
                  </a:lnTo>
                  <a:lnTo>
                    <a:pt x="1170" y="15028"/>
                  </a:lnTo>
                  <a:lnTo>
                    <a:pt x="1292" y="14906"/>
                  </a:lnTo>
                  <a:lnTo>
                    <a:pt x="1365" y="14735"/>
                  </a:lnTo>
                  <a:lnTo>
                    <a:pt x="1389" y="14565"/>
                  </a:lnTo>
                  <a:lnTo>
                    <a:pt x="1389" y="585"/>
                  </a:lnTo>
                  <a:lnTo>
                    <a:pt x="1389" y="585"/>
                  </a:lnTo>
                  <a:lnTo>
                    <a:pt x="1365" y="415"/>
                  </a:lnTo>
                  <a:lnTo>
                    <a:pt x="1292" y="269"/>
                  </a:lnTo>
                  <a:lnTo>
                    <a:pt x="1170" y="122"/>
                  </a:lnTo>
                  <a:lnTo>
                    <a:pt x="1024" y="49"/>
                  </a:lnTo>
                  <a:lnTo>
                    <a:pt x="1024" y="49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97" name="Google Shape;597;p51"/>
          <p:cNvGrpSpPr/>
          <p:nvPr/>
        </p:nvGrpSpPr>
        <p:grpSpPr>
          <a:xfrm>
            <a:off x="370747" y="2085798"/>
            <a:ext cx="304009" cy="326513"/>
            <a:chOff x="616425" y="2329600"/>
            <a:chExt cx="361700" cy="388475"/>
          </a:xfrm>
        </p:grpSpPr>
        <p:sp>
          <p:nvSpPr>
            <p:cNvPr id="598" name="Google Shape;598;p51"/>
            <p:cNvSpPr/>
            <p:nvPr/>
          </p:nvSpPr>
          <p:spPr>
            <a:xfrm>
              <a:off x="616425" y="2329600"/>
              <a:ext cx="361700" cy="388475"/>
            </a:xfrm>
            <a:custGeom>
              <a:rect b="b" l="l" r="r" t="t"/>
              <a:pathLst>
                <a:path extrusionOk="0" fill="none" h="15539" w="14468">
                  <a:moveTo>
                    <a:pt x="14273" y="13030"/>
                  </a:moveTo>
                  <a:lnTo>
                    <a:pt x="9621" y="6479"/>
                  </a:lnTo>
                  <a:lnTo>
                    <a:pt x="9621" y="2338"/>
                  </a:lnTo>
                  <a:lnTo>
                    <a:pt x="10303" y="1656"/>
                  </a:lnTo>
                  <a:lnTo>
                    <a:pt x="10303" y="1656"/>
                  </a:lnTo>
                  <a:lnTo>
                    <a:pt x="10400" y="1559"/>
                  </a:lnTo>
                  <a:lnTo>
                    <a:pt x="10474" y="1437"/>
                  </a:lnTo>
                  <a:lnTo>
                    <a:pt x="10522" y="1291"/>
                  </a:lnTo>
                  <a:lnTo>
                    <a:pt x="10571" y="1169"/>
                  </a:lnTo>
                  <a:lnTo>
                    <a:pt x="10571" y="1023"/>
                  </a:lnTo>
                  <a:lnTo>
                    <a:pt x="10571" y="877"/>
                  </a:lnTo>
                  <a:lnTo>
                    <a:pt x="10547" y="731"/>
                  </a:lnTo>
                  <a:lnTo>
                    <a:pt x="10498" y="609"/>
                  </a:lnTo>
                  <a:lnTo>
                    <a:pt x="10498" y="609"/>
                  </a:lnTo>
                  <a:lnTo>
                    <a:pt x="10449" y="463"/>
                  </a:lnTo>
                  <a:lnTo>
                    <a:pt x="10352" y="366"/>
                  </a:lnTo>
                  <a:lnTo>
                    <a:pt x="10254" y="244"/>
                  </a:lnTo>
                  <a:lnTo>
                    <a:pt x="10157" y="171"/>
                  </a:lnTo>
                  <a:lnTo>
                    <a:pt x="10035" y="98"/>
                  </a:lnTo>
                  <a:lnTo>
                    <a:pt x="9889" y="49"/>
                  </a:lnTo>
                  <a:lnTo>
                    <a:pt x="9767" y="25"/>
                  </a:lnTo>
                  <a:lnTo>
                    <a:pt x="9621" y="0"/>
                  </a:lnTo>
                  <a:lnTo>
                    <a:pt x="4848" y="0"/>
                  </a:lnTo>
                  <a:lnTo>
                    <a:pt x="4848" y="0"/>
                  </a:lnTo>
                  <a:lnTo>
                    <a:pt x="4701" y="25"/>
                  </a:lnTo>
                  <a:lnTo>
                    <a:pt x="4580" y="49"/>
                  </a:lnTo>
                  <a:lnTo>
                    <a:pt x="4433" y="98"/>
                  </a:lnTo>
                  <a:lnTo>
                    <a:pt x="4312" y="171"/>
                  </a:lnTo>
                  <a:lnTo>
                    <a:pt x="4214" y="244"/>
                  </a:lnTo>
                  <a:lnTo>
                    <a:pt x="4117" y="366"/>
                  </a:lnTo>
                  <a:lnTo>
                    <a:pt x="4019" y="463"/>
                  </a:lnTo>
                  <a:lnTo>
                    <a:pt x="3971" y="609"/>
                  </a:lnTo>
                  <a:lnTo>
                    <a:pt x="3971" y="609"/>
                  </a:lnTo>
                  <a:lnTo>
                    <a:pt x="3922" y="731"/>
                  </a:lnTo>
                  <a:lnTo>
                    <a:pt x="3898" y="877"/>
                  </a:lnTo>
                  <a:lnTo>
                    <a:pt x="3898" y="1023"/>
                  </a:lnTo>
                  <a:lnTo>
                    <a:pt x="3898" y="1169"/>
                  </a:lnTo>
                  <a:lnTo>
                    <a:pt x="3946" y="1291"/>
                  </a:lnTo>
                  <a:lnTo>
                    <a:pt x="3995" y="1437"/>
                  </a:lnTo>
                  <a:lnTo>
                    <a:pt x="4068" y="1559"/>
                  </a:lnTo>
                  <a:lnTo>
                    <a:pt x="4166" y="1656"/>
                  </a:lnTo>
                  <a:lnTo>
                    <a:pt x="4848" y="2338"/>
                  </a:lnTo>
                  <a:lnTo>
                    <a:pt x="4848" y="6479"/>
                  </a:lnTo>
                  <a:lnTo>
                    <a:pt x="196" y="13030"/>
                  </a:lnTo>
                  <a:lnTo>
                    <a:pt x="196" y="13030"/>
                  </a:lnTo>
                  <a:lnTo>
                    <a:pt x="123" y="13152"/>
                  </a:lnTo>
                  <a:lnTo>
                    <a:pt x="50" y="13274"/>
                  </a:lnTo>
                  <a:lnTo>
                    <a:pt x="25" y="13395"/>
                  </a:lnTo>
                  <a:lnTo>
                    <a:pt x="1" y="13517"/>
                  </a:lnTo>
                  <a:lnTo>
                    <a:pt x="1" y="13639"/>
                  </a:lnTo>
                  <a:lnTo>
                    <a:pt x="25" y="13785"/>
                  </a:lnTo>
                  <a:lnTo>
                    <a:pt x="50" y="13907"/>
                  </a:lnTo>
                  <a:lnTo>
                    <a:pt x="98" y="14029"/>
                  </a:lnTo>
                  <a:lnTo>
                    <a:pt x="585" y="15003"/>
                  </a:lnTo>
                  <a:lnTo>
                    <a:pt x="585" y="15003"/>
                  </a:lnTo>
                  <a:lnTo>
                    <a:pt x="658" y="15125"/>
                  </a:lnTo>
                  <a:lnTo>
                    <a:pt x="756" y="15222"/>
                  </a:lnTo>
                  <a:lnTo>
                    <a:pt x="829" y="15320"/>
                  </a:lnTo>
                  <a:lnTo>
                    <a:pt x="951" y="15393"/>
                  </a:lnTo>
                  <a:lnTo>
                    <a:pt x="1073" y="15441"/>
                  </a:lnTo>
                  <a:lnTo>
                    <a:pt x="1194" y="15490"/>
                  </a:lnTo>
                  <a:lnTo>
                    <a:pt x="1316" y="15539"/>
                  </a:lnTo>
                  <a:lnTo>
                    <a:pt x="1462" y="15539"/>
                  </a:lnTo>
                  <a:lnTo>
                    <a:pt x="13006" y="15539"/>
                  </a:lnTo>
                  <a:lnTo>
                    <a:pt x="13006" y="15539"/>
                  </a:lnTo>
                  <a:lnTo>
                    <a:pt x="13153" y="15539"/>
                  </a:lnTo>
                  <a:lnTo>
                    <a:pt x="13274" y="15490"/>
                  </a:lnTo>
                  <a:lnTo>
                    <a:pt x="13396" y="15441"/>
                  </a:lnTo>
                  <a:lnTo>
                    <a:pt x="13518" y="15393"/>
                  </a:lnTo>
                  <a:lnTo>
                    <a:pt x="13640" y="15320"/>
                  </a:lnTo>
                  <a:lnTo>
                    <a:pt x="13713" y="15222"/>
                  </a:lnTo>
                  <a:lnTo>
                    <a:pt x="13810" y="15125"/>
                  </a:lnTo>
                  <a:lnTo>
                    <a:pt x="13883" y="15003"/>
                  </a:lnTo>
                  <a:lnTo>
                    <a:pt x="14370" y="14029"/>
                  </a:lnTo>
                  <a:lnTo>
                    <a:pt x="14370" y="14029"/>
                  </a:lnTo>
                  <a:lnTo>
                    <a:pt x="14419" y="13907"/>
                  </a:lnTo>
                  <a:lnTo>
                    <a:pt x="14443" y="13785"/>
                  </a:lnTo>
                  <a:lnTo>
                    <a:pt x="14468" y="13639"/>
                  </a:lnTo>
                  <a:lnTo>
                    <a:pt x="14468" y="13517"/>
                  </a:lnTo>
                  <a:lnTo>
                    <a:pt x="14443" y="13395"/>
                  </a:lnTo>
                  <a:lnTo>
                    <a:pt x="14419" y="13274"/>
                  </a:lnTo>
                  <a:lnTo>
                    <a:pt x="14346" y="13152"/>
                  </a:lnTo>
                  <a:lnTo>
                    <a:pt x="14273" y="13030"/>
                  </a:lnTo>
                  <a:lnTo>
                    <a:pt x="14273" y="1303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9" name="Google Shape;599;p51"/>
            <p:cNvSpPr/>
            <p:nvPr/>
          </p:nvSpPr>
          <p:spPr>
            <a:xfrm>
              <a:off x="704725" y="2545750"/>
              <a:ext cx="185125" cy="25"/>
            </a:xfrm>
            <a:custGeom>
              <a:rect b="b" l="l" r="r" t="t"/>
              <a:pathLst>
                <a:path extrusionOk="0" fill="none" h="1" w="7405">
                  <a:moveTo>
                    <a:pt x="7404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0" name="Google Shape;600;p51"/>
            <p:cNvSpPr/>
            <p:nvPr/>
          </p:nvSpPr>
          <p:spPr>
            <a:xfrm>
              <a:off x="811875" y="2626125"/>
              <a:ext cx="31075" cy="31075"/>
            </a:xfrm>
            <a:custGeom>
              <a:rect b="b" l="l" r="r" t="t"/>
              <a:pathLst>
                <a:path extrusionOk="0" fill="none" h="1243" w="1243">
                  <a:moveTo>
                    <a:pt x="1" y="633"/>
                  </a:moveTo>
                  <a:lnTo>
                    <a:pt x="1" y="633"/>
                  </a:lnTo>
                  <a:lnTo>
                    <a:pt x="25" y="487"/>
                  </a:lnTo>
                  <a:lnTo>
                    <a:pt x="50" y="390"/>
                  </a:lnTo>
                  <a:lnTo>
                    <a:pt x="98" y="268"/>
                  </a:lnTo>
                  <a:lnTo>
                    <a:pt x="171" y="171"/>
                  </a:lnTo>
                  <a:lnTo>
                    <a:pt x="269" y="98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634" y="0"/>
                  </a:lnTo>
                  <a:lnTo>
                    <a:pt x="634" y="0"/>
                  </a:lnTo>
                  <a:lnTo>
                    <a:pt x="756" y="24"/>
                  </a:lnTo>
                  <a:lnTo>
                    <a:pt x="853" y="49"/>
                  </a:lnTo>
                  <a:lnTo>
                    <a:pt x="975" y="98"/>
                  </a:lnTo>
                  <a:lnTo>
                    <a:pt x="1072" y="171"/>
                  </a:lnTo>
                  <a:lnTo>
                    <a:pt x="1146" y="268"/>
                  </a:lnTo>
                  <a:lnTo>
                    <a:pt x="1194" y="390"/>
                  </a:lnTo>
                  <a:lnTo>
                    <a:pt x="1243" y="487"/>
                  </a:lnTo>
                  <a:lnTo>
                    <a:pt x="1243" y="633"/>
                  </a:lnTo>
                  <a:lnTo>
                    <a:pt x="1243" y="633"/>
                  </a:lnTo>
                  <a:lnTo>
                    <a:pt x="1243" y="755"/>
                  </a:lnTo>
                  <a:lnTo>
                    <a:pt x="1194" y="853"/>
                  </a:lnTo>
                  <a:lnTo>
                    <a:pt x="1146" y="974"/>
                  </a:lnTo>
                  <a:lnTo>
                    <a:pt x="1072" y="1072"/>
                  </a:lnTo>
                  <a:lnTo>
                    <a:pt x="975" y="1145"/>
                  </a:lnTo>
                  <a:lnTo>
                    <a:pt x="853" y="1194"/>
                  </a:lnTo>
                  <a:lnTo>
                    <a:pt x="756" y="1242"/>
                  </a:lnTo>
                  <a:lnTo>
                    <a:pt x="634" y="1242"/>
                  </a:lnTo>
                  <a:lnTo>
                    <a:pt x="634" y="1242"/>
                  </a:lnTo>
                  <a:lnTo>
                    <a:pt x="488" y="1242"/>
                  </a:lnTo>
                  <a:lnTo>
                    <a:pt x="390" y="1194"/>
                  </a:lnTo>
                  <a:lnTo>
                    <a:pt x="269" y="1145"/>
                  </a:lnTo>
                  <a:lnTo>
                    <a:pt x="171" y="1072"/>
                  </a:lnTo>
                  <a:lnTo>
                    <a:pt x="98" y="974"/>
                  </a:lnTo>
                  <a:lnTo>
                    <a:pt x="50" y="853"/>
                  </a:lnTo>
                  <a:lnTo>
                    <a:pt x="25" y="755"/>
                  </a:lnTo>
                  <a:lnTo>
                    <a:pt x="1" y="633"/>
                  </a:lnTo>
                  <a:lnTo>
                    <a:pt x="1" y="63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1" name="Google Shape;601;p51"/>
            <p:cNvSpPr/>
            <p:nvPr/>
          </p:nvSpPr>
          <p:spPr>
            <a:xfrm>
              <a:off x="751000" y="2568275"/>
              <a:ext cx="54200" cy="53600"/>
            </a:xfrm>
            <a:custGeom>
              <a:rect b="b" l="l" r="r" t="t"/>
              <a:pathLst>
                <a:path extrusionOk="0" fill="none" h="2144" w="2168">
                  <a:moveTo>
                    <a:pt x="1096" y="2144"/>
                  </a:moveTo>
                  <a:lnTo>
                    <a:pt x="1096" y="2144"/>
                  </a:lnTo>
                  <a:lnTo>
                    <a:pt x="877" y="2119"/>
                  </a:lnTo>
                  <a:lnTo>
                    <a:pt x="658" y="2071"/>
                  </a:lnTo>
                  <a:lnTo>
                    <a:pt x="487" y="1973"/>
                  </a:lnTo>
                  <a:lnTo>
                    <a:pt x="317" y="1827"/>
                  </a:lnTo>
                  <a:lnTo>
                    <a:pt x="195" y="1681"/>
                  </a:lnTo>
                  <a:lnTo>
                    <a:pt x="98" y="1486"/>
                  </a:lnTo>
                  <a:lnTo>
                    <a:pt x="25" y="1291"/>
                  </a:lnTo>
                  <a:lnTo>
                    <a:pt x="0" y="1072"/>
                  </a:lnTo>
                  <a:lnTo>
                    <a:pt x="0" y="1072"/>
                  </a:lnTo>
                  <a:lnTo>
                    <a:pt x="25" y="853"/>
                  </a:lnTo>
                  <a:lnTo>
                    <a:pt x="98" y="658"/>
                  </a:lnTo>
                  <a:lnTo>
                    <a:pt x="195" y="463"/>
                  </a:lnTo>
                  <a:lnTo>
                    <a:pt x="317" y="317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77" y="0"/>
                  </a:lnTo>
                  <a:lnTo>
                    <a:pt x="1096" y="0"/>
                  </a:lnTo>
                  <a:lnTo>
                    <a:pt x="1096" y="0"/>
                  </a:lnTo>
                  <a:lnTo>
                    <a:pt x="1315" y="0"/>
                  </a:lnTo>
                  <a:lnTo>
                    <a:pt x="1510" y="73"/>
                  </a:lnTo>
                  <a:lnTo>
                    <a:pt x="1681" y="171"/>
                  </a:lnTo>
                  <a:lnTo>
                    <a:pt x="1851" y="317"/>
                  </a:lnTo>
                  <a:lnTo>
                    <a:pt x="1973" y="463"/>
                  </a:lnTo>
                  <a:lnTo>
                    <a:pt x="2070" y="658"/>
                  </a:lnTo>
                  <a:lnTo>
                    <a:pt x="2144" y="853"/>
                  </a:lnTo>
                  <a:lnTo>
                    <a:pt x="2168" y="1072"/>
                  </a:lnTo>
                  <a:lnTo>
                    <a:pt x="2168" y="1072"/>
                  </a:lnTo>
                  <a:lnTo>
                    <a:pt x="2144" y="1291"/>
                  </a:lnTo>
                  <a:lnTo>
                    <a:pt x="2070" y="1486"/>
                  </a:lnTo>
                  <a:lnTo>
                    <a:pt x="1973" y="1681"/>
                  </a:lnTo>
                  <a:lnTo>
                    <a:pt x="1851" y="1827"/>
                  </a:lnTo>
                  <a:lnTo>
                    <a:pt x="1681" y="1973"/>
                  </a:lnTo>
                  <a:lnTo>
                    <a:pt x="1510" y="2071"/>
                  </a:lnTo>
                  <a:lnTo>
                    <a:pt x="1315" y="2119"/>
                  </a:lnTo>
                  <a:lnTo>
                    <a:pt x="1096" y="2144"/>
                  </a:lnTo>
                  <a:lnTo>
                    <a:pt x="1096" y="214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2" name="Google Shape;602;p51"/>
            <p:cNvSpPr/>
            <p:nvPr/>
          </p:nvSpPr>
          <p:spPr>
            <a:xfrm>
              <a:off x="769875" y="2662650"/>
              <a:ext cx="23775" cy="23775"/>
            </a:xfrm>
            <a:custGeom>
              <a:rect b="b" l="l" r="r" t="t"/>
              <a:pathLst>
                <a:path extrusionOk="0" fill="none" h="951" w="951">
                  <a:moveTo>
                    <a:pt x="0" y="463"/>
                  </a:moveTo>
                  <a:lnTo>
                    <a:pt x="0" y="463"/>
                  </a:lnTo>
                  <a:lnTo>
                    <a:pt x="0" y="366"/>
                  </a:lnTo>
                  <a:lnTo>
                    <a:pt x="25" y="293"/>
                  </a:lnTo>
                  <a:lnTo>
                    <a:pt x="73" y="195"/>
                  </a:lnTo>
                  <a:lnTo>
                    <a:pt x="146" y="122"/>
                  </a:lnTo>
                  <a:lnTo>
                    <a:pt x="220" y="73"/>
                  </a:lnTo>
                  <a:lnTo>
                    <a:pt x="293" y="25"/>
                  </a:lnTo>
                  <a:lnTo>
                    <a:pt x="390" y="0"/>
                  </a:lnTo>
                  <a:lnTo>
                    <a:pt x="487" y="0"/>
                  </a:lnTo>
                  <a:lnTo>
                    <a:pt x="487" y="0"/>
                  </a:lnTo>
                  <a:lnTo>
                    <a:pt x="585" y="0"/>
                  </a:lnTo>
                  <a:lnTo>
                    <a:pt x="658" y="25"/>
                  </a:lnTo>
                  <a:lnTo>
                    <a:pt x="755" y="73"/>
                  </a:lnTo>
                  <a:lnTo>
                    <a:pt x="828" y="122"/>
                  </a:lnTo>
                  <a:lnTo>
                    <a:pt x="877" y="195"/>
                  </a:lnTo>
                  <a:lnTo>
                    <a:pt x="926" y="293"/>
                  </a:lnTo>
                  <a:lnTo>
                    <a:pt x="950" y="366"/>
                  </a:lnTo>
                  <a:lnTo>
                    <a:pt x="950" y="463"/>
                  </a:lnTo>
                  <a:lnTo>
                    <a:pt x="950" y="463"/>
                  </a:lnTo>
                  <a:lnTo>
                    <a:pt x="950" y="561"/>
                  </a:lnTo>
                  <a:lnTo>
                    <a:pt x="926" y="658"/>
                  </a:lnTo>
                  <a:lnTo>
                    <a:pt x="877" y="755"/>
                  </a:lnTo>
                  <a:lnTo>
                    <a:pt x="828" y="804"/>
                  </a:lnTo>
                  <a:lnTo>
                    <a:pt x="755" y="877"/>
                  </a:lnTo>
                  <a:lnTo>
                    <a:pt x="658" y="926"/>
                  </a:lnTo>
                  <a:lnTo>
                    <a:pt x="585" y="950"/>
                  </a:lnTo>
                  <a:lnTo>
                    <a:pt x="487" y="950"/>
                  </a:lnTo>
                  <a:lnTo>
                    <a:pt x="487" y="950"/>
                  </a:lnTo>
                  <a:lnTo>
                    <a:pt x="390" y="950"/>
                  </a:lnTo>
                  <a:lnTo>
                    <a:pt x="293" y="926"/>
                  </a:lnTo>
                  <a:lnTo>
                    <a:pt x="220" y="877"/>
                  </a:lnTo>
                  <a:lnTo>
                    <a:pt x="146" y="804"/>
                  </a:lnTo>
                  <a:lnTo>
                    <a:pt x="73" y="755"/>
                  </a:lnTo>
                  <a:lnTo>
                    <a:pt x="25" y="658"/>
                  </a:lnTo>
                  <a:lnTo>
                    <a:pt x="0" y="561"/>
                  </a:lnTo>
                  <a:lnTo>
                    <a:pt x="0" y="463"/>
                  </a:lnTo>
                  <a:lnTo>
                    <a:pt x="0" y="46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3" name="Google Shape;603;p51"/>
            <p:cNvSpPr/>
            <p:nvPr/>
          </p:nvSpPr>
          <p:spPr>
            <a:xfrm>
              <a:off x="799700" y="2503125"/>
              <a:ext cx="24375" cy="23775"/>
            </a:xfrm>
            <a:custGeom>
              <a:rect b="b" l="l" r="r" t="t"/>
              <a:pathLst>
                <a:path extrusionOk="0" fill="none" h="951" w="975">
                  <a:moveTo>
                    <a:pt x="1" y="463"/>
                  </a:moveTo>
                  <a:lnTo>
                    <a:pt x="1" y="463"/>
                  </a:lnTo>
                  <a:lnTo>
                    <a:pt x="25" y="366"/>
                  </a:lnTo>
                  <a:lnTo>
                    <a:pt x="49" y="293"/>
                  </a:lnTo>
                  <a:lnTo>
                    <a:pt x="98" y="195"/>
                  </a:lnTo>
                  <a:lnTo>
                    <a:pt x="147" y="122"/>
                  </a:lnTo>
                  <a:lnTo>
                    <a:pt x="220" y="73"/>
                  </a:lnTo>
                  <a:lnTo>
                    <a:pt x="293" y="25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585" y="0"/>
                  </a:lnTo>
                  <a:lnTo>
                    <a:pt x="683" y="25"/>
                  </a:lnTo>
                  <a:lnTo>
                    <a:pt x="756" y="73"/>
                  </a:lnTo>
                  <a:lnTo>
                    <a:pt x="829" y="122"/>
                  </a:lnTo>
                  <a:lnTo>
                    <a:pt x="877" y="195"/>
                  </a:lnTo>
                  <a:lnTo>
                    <a:pt x="926" y="293"/>
                  </a:lnTo>
                  <a:lnTo>
                    <a:pt x="951" y="366"/>
                  </a:lnTo>
                  <a:lnTo>
                    <a:pt x="975" y="463"/>
                  </a:lnTo>
                  <a:lnTo>
                    <a:pt x="975" y="463"/>
                  </a:lnTo>
                  <a:lnTo>
                    <a:pt x="951" y="561"/>
                  </a:lnTo>
                  <a:lnTo>
                    <a:pt x="926" y="658"/>
                  </a:lnTo>
                  <a:lnTo>
                    <a:pt x="877" y="731"/>
                  </a:lnTo>
                  <a:lnTo>
                    <a:pt x="829" y="804"/>
                  </a:lnTo>
                  <a:lnTo>
                    <a:pt x="756" y="877"/>
                  </a:lnTo>
                  <a:lnTo>
                    <a:pt x="683" y="902"/>
                  </a:lnTo>
                  <a:lnTo>
                    <a:pt x="585" y="950"/>
                  </a:lnTo>
                  <a:lnTo>
                    <a:pt x="488" y="950"/>
                  </a:lnTo>
                  <a:lnTo>
                    <a:pt x="488" y="950"/>
                  </a:lnTo>
                  <a:lnTo>
                    <a:pt x="390" y="950"/>
                  </a:lnTo>
                  <a:lnTo>
                    <a:pt x="293" y="902"/>
                  </a:lnTo>
                  <a:lnTo>
                    <a:pt x="220" y="877"/>
                  </a:lnTo>
                  <a:lnTo>
                    <a:pt x="147" y="804"/>
                  </a:lnTo>
                  <a:lnTo>
                    <a:pt x="98" y="731"/>
                  </a:lnTo>
                  <a:lnTo>
                    <a:pt x="49" y="658"/>
                  </a:lnTo>
                  <a:lnTo>
                    <a:pt x="25" y="561"/>
                  </a:lnTo>
                  <a:lnTo>
                    <a:pt x="1" y="463"/>
                  </a:lnTo>
                  <a:lnTo>
                    <a:pt x="1" y="463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4" name="Google Shape;604;p51"/>
            <p:cNvSpPr/>
            <p:nvPr/>
          </p:nvSpPr>
          <p:spPr>
            <a:xfrm>
              <a:off x="766825" y="2388050"/>
              <a:ext cx="60925" cy="25"/>
            </a:xfrm>
            <a:custGeom>
              <a:rect b="b" l="l" r="r" t="t"/>
              <a:pathLst>
                <a:path extrusionOk="0" fill="none" h="1" w="2437">
                  <a:moveTo>
                    <a:pt x="2436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5" name="Google Shape;605;p51"/>
            <p:cNvSpPr/>
            <p:nvPr/>
          </p:nvSpPr>
          <p:spPr>
            <a:xfrm>
              <a:off x="769875" y="2456250"/>
              <a:ext cx="31075" cy="31075"/>
            </a:xfrm>
            <a:custGeom>
              <a:rect b="b" l="l" r="r" t="t"/>
              <a:pathLst>
                <a:path extrusionOk="0" fill="none" h="1243" w="1243">
                  <a:moveTo>
                    <a:pt x="0" y="633"/>
                  </a:moveTo>
                  <a:lnTo>
                    <a:pt x="0" y="633"/>
                  </a:lnTo>
                  <a:lnTo>
                    <a:pt x="0" y="512"/>
                  </a:lnTo>
                  <a:lnTo>
                    <a:pt x="49" y="390"/>
                  </a:lnTo>
                  <a:lnTo>
                    <a:pt x="98" y="268"/>
                  </a:lnTo>
                  <a:lnTo>
                    <a:pt x="171" y="195"/>
                  </a:lnTo>
                  <a:lnTo>
                    <a:pt x="268" y="122"/>
                  </a:lnTo>
                  <a:lnTo>
                    <a:pt x="366" y="49"/>
                  </a:lnTo>
                  <a:lnTo>
                    <a:pt x="487" y="24"/>
                  </a:lnTo>
                  <a:lnTo>
                    <a:pt x="609" y="0"/>
                  </a:lnTo>
                  <a:lnTo>
                    <a:pt x="609" y="0"/>
                  </a:lnTo>
                  <a:lnTo>
                    <a:pt x="731" y="24"/>
                  </a:lnTo>
                  <a:lnTo>
                    <a:pt x="853" y="49"/>
                  </a:lnTo>
                  <a:lnTo>
                    <a:pt x="975" y="122"/>
                  </a:lnTo>
                  <a:lnTo>
                    <a:pt x="1048" y="195"/>
                  </a:lnTo>
                  <a:lnTo>
                    <a:pt x="1145" y="268"/>
                  </a:lnTo>
                  <a:lnTo>
                    <a:pt x="1194" y="390"/>
                  </a:lnTo>
                  <a:lnTo>
                    <a:pt x="1218" y="512"/>
                  </a:lnTo>
                  <a:lnTo>
                    <a:pt x="1242" y="633"/>
                  </a:lnTo>
                  <a:lnTo>
                    <a:pt x="1242" y="633"/>
                  </a:lnTo>
                  <a:lnTo>
                    <a:pt x="1218" y="755"/>
                  </a:lnTo>
                  <a:lnTo>
                    <a:pt x="1194" y="877"/>
                  </a:lnTo>
                  <a:lnTo>
                    <a:pt x="1145" y="974"/>
                  </a:lnTo>
                  <a:lnTo>
                    <a:pt x="1048" y="1072"/>
                  </a:lnTo>
                  <a:lnTo>
                    <a:pt x="975" y="1145"/>
                  </a:lnTo>
                  <a:lnTo>
                    <a:pt x="853" y="1193"/>
                  </a:lnTo>
                  <a:lnTo>
                    <a:pt x="731" y="1242"/>
                  </a:lnTo>
                  <a:lnTo>
                    <a:pt x="609" y="1242"/>
                  </a:lnTo>
                  <a:lnTo>
                    <a:pt x="609" y="1242"/>
                  </a:lnTo>
                  <a:lnTo>
                    <a:pt x="487" y="1242"/>
                  </a:lnTo>
                  <a:lnTo>
                    <a:pt x="366" y="1193"/>
                  </a:lnTo>
                  <a:lnTo>
                    <a:pt x="268" y="1145"/>
                  </a:lnTo>
                  <a:lnTo>
                    <a:pt x="171" y="1072"/>
                  </a:lnTo>
                  <a:lnTo>
                    <a:pt x="98" y="974"/>
                  </a:lnTo>
                  <a:lnTo>
                    <a:pt x="49" y="877"/>
                  </a:lnTo>
                  <a:lnTo>
                    <a:pt x="0" y="755"/>
                  </a:lnTo>
                  <a:lnTo>
                    <a:pt x="0" y="633"/>
                  </a:lnTo>
                  <a:lnTo>
                    <a:pt x="0" y="633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06" name="Google Shape;606;p51"/>
          <p:cNvGrpSpPr/>
          <p:nvPr/>
        </p:nvGrpSpPr>
        <p:grpSpPr>
          <a:xfrm>
            <a:off x="927557" y="2088866"/>
            <a:ext cx="320378" cy="320378"/>
            <a:chOff x="1278900" y="2333250"/>
            <a:chExt cx="381175" cy="381175"/>
          </a:xfrm>
        </p:grpSpPr>
        <p:sp>
          <p:nvSpPr>
            <p:cNvPr id="607" name="Google Shape;607;p51"/>
            <p:cNvSpPr/>
            <p:nvPr/>
          </p:nvSpPr>
          <p:spPr>
            <a:xfrm>
              <a:off x="1278900" y="2333250"/>
              <a:ext cx="381175" cy="381175"/>
            </a:xfrm>
            <a:custGeom>
              <a:rect b="b" l="l" r="r" t="t"/>
              <a:pathLst>
                <a:path extrusionOk="0" fill="none" h="15247" w="15247">
                  <a:moveTo>
                    <a:pt x="7623" y="0"/>
                  </a:moveTo>
                  <a:lnTo>
                    <a:pt x="7623" y="0"/>
                  </a:lnTo>
                  <a:lnTo>
                    <a:pt x="7233" y="0"/>
                  </a:lnTo>
                  <a:lnTo>
                    <a:pt x="6844" y="49"/>
                  </a:lnTo>
                  <a:lnTo>
                    <a:pt x="6454" y="98"/>
                  </a:lnTo>
                  <a:lnTo>
                    <a:pt x="6089" y="147"/>
                  </a:lnTo>
                  <a:lnTo>
                    <a:pt x="5723" y="244"/>
                  </a:lnTo>
                  <a:lnTo>
                    <a:pt x="5358" y="341"/>
                  </a:lnTo>
                  <a:lnTo>
                    <a:pt x="4993" y="463"/>
                  </a:lnTo>
                  <a:lnTo>
                    <a:pt x="4652" y="609"/>
                  </a:lnTo>
                  <a:lnTo>
                    <a:pt x="4311" y="755"/>
                  </a:lnTo>
                  <a:lnTo>
                    <a:pt x="3994" y="926"/>
                  </a:lnTo>
                  <a:lnTo>
                    <a:pt x="3678" y="1096"/>
                  </a:lnTo>
                  <a:lnTo>
                    <a:pt x="3361" y="1291"/>
                  </a:lnTo>
                  <a:lnTo>
                    <a:pt x="3069" y="1510"/>
                  </a:lnTo>
                  <a:lnTo>
                    <a:pt x="2777" y="1730"/>
                  </a:lnTo>
                  <a:lnTo>
                    <a:pt x="2509" y="1973"/>
                  </a:lnTo>
                  <a:lnTo>
                    <a:pt x="2241" y="2241"/>
                  </a:lnTo>
                  <a:lnTo>
                    <a:pt x="1973" y="2509"/>
                  </a:lnTo>
                  <a:lnTo>
                    <a:pt x="1729" y="2777"/>
                  </a:lnTo>
                  <a:lnTo>
                    <a:pt x="1510" y="3069"/>
                  </a:lnTo>
                  <a:lnTo>
                    <a:pt x="1291" y="3361"/>
                  </a:lnTo>
                  <a:lnTo>
                    <a:pt x="1096" y="3678"/>
                  </a:lnTo>
                  <a:lnTo>
                    <a:pt x="926" y="3995"/>
                  </a:lnTo>
                  <a:lnTo>
                    <a:pt x="755" y="4311"/>
                  </a:lnTo>
                  <a:lnTo>
                    <a:pt x="609" y="4652"/>
                  </a:lnTo>
                  <a:lnTo>
                    <a:pt x="463" y="4993"/>
                  </a:lnTo>
                  <a:lnTo>
                    <a:pt x="341" y="5358"/>
                  </a:lnTo>
                  <a:lnTo>
                    <a:pt x="244" y="5724"/>
                  </a:lnTo>
                  <a:lnTo>
                    <a:pt x="146" y="6089"/>
                  </a:lnTo>
                  <a:lnTo>
                    <a:pt x="97" y="6454"/>
                  </a:lnTo>
                  <a:lnTo>
                    <a:pt x="49" y="6844"/>
                  </a:lnTo>
                  <a:lnTo>
                    <a:pt x="0" y="7234"/>
                  </a:lnTo>
                  <a:lnTo>
                    <a:pt x="0" y="7623"/>
                  </a:lnTo>
                  <a:lnTo>
                    <a:pt x="0" y="7623"/>
                  </a:lnTo>
                  <a:lnTo>
                    <a:pt x="0" y="8013"/>
                  </a:lnTo>
                  <a:lnTo>
                    <a:pt x="49" y="8403"/>
                  </a:lnTo>
                  <a:lnTo>
                    <a:pt x="97" y="8793"/>
                  </a:lnTo>
                  <a:lnTo>
                    <a:pt x="146" y="9158"/>
                  </a:lnTo>
                  <a:lnTo>
                    <a:pt x="244" y="9523"/>
                  </a:lnTo>
                  <a:lnTo>
                    <a:pt x="341" y="9889"/>
                  </a:lnTo>
                  <a:lnTo>
                    <a:pt x="463" y="10254"/>
                  </a:lnTo>
                  <a:lnTo>
                    <a:pt x="609" y="10595"/>
                  </a:lnTo>
                  <a:lnTo>
                    <a:pt x="755" y="10936"/>
                  </a:lnTo>
                  <a:lnTo>
                    <a:pt x="926" y="11252"/>
                  </a:lnTo>
                  <a:lnTo>
                    <a:pt x="1096" y="11569"/>
                  </a:lnTo>
                  <a:lnTo>
                    <a:pt x="1291" y="11886"/>
                  </a:lnTo>
                  <a:lnTo>
                    <a:pt x="1510" y="12178"/>
                  </a:lnTo>
                  <a:lnTo>
                    <a:pt x="1729" y="12470"/>
                  </a:lnTo>
                  <a:lnTo>
                    <a:pt x="1973" y="12738"/>
                  </a:lnTo>
                  <a:lnTo>
                    <a:pt x="2241" y="13006"/>
                  </a:lnTo>
                  <a:lnTo>
                    <a:pt x="2509" y="13274"/>
                  </a:lnTo>
                  <a:lnTo>
                    <a:pt x="2777" y="13517"/>
                  </a:lnTo>
                  <a:lnTo>
                    <a:pt x="3069" y="13737"/>
                  </a:lnTo>
                  <a:lnTo>
                    <a:pt x="3361" y="13956"/>
                  </a:lnTo>
                  <a:lnTo>
                    <a:pt x="3678" y="14151"/>
                  </a:lnTo>
                  <a:lnTo>
                    <a:pt x="3994" y="14321"/>
                  </a:lnTo>
                  <a:lnTo>
                    <a:pt x="4311" y="14492"/>
                  </a:lnTo>
                  <a:lnTo>
                    <a:pt x="4652" y="14638"/>
                  </a:lnTo>
                  <a:lnTo>
                    <a:pt x="4993" y="14784"/>
                  </a:lnTo>
                  <a:lnTo>
                    <a:pt x="5358" y="14906"/>
                  </a:lnTo>
                  <a:lnTo>
                    <a:pt x="5723" y="15003"/>
                  </a:lnTo>
                  <a:lnTo>
                    <a:pt x="6089" y="15100"/>
                  </a:lnTo>
                  <a:lnTo>
                    <a:pt x="6454" y="15149"/>
                  </a:lnTo>
                  <a:lnTo>
                    <a:pt x="6844" y="15198"/>
                  </a:lnTo>
                  <a:lnTo>
                    <a:pt x="7233" y="15247"/>
                  </a:lnTo>
                  <a:lnTo>
                    <a:pt x="7623" y="15247"/>
                  </a:lnTo>
                  <a:lnTo>
                    <a:pt x="7623" y="15247"/>
                  </a:lnTo>
                  <a:lnTo>
                    <a:pt x="8013" y="15247"/>
                  </a:lnTo>
                  <a:lnTo>
                    <a:pt x="8403" y="15198"/>
                  </a:lnTo>
                  <a:lnTo>
                    <a:pt x="8792" y="15149"/>
                  </a:lnTo>
                  <a:lnTo>
                    <a:pt x="9158" y="15100"/>
                  </a:lnTo>
                  <a:lnTo>
                    <a:pt x="9523" y="15003"/>
                  </a:lnTo>
                  <a:lnTo>
                    <a:pt x="9888" y="14906"/>
                  </a:lnTo>
                  <a:lnTo>
                    <a:pt x="10253" y="14784"/>
                  </a:lnTo>
                  <a:lnTo>
                    <a:pt x="10594" y="14638"/>
                  </a:lnTo>
                  <a:lnTo>
                    <a:pt x="10935" y="14492"/>
                  </a:lnTo>
                  <a:lnTo>
                    <a:pt x="11252" y="14321"/>
                  </a:lnTo>
                  <a:lnTo>
                    <a:pt x="11569" y="14151"/>
                  </a:lnTo>
                  <a:lnTo>
                    <a:pt x="11885" y="13956"/>
                  </a:lnTo>
                  <a:lnTo>
                    <a:pt x="12178" y="13737"/>
                  </a:lnTo>
                  <a:lnTo>
                    <a:pt x="12470" y="13517"/>
                  </a:lnTo>
                  <a:lnTo>
                    <a:pt x="12738" y="13274"/>
                  </a:lnTo>
                  <a:lnTo>
                    <a:pt x="13006" y="13006"/>
                  </a:lnTo>
                  <a:lnTo>
                    <a:pt x="13273" y="12738"/>
                  </a:lnTo>
                  <a:lnTo>
                    <a:pt x="13517" y="12470"/>
                  </a:lnTo>
                  <a:lnTo>
                    <a:pt x="13736" y="12178"/>
                  </a:lnTo>
                  <a:lnTo>
                    <a:pt x="13955" y="11886"/>
                  </a:lnTo>
                  <a:lnTo>
                    <a:pt x="14150" y="11569"/>
                  </a:lnTo>
                  <a:lnTo>
                    <a:pt x="14321" y="11252"/>
                  </a:lnTo>
                  <a:lnTo>
                    <a:pt x="14491" y="10936"/>
                  </a:lnTo>
                  <a:lnTo>
                    <a:pt x="14637" y="10595"/>
                  </a:lnTo>
                  <a:lnTo>
                    <a:pt x="14783" y="10254"/>
                  </a:lnTo>
                  <a:lnTo>
                    <a:pt x="14905" y="9889"/>
                  </a:lnTo>
                  <a:lnTo>
                    <a:pt x="15003" y="9523"/>
                  </a:lnTo>
                  <a:lnTo>
                    <a:pt x="15100" y="9158"/>
                  </a:lnTo>
                  <a:lnTo>
                    <a:pt x="15149" y="8793"/>
                  </a:lnTo>
                  <a:lnTo>
                    <a:pt x="15198" y="8403"/>
                  </a:lnTo>
                  <a:lnTo>
                    <a:pt x="15246" y="8013"/>
                  </a:lnTo>
                  <a:lnTo>
                    <a:pt x="15246" y="7623"/>
                  </a:lnTo>
                  <a:lnTo>
                    <a:pt x="15246" y="7623"/>
                  </a:lnTo>
                  <a:lnTo>
                    <a:pt x="15246" y="7234"/>
                  </a:lnTo>
                  <a:lnTo>
                    <a:pt x="15198" y="6844"/>
                  </a:lnTo>
                  <a:lnTo>
                    <a:pt x="15149" y="6454"/>
                  </a:lnTo>
                  <a:lnTo>
                    <a:pt x="15100" y="6089"/>
                  </a:lnTo>
                  <a:lnTo>
                    <a:pt x="15003" y="5724"/>
                  </a:lnTo>
                  <a:lnTo>
                    <a:pt x="14905" y="5358"/>
                  </a:lnTo>
                  <a:lnTo>
                    <a:pt x="14783" y="4993"/>
                  </a:lnTo>
                  <a:lnTo>
                    <a:pt x="14637" y="4652"/>
                  </a:lnTo>
                  <a:lnTo>
                    <a:pt x="14491" y="4311"/>
                  </a:lnTo>
                  <a:lnTo>
                    <a:pt x="14321" y="3995"/>
                  </a:lnTo>
                  <a:lnTo>
                    <a:pt x="14150" y="3678"/>
                  </a:lnTo>
                  <a:lnTo>
                    <a:pt x="13955" y="3361"/>
                  </a:lnTo>
                  <a:lnTo>
                    <a:pt x="13736" y="3069"/>
                  </a:lnTo>
                  <a:lnTo>
                    <a:pt x="13517" y="2777"/>
                  </a:lnTo>
                  <a:lnTo>
                    <a:pt x="13273" y="2509"/>
                  </a:lnTo>
                  <a:lnTo>
                    <a:pt x="13006" y="2241"/>
                  </a:lnTo>
                  <a:lnTo>
                    <a:pt x="12738" y="1973"/>
                  </a:lnTo>
                  <a:lnTo>
                    <a:pt x="12470" y="1730"/>
                  </a:lnTo>
                  <a:lnTo>
                    <a:pt x="12178" y="1510"/>
                  </a:lnTo>
                  <a:lnTo>
                    <a:pt x="11885" y="1291"/>
                  </a:lnTo>
                  <a:lnTo>
                    <a:pt x="11569" y="1096"/>
                  </a:lnTo>
                  <a:lnTo>
                    <a:pt x="11252" y="926"/>
                  </a:lnTo>
                  <a:lnTo>
                    <a:pt x="10935" y="755"/>
                  </a:lnTo>
                  <a:lnTo>
                    <a:pt x="10594" y="609"/>
                  </a:lnTo>
                  <a:lnTo>
                    <a:pt x="10253" y="463"/>
                  </a:lnTo>
                  <a:lnTo>
                    <a:pt x="9888" y="341"/>
                  </a:lnTo>
                  <a:lnTo>
                    <a:pt x="9523" y="244"/>
                  </a:lnTo>
                  <a:lnTo>
                    <a:pt x="9158" y="147"/>
                  </a:lnTo>
                  <a:lnTo>
                    <a:pt x="8792" y="98"/>
                  </a:lnTo>
                  <a:lnTo>
                    <a:pt x="8403" y="49"/>
                  </a:lnTo>
                  <a:lnTo>
                    <a:pt x="8013" y="0"/>
                  </a:lnTo>
                  <a:lnTo>
                    <a:pt x="7623" y="0"/>
                  </a:lnTo>
                  <a:lnTo>
                    <a:pt x="7623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8" name="Google Shape;608;p51"/>
            <p:cNvSpPr/>
            <p:nvPr/>
          </p:nvSpPr>
          <p:spPr>
            <a:xfrm>
              <a:off x="1525475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9" name="Google Shape;609;p51"/>
            <p:cNvSpPr/>
            <p:nvPr/>
          </p:nvSpPr>
          <p:spPr>
            <a:xfrm>
              <a:off x="1369600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1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1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0" name="Google Shape;610;p51"/>
            <p:cNvSpPr/>
            <p:nvPr/>
          </p:nvSpPr>
          <p:spPr>
            <a:xfrm>
              <a:off x="1369600" y="2604200"/>
              <a:ext cx="199750" cy="40825"/>
            </a:xfrm>
            <a:custGeom>
              <a:rect b="b" l="l" r="r" t="t"/>
              <a:pathLst>
                <a:path extrusionOk="0" fill="none" h="1633" w="7990">
                  <a:moveTo>
                    <a:pt x="7989" y="0"/>
                  </a:moveTo>
                  <a:lnTo>
                    <a:pt x="7989" y="0"/>
                  </a:lnTo>
                  <a:lnTo>
                    <a:pt x="7575" y="366"/>
                  </a:lnTo>
                  <a:lnTo>
                    <a:pt x="7137" y="707"/>
                  </a:lnTo>
                  <a:lnTo>
                    <a:pt x="6650" y="975"/>
                  </a:lnTo>
                  <a:lnTo>
                    <a:pt x="6163" y="1218"/>
                  </a:lnTo>
                  <a:lnTo>
                    <a:pt x="5627" y="1389"/>
                  </a:lnTo>
                  <a:lnTo>
                    <a:pt x="5115" y="1535"/>
                  </a:lnTo>
                  <a:lnTo>
                    <a:pt x="4555" y="1608"/>
                  </a:lnTo>
                  <a:lnTo>
                    <a:pt x="3995" y="1632"/>
                  </a:lnTo>
                  <a:lnTo>
                    <a:pt x="3995" y="1632"/>
                  </a:lnTo>
                  <a:lnTo>
                    <a:pt x="3435" y="1608"/>
                  </a:lnTo>
                  <a:lnTo>
                    <a:pt x="2875" y="1535"/>
                  </a:lnTo>
                  <a:lnTo>
                    <a:pt x="2363" y="1389"/>
                  </a:lnTo>
                  <a:lnTo>
                    <a:pt x="1828" y="1218"/>
                  </a:lnTo>
                  <a:lnTo>
                    <a:pt x="1340" y="975"/>
                  </a:lnTo>
                  <a:lnTo>
                    <a:pt x="853" y="707"/>
                  </a:lnTo>
                  <a:lnTo>
                    <a:pt x="415" y="366"/>
                  </a:ln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11" name="Google Shape;611;p51"/>
          <p:cNvGrpSpPr/>
          <p:nvPr/>
        </p:nvGrpSpPr>
        <p:grpSpPr>
          <a:xfrm>
            <a:off x="1492520" y="2088866"/>
            <a:ext cx="320399" cy="320378"/>
            <a:chOff x="1951075" y="2333250"/>
            <a:chExt cx="381200" cy="381175"/>
          </a:xfrm>
        </p:grpSpPr>
        <p:sp>
          <p:nvSpPr>
            <p:cNvPr id="612" name="Google Shape;612;p51"/>
            <p:cNvSpPr/>
            <p:nvPr/>
          </p:nvSpPr>
          <p:spPr>
            <a:xfrm>
              <a:off x="1951075" y="2333250"/>
              <a:ext cx="381200" cy="381175"/>
            </a:xfrm>
            <a:custGeom>
              <a:rect b="b" l="l" r="r" t="t"/>
              <a:pathLst>
                <a:path extrusionOk="0" fill="none" h="15247" w="15248">
                  <a:moveTo>
                    <a:pt x="7624" y="0"/>
                  </a:moveTo>
                  <a:lnTo>
                    <a:pt x="7624" y="0"/>
                  </a:lnTo>
                  <a:lnTo>
                    <a:pt x="7234" y="0"/>
                  </a:lnTo>
                  <a:lnTo>
                    <a:pt x="6845" y="49"/>
                  </a:lnTo>
                  <a:lnTo>
                    <a:pt x="6455" y="98"/>
                  </a:lnTo>
                  <a:lnTo>
                    <a:pt x="6090" y="147"/>
                  </a:lnTo>
                  <a:lnTo>
                    <a:pt x="5724" y="244"/>
                  </a:lnTo>
                  <a:lnTo>
                    <a:pt x="5359" y="341"/>
                  </a:lnTo>
                  <a:lnTo>
                    <a:pt x="4994" y="463"/>
                  </a:lnTo>
                  <a:lnTo>
                    <a:pt x="4653" y="609"/>
                  </a:lnTo>
                  <a:lnTo>
                    <a:pt x="4312" y="755"/>
                  </a:lnTo>
                  <a:lnTo>
                    <a:pt x="3995" y="926"/>
                  </a:lnTo>
                  <a:lnTo>
                    <a:pt x="3678" y="1096"/>
                  </a:lnTo>
                  <a:lnTo>
                    <a:pt x="3362" y="1291"/>
                  </a:lnTo>
                  <a:lnTo>
                    <a:pt x="3070" y="1510"/>
                  </a:lnTo>
                  <a:lnTo>
                    <a:pt x="2777" y="1730"/>
                  </a:lnTo>
                  <a:lnTo>
                    <a:pt x="2509" y="1973"/>
                  </a:lnTo>
                  <a:lnTo>
                    <a:pt x="2242" y="2241"/>
                  </a:lnTo>
                  <a:lnTo>
                    <a:pt x="1974" y="2509"/>
                  </a:lnTo>
                  <a:lnTo>
                    <a:pt x="1730" y="2777"/>
                  </a:lnTo>
                  <a:lnTo>
                    <a:pt x="1511" y="3069"/>
                  </a:lnTo>
                  <a:lnTo>
                    <a:pt x="1292" y="3361"/>
                  </a:lnTo>
                  <a:lnTo>
                    <a:pt x="1097" y="3678"/>
                  </a:lnTo>
                  <a:lnTo>
                    <a:pt x="926" y="3995"/>
                  </a:lnTo>
                  <a:lnTo>
                    <a:pt x="756" y="4311"/>
                  </a:lnTo>
                  <a:lnTo>
                    <a:pt x="610" y="4652"/>
                  </a:lnTo>
                  <a:lnTo>
                    <a:pt x="464" y="4993"/>
                  </a:lnTo>
                  <a:lnTo>
                    <a:pt x="342" y="5358"/>
                  </a:lnTo>
                  <a:lnTo>
                    <a:pt x="244" y="5724"/>
                  </a:lnTo>
                  <a:lnTo>
                    <a:pt x="147" y="6089"/>
                  </a:lnTo>
                  <a:lnTo>
                    <a:pt x="98" y="6454"/>
                  </a:lnTo>
                  <a:lnTo>
                    <a:pt x="50" y="6844"/>
                  </a:lnTo>
                  <a:lnTo>
                    <a:pt x="1" y="7234"/>
                  </a:lnTo>
                  <a:lnTo>
                    <a:pt x="1" y="7623"/>
                  </a:lnTo>
                  <a:lnTo>
                    <a:pt x="1" y="7623"/>
                  </a:lnTo>
                  <a:lnTo>
                    <a:pt x="1" y="8013"/>
                  </a:lnTo>
                  <a:lnTo>
                    <a:pt x="50" y="8403"/>
                  </a:lnTo>
                  <a:lnTo>
                    <a:pt x="98" y="8793"/>
                  </a:lnTo>
                  <a:lnTo>
                    <a:pt x="147" y="9158"/>
                  </a:lnTo>
                  <a:lnTo>
                    <a:pt x="244" y="9523"/>
                  </a:lnTo>
                  <a:lnTo>
                    <a:pt x="342" y="9889"/>
                  </a:lnTo>
                  <a:lnTo>
                    <a:pt x="464" y="10254"/>
                  </a:lnTo>
                  <a:lnTo>
                    <a:pt x="610" y="10595"/>
                  </a:lnTo>
                  <a:lnTo>
                    <a:pt x="756" y="10936"/>
                  </a:lnTo>
                  <a:lnTo>
                    <a:pt x="926" y="11252"/>
                  </a:lnTo>
                  <a:lnTo>
                    <a:pt x="1097" y="11569"/>
                  </a:lnTo>
                  <a:lnTo>
                    <a:pt x="1292" y="11886"/>
                  </a:lnTo>
                  <a:lnTo>
                    <a:pt x="1511" y="12178"/>
                  </a:lnTo>
                  <a:lnTo>
                    <a:pt x="1730" y="12470"/>
                  </a:lnTo>
                  <a:lnTo>
                    <a:pt x="1974" y="12738"/>
                  </a:lnTo>
                  <a:lnTo>
                    <a:pt x="2242" y="13006"/>
                  </a:lnTo>
                  <a:lnTo>
                    <a:pt x="2509" y="13274"/>
                  </a:lnTo>
                  <a:lnTo>
                    <a:pt x="2777" y="13517"/>
                  </a:lnTo>
                  <a:lnTo>
                    <a:pt x="3070" y="13737"/>
                  </a:lnTo>
                  <a:lnTo>
                    <a:pt x="3362" y="13956"/>
                  </a:lnTo>
                  <a:lnTo>
                    <a:pt x="3678" y="14151"/>
                  </a:lnTo>
                  <a:lnTo>
                    <a:pt x="3995" y="14321"/>
                  </a:lnTo>
                  <a:lnTo>
                    <a:pt x="4312" y="14492"/>
                  </a:lnTo>
                  <a:lnTo>
                    <a:pt x="4653" y="14638"/>
                  </a:lnTo>
                  <a:lnTo>
                    <a:pt x="4994" y="14784"/>
                  </a:lnTo>
                  <a:lnTo>
                    <a:pt x="5359" y="14906"/>
                  </a:lnTo>
                  <a:lnTo>
                    <a:pt x="5724" y="15003"/>
                  </a:lnTo>
                  <a:lnTo>
                    <a:pt x="6090" y="15100"/>
                  </a:lnTo>
                  <a:lnTo>
                    <a:pt x="6455" y="15149"/>
                  </a:lnTo>
                  <a:lnTo>
                    <a:pt x="6845" y="15198"/>
                  </a:lnTo>
                  <a:lnTo>
                    <a:pt x="7234" y="15247"/>
                  </a:lnTo>
                  <a:lnTo>
                    <a:pt x="7624" y="15247"/>
                  </a:lnTo>
                  <a:lnTo>
                    <a:pt x="7624" y="15247"/>
                  </a:lnTo>
                  <a:lnTo>
                    <a:pt x="8014" y="15247"/>
                  </a:lnTo>
                  <a:lnTo>
                    <a:pt x="8403" y="15198"/>
                  </a:lnTo>
                  <a:lnTo>
                    <a:pt x="8793" y="15149"/>
                  </a:lnTo>
                  <a:lnTo>
                    <a:pt x="9158" y="15100"/>
                  </a:lnTo>
                  <a:lnTo>
                    <a:pt x="9524" y="15003"/>
                  </a:lnTo>
                  <a:lnTo>
                    <a:pt x="9889" y="14906"/>
                  </a:lnTo>
                  <a:lnTo>
                    <a:pt x="10254" y="14784"/>
                  </a:lnTo>
                  <a:lnTo>
                    <a:pt x="10595" y="14638"/>
                  </a:lnTo>
                  <a:lnTo>
                    <a:pt x="10936" y="14492"/>
                  </a:lnTo>
                  <a:lnTo>
                    <a:pt x="11253" y="14321"/>
                  </a:lnTo>
                  <a:lnTo>
                    <a:pt x="11569" y="14151"/>
                  </a:lnTo>
                  <a:lnTo>
                    <a:pt x="11886" y="13956"/>
                  </a:lnTo>
                  <a:lnTo>
                    <a:pt x="12178" y="13737"/>
                  </a:lnTo>
                  <a:lnTo>
                    <a:pt x="12471" y="13517"/>
                  </a:lnTo>
                  <a:lnTo>
                    <a:pt x="12739" y="13274"/>
                  </a:lnTo>
                  <a:lnTo>
                    <a:pt x="13006" y="13006"/>
                  </a:lnTo>
                  <a:lnTo>
                    <a:pt x="13274" y="12738"/>
                  </a:lnTo>
                  <a:lnTo>
                    <a:pt x="13518" y="12470"/>
                  </a:lnTo>
                  <a:lnTo>
                    <a:pt x="13737" y="12178"/>
                  </a:lnTo>
                  <a:lnTo>
                    <a:pt x="13956" y="11886"/>
                  </a:lnTo>
                  <a:lnTo>
                    <a:pt x="14151" y="11569"/>
                  </a:lnTo>
                  <a:lnTo>
                    <a:pt x="14322" y="11252"/>
                  </a:lnTo>
                  <a:lnTo>
                    <a:pt x="14492" y="10936"/>
                  </a:lnTo>
                  <a:lnTo>
                    <a:pt x="14638" y="10595"/>
                  </a:lnTo>
                  <a:lnTo>
                    <a:pt x="14784" y="10254"/>
                  </a:lnTo>
                  <a:lnTo>
                    <a:pt x="14906" y="9889"/>
                  </a:lnTo>
                  <a:lnTo>
                    <a:pt x="15004" y="9523"/>
                  </a:lnTo>
                  <a:lnTo>
                    <a:pt x="15101" y="9158"/>
                  </a:lnTo>
                  <a:lnTo>
                    <a:pt x="15150" y="8793"/>
                  </a:lnTo>
                  <a:lnTo>
                    <a:pt x="15198" y="8403"/>
                  </a:lnTo>
                  <a:lnTo>
                    <a:pt x="15247" y="8013"/>
                  </a:lnTo>
                  <a:lnTo>
                    <a:pt x="15247" y="7623"/>
                  </a:lnTo>
                  <a:lnTo>
                    <a:pt x="15247" y="7623"/>
                  </a:lnTo>
                  <a:lnTo>
                    <a:pt x="15247" y="7234"/>
                  </a:lnTo>
                  <a:lnTo>
                    <a:pt x="15198" y="6844"/>
                  </a:lnTo>
                  <a:lnTo>
                    <a:pt x="15150" y="6454"/>
                  </a:lnTo>
                  <a:lnTo>
                    <a:pt x="15101" y="6089"/>
                  </a:lnTo>
                  <a:lnTo>
                    <a:pt x="15004" y="5724"/>
                  </a:lnTo>
                  <a:lnTo>
                    <a:pt x="14906" y="5358"/>
                  </a:lnTo>
                  <a:lnTo>
                    <a:pt x="14784" y="4993"/>
                  </a:lnTo>
                  <a:lnTo>
                    <a:pt x="14638" y="4652"/>
                  </a:lnTo>
                  <a:lnTo>
                    <a:pt x="14492" y="4311"/>
                  </a:lnTo>
                  <a:lnTo>
                    <a:pt x="14322" y="3995"/>
                  </a:lnTo>
                  <a:lnTo>
                    <a:pt x="14151" y="3678"/>
                  </a:lnTo>
                  <a:lnTo>
                    <a:pt x="13956" y="3361"/>
                  </a:lnTo>
                  <a:lnTo>
                    <a:pt x="13737" y="3069"/>
                  </a:lnTo>
                  <a:lnTo>
                    <a:pt x="13518" y="2777"/>
                  </a:lnTo>
                  <a:lnTo>
                    <a:pt x="13274" y="2509"/>
                  </a:lnTo>
                  <a:lnTo>
                    <a:pt x="13006" y="2241"/>
                  </a:lnTo>
                  <a:lnTo>
                    <a:pt x="12739" y="1973"/>
                  </a:lnTo>
                  <a:lnTo>
                    <a:pt x="12471" y="1730"/>
                  </a:lnTo>
                  <a:lnTo>
                    <a:pt x="12178" y="1510"/>
                  </a:lnTo>
                  <a:lnTo>
                    <a:pt x="11886" y="1291"/>
                  </a:lnTo>
                  <a:lnTo>
                    <a:pt x="11569" y="1096"/>
                  </a:lnTo>
                  <a:lnTo>
                    <a:pt x="11253" y="926"/>
                  </a:lnTo>
                  <a:lnTo>
                    <a:pt x="10936" y="755"/>
                  </a:lnTo>
                  <a:lnTo>
                    <a:pt x="10595" y="609"/>
                  </a:lnTo>
                  <a:lnTo>
                    <a:pt x="10254" y="463"/>
                  </a:lnTo>
                  <a:lnTo>
                    <a:pt x="9889" y="341"/>
                  </a:lnTo>
                  <a:lnTo>
                    <a:pt x="9524" y="244"/>
                  </a:lnTo>
                  <a:lnTo>
                    <a:pt x="9158" y="147"/>
                  </a:lnTo>
                  <a:lnTo>
                    <a:pt x="8793" y="98"/>
                  </a:lnTo>
                  <a:lnTo>
                    <a:pt x="8403" y="49"/>
                  </a:lnTo>
                  <a:lnTo>
                    <a:pt x="8014" y="0"/>
                  </a:lnTo>
                  <a:lnTo>
                    <a:pt x="7624" y="0"/>
                  </a:lnTo>
                  <a:lnTo>
                    <a:pt x="7624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3" name="Google Shape;613;p51"/>
            <p:cNvSpPr/>
            <p:nvPr/>
          </p:nvSpPr>
          <p:spPr>
            <a:xfrm>
              <a:off x="2197675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7" y="0"/>
                  </a:moveTo>
                  <a:lnTo>
                    <a:pt x="877" y="0"/>
                  </a:lnTo>
                  <a:lnTo>
                    <a:pt x="1048" y="25"/>
                  </a:lnTo>
                  <a:lnTo>
                    <a:pt x="1218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8" y="1827"/>
                  </a:lnTo>
                  <a:lnTo>
                    <a:pt x="1048" y="1876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07" y="1876"/>
                  </a:lnTo>
                  <a:lnTo>
                    <a:pt x="536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6" y="73"/>
                  </a:lnTo>
                  <a:lnTo>
                    <a:pt x="707" y="25"/>
                  </a:lnTo>
                  <a:lnTo>
                    <a:pt x="877" y="0"/>
                  </a:lnTo>
                  <a:lnTo>
                    <a:pt x="877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4" name="Google Shape;614;p51"/>
            <p:cNvSpPr/>
            <p:nvPr/>
          </p:nvSpPr>
          <p:spPr>
            <a:xfrm>
              <a:off x="2041800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5" name="Google Shape;615;p51"/>
            <p:cNvSpPr/>
            <p:nvPr/>
          </p:nvSpPr>
          <p:spPr>
            <a:xfrm>
              <a:off x="2041800" y="2584100"/>
              <a:ext cx="199750" cy="41425"/>
            </a:xfrm>
            <a:custGeom>
              <a:rect b="b" l="l" r="r" t="t"/>
              <a:pathLst>
                <a:path extrusionOk="0" fill="none" h="1657" w="7990">
                  <a:moveTo>
                    <a:pt x="1" y="1657"/>
                  </a:moveTo>
                  <a:lnTo>
                    <a:pt x="1" y="1657"/>
                  </a:lnTo>
                  <a:lnTo>
                    <a:pt x="415" y="1291"/>
                  </a:lnTo>
                  <a:lnTo>
                    <a:pt x="853" y="950"/>
                  </a:lnTo>
                  <a:lnTo>
                    <a:pt x="1340" y="683"/>
                  </a:lnTo>
                  <a:lnTo>
                    <a:pt x="1827" y="439"/>
                  </a:lnTo>
                  <a:lnTo>
                    <a:pt x="2363" y="244"/>
                  </a:lnTo>
                  <a:lnTo>
                    <a:pt x="2875" y="122"/>
                  </a:lnTo>
                  <a:lnTo>
                    <a:pt x="3435" y="49"/>
                  </a:lnTo>
                  <a:lnTo>
                    <a:pt x="3995" y="1"/>
                  </a:lnTo>
                  <a:lnTo>
                    <a:pt x="3995" y="1"/>
                  </a:lnTo>
                  <a:lnTo>
                    <a:pt x="4555" y="49"/>
                  </a:lnTo>
                  <a:lnTo>
                    <a:pt x="5115" y="122"/>
                  </a:lnTo>
                  <a:lnTo>
                    <a:pt x="5627" y="244"/>
                  </a:lnTo>
                  <a:lnTo>
                    <a:pt x="6163" y="439"/>
                  </a:lnTo>
                  <a:lnTo>
                    <a:pt x="6650" y="683"/>
                  </a:lnTo>
                  <a:lnTo>
                    <a:pt x="7137" y="950"/>
                  </a:lnTo>
                  <a:lnTo>
                    <a:pt x="7575" y="1291"/>
                  </a:lnTo>
                  <a:lnTo>
                    <a:pt x="7989" y="1657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16" name="Google Shape;616;p51"/>
          <p:cNvGrpSpPr/>
          <p:nvPr/>
        </p:nvGrpSpPr>
        <p:grpSpPr>
          <a:xfrm>
            <a:off x="2057504" y="2088866"/>
            <a:ext cx="320378" cy="320378"/>
            <a:chOff x="2623275" y="2333250"/>
            <a:chExt cx="381175" cy="381175"/>
          </a:xfrm>
        </p:grpSpPr>
        <p:sp>
          <p:nvSpPr>
            <p:cNvPr id="617" name="Google Shape;617;p51"/>
            <p:cNvSpPr/>
            <p:nvPr/>
          </p:nvSpPr>
          <p:spPr>
            <a:xfrm>
              <a:off x="2623275" y="2333250"/>
              <a:ext cx="381175" cy="381175"/>
            </a:xfrm>
            <a:custGeom>
              <a:rect b="b" l="l" r="r" t="t"/>
              <a:pathLst>
                <a:path extrusionOk="0" fill="none" h="15247" w="15247">
                  <a:moveTo>
                    <a:pt x="7624" y="0"/>
                  </a:moveTo>
                  <a:lnTo>
                    <a:pt x="7624" y="0"/>
                  </a:lnTo>
                  <a:lnTo>
                    <a:pt x="7234" y="0"/>
                  </a:lnTo>
                  <a:lnTo>
                    <a:pt x="6844" y="49"/>
                  </a:lnTo>
                  <a:lnTo>
                    <a:pt x="6455" y="98"/>
                  </a:lnTo>
                  <a:lnTo>
                    <a:pt x="6089" y="147"/>
                  </a:lnTo>
                  <a:lnTo>
                    <a:pt x="5724" y="244"/>
                  </a:lnTo>
                  <a:lnTo>
                    <a:pt x="5359" y="341"/>
                  </a:lnTo>
                  <a:lnTo>
                    <a:pt x="4994" y="463"/>
                  </a:lnTo>
                  <a:lnTo>
                    <a:pt x="4653" y="609"/>
                  </a:lnTo>
                  <a:lnTo>
                    <a:pt x="4312" y="755"/>
                  </a:lnTo>
                  <a:lnTo>
                    <a:pt x="3995" y="926"/>
                  </a:lnTo>
                  <a:lnTo>
                    <a:pt x="3678" y="1096"/>
                  </a:lnTo>
                  <a:lnTo>
                    <a:pt x="3362" y="1291"/>
                  </a:lnTo>
                  <a:lnTo>
                    <a:pt x="3069" y="1510"/>
                  </a:lnTo>
                  <a:lnTo>
                    <a:pt x="2777" y="1730"/>
                  </a:lnTo>
                  <a:lnTo>
                    <a:pt x="2509" y="1973"/>
                  </a:lnTo>
                  <a:lnTo>
                    <a:pt x="2241" y="2241"/>
                  </a:lnTo>
                  <a:lnTo>
                    <a:pt x="1973" y="2509"/>
                  </a:lnTo>
                  <a:lnTo>
                    <a:pt x="1730" y="2777"/>
                  </a:lnTo>
                  <a:lnTo>
                    <a:pt x="1511" y="3069"/>
                  </a:lnTo>
                  <a:lnTo>
                    <a:pt x="1292" y="3361"/>
                  </a:lnTo>
                  <a:lnTo>
                    <a:pt x="1097" y="3678"/>
                  </a:lnTo>
                  <a:lnTo>
                    <a:pt x="926" y="3995"/>
                  </a:lnTo>
                  <a:lnTo>
                    <a:pt x="756" y="4311"/>
                  </a:lnTo>
                  <a:lnTo>
                    <a:pt x="610" y="4652"/>
                  </a:lnTo>
                  <a:lnTo>
                    <a:pt x="463" y="4993"/>
                  </a:lnTo>
                  <a:lnTo>
                    <a:pt x="342" y="5358"/>
                  </a:lnTo>
                  <a:lnTo>
                    <a:pt x="244" y="5724"/>
                  </a:lnTo>
                  <a:lnTo>
                    <a:pt x="147" y="6089"/>
                  </a:lnTo>
                  <a:lnTo>
                    <a:pt x="98" y="6454"/>
                  </a:lnTo>
                  <a:lnTo>
                    <a:pt x="49" y="6844"/>
                  </a:lnTo>
                  <a:lnTo>
                    <a:pt x="1" y="7234"/>
                  </a:lnTo>
                  <a:lnTo>
                    <a:pt x="1" y="7623"/>
                  </a:lnTo>
                  <a:lnTo>
                    <a:pt x="1" y="7623"/>
                  </a:lnTo>
                  <a:lnTo>
                    <a:pt x="1" y="8013"/>
                  </a:lnTo>
                  <a:lnTo>
                    <a:pt x="49" y="8403"/>
                  </a:lnTo>
                  <a:lnTo>
                    <a:pt x="98" y="8793"/>
                  </a:lnTo>
                  <a:lnTo>
                    <a:pt x="147" y="9158"/>
                  </a:lnTo>
                  <a:lnTo>
                    <a:pt x="244" y="9523"/>
                  </a:lnTo>
                  <a:lnTo>
                    <a:pt x="342" y="9889"/>
                  </a:lnTo>
                  <a:lnTo>
                    <a:pt x="463" y="10254"/>
                  </a:lnTo>
                  <a:lnTo>
                    <a:pt x="610" y="10595"/>
                  </a:lnTo>
                  <a:lnTo>
                    <a:pt x="756" y="10936"/>
                  </a:lnTo>
                  <a:lnTo>
                    <a:pt x="926" y="11252"/>
                  </a:lnTo>
                  <a:lnTo>
                    <a:pt x="1097" y="11569"/>
                  </a:lnTo>
                  <a:lnTo>
                    <a:pt x="1292" y="11886"/>
                  </a:lnTo>
                  <a:lnTo>
                    <a:pt x="1511" y="12178"/>
                  </a:lnTo>
                  <a:lnTo>
                    <a:pt x="1730" y="12470"/>
                  </a:lnTo>
                  <a:lnTo>
                    <a:pt x="1973" y="12738"/>
                  </a:lnTo>
                  <a:lnTo>
                    <a:pt x="2241" y="13006"/>
                  </a:lnTo>
                  <a:lnTo>
                    <a:pt x="2509" y="13274"/>
                  </a:lnTo>
                  <a:lnTo>
                    <a:pt x="2777" y="13517"/>
                  </a:lnTo>
                  <a:lnTo>
                    <a:pt x="3069" y="13737"/>
                  </a:lnTo>
                  <a:lnTo>
                    <a:pt x="3362" y="13956"/>
                  </a:lnTo>
                  <a:lnTo>
                    <a:pt x="3678" y="14151"/>
                  </a:lnTo>
                  <a:lnTo>
                    <a:pt x="3995" y="14321"/>
                  </a:lnTo>
                  <a:lnTo>
                    <a:pt x="4312" y="14492"/>
                  </a:lnTo>
                  <a:lnTo>
                    <a:pt x="4653" y="14638"/>
                  </a:lnTo>
                  <a:lnTo>
                    <a:pt x="4994" y="14784"/>
                  </a:lnTo>
                  <a:lnTo>
                    <a:pt x="5359" y="14906"/>
                  </a:lnTo>
                  <a:lnTo>
                    <a:pt x="5724" y="15003"/>
                  </a:lnTo>
                  <a:lnTo>
                    <a:pt x="6089" y="15100"/>
                  </a:lnTo>
                  <a:lnTo>
                    <a:pt x="6455" y="15149"/>
                  </a:lnTo>
                  <a:lnTo>
                    <a:pt x="6844" y="15198"/>
                  </a:lnTo>
                  <a:lnTo>
                    <a:pt x="7234" y="15247"/>
                  </a:lnTo>
                  <a:lnTo>
                    <a:pt x="7624" y="15247"/>
                  </a:lnTo>
                  <a:lnTo>
                    <a:pt x="7624" y="15247"/>
                  </a:lnTo>
                  <a:lnTo>
                    <a:pt x="8014" y="15247"/>
                  </a:lnTo>
                  <a:lnTo>
                    <a:pt x="8403" y="15198"/>
                  </a:lnTo>
                  <a:lnTo>
                    <a:pt x="8793" y="15149"/>
                  </a:lnTo>
                  <a:lnTo>
                    <a:pt x="9158" y="15100"/>
                  </a:lnTo>
                  <a:lnTo>
                    <a:pt x="9524" y="15003"/>
                  </a:lnTo>
                  <a:lnTo>
                    <a:pt x="9889" y="14906"/>
                  </a:lnTo>
                  <a:lnTo>
                    <a:pt x="10254" y="14784"/>
                  </a:lnTo>
                  <a:lnTo>
                    <a:pt x="10595" y="14638"/>
                  </a:lnTo>
                  <a:lnTo>
                    <a:pt x="10936" y="14492"/>
                  </a:lnTo>
                  <a:lnTo>
                    <a:pt x="11253" y="14321"/>
                  </a:lnTo>
                  <a:lnTo>
                    <a:pt x="11569" y="14151"/>
                  </a:lnTo>
                  <a:lnTo>
                    <a:pt x="11886" y="13956"/>
                  </a:lnTo>
                  <a:lnTo>
                    <a:pt x="12178" y="13737"/>
                  </a:lnTo>
                  <a:lnTo>
                    <a:pt x="12470" y="13517"/>
                  </a:lnTo>
                  <a:lnTo>
                    <a:pt x="12738" y="13274"/>
                  </a:lnTo>
                  <a:lnTo>
                    <a:pt x="13006" y="13006"/>
                  </a:lnTo>
                  <a:lnTo>
                    <a:pt x="13274" y="12738"/>
                  </a:lnTo>
                  <a:lnTo>
                    <a:pt x="13518" y="12470"/>
                  </a:lnTo>
                  <a:lnTo>
                    <a:pt x="13737" y="12178"/>
                  </a:lnTo>
                  <a:lnTo>
                    <a:pt x="13956" y="11886"/>
                  </a:lnTo>
                  <a:lnTo>
                    <a:pt x="14151" y="11569"/>
                  </a:lnTo>
                  <a:lnTo>
                    <a:pt x="14321" y="11252"/>
                  </a:lnTo>
                  <a:lnTo>
                    <a:pt x="14492" y="10936"/>
                  </a:lnTo>
                  <a:lnTo>
                    <a:pt x="14638" y="10595"/>
                  </a:lnTo>
                  <a:lnTo>
                    <a:pt x="14784" y="10254"/>
                  </a:lnTo>
                  <a:lnTo>
                    <a:pt x="14906" y="9889"/>
                  </a:lnTo>
                  <a:lnTo>
                    <a:pt x="15003" y="9523"/>
                  </a:lnTo>
                  <a:lnTo>
                    <a:pt x="15101" y="9158"/>
                  </a:lnTo>
                  <a:lnTo>
                    <a:pt x="15150" y="8793"/>
                  </a:lnTo>
                  <a:lnTo>
                    <a:pt x="15198" y="8403"/>
                  </a:lnTo>
                  <a:lnTo>
                    <a:pt x="15247" y="8013"/>
                  </a:lnTo>
                  <a:lnTo>
                    <a:pt x="15247" y="7623"/>
                  </a:lnTo>
                  <a:lnTo>
                    <a:pt x="15247" y="7623"/>
                  </a:lnTo>
                  <a:lnTo>
                    <a:pt x="15247" y="7234"/>
                  </a:lnTo>
                  <a:lnTo>
                    <a:pt x="15198" y="6844"/>
                  </a:lnTo>
                  <a:lnTo>
                    <a:pt x="15150" y="6454"/>
                  </a:lnTo>
                  <a:lnTo>
                    <a:pt x="15101" y="6089"/>
                  </a:lnTo>
                  <a:lnTo>
                    <a:pt x="15003" y="5724"/>
                  </a:lnTo>
                  <a:lnTo>
                    <a:pt x="14906" y="5358"/>
                  </a:lnTo>
                  <a:lnTo>
                    <a:pt x="14784" y="4993"/>
                  </a:lnTo>
                  <a:lnTo>
                    <a:pt x="14638" y="4652"/>
                  </a:lnTo>
                  <a:lnTo>
                    <a:pt x="14492" y="4311"/>
                  </a:lnTo>
                  <a:lnTo>
                    <a:pt x="14321" y="3995"/>
                  </a:lnTo>
                  <a:lnTo>
                    <a:pt x="14151" y="3678"/>
                  </a:lnTo>
                  <a:lnTo>
                    <a:pt x="13956" y="3361"/>
                  </a:lnTo>
                  <a:lnTo>
                    <a:pt x="13737" y="3069"/>
                  </a:lnTo>
                  <a:lnTo>
                    <a:pt x="13518" y="2777"/>
                  </a:lnTo>
                  <a:lnTo>
                    <a:pt x="13274" y="2509"/>
                  </a:lnTo>
                  <a:lnTo>
                    <a:pt x="13006" y="2241"/>
                  </a:lnTo>
                  <a:lnTo>
                    <a:pt x="12738" y="1973"/>
                  </a:lnTo>
                  <a:lnTo>
                    <a:pt x="12470" y="1730"/>
                  </a:lnTo>
                  <a:lnTo>
                    <a:pt x="12178" y="1510"/>
                  </a:lnTo>
                  <a:lnTo>
                    <a:pt x="11886" y="1291"/>
                  </a:lnTo>
                  <a:lnTo>
                    <a:pt x="11569" y="1096"/>
                  </a:lnTo>
                  <a:lnTo>
                    <a:pt x="11253" y="926"/>
                  </a:lnTo>
                  <a:lnTo>
                    <a:pt x="10936" y="755"/>
                  </a:lnTo>
                  <a:lnTo>
                    <a:pt x="10595" y="609"/>
                  </a:lnTo>
                  <a:lnTo>
                    <a:pt x="10254" y="463"/>
                  </a:lnTo>
                  <a:lnTo>
                    <a:pt x="9889" y="341"/>
                  </a:lnTo>
                  <a:lnTo>
                    <a:pt x="9524" y="244"/>
                  </a:lnTo>
                  <a:lnTo>
                    <a:pt x="9158" y="147"/>
                  </a:lnTo>
                  <a:lnTo>
                    <a:pt x="8793" y="98"/>
                  </a:lnTo>
                  <a:lnTo>
                    <a:pt x="8403" y="49"/>
                  </a:lnTo>
                  <a:lnTo>
                    <a:pt x="8014" y="0"/>
                  </a:lnTo>
                  <a:lnTo>
                    <a:pt x="7624" y="0"/>
                  </a:lnTo>
                  <a:lnTo>
                    <a:pt x="7624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8" name="Google Shape;618;p51"/>
            <p:cNvSpPr/>
            <p:nvPr/>
          </p:nvSpPr>
          <p:spPr>
            <a:xfrm>
              <a:off x="2869875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7" y="0"/>
                  </a:moveTo>
                  <a:lnTo>
                    <a:pt x="877" y="0"/>
                  </a:lnTo>
                  <a:lnTo>
                    <a:pt x="1048" y="25"/>
                  </a:lnTo>
                  <a:lnTo>
                    <a:pt x="1218" y="73"/>
                  </a:lnTo>
                  <a:lnTo>
                    <a:pt x="1364" y="171"/>
                  </a:lnTo>
                  <a:lnTo>
                    <a:pt x="1510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0" y="1632"/>
                  </a:lnTo>
                  <a:lnTo>
                    <a:pt x="1364" y="1730"/>
                  </a:lnTo>
                  <a:lnTo>
                    <a:pt x="1218" y="1827"/>
                  </a:lnTo>
                  <a:lnTo>
                    <a:pt x="1048" y="1876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07" y="1876"/>
                  </a:lnTo>
                  <a:lnTo>
                    <a:pt x="536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0" y="950"/>
                  </a:lnTo>
                  <a:lnTo>
                    <a:pt x="0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6" y="73"/>
                  </a:lnTo>
                  <a:lnTo>
                    <a:pt x="707" y="25"/>
                  </a:lnTo>
                  <a:lnTo>
                    <a:pt x="877" y="0"/>
                  </a:lnTo>
                  <a:lnTo>
                    <a:pt x="877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9" name="Google Shape;619;p51"/>
            <p:cNvSpPr/>
            <p:nvPr/>
          </p:nvSpPr>
          <p:spPr>
            <a:xfrm>
              <a:off x="2714000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7" y="1900"/>
                  </a:moveTo>
                  <a:lnTo>
                    <a:pt x="877" y="1900"/>
                  </a:lnTo>
                  <a:lnTo>
                    <a:pt x="707" y="1876"/>
                  </a:lnTo>
                  <a:lnTo>
                    <a:pt x="536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6" y="73"/>
                  </a:lnTo>
                  <a:lnTo>
                    <a:pt x="707" y="25"/>
                  </a:lnTo>
                  <a:lnTo>
                    <a:pt x="877" y="0"/>
                  </a:lnTo>
                  <a:lnTo>
                    <a:pt x="877" y="0"/>
                  </a:lnTo>
                  <a:lnTo>
                    <a:pt x="1048" y="25"/>
                  </a:lnTo>
                  <a:lnTo>
                    <a:pt x="1218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8" y="1827"/>
                  </a:lnTo>
                  <a:lnTo>
                    <a:pt x="1048" y="1876"/>
                  </a:lnTo>
                  <a:lnTo>
                    <a:pt x="877" y="1900"/>
                  </a:lnTo>
                  <a:lnTo>
                    <a:pt x="877" y="190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0" name="Google Shape;620;p51"/>
            <p:cNvSpPr/>
            <p:nvPr/>
          </p:nvSpPr>
          <p:spPr>
            <a:xfrm>
              <a:off x="2810200" y="2595675"/>
              <a:ext cx="99875" cy="31075"/>
            </a:xfrm>
            <a:custGeom>
              <a:rect b="b" l="l" r="r" t="t"/>
              <a:pathLst>
                <a:path extrusionOk="0" fill="none" h="1243" w="3995">
                  <a:moveTo>
                    <a:pt x="1" y="1242"/>
                  </a:moveTo>
                  <a:lnTo>
                    <a:pt x="3995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21" name="Google Shape;621;p51"/>
          <p:cNvGrpSpPr/>
          <p:nvPr/>
        </p:nvGrpSpPr>
        <p:grpSpPr>
          <a:xfrm>
            <a:off x="2697209" y="2033603"/>
            <a:ext cx="170937" cy="426827"/>
            <a:chOff x="3384375" y="2267500"/>
            <a:chExt cx="203375" cy="507825"/>
          </a:xfrm>
        </p:grpSpPr>
        <p:sp>
          <p:nvSpPr>
            <p:cNvPr id="622" name="Google Shape;622;p51"/>
            <p:cNvSpPr/>
            <p:nvPr/>
          </p:nvSpPr>
          <p:spPr>
            <a:xfrm>
              <a:off x="3384375" y="2373425"/>
              <a:ext cx="203375" cy="401900"/>
            </a:xfrm>
            <a:custGeom>
              <a:rect b="b" l="l" r="r" t="t"/>
              <a:pathLst>
                <a:path extrusionOk="0" fill="none" h="16076" w="8135">
                  <a:moveTo>
                    <a:pt x="4896" y="1"/>
                  </a:moveTo>
                  <a:lnTo>
                    <a:pt x="4896" y="1"/>
                  </a:lnTo>
                  <a:lnTo>
                    <a:pt x="4701" y="74"/>
                  </a:lnTo>
                  <a:lnTo>
                    <a:pt x="4506" y="147"/>
                  </a:lnTo>
                  <a:lnTo>
                    <a:pt x="4287" y="196"/>
                  </a:lnTo>
                  <a:lnTo>
                    <a:pt x="4068" y="196"/>
                  </a:lnTo>
                  <a:lnTo>
                    <a:pt x="4068" y="196"/>
                  </a:lnTo>
                  <a:lnTo>
                    <a:pt x="3848" y="196"/>
                  </a:lnTo>
                  <a:lnTo>
                    <a:pt x="3654" y="147"/>
                  </a:lnTo>
                  <a:lnTo>
                    <a:pt x="3434" y="98"/>
                  </a:lnTo>
                  <a:lnTo>
                    <a:pt x="3240" y="1"/>
                  </a:lnTo>
                  <a:lnTo>
                    <a:pt x="3240" y="1"/>
                  </a:lnTo>
                  <a:lnTo>
                    <a:pt x="2996" y="50"/>
                  </a:lnTo>
                  <a:lnTo>
                    <a:pt x="2777" y="98"/>
                  </a:lnTo>
                  <a:lnTo>
                    <a:pt x="2558" y="171"/>
                  </a:lnTo>
                  <a:lnTo>
                    <a:pt x="2363" y="269"/>
                  </a:lnTo>
                  <a:lnTo>
                    <a:pt x="2168" y="366"/>
                  </a:lnTo>
                  <a:lnTo>
                    <a:pt x="1973" y="464"/>
                  </a:lnTo>
                  <a:lnTo>
                    <a:pt x="1803" y="585"/>
                  </a:lnTo>
                  <a:lnTo>
                    <a:pt x="1632" y="731"/>
                  </a:lnTo>
                  <a:lnTo>
                    <a:pt x="1486" y="878"/>
                  </a:lnTo>
                  <a:lnTo>
                    <a:pt x="1340" y="1024"/>
                  </a:lnTo>
                  <a:lnTo>
                    <a:pt x="1072" y="1365"/>
                  </a:lnTo>
                  <a:lnTo>
                    <a:pt x="853" y="1779"/>
                  </a:lnTo>
                  <a:lnTo>
                    <a:pt x="658" y="2193"/>
                  </a:lnTo>
                  <a:lnTo>
                    <a:pt x="488" y="2680"/>
                  </a:lnTo>
                  <a:lnTo>
                    <a:pt x="341" y="3167"/>
                  </a:lnTo>
                  <a:lnTo>
                    <a:pt x="244" y="3727"/>
                  </a:lnTo>
                  <a:lnTo>
                    <a:pt x="147" y="4287"/>
                  </a:lnTo>
                  <a:lnTo>
                    <a:pt x="73" y="4896"/>
                  </a:lnTo>
                  <a:lnTo>
                    <a:pt x="49" y="5529"/>
                  </a:lnTo>
                  <a:lnTo>
                    <a:pt x="25" y="6187"/>
                  </a:lnTo>
                  <a:lnTo>
                    <a:pt x="0" y="6869"/>
                  </a:lnTo>
                  <a:lnTo>
                    <a:pt x="0" y="6869"/>
                  </a:lnTo>
                  <a:lnTo>
                    <a:pt x="25" y="7015"/>
                  </a:lnTo>
                  <a:lnTo>
                    <a:pt x="49" y="7161"/>
                  </a:lnTo>
                  <a:lnTo>
                    <a:pt x="98" y="7307"/>
                  </a:lnTo>
                  <a:lnTo>
                    <a:pt x="171" y="7405"/>
                  </a:lnTo>
                  <a:lnTo>
                    <a:pt x="268" y="7502"/>
                  </a:lnTo>
                  <a:lnTo>
                    <a:pt x="390" y="7575"/>
                  </a:lnTo>
                  <a:lnTo>
                    <a:pt x="512" y="7624"/>
                  </a:lnTo>
                  <a:lnTo>
                    <a:pt x="658" y="7648"/>
                  </a:lnTo>
                  <a:lnTo>
                    <a:pt x="658" y="7648"/>
                  </a:lnTo>
                  <a:lnTo>
                    <a:pt x="804" y="7624"/>
                  </a:lnTo>
                  <a:lnTo>
                    <a:pt x="926" y="7575"/>
                  </a:lnTo>
                  <a:lnTo>
                    <a:pt x="1048" y="7502"/>
                  </a:lnTo>
                  <a:lnTo>
                    <a:pt x="1145" y="7405"/>
                  </a:lnTo>
                  <a:lnTo>
                    <a:pt x="1218" y="7307"/>
                  </a:lnTo>
                  <a:lnTo>
                    <a:pt x="1267" y="7161"/>
                  </a:lnTo>
                  <a:lnTo>
                    <a:pt x="1291" y="7015"/>
                  </a:lnTo>
                  <a:lnTo>
                    <a:pt x="1316" y="6869"/>
                  </a:lnTo>
                  <a:lnTo>
                    <a:pt x="1316" y="6869"/>
                  </a:lnTo>
                  <a:lnTo>
                    <a:pt x="1340" y="6260"/>
                  </a:lnTo>
                  <a:lnTo>
                    <a:pt x="1413" y="5554"/>
                  </a:lnTo>
                  <a:lnTo>
                    <a:pt x="1510" y="4847"/>
                  </a:lnTo>
                  <a:lnTo>
                    <a:pt x="1632" y="4141"/>
                  </a:lnTo>
                  <a:lnTo>
                    <a:pt x="1754" y="3532"/>
                  </a:lnTo>
                  <a:lnTo>
                    <a:pt x="1876" y="3021"/>
                  </a:lnTo>
                  <a:lnTo>
                    <a:pt x="1998" y="2680"/>
                  </a:lnTo>
                  <a:lnTo>
                    <a:pt x="2046" y="2607"/>
                  </a:lnTo>
                  <a:lnTo>
                    <a:pt x="2095" y="2582"/>
                  </a:lnTo>
                  <a:lnTo>
                    <a:pt x="2095" y="2582"/>
                  </a:lnTo>
                  <a:lnTo>
                    <a:pt x="2095" y="2631"/>
                  </a:lnTo>
                  <a:lnTo>
                    <a:pt x="2119" y="2729"/>
                  </a:lnTo>
                  <a:lnTo>
                    <a:pt x="2119" y="3143"/>
                  </a:lnTo>
                  <a:lnTo>
                    <a:pt x="2071" y="4555"/>
                  </a:lnTo>
                  <a:lnTo>
                    <a:pt x="1949" y="6577"/>
                  </a:lnTo>
                  <a:lnTo>
                    <a:pt x="1827" y="8842"/>
                  </a:lnTo>
                  <a:lnTo>
                    <a:pt x="1535" y="13128"/>
                  </a:lnTo>
                  <a:lnTo>
                    <a:pt x="1389" y="15077"/>
                  </a:lnTo>
                  <a:lnTo>
                    <a:pt x="1389" y="15077"/>
                  </a:lnTo>
                  <a:lnTo>
                    <a:pt x="1389" y="15247"/>
                  </a:lnTo>
                  <a:lnTo>
                    <a:pt x="1413" y="15418"/>
                  </a:lnTo>
                  <a:lnTo>
                    <a:pt x="1462" y="15564"/>
                  </a:lnTo>
                  <a:lnTo>
                    <a:pt x="1559" y="15710"/>
                  </a:lnTo>
                  <a:lnTo>
                    <a:pt x="1657" y="15856"/>
                  </a:lnTo>
                  <a:lnTo>
                    <a:pt x="1778" y="15953"/>
                  </a:lnTo>
                  <a:lnTo>
                    <a:pt x="1924" y="16026"/>
                  </a:lnTo>
                  <a:lnTo>
                    <a:pt x="2095" y="16075"/>
                  </a:lnTo>
                  <a:lnTo>
                    <a:pt x="2095" y="16075"/>
                  </a:lnTo>
                  <a:lnTo>
                    <a:pt x="2217" y="16075"/>
                  </a:lnTo>
                  <a:lnTo>
                    <a:pt x="2217" y="16075"/>
                  </a:lnTo>
                  <a:lnTo>
                    <a:pt x="2387" y="16075"/>
                  </a:lnTo>
                  <a:lnTo>
                    <a:pt x="2509" y="16026"/>
                  </a:lnTo>
                  <a:lnTo>
                    <a:pt x="2655" y="15953"/>
                  </a:lnTo>
                  <a:lnTo>
                    <a:pt x="2777" y="15880"/>
                  </a:lnTo>
                  <a:lnTo>
                    <a:pt x="2874" y="15758"/>
                  </a:lnTo>
                  <a:lnTo>
                    <a:pt x="2947" y="15637"/>
                  </a:lnTo>
                  <a:lnTo>
                    <a:pt x="3020" y="15491"/>
                  </a:lnTo>
                  <a:lnTo>
                    <a:pt x="3045" y="15344"/>
                  </a:lnTo>
                  <a:lnTo>
                    <a:pt x="3702" y="8525"/>
                  </a:lnTo>
                  <a:lnTo>
                    <a:pt x="3702" y="8525"/>
                  </a:lnTo>
                  <a:lnTo>
                    <a:pt x="3727" y="8452"/>
                  </a:lnTo>
                  <a:lnTo>
                    <a:pt x="3775" y="8330"/>
                  </a:lnTo>
                  <a:lnTo>
                    <a:pt x="3824" y="8282"/>
                  </a:lnTo>
                  <a:lnTo>
                    <a:pt x="3873" y="8208"/>
                  </a:lnTo>
                  <a:lnTo>
                    <a:pt x="3970" y="8184"/>
                  </a:lnTo>
                  <a:lnTo>
                    <a:pt x="4068" y="8160"/>
                  </a:lnTo>
                  <a:lnTo>
                    <a:pt x="4068" y="8160"/>
                  </a:lnTo>
                  <a:lnTo>
                    <a:pt x="4165" y="8184"/>
                  </a:lnTo>
                  <a:lnTo>
                    <a:pt x="4263" y="8208"/>
                  </a:lnTo>
                  <a:lnTo>
                    <a:pt x="4311" y="8282"/>
                  </a:lnTo>
                  <a:lnTo>
                    <a:pt x="4360" y="8330"/>
                  </a:lnTo>
                  <a:lnTo>
                    <a:pt x="4409" y="8452"/>
                  </a:lnTo>
                  <a:lnTo>
                    <a:pt x="4433" y="8525"/>
                  </a:lnTo>
                  <a:lnTo>
                    <a:pt x="5091" y="15344"/>
                  </a:lnTo>
                  <a:lnTo>
                    <a:pt x="5091" y="15344"/>
                  </a:lnTo>
                  <a:lnTo>
                    <a:pt x="5115" y="15491"/>
                  </a:lnTo>
                  <a:lnTo>
                    <a:pt x="5188" y="15637"/>
                  </a:lnTo>
                  <a:lnTo>
                    <a:pt x="5261" y="15758"/>
                  </a:lnTo>
                  <a:lnTo>
                    <a:pt x="5358" y="15880"/>
                  </a:lnTo>
                  <a:lnTo>
                    <a:pt x="5480" y="15953"/>
                  </a:lnTo>
                  <a:lnTo>
                    <a:pt x="5626" y="16026"/>
                  </a:lnTo>
                  <a:lnTo>
                    <a:pt x="5748" y="16075"/>
                  </a:lnTo>
                  <a:lnTo>
                    <a:pt x="5919" y="16075"/>
                  </a:lnTo>
                  <a:lnTo>
                    <a:pt x="5919" y="16075"/>
                  </a:lnTo>
                  <a:lnTo>
                    <a:pt x="6040" y="16075"/>
                  </a:lnTo>
                  <a:lnTo>
                    <a:pt x="6040" y="16075"/>
                  </a:lnTo>
                  <a:lnTo>
                    <a:pt x="6211" y="16026"/>
                  </a:lnTo>
                  <a:lnTo>
                    <a:pt x="6357" y="15953"/>
                  </a:lnTo>
                  <a:lnTo>
                    <a:pt x="6479" y="15856"/>
                  </a:lnTo>
                  <a:lnTo>
                    <a:pt x="6576" y="15710"/>
                  </a:lnTo>
                  <a:lnTo>
                    <a:pt x="6674" y="15564"/>
                  </a:lnTo>
                  <a:lnTo>
                    <a:pt x="6722" y="15418"/>
                  </a:lnTo>
                  <a:lnTo>
                    <a:pt x="6747" y="15247"/>
                  </a:lnTo>
                  <a:lnTo>
                    <a:pt x="6747" y="15077"/>
                  </a:lnTo>
                  <a:lnTo>
                    <a:pt x="6747" y="15077"/>
                  </a:lnTo>
                  <a:lnTo>
                    <a:pt x="6601" y="13128"/>
                  </a:lnTo>
                  <a:lnTo>
                    <a:pt x="6333" y="8890"/>
                  </a:lnTo>
                  <a:lnTo>
                    <a:pt x="6187" y="6601"/>
                  </a:lnTo>
                  <a:lnTo>
                    <a:pt x="6089" y="4604"/>
                  </a:lnTo>
                  <a:lnTo>
                    <a:pt x="6040" y="3167"/>
                  </a:lnTo>
                  <a:lnTo>
                    <a:pt x="6040" y="2753"/>
                  </a:lnTo>
                  <a:lnTo>
                    <a:pt x="6040" y="2582"/>
                  </a:lnTo>
                  <a:lnTo>
                    <a:pt x="6040" y="2582"/>
                  </a:lnTo>
                  <a:lnTo>
                    <a:pt x="6065" y="2582"/>
                  </a:lnTo>
                  <a:lnTo>
                    <a:pt x="6089" y="2582"/>
                  </a:lnTo>
                  <a:lnTo>
                    <a:pt x="6138" y="2680"/>
                  </a:lnTo>
                  <a:lnTo>
                    <a:pt x="6235" y="2996"/>
                  </a:lnTo>
                  <a:lnTo>
                    <a:pt x="6381" y="3484"/>
                  </a:lnTo>
                  <a:lnTo>
                    <a:pt x="6503" y="4117"/>
                  </a:lnTo>
                  <a:lnTo>
                    <a:pt x="6625" y="4823"/>
                  </a:lnTo>
                  <a:lnTo>
                    <a:pt x="6722" y="5554"/>
                  </a:lnTo>
                  <a:lnTo>
                    <a:pt x="6795" y="6260"/>
                  </a:lnTo>
                  <a:lnTo>
                    <a:pt x="6820" y="6869"/>
                  </a:lnTo>
                  <a:lnTo>
                    <a:pt x="6820" y="6869"/>
                  </a:lnTo>
                  <a:lnTo>
                    <a:pt x="6844" y="7015"/>
                  </a:lnTo>
                  <a:lnTo>
                    <a:pt x="6869" y="7161"/>
                  </a:lnTo>
                  <a:lnTo>
                    <a:pt x="6917" y="7307"/>
                  </a:lnTo>
                  <a:lnTo>
                    <a:pt x="6990" y="7405"/>
                  </a:lnTo>
                  <a:lnTo>
                    <a:pt x="7088" y="7502"/>
                  </a:lnTo>
                  <a:lnTo>
                    <a:pt x="7209" y="7575"/>
                  </a:lnTo>
                  <a:lnTo>
                    <a:pt x="7331" y="7624"/>
                  </a:lnTo>
                  <a:lnTo>
                    <a:pt x="7477" y="7648"/>
                  </a:lnTo>
                  <a:lnTo>
                    <a:pt x="7477" y="7648"/>
                  </a:lnTo>
                  <a:lnTo>
                    <a:pt x="7624" y="7624"/>
                  </a:lnTo>
                  <a:lnTo>
                    <a:pt x="7745" y="7575"/>
                  </a:lnTo>
                  <a:lnTo>
                    <a:pt x="7867" y="7502"/>
                  </a:lnTo>
                  <a:lnTo>
                    <a:pt x="7964" y="7405"/>
                  </a:lnTo>
                  <a:lnTo>
                    <a:pt x="8038" y="7307"/>
                  </a:lnTo>
                  <a:lnTo>
                    <a:pt x="8086" y="7161"/>
                  </a:lnTo>
                  <a:lnTo>
                    <a:pt x="8111" y="7015"/>
                  </a:lnTo>
                  <a:lnTo>
                    <a:pt x="8135" y="6869"/>
                  </a:lnTo>
                  <a:lnTo>
                    <a:pt x="8135" y="6869"/>
                  </a:lnTo>
                  <a:lnTo>
                    <a:pt x="8111" y="5505"/>
                  </a:lnTo>
                  <a:lnTo>
                    <a:pt x="8086" y="4872"/>
                  </a:lnTo>
                  <a:lnTo>
                    <a:pt x="8038" y="4287"/>
                  </a:lnTo>
                  <a:lnTo>
                    <a:pt x="7964" y="3703"/>
                  </a:lnTo>
                  <a:lnTo>
                    <a:pt x="7867" y="3167"/>
                  </a:lnTo>
                  <a:lnTo>
                    <a:pt x="7745" y="2656"/>
                  </a:lnTo>
                  <a:lnTo>
                    <a:pt x="7599" y="2168"/>
                  </a:lnTo>
                  <a:lnTo>
                    <a:pt x="7404" y="1754"/>
                  </a:lnTo>
                  <a:lnTo>
                    <a:pt x="7185" y="1365"/>
                  </a:lnTo>
                  <a:lnTo>
                    <a:pt x="7063" y="1170"/>
                  </a:lnTo>
                  <a:lnTo>
                    <a:pt x="6917" y="999"/>
                  </a:lnTo>
                  <a:lnTo>
                    <a:pt x="6771" y="853"/>
                  </a:lnTo>
                  <a:lnTo>
                    <a:pt x="6625" y="707"/>
                  </a:lnTo>
                  <a:lnTo>
                    <a:pt x="6454" y="561"/>
                  </a:lnTo>
                  <a:lnTo>
                    <a:pt x="6260" y="439"/>
                  </a:lnTo>
                  <a:lnTo>
                    <a:pt x="6065" y="342"/>
                  </a:lnTo>
                  <a:lnTo>
                    <a:pt x="5870" y="244"/>
                  </a:lnTo>
                  <a:lnTo>
                    <a:pt x="5651" y="171"/>
                  </a:lnTo>
                  <a:lnTo>
                    <a:pt x="5407" y="98"/>
                  </a:lnTo>
                  <a:lnTo>
                    <a:pt x="5164" y="50"/>
                  </a:lnTo>
                  <a:lnTo>
                    <a:pt x="4896" y="1"/>
                  </a:lnTo>
                  <a:lnTo>
                    <a:pt x="4896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3" name="Google Shape;623;p51"/>
            <p:cNvSpPr/>
            <p:nvPr/>
          </p:nvSpPr>
          <p:spPr>
            <a:xfrm>
              <a:off x="3443425" y="2267500"/>
              <a:ext cx="85275" cy="93775"/>
            </a:xfrm>
            <a:custGeom>
              <a:rect b="b" l="l" r="r" t="t"/>
              <a:pathLst>
                <a:path extrusionOk="0" fill="none" h="3751" w="3411">
                  <a:moveTo>
                    <a:pt x="1" y="1705"/>
                  </a:moveTo>
                  <a:lnTo>
                    <a:pt x="1" y="1705"/>
                  </a:lnTo>
                  <a:lnTo>
                    <a:pt x="1" y="1510"/>
                  </a:lnTo>
                  <a:lnTo>
                    <a:pt x="25" y="1315"/>
                  </a:lnTo>
                  <a:lnTo>
                    <a:pt x="74" y="1145"/>
                  </a:lnTo>
                  <a:lnTo>
                    <a:pt x="123" y="999"/>
                  </a:lnTo>
                  <a:lnTo>
                    <a:pt x="196" y="852"/>
                  </a:lnTo>
                  <a:lnTo>
                    <a:pt x="293" y="706"/>
                  </a:lnTo>
                  <a:lnTo>
                    <a:pt x="391" y="585"/>
                  </a:lnTo>
                  <a:lnTo>
                    <a:pt x="488" y="463"/>
                  </a:lnTo>
                  <a:lnTo>
                    <a:pt x="610" y="341"/>
                  </a:lnTo>
                  <a:lnTo>
                    <a:pt x="756" y="268"/>
                  </a:lnTo>
                  <a:lnTo>
                    <a:pt x="902" y="171"/>
                  </a:lnTo>
                  <a:lnTo>
                    <a:pt x="1048" y="122"/>
                  </a:lnTo>
                  <a:lnTo>
                    <a:pt x="1194" y="49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876" y="0"/>
                  </a:lnTo>
                  <a:lnTo>
                    <a:pt x="2047" y="24"/>
                  </a:lnTo>
                  <a:lnTo>
                    <a:pt x="2217" y="49"/>
                  </a:lnTo>
                  <a:lnTo>
                    <a:pt x="2363" y="122"/>
                  </a:lnTo>
                  <a:lnTo>
                    <a:pt x="2509" y="171"/>
                  </a:lnTo>
                  <a:lnTo>
                    <a:pt x="2656" y="268"/>
                  </a:lnTo>
                  <a:lnTo>
                    <a:pt x="2802" y="341"/>
                  </a:lnTo>
                  <a:lnTo>
                    <a:pt x="2923" y="463"/>
                  </a:lnTo>
                  <a:lnTo>
                    <a:pt x="3021" y="585"/>
                  </a:lnTo>
                  <a:lnTo>
                    <a:pt x="3118" y="706"/>
                  </a:lnTo>
                  <a:lnTo>
                    <a:pt x="3216" y="852"/>
                  </a:lnTo>
                  <a:lnTo>
                    <a:pt x="3289" y="999"/>
                  </a:lnTo>
                  <a:lnTo>
                    <a:pt x="3337" y="1145"/>
                  </a:lnTo>
                  <a:lnTo>
                    <a:pt x="3386" y="1315"/>
                  </a:lnTo>
                  <a:lnTo>
                    <a:pt x="3411" y="1510"/>
                  </a:lnTo>
                  <a:lnTo>
                    <a:pt x="3411" y="1705"/>
                  </a:lnTo>
                  <a:lnTo>
                    <a:pt x="3411" y="1705"/>
                  </a:lnTo>
                  <a:lnTo>
                    <a:pt x="3411" y="1900"/>
                  </a:lnTo>
                  <a:lnTo>
                    <a:pt x="3386" y="2095"/>
                  </a:lnTo>
                  <a:lnTo>
                    <a:pt x="3337" y="2265"/>
                  </a:lnTo>
                  <a:lnTo>
                    <a:pt x="3289" y="2460"/>
                  </a:lnTo>
                  <a:lnTo>
                    <a:pt x="3216" y="2630"/>
                  </a:lnTo>
                  <a:lnTo>
                    <a:pt x="3118" y="2801"/>
                  </a:lnTo>
                  <a:lnTo>
                    <a:pt x="3021" y="2971"/>
                  </a:lnTo>
                  <a:lnTo>
                    <a:pt x="2923" y="3117"/>
                  </a:lnTo>
                  <a:lnTo>
                    <a:pt x="2802" y="3264"/>
                  </a:lnTo>
                  <a:lnTo>
                    <a:pt x="2656" y="3385"/>
                  </a:lnTo>
                  <a:lnTo>
                    <a:pt x="2509" y="3483"/>
                  </a:lnTo>
                  <a:lnTo>
                    <a:pt x="2363" y="3580"/>
                  </a:lnTo>
                  <a:lnTo>
                    <a:pt x="2217" y="3653"/>
                  </a:lnTo>
                  <a:lnTo>
                    <a:pt x="2047" y="3702"/>
                  </a:lnTo>
                  <a:lnTo>
                    <a:pt x="1876" y="3751"/>
                  </a:lnTo>
                  <a:lnTo>
                    <a:pt x="1706" y="3751"/>
                  </a:lnTo>
                  <a:lnTo>
                    <a:pt x="1706" y="3751"/>
                  </a:lnTo>
                  <a:lnTo>
                    <a:pt x="1535" y="3751"/>
                  </a:lnTo>
                  <a:lnTo>
                    <a:pt x="1365" y="3702"/>
                  </a:lnTo>
                  <a:lnTo>
                    <a:pt x="1194" y="3653"/>
                  </a:lnTo>
                  <a:lnTo>
                    <a:pt x="1048" y="3580"/>
                  </a:lnTo>
                  <a:lnTo>
                    <a:pt x="902" y="3483"/>
                  </a:lnTo>
                  <a:lnTo>
                    <a:pt x="756" y="3385"/>
                  </a:lnTo>
                  <a:lnTo>
                    <a:pt x="610" y="3264"/>
                  </a:lnTo>
                  <a:lnTo>
                    <a:pt x="488" y="3117"/>
                  </a:lnTo>
                  <a:lnTo>
                    <a:pt x="391" y="2971"/>
                  </a:lnTo>
                  <a:lnTo>
                    <a:pt x="293" y="2801"/>
                  </a:lnTo>
                  <a:lnTo>
                    <a:pt x="196" y="2630"/>
                  </a:lnTo>
                  <a:lnTo>
                    <a:pt x="123" y="2460"/>
                  </a:lnTo>
                  <a:lnTo>
                    <a:pt x="74" y="2265"/>
                  </a:lnTo>
                  <a:lnTo>
                    <a:pt x="25" y="2095"/>
                  </a:lnTo>
                  <a:lnTo>
                    <a:pt x="1" y="1900"/>
                  </a:lnTo>
                  <a:lnTo>
                    <a:pt x="1" y="1705"/>
                  </a:lnTo>
                  <a:lnTo>
                    <a:pt x="1" y="1705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24" name="Google Shape;624;p51"/>
          <p:cNvGrpSpPr/>
          <p:nvPr/>
        </p:nvGrpSpPr>
        <p:grpSpPr>
          <a:xfrm>
            <a:off x="3842516" y="2087836"/>
            <a:ext cx="140237" cy="318339"/>
            <a:chOff x="4747025" y="2332025"/>
            <a:chExt cx="166850" cy="378750"/>
          </a:xfrm>
        </p:grpSpPr>
        <p:sp>
          <p:nvSpPr>
            <p:cNvPr id="625" name="Google Shape;625;p51"/>
            <p:cNvSpPr/>
            <p:nvPr/>
          </p:nvSpPr>
          <p:spPr>
            <a:xfrm>
              <a:off x="4747025" y="2427025"/>
              <a:ext cx="166850" cy="283750"/>
            </a:xfrm>
            <a:custGeom>
              <a:rect b="b" l="l" r="r" t="t"/>
              <a:pathLst>
                <a:path extrusionOk="0" fill="none" h="11350" w="6674">
                  <a:moveTo>
                    <a:pt x="4019" y="0"/>
                  </a:moveTo>
                  <a:lnTo>
                    <a:pt x="4019" y="0"/>
                  </a:lnTo>
                  <a:lnTo>
                    <a:pt x="3873" y="73"/>
                  </a:lnTo>
                  <a:lnTo>
                    <a:pt x="3703" y="122"/>
                  </a:lnTo>
                  <a:lnTo>
                    <a:pt x="3508" y="171"/>
                  </a:lnTo>
                  <a:lnTo>
                    <a:pt x="3337" y="171"/>
                  </a:lnTo>
                  <a:lnTo>
                    <a:pt x="3337" y="171"/>
                  </a:lnTo>
                  <a:lnTo>
                    <a:pt x="3167" y="171"/>
                  </a:lnTo>
                  <a:lnTo>
                    <a:pt x="2996" y="146"/>
                  </a:lnTo>
                  <a:lnTo>
                    <a:pt x="2826" y="73"/>
                  </a:lnTo>
                  <a:lnTo>
                    <a:pt x="2655" y="24"/>
                  </a:lnTo>
                  <a:lnTo>
                    <a:pt x="2655" y="24"/>
                  </a:lnTo>
                  <a:lnTo>
                    <a:pt x="2412" y="24"/>
                  </a:lnTo>
                  <a:lnTo>
                    <a:pt x="2168" y="97"/>
                  </a:lnTo>
                  <a:lnTo>
                    <a:pt x="1949" y="171"/>
                  </a:lnTo>
                  <a:lnTo>
                    <a:pt x="1706" y="317"/>
                  </a:lnTo>
                  <a:lnTo>
                    <a:pt x="1486" y="487"/>
                  </a:lnTo>
                  <a:lnTo>
                    <a:pt x="1243" y="682"/>
                  </a:lnTo>
                  <a:lnTo>
                    <a:pt x="1048" y="926"/>
                  </a:lnTo>
                  <a:lnTo>
                    <a:pt x="853" y="1193"/>
                  </a:lnTo>
                  <a:lnTo>
                    <a:pt x="658" y="1510"/>
                  </a:lnTo>
                  <a:lnTo>
                    <a:pt x="512" y="1851"/>
                  </a:lnTo>
                  <a:lnTo>
                    <a:pt x="366" y="2216"/>
                  </a:lnTo>
                  <a:lnTo>
                    <a:pt x="244" y="2630"/>
                  </a:lnTo>
                  <a:lnTo>
                    <a:pt x="123" y="3093"/>
                  </a:lnTo>
                  <a:lnTo>
                    <a:pt x="49" y="3580"/>
                  </a:lnTo>
                  <a:lnTo>
                    <a:pt x="1" y="4092"/>
                  </a:lnTo>
                  <a:lnTo>
                    <a:pt x="1" y="4652"/>
                  </a:lnTo>
                  <a:lnTo>
                    <a:pt x="1" y="4652"/>
                  </a:lnTo>
                  <a:lnTo>
                    <a:pt x="1" y="4774"/>
                  </a:lnTo>
                  <a:lnTo>
                    <a:pt x="25" y="4895"/>
                  </a:lnTo>
                  <a:lnTo>
                    <a:pt x="74" y="4993"/>
                  </a:lnTo>
                  <a:lnTo>
                    <a:pt x="147" y="5090"/>
                  </a:lnTo>
                  <a:lnTo>
                    <a:pt x="220" y="5163"/>
                  </a:lnTo>
                  <a:lnTo>
                    <a:pt x="317" y="5236"/>
                  </a:lnTo>
                  <a:lnTo>
                    <a:pt x="415" y="5261"/>
                  </a:lnTo>
                  <a:lnTo>
                    <a:pt x="537" y="5285"/>
                  </a:lnTo>
                  <a:lnTo>
                    <a:pt x="537" y="5285"/>
                  </a:lnTo>
                  <a:lnTo>
                    <a:pt x="658" y="5261"/>
                  </a:lnTo>
                  <a:lnTo>
                    <a:pt x="756" y="5236"/>
                  </a:lnTo>
                  <a:lnTo>
                    <a:pt x="853" y="5163"/>
                  </a:lnTo>
                  <a:lnTo>
                    <a:pt x="926" y="5090"/>
                  </a:lnTo>
                  <a:lnTo>
                    <a:pt x="999" y="4993"/>
                  </a:lnTo>
                  <a:lnTo>
                    <a:pt x="1024" y="4895"/>
                  </a:lnTo>
                  <a:lnTo>
                    <a:pt x="1048" y="4774"/>
                  </a:lnTo>
                  <a:lnTo>
                    <a:pt x="1072" y="4652"/>
                  </a:lnTo>
                  <a:lnTo>
                    <a:pt x="1072" y="4652"/>
                  </a:lnTo>
                  <a:lnTo>
                    <a:pt x="1097" y="4189"/>
                  </a:lnTo>
                  <a:lnTo>
                    <a:pt x="1145" y="3726"/>
                  </a:lnTo>
                  <a:lnTo>
                    <a:pt x="1218" y="3312"/>
                  </a:lnTo>
                  <a:lnTo>
                    <a:pt x="1316" y="2923"/>
                  </a:lnTo>
                  <a:lnTo>
                    <a:pt x="1438" y="2582"/>
                  </a:lnTo>
                  <a:lnTo>
                    <a:pt x="1535" y="2338"/>
                  </a:lnTo>
                  <a:lnTo>
                    <a:pt x="1633" y="2168"/>
                  </a:lnTo>
                  <a:lnTo>
                    <a:pt x="1681" y="2143"/>
                  </a:lnTo>
                  <a:lnTo>
                    <a:pt x="1706" y="2143"/>
                  </a:lnTo>
                  <a:lnTo>
                    <a:pt x="1706" y="2143"/>
                  </a:lnTo>
                  <a:lnTo>
                    <a:pt x="1730" y="2241"/>
                  </a:lnTo>
                  <a:lnTo>
                    <a:pt x="1730" y="2509"/>
                  </a:lnTo>
                  <a:lnTo>
                    <a:pt x="1681" y="3483"/>
                  </a:lnTo>
                  <a:lnTo>
                    <a:pt x="1608" y="4822"/>
                  </a:lnTo>
                  <a:lnTo>
                    <a:pt x="1486" y="6357"/>
                  </a:lnTo>
                  <a:lnTo>
                    <a:pt x="1243" y="9231"/>
                  </a:lnTo>
                  <a:lnTo>
                    <a:pt x="1145" y="10521"/>
                  </a:lnTo>
                  <a:lnTo>
                    <a:pt x="1145" y="10521"/>
                  </a:lnTo>
                  <a:lnTo>
                    <a:pt x="1145" y="10668"/>
                  </a:lnTo>
                  <a:lnTo>
                    <a:pt x="1145" y="10814"/>
                  </a:lnTo>
                  <a:lnTo>
                    <a:pt x="1194" y="10935"/>
                  </a:lnTo>
                  <a:lnTo>
                    <a:pt x="1267" y="11057"/>
                  </a:lnTo>
                  <a:lnTo>
                    <a:pt x="1340" y="11155"/>
                  </a:lnTo>
                  <a:lnTo>
                    <a:pt x="1462" y="11252"/>
                  </a:lnTo>
                  <a:lnTo>
                    <a:pt x="1584" y="11325"/>
                  </a:lnTo>
                  <a:lnTo>
                    <a:pt x="1706" y="11349"/>
                  </a:lnTo>
                  <a:lnTo>
                    <a:pt x="1706" y="11349"/>
                  </a:lnTo>
                  <a:lnTo>
                    <a:pt x="1827" y="11349"/>
                  </a:lnTo>
                  <a:lnTo>
                    <a:pt x="1827" y="11349"/>
                  </a:lnTo>
                  <a:lnTo>
                    <a:pt x="1949" y="11349"/>
                  </a:lnTo>
                  <a:lnTo>
                    <a:pt x="2071" y="11325"/>
                  </a:lnTo>
                  <a:lnTo>
                    <a:pt x="2168" y="11252"/>
                  </a:lnTo>
                  <a:lnTo>
                    <a:pt x="2266" y="11179"/>
                  </a:lnTo>
                  <a:lnTo>
                    <a:pt x="2339" y="11106"/>
                  </a:lnTo>
                  <a:lnTo>
                    <a:pt x="2412" y="11008"/>
                  </a:lnTo>
                  <a:lnTo>
                    <a:pt x="2461" y="10887"/>
                  </a:lnTo>
                  <a:lnTo>
                    <a:pt x="2509" y="10765"/>
                  </a:lnTo>
                  <a:lnTo>
                    <a:pt x="3045" y="7014"/>
                  </a:lnTo>
                  <a:lnTo>
                    <a:pt x="3045" y="7014"/>
                  </a:lnTo>
                  <a:lnTo>
                    <a:pt x="3045" y="6966"/>
                  </a:lnTo>
                  <a:lnTo>
                    <a:pt x="3094" y="6868"/>
                  </a:lnTo>
                  <a:lnTo>
                    <a:pt x="3143" y="6819"/>
                  </a:lnTo>
                  <a:lnTo>
                    <a:pt x="3191" y="6771"/>
                  </a:lnTo>
                  <a:lnTo>
                    <a:pt x="3264" y="6746"/>
                  </a:lnTo>
                  <a:lnTo>
                    <a:pt x="3337" y="6722"/>
                  </a:lnTo>
                  <a:lnTo>
                    <a:pt x="3337" y="6722"/>
                  </a:lnTo>
                  <a:lnTo>
                    <a:pt x="3410" y="6746"/>
                  </a:lnTo>
                  <a:lnTo>
                    <a:pt x="3484" y="6771"/>
                  </a:lnTo>
                  <a:lnTo>
                    <a:pt x="3532" y="6819"/>
                  </a:lnTo>
                  <a:lnTo>
                    <a:pt x="3581" y="6868"/>
                  </a:lnTo>
                  <a:lnTo>
                    <a:pt x="3630" y="6966"/>
                  </a:lnTo>
                  <a:lnTo>
                    <a:pt x="3630" y="7014"/>
                  </a:lnTo>
                  <a:lnTo>
                    <a:pt x="4165" y="10765"/>
                  </a:lnTo>
                  <a:lnTo>
                    <a:pt x="4165" y="10765"/>
                  </a:lnTo>
                  <a:lnTo>
                    <a:pt x="4214" y="10887"/>
                  </a:lnTo>
                  <a:lnTo>
                    <a:pt x="4263" y="11008"/>
                  </a:lnTo>
                  <a:lnTo>
                    <a:pt x="4336" y="11106"/>
                  </a:lnTo>
                  <a:lnTo>
                    <a:pt x="4409" y="11179"/>
                  </a:lnTo>
                  <a:lnTo>
                    <a:pt x="4506" y="11252"/>
                  </a:lnTo>
                  <a:lnTo>
                    <a:pt x="4604" y="11325"/>
                  </a:lnTo>
                  <a:lnTo>
                    <a:pt x="4726" y="11349"/>
                  </a:lnTo>
                  <a:lnTo>
                    <a:pt x="4847" y="11349"/>
                  </a:lnTo>
                  <a:lnTo>
                    <a:pt x="4847" y="11349"/>
                  </a:lnTo>
                  <a:lnTo>
                    <a:pt x="4969" y="11349"/>
                  </a:lnTo>
                  <a:lnTo>
                    <a:pt x="4969" y="11349"/>
                  </a:lnTo>
                  <a:lnTo>
                    <a:pt x="5091" y="11325"/>
                  </a:lnTo>
                  <a:lnTo>
                    <a:pt x="5213" y="11252"/>
                  </a:lnTo>
                  <a:lnTo>
                    <a:pt x="5334" y="11155"/>
                  </a:lnTo>
                  <a:lnTo>
                    <a:pt x="5408" y="11057"/>
                  </a:lnTo>
                  <a:lnTo>
                    <a:pt x="5481" y="10935"/>
                  </a:lnTo>
                  <a:lnTo>
                    <a:pt x="5529" y="10814"/>
                  </a:lnTo>
                  <a:lnTo>
                    <a:pt x="5529" y="10668"/>
                  </a:lnTo>
                  <a:lnTo>
                    <a:pt x="5529" y="10521"/>
                  </a:lnTo>
                  <a:lnTo>
                    <a:pt x="5529" y="10521"/>
                  </a:lnTo>
                  <a:lnTo>
                    <a:pt x="5188" y="6381"/>
                  </a:lnTo>
                  <a:lnTo>
                    <a:pt x="4994" y="3507"/>
                  </a:lnTo>
                  <a:lnTo>
                    <a:pt x="4945" y="2533"/>
                  </a:lnTo>
                  <a:lnTo>
                    <a:pt x="4945" y="2241"/>
                  </a:lnTo>
                  <a:lnTo>
                    <a:pt x="4969" y="2143"/>
                  </a:lnTo>
                  <a:lnTo>
                    <a:pt x="4969" y="2143"/>
                  </a:lnTo>
                  <a:lnTo>
                    <a:pt x="4994" y="2143"/>
                  </a:lnTo>
                  <a:lnTo>
                    <a:pt x="5042" y="2168"/>
                  </a:lnTo>
                  <a:lnTo>
                    <a:pt x="5140" y="2314"/>
                  </a:lnTo>
                  <a:lnTo>
                    <a:pt x="5237" y="2557"/>
                  </a:lnTo>
                  <a:lnTo>
                    <a:pt x="5334" y="2898"/>
                  </a:lnTo>
                  <a:lnTo>
                    <a:pt x="5432" y="3288"/>
                  </a:lnTo>
                  <a:lnTo>
                    <a:pt x="5529" y="3726"/>
                  </a:lnTo>
                  <a:lnTo>
                    <a:pt x="5578" y="4189"/>
                  </a:lnTo>
                  <a:lnTo>
                    <a:pt x="5602" y="4652"/>
                  </a:lnTo>
                  <a:lnTo>
                    <a:pt x="5602" y="4652"/>
                  </a:lnTo>
                  <a:lnTo>
                    <a:pt x="5627" y="4774"/>
                  </a:lnTo>
                  <a:lnTo>
                    <a:pt x="5651" y="4895"/>
                  </a:lnTo>
                  <a:lnTo>
                    <a:pt x="5675" y="4993"/>
                  </a:lnTo>
                  <a:lnTo>
                    <a:pt x="5749" y="5090"/>
                  </a:lnTo>
                  <a:lnTo>
                    <a:pt x="5822" y="5163"/>
                  </a:lnTo>
                  <a:lnTo>
                    <a:pt x="5919" y="5236"/>
                  </a:lnTo>
                  <a:lnTo>
                    <a:pt x="6016" y="5261"/>
                  </a:lnTo>
                  <a:lnTo>
                    <a:pt x="6138" y="5285"/>
                  </a:lnTo>
                  <a:lnTo>
                    <a:pt x="6138" y="5285"/>
                  </a:lnTo>
                  <a:lnTo>
                    <a:pt x="6260" y="5261"/>
                  </a:lnTo>
                  <a:lnTo>
                    <a:pt x="6357" y="5236"/>
                  </a:lnTo>
                  <a:lnTo>
                    <a:pt x="6455" y="5163"/>
                  </a:lnTo>
                  <a:lnTo>
                    <a:pt x="6528" y="5090"/>
                  </a:lnTo>
                  <a:lnTo>
                    <a:pt x="6601" y="4993"/>
                  </a:lnTo>
                  <a:lnTo>
                    <a:pt x="6650" y="4895"/>
                  </a:lnTo>
                  <a:lnTo>
                    <a:pt x="6674" y="4774"/>
                  </a:lnTo>
                  <a:lnTo>
                    <a:pt x="6674" y="4652"/>
                  </a:lnTo>
                  <a:lnTo>
                    <a:pt x="6674" y="4652"/>
                  </a:lnTo>
                  <a:lnTo>
                    <a:pt x="6674" y="4092"/>
                  </a:lnTo>
                  <a:lnTo>
                    <a:pt x="6625" y="3556"/>
                  </a:lnTo>
                  <a:lnTo>
                    <a:pt x="6552" y="3069"/>
                  </a:lnTo>
                  <a:lnTo>
                    <a:pt x="6455" y="2630"/>
                  </a:lnTo>
                  <a:lnTo>
                    <a:pt x="6357" y="2216"/>
                  </a:lnTo>
                  <a:lnTo>
                    <a:pt x="6211" y="1827"/>
                  </a:lnTo>
                  <a:lnTo>
                    <a:pt x="6065" y="1486"/>
                  </a:lnTo>
                  <a:lnTo>
                    <a:pt x="5895" y="1169"/>
                  </a:lnTo>
                  <a:lnTo>
                    <a:pt x="5700" y="901"/>
                  </a:lnTo>
                  <a:lnTo>
                    <a:pt x="5505" y="658"/>
                  </a:lnTo>
                  <a:lnTo>
                    <a:pt x="5286" y="463"/>
                  </a:lnTo>
                  <a:lnTo>
                    <a:pt x="5042" y="292"/>
                  </a:lnTo>
                  <a:lnTo>
                    <a:pt x="4799" y="171"/>
                  </a:lnTo>
                  <a:lnTo>
                    <a:pt x="4555" y="73"/>
                  </a:lnTo>
                  <a:lnTo>
                    <a:pt x="4287" y="24"/>
                  </a:lnTo>
                  <a:lnTo>
                    <a:pt x="4019" y="0"/>
                  </a:lnTo>
                  <a:lnTo>
                    <a:pt x="4019" y="0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6" name="Google Shape;626;p51"/>
            <p:cNvSpPr/>
            <p:nvPr/>
          </p:nvSpPr>
          <p:spPr>
            <a:xfrm>
              <a:off x="4792100" y="2332025"/>
              <a:ext cx="76725" cy="84050"/>
            </a:xfrm>
            <a:custGeom>
              <a:rect b="b" l="l" r="r" t="t"/>
              <a:pathLst>
                <a:path extrusionOk="0" fill="none" h="3362" w="3069">
                  <a:moveTo>
                    <a:pt x="0" y="1511"/>
                  </a:moveTo>
                  <a:lnTo>
                    <a:pt x="0" y="1511"/>
                  </a:lnTo>
                  <a:lnTo>
                    <a:pt x="24" y="1340"/>
                  </a:lnTo>
                  <a:lnTo>
                    <a:pt x="49" y="1170"/>
                  </a:lnTo>
                  <a:lnTo>
                    <a:pt x="73" y="1024"/>
                  </a:lnTo>
                  <a:lnTo>
                    <a:pt x="122" y="877"/>
                  </a:lnTo>
                  <a:lnTo>
                    <a:pt x="195" y="756"/>
                  </a:lnTo>
                  <a:lnTo>
                    <a:pt x="268" y="634"/>
                  </a:lnTo>
                  <a:lnTo>
                    <a:pt x="365" y="512"/>
                  </a:lnTo>
                  <a:lnTo>
                    <a:pt x="463" y="415"/>
                  </a:lnTo>
                  <a:lnTo>
                    <a:pt x="682" y="220"/>
                  </a:lnTo>
                  <a:lnTo>
                    <a:pt x="950" y="98"/>
                  </a:lnTo>
                  <a:lnTo>
                    <a:pt x="1218" y="25"/>
                  </a:lnTo>
                  <a:lnTo>
                    <a:pt x="1534" y="1"/>
                  </a:lnTo>
                  <a:lnTo>
                    <a:pt x="1534" y="1"/>
                  </a:lnTo>
                  <a:lnTo>
                    <a:pt x="1851" y="25"/>
                  </a:lnTo>
                  <a:lnTo>
                    <a:pt x="2119" y="98"/>
                  </a:lnTo>
                  <a:lnTo>
                    <a:pt x="2387" y="220"/>
                  </a:lnTo>
                  <a:lnTo>
                    <a:pt x="2606" y="415"/>
                  </a:lnTo>
                  <a:lnTo>
                    <a:pt x="2703" y="512"/>
                  </a:lnTo>
                  <a:lnTo>
                    <a:pt x="2801" y="634"/>
                  </a:lnTo>
                  <a:lnTo>
                    <a:pt x="2874" y="756"/>
                  </a:lnTo>
                  <a:lnTo>
                    <a:pt x="2947" y="877"/>
                  </a:lnTo>
                  <a:lnTo>
                    <a:pt x="2996" y="1024"/>
                  </a:lnTo>
                  <a:lnTo>
                    <a:pt x="3020" y="1170"/>
                  </a:lnTo>
                  <a:lnTo>
                    <a:pt x="3044" y="1340"/>
                  </a:lnTo>
                  <a:lnTo>
                    <a:pt x="3069" y="1511"/>
                  </a:lnTo>
                  <a:lnTo>
                    <a:pt x="3069" y="1511"/>
                  </a:lnTo>
                  <a:lnTo>
                    <a:pt x="3044" y="1681"/>
                  </a:lnTo>
                  <a:lnTo>
                    <a:pt x="3020" y="1852"/>
                  </a:lnTo>
                  <a:lnTo>
                    <a:pt x="2947" y="2193"/>
                  </a:lnTo>
                  <a:lnTo>
                    <a:pt x="2801" y="2509"/>
                  </a:lnTo>
                  <a:lnTo>
                    <a:pt x="2606" y="2777"/>
                  </a:lnTo>
                  <a:lnTo>
                    <a:pt x="2509" y="2899"/>
                  </a:lnTo>
                  <a:lnTo>
                    <a:pt x="2387" y="3021"/>
                  </a:lnTo>
                  <a:lnTo>
                    <a:pt x="2265" y="3118"/>
                  </a:lnTo>
                  <a:lnTo>
                    <a:pt x="2119" y="3191"/>
                  </a:lnTo>
                  <a:lnTo>
                    <a:pt x="1997" y="3264"/>
                  </a:lnTo>
                  <a:lnTo>
                    <a:pt x="1851" y="3313"/>
                  </a:lnTo>
                  <a:lnTo>
                    <a:pt x="1681" y="3337"/>
                  </a:lnTo>
                  <a:lnTo>
                    <a:pt x="1534" y="3362"/>
                  </a:lnTo>
                  <a:lnTo>
                    <a:pt x="1534" y="3362"/>
                  </a:lnTo>
                  <a:lnTo>
                    <a:pt x="1388" y="3337"/>
                  </a:lnTo>
                  <a:lnTo>
                    <a:pt x="1218" y="3313"/>
                  </a:lnTo>
                  <a:lnTo>
                    <a:pt x="1072" y="3264"/>
                  </a:lnTo>
                  <a:lnTo>
                    <a:pt x="950" y="3191"/>
                  </a:lnTo>
                  <a:lnTo>
                    <a:pt x="804" y="3118"/>
                  </a:lnTo>
                  <a:lnTo>
                    <a:pt x="682" y="3021"/>
                  </a:lnTo>
                  <a:lnTo>
                    <a:pt x="560" y="2899"/>
                  </a:lnTo>
                  <a:lnTo>
                    <a:pt x="463" y="2777"/>
                  </a:lnTo>
                  <a:lnTo>
                    <a:pt x="268" y="2509"/>
                  </a:lnTo>
                  <a:lnTo>
                    <a:pt x="122" y="2193"/>
                  </a:lnTo>
                  <a:lnTo>
                    <a:pt x="49" y="1852"/>
                  </a:lnTo>
                  <a:lnTo>
                    <a:pt x="24" y="1681"/>
                  </a:lnTo>
                  <a:lnTo>
                    <a:pt x="0" y="1511"/>
                  </a:lnTo>
                  <a:lnTo>
                    <a:pt x="0" y="151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27" name="Google Shape;627;p51"/>
          <p:cNvGrpSpPr/>
          <p:nvPr/>
        </p:nvGrpSpPr>
        <p:grpSpPr>
          <a:xfrm>
            <a:off x="3274990" y="2035641"/>
            <a:ext cx="145343" cy="422729"/>
            <a:chOff x="4071800" y="2269925"/>
            <a:chExt cx="172925" cy="502950"/>
          </a:xfrm>
        </p:grpSpPr>
        <p:sp>
          <p:nvSpPr>
            <p:cNvPr id="628" name="Google Shape;628;p51"/>
            <p:cNvSpPr/>
            <p:nvPr/>
          </p:nvSpPr>
          <p:spPr>
            <a:xfrm>
              <a:off x="4118075" y="2269925"/>
              <a:ext cx="80375" cy="91350"/>
            </a:xfrm>
            <a:custGeom>
              <a:rect b="b" l="l" r="r" t="t"/>
              <a:pathLst>
                <a:path extrusionOk="0" fill="none" h="3654" w="3215">
                  <a:moveTo>
                    <a:pt x="0" y="1657"/>
                  </a:moveTo>
                  <a:lnTo>
                    <a:pt x="0" y="1657"/>
                  </a:lnTo>
                  <a:lnTo>
                    <a:pt x="0" y="1462"/>
                  </a:lnTo>
                  <a:lnTo>
                    <a:pt x="24" y="1291"/>
                  </a:lnTo>
                  <a:lnTo>
                    <a:pt x="73" y="1121"/>
                  </a:lnTo>
                  <a:lnTo>
                    <a:pt x="122" y="975"/>
                  </a:lnTo>
                  <a:lnTo>
                    <a:pt x="195" y="829"/>
                  </a:lnTo>
                  <a:lnTo>
                    <a:pt x="268" y="682"/>
                  </a:lnTo>
                  <a:lnTo>
                    <a:pt x="365" y="561"/>
                  </a:lnTo>
                  <a:lnTo>
                    <a:pt x="463" y="439"/>
                  </a:lnTo>
                  <a:lnTo>
                    <a:pt x="585" y="341"/>
                  </a:lnTo>
                  <a:lnTo>
                    <a:pt x="706" y="244"/>
                  </a:lnTo>
                  <a:lnTo>
                    <a:pt x="853" y="171"/>
                  </a:lnTo>
                  <a:lnTo>
                    <a:pt x="974" y="122"/>
                  </a:lnTo>
                  <a:lnTo>
                    <a:pt x="1120" y="74"/>
                  </a:lnTo>
                  <a:lnTo>
                    <a:pt x="1291" y="25"/>
                  </a:lnTo>
                  <a:lnTo>
                    <a:pt x="1437" y="0"/>
                  </a:lnTo>
                  <a:lnTo>
                    <a:pt x="1608" y="0"/>
                  </a:lnTo>
                  <a:lnTo>
                    <a:pt x="1608" y="0"/>
                  </a:lnTo>
                  <a:lnTo>
                    <a:pt x="1778" y="0"/>
                  </a:lnTo>
                  <a:lnTo>
                    <a:pt x="1924" y="25"/>
                  </a:lnTo>
                  <a:lnTo>
                    <a:pt x="2095" y="74"/>
                  </a:lnTo>
                  <a:lnTo>
                    <a:pt x="2241" y="122"/>
                  </a:lnTo>
                  <a:lnTo>
                    <a:pt x="2363" y="171"/>
                  </a:lnTo>
                  <a:lnTo>
                    <a:pt x="2509" y="244"/>
                  </a:lnTo>
                  <a:lnTo>
                    <a:pt x="2630" y="341"/>
                  </a:lnTo>
                  <a:lnTo>
                    <a:pt x="2752" y="439"/>
                  </a:lnTo>
                  <a:lnTo>
                    <a:pt x="2850" y="561"/>
                  </a:lnTo>
                  <a:lnTo>
                    <a:pt x="2947" y="682"/>
                  </a:lnTo>
                  <a:lnTo>
                    <a:pt x="3020" y="829"/>
                  </a:lnTo>
                  <a:lnTo>
                    <a:pt x="3093" y="975"/>
                  </a:lnTo>
                  <a:lnTo>
                    <a:pt x="3142" y="1121"/>
                  </a:lnTo>
                  <a:lnTo>
                    <a:pt x="3191" y="1291"/>
                  </a:lnTo>
                  <a:lnTo>
                    <a:pt x="3215" y="1462"/>
                  </a:lnTo>
                  <a:lnTo>
                    <a:pt x="3215" y="1657"/>
                  </a:lnTo>
                  <a:lnTo>
                    <a:pt x="3215" y="1657"/>
                  </a:lnTo>
                  <a:lnTo>
                    <a:pt x="3215" y="1827"/>
                  </a:lnTo>
                  <a:lnTo>
                    <a:pt x="3191" y="2022"/>
                  </a:lnTo>
                  <a:lnTo>
                    <a:pt x="3142" y="2217"/>
                  </a:lnTo>
                  <a:lnTo>
                    <a:pt x="3093" y="2387"/>
                  </a:lnTo>
                  <a:lnTo>
                    <a:pt x="3020" y="2558"/>
                  </a:lnTo>
                  <a:lnTo>
                    <a:pt x="2947" y="2728"/>
                  </a:lnTo>
                  <a:lnTo>
                    <a:pt x="2850" y="2874"/>
                  </a:lnTo>
                  <a:lnTo>
                    <a:pt x="2752" y="3020"/>
                  </a:lnTo>
                  <a:lnTo>
                    <a:pt x="2630" y="3167"/>
                  </a:lnTo>
                  <a:lnTo>
                    <a:pt x="2509" y="3288"/>
                  </a:lnTo>
                  <a:lnTo>
                    <a:pt x="2363" y="3386"/>
                  </a:lnTo>
                  <a:lnTo>
                    <a:pt x="2241" y="3483"/>
                  </a:lnTo>
                  <a:lnTo>
                    <a:pt x="2095" y="3556"/>
                  </a:lnTo>
                  <a:lnTo>
                    <a:pt x="1924" y="3605"/>
                  </a:lnTo>
                  <a:lnTo>
                    <a:pt x="1778" y="3629"/>
                  </a:lnTo>
                  <a:lnTo>
                    <a:pt x="1608" y="3654"/>
                  </a:lnTo>
                  <a:lnTo>
                    <a:pt x="1608" y="3654"/>
                  </a:lnTo>
                  <a:lnTo>
                    <a:pt x="1437" y="3629"/>
                  </a:lnTo>
                  <a:lnTo>
                    <a:pt x="1291" y="3605"/>
                  </a:lnTo>
                  <a:lnTo>
                    <a:pt x="1120" y="3556"/>
                  </a:lnTo>
                  <a:lnTo>
                    <a:pt x="974" y="3483"/>
                  </a:lnTo>
                  <a:lnTo>
                    <a:pt x="853" y="3386"/>
                  </a:lnTo>
                  <a:lnTo>
                    <a:pt x="706" y="3288"/>
                  </a:lnTo>
                  <a:lnTo>
                    <a:pt x="585" y="3167"/>
                  </a:lnTo>
                  <a:lnTo>
                    <a:pt x="463" y="3020"/>
                  </a:lnTo>
                  <a:lnTo>
                    <a:pt x="365" y="2874"/>
                  </a:lnTo>
                  <a:lnTo>
                    <a:pt x="268" y="2728"/>
                  </a:lnTo>
                  <a:lnTo>
                    <a:pt x="195" y="2558"/>
                  </a:lnTo>
                  <a:lnTo>
                    <a:pt x="122" y="2387"/>
                  </a:lnTo>
                  <a:lnTo>
                    <a:pt x="73" y="2217"/>
                  </a:lnTo>
                  <a:lnTo>
                    <a:pt x="24" y="2022"/>
                  </a:lnTo>
                  <a:lnTo>
                    <a:pt x="0" y="1827"/>
                  </a:lnTo>
                  <a:lnTo>
                    <a:pt x="0" y="1657"/>
                  </a:lnTo>
                  <a:lnTo>
                    <a:pt x="0" y="1657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9" name="Google Shape;629;p51"/>
            <p:cNvSpPr/>
            <p:nvPr/>
          </p:nvSpPr>
          <p:spPr>
            <a:xfrm>
              <a:off x="4071800" y="2372825"/>
              <a:ext cx="172925" cy="400050"/>
            </a:xfrm>
            <a:custGeom>
              <a:rect b="b" l="l" r="r" t="t"/>
              <a:pathLst>
                <a:path extrusionOk="0" fill="none" h="16002" w="6917">
                  <a:moveTo>
                    <a:pt x="4189" y="0"/>
                  </a:moveTo>
                  <a:lnTo>
                    <a:pt x="4189" y="0"/>
                  </a:lnTo>
                  <a:lnTo>
                    <a:pt x="4019" y="98"/>
                  </a:lnTo>
                  <a:lnTo>
                    <a:pt x="3848" y="147"/>
                  </a:lnTo>
                  <a:lnTo>
                    <a:pt x="3653" y="195"/>
                  </a:lnTo>
                  <a:lnTo>
                    <a:pt x="3459" y="220"/>
                  </a:lnTo>
                  <a:lnTo>
                    <a:pt x="3459" y="220"/>
                  </a:lnTo>
                  <a:lnTo>
                    <a:pt x="3264" y="195"/>
                  </a:lnTo>
                  <a:lnTo>
                    <a:pt x="3069" y="147"/>
                  </a:lnTo>
                  <a:lnTo>
                    <a:pt x="2898" y="98"/>
                  </a:lnTo>
                  <a:lnTo>
                    <a:pt x="2728" y="0"/>
                  </a:lnTo>
                  <a:lnTo>
                    <a:pt x="2728" y="0"/>
                  </a:lnTo>
                  <a:lnTo>
                    <a:pt x="2533" y="49"/>
                  </a:lnTo>
                  <a:lnTo>
                    <a:pt x="2338" y="122"/>
                  </a:lnTo>
                  <a:lnTo>
                    <a:pt x="2168" y="195"/>
                  </a:lnTo>
                  <a:lnTo>
                    <a:pt x="2022" y="293"/>
                  </a:lnTo>
                  <a:lnTo>
                    <a:pt x="1705" y="488"/>
                  </a:lnTo>
                  <a:lnTo>
                    <a:pt x="1437" y="755"/>
                  </a:lnTo>
                  <a:lnTo>
                    <a:pt x="1169" y="1072"/>
                  </a:lnTo>
                  <a:lnTo>
                    <a:pt x="950" y="1413"/>
                  </a:lnTo>
                  <a:lnTo>
                    <a:pt x="755" y="1803"/>
                  </a:lnTo>
                  <a:lnTo>
                    <a:pt x="585" y="2217"/>
                  </a:lnTo>
                  <a:lnTo>
                    <a:pt x="439" y="2704"/>
                  </a:lnTo>
                  <a:lnTo>
                    <a:pt x="317" y="3191"/>
                  </a:lnTo>
                  <a:lnTo>
                    <a:pt x="219" y="3727"/>
                  </a:lnTo>
                  <a:lnTo>
                    <a:pt x="146" y="4311"/>
                  </a:lnTo>
                  <a:lnTo>
                    <a:pt x="73" y="4896"/>
                  </a:lnTo>
                  <a:lnTo>
                    <a:pt x="24" y="5529"/>
                  </a:lnTo>
                  <a:lnTo>
                    <a:pt x="0" y="6187"/>
                  </a:lnTo>
                  <a:lnTo>
                    <a:pt x="0" y="6869"/>
                  </a:lnTo>
                  <a:lnTo>
                    <a:pt x="0" y="6869"/>
                  </a:lnTo>
                  <a:lnTo>
                    <a:pt x="24" y="7015"/>
                  </a:lnTo>
                  <a:lnTo>
                    <a:pt x="49" y="7161"/>
                  </a:lnTo>
                  <a:lnTo>
                    <a:pt x="98" y="7307"/>
                  </a:lnTo>
                  <a:lnTo>
                    <a:pt x="171" y="7404"/>
                  </a:lnTo>
                  <a:lnTo>
                    <a:pt x="244" y="7502"/>
                  </a:lnTo>
                  <a:lnTo>
                    <a:pt x="317" y="7575"/>
                  </a:lnTo>
                  <a:lnTo>
                    <a:pt x="414" y="7624"/>
                  </a:lnTo>
                  <a:lnTo>
                    <a:pt x="487" y="7624"/>
                  </a:lnTo>
                  <a:lnTo>
                    <a:pt x="487" y="7624"/>
                  </a:lnTo>
                  <a:lnTo>
                    <a:pt x="633" y="7624"/>
                  </a:lnTo>
                  <a:lnTo>
                    <a:pt x="731" y="7575"/>
                  </a:lnTo>
                  <a:lnTo>
                    <a:pt x="804" y="7502"/>
                  </a:lnTo>
                  <a:lnTo>
                    <a:pt x="877" y="7404"/>
                  </a:lnTo>
                  <a:lnTo>
                    <a:pt x="926" y="7307"/>
                  </a:lnTo>
                  <a:lnTo>
                    <a:pt x="950" y="7161"/>
                  </a:lnTo>
                  <a:lnTo>
                    <a:pt x="974" y="6869"/>
                  </a:lnTo>
                  <a:lnTo>
                    <a:pt x="974" y="6869"/>
                  </a:lnTo>
                  <a:lnTo>
                    <a:pt x="999" y="6503"/>
                  </a:lnTo>
                  <a:lnTo>
                    <a:pt x="1023" y="6089"/>
                  </a:lnTo>
                  <a:lnTo>
                    <a:pt x="1145" y="5091"/>
                  </a:lnTo>
                  <a:lnTo>
                    <a:pt x="1291" y="4092"/>
                  </a:lnTo>
                  <a:lnTo>
                    <a:pt x="1364" y="3654"/>
                  </a:lnTo>
                  <a:lnTo>
                    <a:pt x="1461" y="3288"/>
                  </a:lnTo>
                  <a:lnTo>
                    <a:pt x="1461" y="3288"/>
                  </a:lnTo>
                  <a:lnTo>
                    <a:pt x="1413" y="3094"/>
                  </a:lnTo>
                  <a:lnTo>
                    <a:pt x="1388" y="2899"/>
                  </a:lnTo>
                  <a:lnTo>
                    <a:pt x="1388" y="2704"/>
                  </a:lnTo>
                  <a:lnTo>
                    <a:pt x="1413" y="2533"/>
                  </a:lnTo>
                  <a:lnTo>
                    <a:pt x="1437" y="2387"/>
                  </a:lnTo>
                  <a:lnTo>
                    <a:pt x="1510" y="2241"/>
                  </a:lnTo>
                  <a:lnTo>
                    <a:pt x="1583" y="2119"/>
                  </a:lnTo>
                  <a:lnTo>
                    <a:pt x="1656" y="2046"/>
                  </a:lnTo>
                  <a:lnTo>
                    <a:pt x="1656" y="2046"/>
                  </a:lnTo>
                  <a:lnTo>
                    <a:pt x="1583" y="2144"/>
                  </a:lnTo>
                  <a:lnTo>
                    <a:pt x="1534" y="2290"/>
                  </a:lnTo>
                  <a:lnTo>
                    <a:pt x="1486" y="2485"/>
                  </a:lnTo>
                  <a:lnTo>
                    <a:pt x="1486" y="2680"/>
                  </a:lnTo>
                  <a:lnTo>
                    <a:pt x="1510" y="2874"/>
                  </a:lnTo>
                  <a:lnTo>
                    <a:pt x="1559" y="3069"/>
                  </a:lnTo>
                  <a:lnTo>
                    <a:pt x="1608" y="3167"/>
                  </a:lnTo>
                  <a:lnTo>
                    <a:pt x="1681" y="3264"/>
                  </a:lnTo>
                  <a:lnTo>
                    <a:pt x="1754" y="3337"/>
                  </a:lnTo>
                  <a:lnTo>
                    <a:pt x="1851" y="3410"/>
                  </a:lnTo>
                  <a:lnTo>
                    <a:pt x="1851" y="3410"/>
                  </a:lnTo>
                  <a:lnTo>
                    <a:pt x="1900" y="3775"/>
                  </a:lnTo>
                  <a:lnTo>
                    <a:pt x="1924" y="3970"/>
                  </a:lnTo>
                  <a:lnTo>
                    <a:pt x="1949" y="4190"/>
                  </a:lnTo>
                  <a:lnTo>
                    <a:pt x="1924" y="4433"/>
                  </a:lnTo>
                  <a:lnTo>
                    <a:pt x="1900" y="4725"/>
                  </a:lnTo>
                  <a:lnTo>
                    <a:pt x="1827" y="5018"/>
                  </a:lnTo>
                  <a:lnTo>
                    <a:pt x="1705" y="5383"/>
                  </a:lnTo>
                  <a:lnTo>
                    <a:pt x="1705" y="5383"/>
                  </a:lnTo>
                  <a:lnTo>
                    <a:pt x="1510" y="5894"/>
                  </a:lnTo>
                  <a:lnTo>
                    <a:pt x="1364" y="6381"/>
                  </a:lnTo>
                  <a:lnTo>
                    <a:pt x="1267" y="6820"/>
                  </a:lnTo>
                  <a:lnTo>
                    <a:pt x="1218" y="7210"/>
                  </a:lnTo>
                  <a:lnTo>
                    <a:pt x="1169" y="7599"/>
                  </a:lnTo>
                  <a:lnTo>
                    <a:pt x="1169" y="7989"/>
                  </a:lnTo>
                  <a:lnTo>
                    <a:pt x="1194" y="8793"/>
                  </a:lnTo>
                  <a:lnTo>
                    <a:pt x="1194" y="8793"/>
                  </a:lnTo>
                  <a:lnTo>
                    <a:pt x="1242" y="9962"/>
                  </a:lnTo>
                  <a:lnTo>
                    <a:pt x="1291" y="11131"/>
                  </a:lnTo>
                  <a:lnTo>
                    <a:pt x="1315" y="13201"/>
                  </a:lnTo>
                  <a:lnTo>
                    <a:pt x="1340" y="14686"/>
                  </a:lnTo>
                  <a:lnTo>
                    <a:pt x="1340" y="15271"/>
                  </a:lnTo>
                  <a:lnTo>
                    <a:pt x="1340" y="15271"/>
                  </a:lnTo>
                  <a:lnTo>
                    <a:pt x="1364" y="15490"/>
                  </a:lnTo>
                  <a:lnTo>
                    <a:pt x="1413" y="15661"/>
                  </a:lnTo>
                  <a:lnTo>
                    <a:pt x="1486" y="15782"/>
                  </a:lnTo>
                  <a:lnTo>
                    <a:pt x="1583" y="15880"/>
                  </a:lnTo>
                  <a:lnTo>
                    <a:pt x="1656" y="15953"/>
                  </a:lnTo>
                  <a:lnTo>
                    <a:pt x="1729" y="15977"/>
                  </a:lnTo>
                  <a:lnTo>
                    <a:pt x="1827" y="16002"/>
                  </a:lnTo>
                  <a:lnTo>
                    <a:pt x="1827" y="16002"/>
                  </a:lnTo>
                  <a:lnTo>
                    <a:pt x="1949" y="16002"/>
                  </a:lnTo>
                  <a:lnTo>
                    <a:pt x="2070" y="15953"/>
                  </a:lnTo>
                  <a:lnTo>
                    <a:pt x="2168" y="15904"/>
                  </a:lnTo>
                  <a:lnTo>
                    <a:pt x="2241" y="15831"/>
                  </a:lnTo>
                  <a:lnTo>
                    <a:pt x="2314" y="15758"/>
                  </a:lnTo>
                  <a:lnTo>
                    <a:pt x="2387" y="15636"/>
                  </a:lnTo>
                  <a:lnTo>
                    <a:pt x="2411" y="15490"/>
                  </a:lnTo>
                  <a:lnTo>
                    <a:pt x="2460" y="15344"/>
                  </a:lnTo>
                  <a:lnTo>
                    <a:pt x="3142" y="8525"/>
                  </a:lnTo>
                  <a:lnTo>
                    <a:pt x="3142" y="8525"/>
                  </a:lnTo>
                  <a:lnTo>
                    <a:pt x="3142" y="8427"/>
                  </a:lnTo>
                  <a:lnTo>
                    <a:pt x="3191" y="8257"/>
                  </a:lnTo>
                  <a:lnTo>
                    <a:pt x="3239" y="8159"/>
                  </a:lnTo>
                  <a:lnTo>
                    <a:pt x="3288" y="8062"/>
                  </a:lnTo>
                  <a:lnTo>
                    <a:pt x="3361" y="7989"/>
                  </a:lnTo>
                  <a:lnTo>
                    <a:pt x="3459" y="7965"/>
                  </a:lnTo>
                  <a:lnTo>
                    <a:pt x="3459" y="7965"/>
                  </a:lnTo>
                  <a:lnTo>
                    <a:pt x="3556" y="7989"/>
                  </a:lnTo>
                  <a:lnTo>
                    <a:pt x="3629" y="8062"/>
                  </a:lnTo>
                  <a:lnTo>
                    <a:pt x="3678" y="8159"/>
                  </a:lnTo>
                  <a:lnTo>
                    <a:pt x="3726" y="8257"/>
                  </a:lnTo>
                  <a:lnTo>
                    <a:pt x="3775" y="8427"/>
                  </a:lnTo>
                  <a:lnTo>
                    <a:pt x="3775" y="8525"/>
                  </a:lnTo>
                  <a:lnTo>
                    <a:pt x="4457" y="15344"/>
                  </a:lnTo>
                  <a:lnTo>
                    <a:pt x="4457" y="15344"/>
                  </a:lnTo>
                  <a:lnTo>
                    <a:pt x="4506" y="15490"/>
                  </a:lnTo>
                  <a:lnTo>
                    <a:pt x="4530" y="15636"/>
                  </a:lnTo>
                  <a:lnTo>
                    <a:pt x="4603" y="15758"/>
                  </a:lnTo>
                  <a:lnTo>
                    <a:pt x="4676" y="15831"/>
                  </a:lnTo>
                  <a:lnTo>
                    <a:pt x="4749" y="15904"/>
                  </a:lnTo>
                  <a:lnTo>
                    <a:pt x="4847" y="15953"/>
                  </a:lnTo>
                  <a:lnTo>
                    <a:pt x="4969" y="16002"/>
                  </a:lnTo>
                  <a:lnTo>
                    <a:pt x="5090" y="16002"/>
                  </a:lnTo>
                  <a:lnTo>
                    <a:pt x="5090" y="16002"/>
                  </a:lnTo>
                  <a:lnTo>
                    <a:pt x="5188" y="15977"/>
                  </a:lnTo>
                  <a:lnTo>
                    <a:pt x="5261" y="15953"/>
                  </a:lnTo>
                  <a:lnTo>
                    <a:pt x="5334" y="15880"/>
                  </a:lnTo>
                  <a:lnTo>
                    <a:pt x="5431" y="15782"/>
                  </a:lnTo>
                  <a:lnTo>
                    <a:pt x="5504" y="15661"/>
                  </a:lnTo>
                  <a:lnTo>
                    <a:pt x="5553" y="15490"/>
                  </a:lnTo>
                  <a:lnTo>
                    <a:pt x="5577" y="15271"/>
                  </a:lnTo>
                  <a:lnTo>
                    <a:pt x="5577" y="15271"/>
                  </a:lnTo>
                  <a:lnTo>
                    <a:pt x="5577" y="14686"/>
                  </a:lnTo>
                  <a:lnTo>
                    <a:pt x="5602" y="13201"/>
                  </a:lnTo>
                  <a:lnTo>
                    <a:pt x="5626" y="11131"/>
                  </a:lnTo>
                  <a:lnTo>
                    <a:pt x="5675" y="9962"/>
                  </a:lnTo>
                  <a:lnTo>
                    <a:pt x="5724" y="8793"/>
                  </a:lnTo>
                  <a:lnTo>
                    <a:pt x="5724" y="8793"/>
                  </a:lnTo>
                  <a:lnTo>
                    <a:pt x="5748" y="7989"/>
                  </a:lnTo>
                  <a:lnTo>
                    <a:pt x="5748" y="7599"/>
                  </a:lnTo>
                  <a:lnTo>
                    <a:pt x="5699" y="7210"/>
                  </a:lnTo>
                  <a:lnTo>
                    <a:pt x="5650" y="6820"/>
                  </a:lnTo>
                  <a:lnTo>
                    <a:pt x="5553" y="6381"/>
                  </a:lnTo>
                  <a:lnTo>
                    <a:pt x="5407" y="5894"/>
                  </a:lnTo>
                  <a:lnTo>
                    <a:pt x="5212" y="5383"/>
                  </a:lnTo>
                  <a:lnTo>
                    <a:pt x="5212" y="5383"/>
                  </a:lnTo>
                  <a:lnTo>
                    <a:pt x="5090" y="5018"/>
                  </a:lnTo>
                  <a:lnTo>
                    <a:pt x="5017" y="4725"/>
                  </a:lnTo>
                  <a:lnTo>
                    <a:pt x="4993" y="4433"/>
                  </a:lnTo>
                  <a:lnTo>
                    <a:pt x="4969" y="4190"/>
                  </a:lnTo>
                  <a:lnTo>
                    <a:pt x="4993" y="3970"/>
                  </a:lnTo>
                  <a:lnTo>
                    <a:pt x="5017" y="3775"/>
                  </a:lnTo>
                  <a:lnTo>
                    <a:pt x="5066" y="3410"/>
                  </a:lnTo>
                  <a:lnTo>
                    <a:pt x="5066" y="3410"/>
                  </a:lnTo>
                  <a:lnTo>
                    <a:pt x="5163" y="3337"/>
                  </a:lnTo>
                  <a:lnTo>
                    <a:pt x="5236" y="3264"/>
                  </a:lnTo>
                  <a:lnTo>
                    <a:pt x="5310" y="3167"/>
                  </a:lnTo>
                  <a:lnTo>
                    <a:pt x="5358" y="3069"/>
                  </a:lnTo>
                  <a:lnTo>
                    <a:pt x="5407" y="2874"/>
                  </a:lnTo>
                  <a:lnTo>
                    <a:pt x="5431" y="2680"/>
                  </a:lnTo>
                  <a:lnTo>
                    <a:pt x="5431" y="2485"/>
                  </a:lnTo>
                  <a:lnTo>
                    <a:pt x="5383" y="2290"/>
                  </a:lnTo>
                  <a:lnTo>
                    <a:pt x="5334" y="2144"/>
                  </a:lnTo>
                  <a:lnTo>
                    <a:pt x="5261" y="2046"/>
                  </a:lnTo>
                  <a:lnTo>
                    <a:pt x="5261" y="2046"/>
                  </a:lnTo>
                  <a:lnTo>
                    <a:pt x="5334" y="2119"/>
                  </a:lnTo>
                  <a:lnTo>
                    <a:pt x="5407" y="2241"/>
                  </a:lnTo>
                  <a:lnTo>
                    <a:pt x="5480" y="2387"/>
                  </a:lnTo>
                  <a:lnTo>
                    <a:pt x="5504" y="2533"/>
                  </a:lnTo>
                  <a:lnTo>
                    <a:pt x="5529" y="2704"/>
                  </a:lnTo>
                  <a:lnTo>
                    <a:pt x="5529" y="2899"/>
                  </a:lnTo>
                  <a:lnTo>
                    <a:pt x="5504" y="3094"/>
                  </a:lnTo>
                  <a:lnTo>
                    <a:pt x="5456" y="3288"/>
                  </a:lnTo>
                  <a:lnTo>
                    <a:pt x="5456" y="3288"/>
                  </a:lnTo>
                  <a:lnTo>
                    <a:pt x="5553" y="3654"/>
                  </a:lnTo>
                  <a:lnTo>
                    <a:pt x="5626" y="4092"/>
                  </a:lnTo>
                  <a:lnTo>
                    <a:pt x="5772" y="5091"/>
                  </a:lnTo>
                  <a:lnTo>
                    <a:pt x="5894" y="6089"/>
                  </a:lnTo>
                  <a:lnTo>
                    <a:pt x="5918" y="6503"/>
                  </a:lnTo>
                  <a:lnTo>
                    <a:pt x="5943" y="6869"/>
                  </a:lnTo>
                  <a:lnTo>
                    <a:pt x="5943" y="6869"/>
                  </a:lnTo>
                  <a:lnTo>
                    <a:pt x="5967" y="7161"/>
                  </a:lnTo>
                  <a:lnTo>
                    <a:pt x="5991" y="7307"/>
                  </a:lnTo>
                  <a:lnTo>
                    <a:pt x="6040" y="7404"/>
                  </a:lnTo>
                  <a:lnTo>
                    <a:pt x="6113" y="7502"/>
                  </a:lnTo>
                  <a:lnTo>
                    <a:pt x="6186" y="7575"/>
                  </a:lnTo>
                  <a:lnTo>
                    <a:pt x="6284" y="7624"/>
                  </a:lnTo>
                  <a:lnTo>
                    <a:pt x="6430" y="7624"/>
                  </a:lnTo>
                  <a:lnTo>
                    <a:pt x="6430" y="7624"/>
                  </a:lnTo>
                  <a:lnTo>
                    <a:pt x="6503" y="7624"/>
                  </a:lnTo>
                  <a:lnTo>
                    <a:pt x="6600" y="7575"/>
                  </a:lnTo>
                  <a:lnTo>
                    <a:pt x="6673" y="7502"/>
                  </a:lnTo>
                  <a:lnTo>
                    <a:pt x="6746" y="7404"/>
                  </a:lnTo>
                  <a:lnTo>
                    <a:pt x="6820" y="7307"/>
                  </a:lnTo>
                  <a:lnTo>
                    <a:pt x="6868" y="7161"/>
                  </a:lnTo>
                  <a:lnTo>
                    <a:pt x="6893" y="7015"/>
                  </a:lnTo>
                  <a:lnTo>
                    <a:pt x="6917" y="6869"/>
                  </a:lnTo>
                  <a:lnTo>
                    <a:pt x="6917" y="6869"/>
                  </a:lnTo>
                  <a:lnTo>
                    <a:pt x="6917" y="6187"/>
                  </a:lnTo>
                  <a:lnTo>
                    <a:pt x="6893" y="5529"/>
                  </a:lnTo>
                  <a:lnTo>
                    <a:pt x="6844" y="4896"/>
                  </a:lnTo>
                  <a:lnTo>
                    <a:pt x="6771" y="4311"/>
                  </a:lnTo>
                  <a:lnTo>
                    <a:pt x="6698" y="3727"/>
                  </a:lnTo>
                  <a:lnTo>
                    <a:pt x="6600" y="3191"/>
                  </a:lnTo>
                  <a:lnTo>
                    <a:pt x="6479" y="2704"/>
                  </a:lnTo>
                  <a:lnTo>
                    <a:pt x="6332" y="2217"/>
                  </a:lnTo>
                  <a:lnTo>
                    <a:pt x="6162" y="1803"/>
                  </a:lnTo>
                  <a:lnTo>
                    <a:pt x="5967" y="1413"/>
                  </a:lnTo>
                  <a:lnTo>
                    <a:pt x="5748" y="1072"/>
                  </a:lnTo>
                  <a:lnTo>
                    <a:pt x="5480" y="755"/>
                  </a:lnTo>
                  <a:lnTo>
                    <a:pt x="5212" y="488"/>
                  </a:lnTo>
                  <a:lnTo>
                    <a:pt x="4895" y="293"/>
                  </a:lnTo>
                  <a:lnTo>
                    <a:pt x="4749" y="195"/>
                  </a:lnTo>
                  <a:lnTo>
                    <a:pt x="4579" y="122"/>
                  </a:lnTo>
                  <a:lnTo>
                    <a:pt x="4384" y="49"/>
                  </a:lnTo>
                  <a:lnTo>
                    <a:pt x="4189" y="0"/>
                  </a:lnTo>
                  <a:lnTo>
                    <a:pt x="4189" y="0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30" name="Google Shape;630;p51"/>
          <p:cNvSpPr/>
          <p:nvPr/>
        </p:nvSpPr>
        <p:spPr>
          <a:xfrm>
            <a:off x="4317611" y="2080241"/>
            <a:ext cx="320378" cy="337776"/>
          </a:xfrm>
          <a:custGeom>
            <a:rect b="b" l="l" r="r" t="t"/>
            <a:pathLst>
              <a:path extrusionOk="0" fill="none" h="16075" w="15247">
                <a:moveTo>
                  <a:pt x="9401" y="10717"/>
                </a:moveTo>
                <a:lnTo>
                  <a:pt x="9401" y="10717"/>
                </a:lnTo>
                <a:lnTo>
                  <a:pt x="9085" y="10692"/>
                </a:lnTo>
                <a:lnTo>
                  <a:pt x="9085" y="9596"/>
                </a:lnTo>
                <a:lnTo>
                  <a:pt x="9085" y="9596"/>
                </a:lnTo>
                <a:lnTo>
                  <a:pt x="9401" y="9377"/>
                </a:lnTo>
                <a:lnTo>
                  <a:pt x="9718" y="9133"/>
                </a:lnTo>
                <a:lnTo>
                  <a:pt x="10010" y="8866"/>
                </a:lnTo>
                <a:lnTo>
                  <a:pt x="10302" y="8573"/>
                </a:lnTo>
                <a:lnTo>
                  <a:pt x="10546" y="8232"/>
                </a:lnTo>
                <a:lnTo>
                  <a:pt x="10765" y="7867"/>
                </a:lnTo>
                <a:lnTo>
                  <a:pt x="10984" y="7502"/>
                </a:lnTo>
                <a:lnTo>
                  <a:pt x="11155" y="7088"/>
                </a:lnTo>
                <a:lnTo>
                  <a:pt x="11155" y="7088"/>
                </a:lnTo>
                <a:lnTo>
                  <a:pt x="11228" y="7112"/>
                </a:lnTo>
                <a:lnTo>
                  <a:pt x="11228" y="7112"/>
                </a:lnTo>
                <a:lnTo>
                  <a:pt x="11374" y="7112"/>
                </a:lnTo>
                <a:lnTo>
                  <a:pt x="11496" y="7039"/>
                </a:lnTo>
                <a:lnTo>
                  <a:pt x="11617" y="6942"/>
                </a:lnTo>
                <a:lnTo>
                  <a:pt x="11715" y="6771"/>
                </a:lnTo>
                <a:lnTo>
                  <a:pt x="11812" y="6601"/>
                </a:lnTo>
                <a:lnTo>
                  <a:pt x="11910" y="6381"/>
                </a:lnTo>
                <a:lnTo>
                  <a:pt x="11958" y="6138"/>
                </a:lnTo>
                <a:lnTo>
                  <a:pt x="12007" y="5870"/>
                </a:lnTo>
                <a:lnTo>
                  <a:pt x="12007" y="5870"/>
                </a:lnTo>
                <a:lnTo>
                  <a:pt x="12031" y="5626"/>
                </a:lnTo>
                <a:lnTo>
                  <a:pt x="12007" y="5383"/>
                </a:lnTo>
                <a:lnTo>
                  <a:pt x="11983" y="5188"/>
                </a:lnTo>
                <a:lnTo>
                  <a:pt x="11934" y="4993"/>
                </a:lnTo>
                <a:lnTo>
                  <a:pt x="11885" y="4823"/>
                </a:lnTo>
                <a:lnTo>
                  <a:pt x="11812" y="4677"/>
                </a:lnTo>
                <a:lnTo>
                  <a:pt x="11715" y="4579"/>
                </a:lnTo>
                <a:lnTo>
                  <a:pt x="11593" y="4506"/>
                </a:lnTo>
                <a:lnTo>
                  <a:pt x="11593" y="4506"/>
                </a:lnTo>
                <a:lnTo>
                  <a:pt x="11666" y="4141"/>
                </a:lnTo>
                <a:lnTo>
                  <a:pt x="11690" y="3800"/>
                </a:lnTo>
                <a:lnTo>
                  <a:pt x="11690" y="3483"/>
                </a:lnTo>
                <a:lnTo>
                  <a:pt x="11690" y="3191"/>
                </a:lnTo>
                <a:lnTo>
                  <a:pt x="11666" y="2899"/>
                </a:lnTo>
                <a:lnTo>
                  <a:pt x="11617" y="2631"/>
                </a:lnTo>
                <a:lnTo>
                  <a:pt x="11544" y="2387"/>
                </a:lnTo>
                <a:lnTo>
                  <a:pt x="11471" y="2144"/>
                </a:lnTo>
                <a:lnTo>
                  <a:pt x="11374" y="1924"/>
                </a:lnTo>
                <a:lnTo>
                  <a:pt x="11276" y="1705"/>
                </a:lnTo>
                <a:lnTo>
                  <a:pt x="11155" y="1510"/>
                </a:lnTo>
                <a:lnTo>
                  <a:pt x="11009" y="1340"/>
                </a:lnTo>
                <a:lnTo>
                  <a:pt x="10862" y="1169"/>
                </a:lnTo>
                <a:lnTo>
                  <a:pt x="10716" y="1023"/>
                </a:lnTo>
                <a:lnTo>
                  <a:pt x="10400" y="755"/>
                </a:lnTo>
                <a:lnTo>
                  <a:pt x="10034" y="561"/>
                </a:lnTo>
                <a:lnTo>
                  <a:pt x="9669" y="366"/>
                </a:lnTo>
                <a:lnTo>
                  <a:pt x="9304" y="244"/>
                </a:lnTo>
                <a:lnTo>
                  <a:pt x="8938" y="146"/>
                </a:lnTo>
                <a:lnTo>
                  <a:pt x="8573" y="73"/>
                </a:lnTo>
                <a:lnTo>
                  <a:pt x="8232" y="25"/>
                </a:lnTo>
                <a:lnTo>
                  <a:pt x="7915" y="0"/>
                </a:lnTo>
                <a:lnTo>
                  <a:pt x="7623" y="0"/>
                </a:lnTo>
                <a:lnTo>
                  <a:pt x="7623" y="0"/>
                </a:lnTo>
                <a:lnTo>
                  <a:pt x="7282" y="25"/>
                </a:lnTo>
                <a:lnTo>
                  <a:pt x="6990" y="98"/>
                </a:lnTo>
                <a:lnTo>
                  <a:pt x="6746" y="171"/>
                </a:lnTo>
                <a:lnTo>
                  <a:pt x="6527" y="293"/>
                </a:lnTo>
                <a:lnTo>
                  <a:pt x="6332" y="390"/>
                </a:lnTo>
                <a:lnTo>
                  <a:pt x="6186" y="536"/>
                </a:lnTo>
                <a:lnTo>
                  <a:pt x="6040" y="658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553" y="853"/>
                </a:lnTo>
                <a:lnTo>
                  <a:pt x="5188" y="975"/>
                </a:lnTo>
                <a:lnTo>
                  <a:pt x="4871" y="1145"/>
                </a:lnTo>
                <a:lnTo>
                  <a:pt x="4603" y="1316"/>
                </a:lnTo>
                <a:lnTo>
                  <a:pt x="4360" y="1535"/>
                </a:lnTo>
                <a:lnTo>
                  <a:pt x="4165" y="1754"/>
                </a:lnTo>
                <a:lnTo>
                  <a:pt x="4019" y="2022"/>
                </a:lnTo>
                <a:lnTo>
                  <a:pt x="3897" y="2290"/>
                </a:lnTo>
                <a:lnTo>
                  <a:pt x="3799" y="2558"/>
                </a:lnTo>
                <a:lnTo>
                  <a:pt x="3726" y="2826"/>
                </a:lnTo>
                <a:lnTo>
                  <a:pt x="3678" y="3118"/>
                </a:lnTo>
                <a:lnTo>
                  <a:pt x="3629" y="3410"/>
                </a:lnTo>
                <a:lnTo>
                  <a:pt x="3629" y="3702"/>
                </a:lnTo>
                <a:lnTo>
                  <a:pt x="3629" y="3970"/>
                </a:lnTo>
                <a:lnTo>
                  <a:pt x="3678" y="4482"/>
                </a:lnTo>
                <a:lnTo>
                  <a:pt x="3678" y="4482"/>
                </a:lnTo>
                <a:lnTo>
                  <a:pt x="3678" y="4506"/>
                </a:lnTo>
                <a:lnTo>
                  <a:pt x="3678" y="4506"/>
                </a:lnTo>
                <a:lnTo>
                  <a:pt x="3556" y="4555"/>
                </a:lnTo>
                <a:lnTo>
                  <a:pt x="3459" y="4652"/>
                </a:lnTo>
                <a:lnTo>
                  <a:pt x="3385" y="4798"/>
                </a:lnTo>
                <a:lnTo>
                  <a:pt x="3312" y="4969"/>
                </a:lnTo>
                <a:lnTo>
                  <a:pt x="3264" y="5164"/>
                </a:lnTo>
                <a:lnTo>
                  <a:pt x="3239" y="5383"/>
                </a:lnTo>
                <a:lnTo>
                  <a:pt x="3215" y="5626"/>
                </a:lnTo>
                <a:lnTo>
                  <a:pt x="3239" y="5870"/>
                </a:lnTo>
                <a:lnTo>
                  <a:pt x="3239" y="5870"/>
                </a:lnTo>
                <a:lnTo>
                  <a:pt x="3288" y="6138"/>
                </a:lnTo>
                <a:lnTo>
                  <a:pt x="3337" y="6381"/>
                </a:lnTo>
                <a:lnTo>
                  <a:pt x="3434" y="6601"/>
                </a:lnTo>
                <a:lnTo>
                  <a:pt x="3532" y="6771"/>
                </a:lnTo>
                <a:lnTo>
                  <a:pt x="3629" y="6942"/>
                </a:lnTo>
                <a:lnTo>
                  <a:pt x="3751" y="7039"/>
                </a:lnTo>
                <a:lnTo>
                  <a:pt x="3873" y="7112"/>
                </a:lnTo>
                <a:lnTo>
                  <a:pt x="4019" y="7112"/>
                </a:lnTo>
                <a:lnTo>
                  <a:pt x="4019" y="7112"/>
                </a:lnTo>
                <a:lnTo>
                  <a:pt x="4092" y="7088"/>
                </a:lnTo>
                <a:lnTo>
                  <a:pt x="4092" y="7088"/>
                </a:lnTo>
                <a:lnTo>
                  <a:pt x="4262" y="7502"/>
                </a:lnTo>
                <a:lnTo>
                  <a:pt x="4481" y="7867"/>
                </a:lnTo>
                <a:lnTo>
                  <a:pt x="4701" y="8232"/>
                </a:lnTo>
                <a:lnTo>
                  <a:pt x="4969" y="8573"/>
                </a:lnTo>
                <a:lnTo>
                  <a:pt x="5236" y="8866"/>
                </a:lnTo>
                <a:lnTo>
                  <a:pt x="5529" y="9133"/>
                </a:lnTo>
                <a:lnTo>
                  <a:pt x="5845" y="9377"/>
                </a:lnTo>
                <a:lnTo>
                  <a:pt x="6162" y="9596"/>
                </a:lnTo>
                <a:lnTo>
                  <a:pt x="6162" y="10668"/>
                </a:lnTo>
                <a:lnTo>
                  <a:pt x="6162" y="10668"/>
                </a:lnTo>
                <a:lnTo>
                  <a:pt x="5650" y="10717"/>
                </a:lnTo>
                <a:lnTo>
                  <a:pt x="5650" y="10717"/>
                </a:lnTo>
                <a:lnTo>
                  <a:pt x="5066" y="10814"/>
                </a:lnTo>
                <a:lnTo>
                  <a:pt x="4506" y="10936"/>
                </a:lnTo>
                <a:lnTo>
                  <a:pt x="3946" y="11058"/>
                </a:lnTo>
                <a:lnTo>
                  <a:pt x="3410" y="11228"/>
                </a:lnTo>
                <a:lnTo>
                  <a:pt x="2923" y="11423"/>
                </a:lnTo>
                <a:lnTo>
                  <a:pt x="2460" y="11642"/>
                </a:lnTo>
                <a:lnTo>
                  <a:pt x="2022" y="11886"/>
                </a:lnTo>
                <a:lnTo>
                  <a:pt x="1632" y="12153"/>
                </a:lnTo>
                <a:lnTo>
                  <a:pt x="1267" y="12421"/>
                </a:lnTo>
                <a:lnTo>
                  <a:pt x="950" y="12738"/>
                </a:lnTo>
                <a:lnTo>
                  <a:pt x="682" y="13079"/>
                </a:lnTo>
                <a:lnTo>
                  <a:pt x="439" y="13420"/>
                </a:lnTo>
                <a:lnTo>
                  <a:pt x="268" y="13810"/>
                </a:lnTo>
                <a:lnTo>
                  <a:pt x="122" y="14199"/>
                </a:lnTo>
                <a:lnTo>
                  <a:pt x="49" y="14638"/>
                </a:lnTo>
                <a:lnTo>
                  <a:pt x="0" y="15076"/>
                </a:lnTo>
                <a:lnTo>
                  <a:pt x="0" y="15076"/>
                </a:lnTo>
                <a:lnTo>
                  <a:pt x="49" y="15125"/>
                </a:lnTo>
                <a:lnTo>
                  <a:pt x="244" y="15222"/>
                </a:lnTo>
                <a:lnTo>
                  <a:pt x="414" y="15295"/>
                </a:lnTo>
                <a:lnTo>
                  <a:pt x="633" y="15393"/>
                </a:lnTo>
                <a:lnTo>
                  <a:pt x="901" y="15490"/>
                </a:lnTo>
                <a:lnTo>
                  <a:pt x="1267" y="15563"/>
                </a:lnTo>
                <a:lnTo>
                  <a:pt x="1705" y="15661"/>
                </a:lnTo>
                <a:lnTo>
                  <a:pt x="2216" y="15758"/>
                </a:lnTo>
                <a:lnTo>
                  <a:pt x="2825" y="15831"/>
                </a:lnTo>
                <a:lnTo>
                  <a:pt x="3556" y="15928"/>
                </a:lnTo>
                <a:lnTo>
                  <a:pt x="4384" y="15977"/>
                </a:lnTo>
                <a:lnTo>
                  <a:pt x="5309" y="16026"/>
                </a:lnTo>
                <a:lnTo>
                  <a:pt x="6381" y="16050"/>
                </a:lnTo>
                <a:lnTo>
                  <a:pt x="7599" y="16075"/>
                </a:lnTo>
                <a:lnTo>
                  <a:pt x="7599" y="16075"/>
                </a:lnTo>
                <a:lnTo>
                  <a:pt x="8792" y="16050"/>
                </a:lnTo>
                <a:lnTo>
                  <a:pt x="9864" y="16026"/>
                </a:lnTo>
                <a:lnTo>
                  <a:pt x="10814" y="15977"/>
                </a:lnTo>
                <a:lnTo>
                  <a:pt x="11642" y="15928"/>
                </a:lnTo>
                <a:lnTo>
                  <a:pt x="12372" y="15831"/>
                </a:lnTo>
                <a:lnTo>
                  <a:pt x="12981" y="15758"/>
                </a:lnTo>
                <a:lnTo>
                  <a:pt x="13517" y="15661"/>
                </a:lnTo>
                <a:lnTo>
                  <a:pt x="13955" y="15563"/>
                </a:lnTo>
                <a:lnTo>
                  <a:pt x="14321" y="15490"/>
                </a:lnTo>
                <a:lnTo>
                  <a:pt x="14613" y="15393"/>
                </a:lnTo>
                <a:lnTo>
                  <a:pt x="14832" y="15295"/>
                </a:lnTo>
                <a:lnTo>
                  <a:pt x="15003" y="15222"/>
                </a:lnTo>
                <a:lnTo>
                  <a:pt x="15173" y="15125"/>
                </a:lnTo>
                <a:lnTo>
                  <a:pt x="15246" y="15076"/>
                </a:lnTo>
                <a:lnTo>
                  <a:pt x="15246" y="15076"/>
                </a:lnTo>
                <a:lnTo>
                  <a:pt x="15198" y="14613"/>
                </a:lnTo>
                <a:lnTo>
                  <a:pt x="15125" y="14175"/>
                </a:lnTo>
                <a:lnTo>
                  <a:pt x="15003" y="13761"/>
                </a:lnTo>
                <a:lnTo>
                  <a:pt x="14832" y="13371"/>
                </a:lnTo>
                <a:lnTo>
                  <a:pt x="14589" y="13006"/>
                </a:lnTo>
                <a:lnTo>
                  <a:pt x="14321" y="12665"/>
                </a:lnTo>
                <a:lnTo>
                  <a:pt x="14004" y="12373"/>
                </a:lnTo>
                <a:lnTo>
                  <a:pt x="13639" y="12080"/>
                </a:lnTo>
                <a:lnTo>
                  <a:pt x="13249" y="11813"/>
                </a:lnTo>
                <a:lnTo>
                  <a:pt x="12811" y="11593"/>
                </a:lnTo>
                <a:lnTo>
                  <a:pt x="12324" y="11374"/>
                </a:lnTo>
                <a:lnTo>
                  <a:pt x="11812" y="11204"/>
                </a:lnTo>
                <a:lnTo>
                  <a:pt x="11252" y="11033"/>
                </a:lnTo>
                <a:lnTo>
                  <a:pt x="10668" y="10911"/>
                </a:lnTo>
                <a:lnTo>
                  <a:pt x="10034" y="10790"/>
                </a:lnTo>
                <a:lnTo>
                  <a:pt x="9401" y="10717"/>
                </a:lnTo>
                <a:lnTo>
                  <a:pt x="9401" y="10717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31" name="Google Shape;631;p51"/>
          <p:cNvGrpSpPr/>
          <p:nvPr/>
        </p:nvGrpSpPr>
        <p:grpSpPr>
          <a:xfrm>
            <a:off x="4872696" y="2086302"/>
            <a:ext cx="345971" cy="325505"/>
            <a:chOff x="5972700" y="2330200"/>
            <a:chExt cx="411625" cy="387275"/>
          </a:xfrm>
        </p:grpSpPr>
        <p:sp>
          <p:nvSpPr>
            <p:cNvPr id="632" name="Google Shape;632;p51"/>
            <p:cNvSpPr/>
            <p:nvPr/>
          </p:nvSpPr>
          <p:spPr>
            <a:xfrm>
              <a:off x="5972700" y="2476950"/>
              <a:ext cx="98050" cy="219825"/>
            </a:xfrm>
            <a:custGeom>
              <a:rect b="b" l="l" r="r" t="t"/>
              <a:pathLst>
                <a:path extrusionOk="0" fill="none" h="8793" w="3922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3" name="Google Shape;633;p51"/>
            <p:cNvSpPr/>
            <p:nvPr/>
          </p:nvSpPr>
          <p:spPr>
            <a:xfrm>
              <a:off x="6078025" y="2330200"/>
              <a:ext cx="306300" cy="387275"/>
            </a:xfrm>
            <a:custGeom>
              <a:rect b="b" l="l" r="r" t="t"/>
              <a:pathLst>
                <a:path extrusionOk="0" fill="none" h="15491" w="12252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34" name="Google Shape;634;p51"/>
          <p:cNvGrpSpPr/>
          <p:nvPr/>
        </p:nvGrpSpPr>
        <p:grpSpPr>
          <a:xfrm>
            <a:off x="467993" y="2614431"/>
            <a:ext cx="109538" cy="399195"/>
            <a:chOff x="732125" y="2958550"/>
            <a:chExt cx="130325" cy="474950"/>
          </a:xfrm>
        </p:grpSpPr>
        <p:sp>
          <p:nvSpPr>
            <p:cNvPr id="635" name="Google Shape;635;p51"/>
            <p:cNvSpPr/>
            <p:nvPr/>
          </p:nvSpPr>
          <p:spPr>
            <a:xfrm>
              <a:off x="732125" y="2958550"/>
              <a:ext cx="130325" cy="474950"/>
            </a:xfrm>
            <a:custGeom>
              <a:rect b="b" l="l" r="r" t="t"/>
              <a:pathLst>
                <a:path extrusionOk="0" fill="none" h="18998" w="5213">
                  <a:moveTo>
                    <a:pt x="4336" y="14443"/>
                  </a:moveTo>
                  <a:lnTo>
                    <a:pt x="4336" y="1754"/>
                  </a:lnTo>
                  <a:lnTo>
                    <a:pt x="4336" y="1754"/>
                  </a:lnTo>
                  <a:lnTo>
                    <a:pt x="4336" y="1584"/>
                  </a:lnTo>
                  <a:lnTo>
                    <a:pt x="4311" y="1389"/>
                  </a:lnTo>
                  <a:lnTo>
                    <a:pt x="4262" y="1243"/>
                  </a:lnTo>
                  <a:lnTo>
                    <a:pt x="4214" y="1073"/>
                  </a:lnTo>
                  <a:lnTo>
                    <a:pt x="4141" y="926"/>
                  </a:lnTo>
                  <a:lnTo>
                    <a:pt x="4043" y="780"/>
                  </a:lnTo>
                  <a:lnTo>
                    <a:pt x="3946" y="634"/>
                  </a:lnTo>
                  <a:lnTo>
                    <a:pt x="3824" y="512"/>
                  </a:lnTo>
                  <a:lnTo>
                    <a:pt x="3702" y="415"/>
                  </a:lnTo>
                  <a:lnTo>
                    <a:pt x="3580" y="318"/>
                  </a:lnTo>
                  <a:lnTo>
                    <a:pt x="3434" y="220"/>
                  </a:lnTo>
                  <a:lnTo>
                    <a:pt x="3288" y="147"/>
                  </a:lnTo>
                  <a:lnTo>
                    <a:pt x="3118" y="98"/>
                  </a:lnTo>
                  <a:lnTo>
                    <a:pt x="2947" y="50"/>
                  </a:lnTo>
                  <a:lnTo>
                    <a:pt x="2777" y="25"/>
                  </a:lnTo>
                  <a:lnTo>
                    <a:pt x="2606" y="1"/>
                  </a:lnTo>
                  <a:lnTo>
                    <a:pt x="2606" y="1"/>
                  </a:lnTo>
                  <a:lnTo>
                    <a:pt x="2436" y="25"/>
                  </a:lnTo>
                  <a:lnTo>
                    <a:pt x="2265" y="50"/>
                  </a:lnTo>
                  <a:lnTo>
                    <a:pt x="2095" y="98"/>
                  </a:lnTo>
                  <a:lnTo>
                    <a:pt x="1924" y="147"/>
                  </a:lnTo>
                  <a:lnTo>
                    <a:pt x="1778" y="220"/>
                  </a:lnTo>
                  <a:lnTo>
                    <a:pt x="1632" y="318"/>
                  </a:lnTo>
                  <a:lnTo>
                    <a:pt x="1510" y="415"/>
                  </a:lnTo>
                  <a:lnTo>
                    <a:pt x="1389" y="512"/>
                  </a:lnTo>
                  <a:lnTo>
                    <a:pt x="1267" y="634"/>
                  </a:lnTo>
                  <a:lnTo>
                    <a:pt x="1169" y="780"/>
                  </a:lnTo>
                  <a:lnTo>
                    <a:pt x="1072" y="926"/>
                  </a:lnTo>
                  <a:lnTo>
                    <a:pt x="999" y="1073"/>
                  </a:lnTo>
                  <a:lnTo>
                    <a:pt x="950" y="1243"/>
                  </a:lnTo>
                  <a:lnTo>
                    <a:pt x="901" y="1389"/>
                  </a:lnTo>
                  <a:lnTo>
                    <a:pt x="877" y="1584"/>
                  </a:lnTo>
                  <a:lnTo>
                    <a:pt x="877" y="1754"/>
                  </a:lnTo>
                  <a:lnTo>
                    <a:pt x="877" y="14443"/>
                  </a:lnTo>
                  <a:lnTo>
                    <a:pt x="877" y="14443"/>
                  </a:lnTo>
                  <a:lnTo>
                    <a:pt x="682" y="14638"/>
                  </a:lnTo>
                  <a:lnTo>
                    <a:pt x="512" y="14833"/>
                  </a:lnTo>
                  <a:lnTo>
                    <a:pt x="366" y="15052"/>
                  </a:lnTo>
                  <a:lnTo>
                    <a:pt x="244" y="15296"/>
                  </a:lnTo>
                  <a:lnTo>
                    <a:pt x="146" y="15564"/>
                  </a:lnTo>
                  <a:lnTo>
                    <a:pt x="73" y="15832"/>
                  </a:lnTo>
                  <a:lnTo>
                    <a:pt x="25" y="16100"/>
                  </a:lnTo>
                  <a:lnTo>
                    <a:pt x="0" y="16392"/>
                  </a:lnTo>
                  <a:lnTo>
                    <a:pt x="0" y="16392"/>
                  </a:lnTo>
                  <a:lnTo>
                    <a:pt x="25" y="16635"/>
                  </a:lnTo>
                  <a:lnTo>
                    <a:pt x="49" y="16903"/>
                  </a:lnTo>
                  <a:lnTo>
                    <a:pt x="122" y="17147"/>
                  </a:lnTo>
                  <a:lnTo>
                    <a:pt x="195" y="17390"/>
                  </a:lnTo>
                  <a:lnTo>
                    <a:pt x="317" y="17634"/>
                  </a:lnTo>
                  <a:lnTo>
                    <a:pt x="439" y="17829"/>
                  </a:lnTo>
                  <a:lnTo>
                    <a:pt x="609" y="18048"/>
                  </a:lnTo>
                  <a:lnTo>
                    <a:pt x="755" y="18218"/>
                  </a:lnTo>
                  <a:lnTo>
                    <a:pt x="950" y="18389"/>
                  </a:lnTo>
                  <a:lnTo>
                    <a:pt x="1145" y="18535"/>
                  </a:lnTo>
                  <a:lnTo>
                    <a:pt x="1364" y="18681"/>
                  </a:lnTo>
                  <a:lnTo>
                    <a:pt x="1583" y="18779"/>
                  </a:lnTo>
                  <a:lnTo>
                    <a:pt x="1827" y="18876"/>
                  </a:lnTo>
                  <a:lnTo>
                    <a:pt x="2070" y="18925"/>
                  </a:lnTo>
                  <a:lnTo>
                    <a:pt x="2338" y="18973"/>
                  </a:lnTo>
                  <a:lnTo>
                    <a:pt x="2606" y="18998"/>
                  </a:lnTo>
                  <a:lnTo>
                    <a:pt x="2606" y="18998"/>
                  </a:lnTo>
                  <a:lnTo>
                    <a:pt x="2874" y="18973"/>
                  </a:lnTo>
                  <a:lnTo>
                    <a:pt x="3142" y="18925"/>
                  </a:lnTo>
                  <a:lnTo>
                    <a:pt x="3386" y="18876"/>
                  </a:lnTo>
                  <a:lnTo>
                    <a:pt x="3629" y="18779"/>
                  </a:lnTo>
                  <a:lnTo>
                    <a:pt x="3848" y="18681"/>
                  </a:lnTo>
                  <a:lnTo>
                    <a:pt x="4068" y="18535"/>
                  </a:lnTo>
                  <a:lnTo>
                    <a:pt x="4262" y="18389"/>
                  </a:lnTo>
                  <a:lnTo>
                    <a:pt x="4457" y="18218"/>
                  </a:lnTo>
                  <a:lnTo>
                    <a:pt x="4603" y="18048"/>
                  </a:lnTo>
                  <a:lnTo>
                    <a:pt x="4774" y="17829"/>
                  </a:lnTo>
                  <a:lnTo>
                    <a:pt x="4896" y="17634"/>
                  </a:lnTo>
                  <a:lnTo>
                    <a:pt x="5017" y="17390"/>
                  </a:lnTo>
                  <a:lnTo>
                    <a:pt x="5091" y="17147"/>
                  </a:lnTo>
                  <a:lnTo>
                    <a:pt x="5164" y="16903"/>
                  </a:lnTo>
                  <a:lnTo>
                    <a:pt x="5188" y="16635"/>
                  </a:lnTo>
                  <a:lnTo>
                    <a:pt x="5212" y="16392"/>
                  </a:lnTo>
                  <a:lnTo>
                    <a:pt x="5212" y="16392"/>
                  </a:lnTo>
                  <a:lnTo>
                    <a:pt x="5188" y="16100"/>
                  </a:lnTo>
                  <a:lnTo>
                    <a:pt x="5139" y="15832"/>
                  </a:lnTo>
                  <a:lnTo>
                    <a:pt x="5066" y="15564"/>
                  </a:lnTo>
                  <a:lnTo>
                    <a:pt x="4969" y="15296"/>
                  </a:lnTo>
                  <a:lnTo>
                    <a:pt x="4847" y="15052"/>
                  </a:lnTo>
                  <a:lnTo>
                    <a:pt x="4701" y="14833"/>
                  </a:lnTo>
                  <a:lnTo>
                    <a:pt x="4530" y="14638"/>
                  </a:lnTo>
                  <a:lnTo>
                    <a:pt x="4336" y="14443"/>
                  </a:lnTo>
                  <a:lnTo>
                    <a:pt x="4336" y="14443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6" name="Google Shape;636;p51"/>
            <p:cNvSpPr/>
            <p:nvPr/>
          </p:nvSpPr>
          <p:spPr>
            <a:xfrm>
              <a:off x="756475" y="3090675"/>
              <a:ext cx="81625" cy="318475"/>
            </a:xfrm>
            <a:custGeom>
              <a:rect b="b" l="l" r="r" t="t"/>
              <a:pathLst>
                <a:path extrusionOk="0" fill="none" h="12739" w="3265">
                  <a:moveTo>
                    <a:pt x="2387" y="1"/>
                  </a:moveTo>
                  <a:lnTo>
                    <a:pt x="877" y="1"/>
                  </a:lnTo>
                  <a:lnTo>
                    <a:pt x="877" y="9158"/>
                  </a:lnTo>
                  <a:lnTo>
                    <a:pt x="877" y="9158"/>
                  </a:lnTo>
                  <a:lnTo>
                    <a:pt x="853" y="9353"/>
                  </a:lnTo>
                  <a:lnTo>
                    <a:pt x="780" y="9548"/>
                  </a:lnTo>
                  <a:lnTo>
                    <a:pt x="682" y="9719"/>
                  </a:lnTo>
                  <a:lnTo>
                    <a:pt x="536" y="9889"/>
                  </a:lnTo>
                  <a:lnTo>
                    <a:pt x="536" y="9889"/>
                  </a:lnTo>
                  <a:lnTo>
                    <a:pt x="415" y="10011"/>
                  </a:lnTo>
                  <a:lnTo>
                    <a:pt x="317" y="10133"/>
                  </a:lnTo>
                  <a:lnTo>
                    <a:pt x="220" y="10279"/>
                  </a:lnTo>
                  <a:lnTo>
                    <a:pt x="147" y="10425"/>
                  </a:lnTo>
                  <a:lnTo>
                    <a:pt x="74" y="10595"/>
                  </a:lnTo>
                  <a:lnTo>
                    <a:pt x="49" y="10766"/>
                  </a:lnTo>
                  <a:lnTo>
                    <a:pt x="1" y="10936"/>
                  </a:lnTo>
                  <a:lnTo>
                    <a:pt x="1" y="11107"/>
                  </a:lnTo>
                  <a:lnTo>
                    <a:pt x="1" y="11107"/>
                  </a:lnTo>
                  <a:lnTo>
                    <a:pt x="1" y="11253"/>
                  </a:lnTo>
                  <a:lnTo>
                    <a:pt x="25" y="11423"/>
                  </a:lnTo>
                  <a:lnTo>
                    <a:pt x="74" y="11570"/>
                  </a:lnTo>
                  <a:lnTo>
                    <a:pt x="122" y="11740"/>
                  </a:lnTo>
                  <a:lnTo>
                    <a:pt x="195" y="11862"/>
                  </a:lnTo>
                  <a:lnTo>
                    <a:pt x="293" y="12008"/>
                  </a:lnTo>
                  <a:lnTo>
                    <a:pt x="366" y="12130"/>
                  </a:lnTo>
                  <a:lnTo>
                    <a:pt x="488" y="12251"/>
                  </a:lnTo>
                  <a:lnTo>
                    <a:pt x="585" y="12349"/>
                  </a:lnTo>
                  <a:lnTo>
                    <a:pt x="731" y="12446"/>
                  </a:lnTo>
                  <a:lnTo>
                    <a:pt x="853" y="12519"/>
                  </a:lnTo>
                  <a:lnTo>
                    <a:pt x="999" y="12592"/>
                  </a:lnTo>
                  <a:lnTo>
                    <a:pt x="1145" y="12666"/>
                  </a:lnTo>
                  <a:lnTo>
                    <a:pt x="1316" y="12690"/>
                  </a:lnTo>
                  <a:lnTo>
                    <a:pt x="1462" y="12714"/>
                  </a:lnTo>
                  <a:lnTo>
                    <a:pt x="1632" y="12739"/>
                  </a:lnTo>
                  <a:lnTo>
                    <a:pt x="1632" y="12739"/>
                  </a:lnTo>
                  <a:lnTo>
                    <a:pt x="1803" y="12714"/>
                  </a:lnTo>
                  <a:lnTo>
                    <a:pt x="1949" y="12690"/>
                  </a:lnTo>
                  <a:lnTo>
                    <a:pt x="2119" y="12666"/>
                  </a:lnTo>
                  <a:lnTo>
                    <a:pt x="2266" y="12592"/>
                  </a:lnTo>
                  <a:lnTo>
                    <a:pt x="2412" y="12519"/>
                  </a:lnTo>
                  <a:lnTo>
                    <a:pt x="2533" y="12446"/>
                  </a:lnTo>
                  <a:lnTo>
                    <a:pt x="2680" y="12349"/>
                  </a:lnTo>
                  <a:lnTo>
                    <a:pt x="2777" y="12251"/>
                  </a:lnTo>
                  <a:lnTo>
                    <a:pt x="2899" y="12130"/>
                  </a:lnTo>
                  <a:lnTo>
                    <a:pt x="2972" y="12008"/>
                  </a:lnTo>
                  <a:lnTo>
                    <a:pt x="3069" y="11862"/>
                  </a:lnTo>
                  <a:lnTo>
                    <a:pt x="3142" y="11740"/>
                  </a:lnTo>
                  <a:lnTo>
                    <a:pt x="3191" y="11570"/>
                  </a:lnTo>
                  <a:lnTo>
                    <a:pt x="3240" y="11423"/>
                  </a:lnTo>
                  <a:lnTo>
                    <a:pt x="3264" y="11253"/>
                  </a:lnTo>
                  <a:lnTo>
                    <a:pt x="3264" y="11107"/>
                  </a:lnTo>
                  <a:lnTo>
                    <a:pt x="3264" y="11107"/>
                  </a:lnTo>
                  <a:lnTo>
                    <a:pt x="3264" y="10936"/>
                  </a:lnTo>
                  <a:lnTo>
                    <a:pt x="3215" y="10766"/>
                  </a:lnTo>
                  <a:lnTo>
                    <a:pt x="3191" y="10595"/>
                  </a:lnTo>
                  <a:lnTo>
                    <a:pt x="3118" y="10425"/>
                  </a:lnTo>
                  <a:lnTo>
                    <a:pt x="3045" y="10279"/>
                  </a:lnTo>
                  <a:lnTo>
                    <a:pt x="2947" y="10133"/>
                  </a:lnTo>
                  <a:lnTo>
                    <a:pt x="2850" y="10011"/>
                  </a:lnTo>
                  <a:lnTo>
                    <a:pt x="2728" y="9889"/>
                  </a:lnTo>
                  <a:lnTo>
                    <a:pt x="2728" y="9889"/>
                  </a:lnTo>
                  <a:lnTo>
                    <a:pt x="2582" y="9719"/>
                  </a:lnTo>
                  <a:lnTo>
                    <a:pt x="2485" y="9548"/>
                  </a:lnTo>
                  <a:lnTo>
                    <a:pt x="2412" y="9353"/>
                  </a:lnTo>
                  <a:lnTo>
                    <a:pt x="2387" y="9158"/>
                  </a:lnTo>
                  <a:lnTo>
                    <a:pt x="2387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7" name="Google Shape;637;p51"/>
            <p:cNvSpPr/>
            <p:nvPr/>
          </p:nvSpPr>
          <p:spPr>
            <a:xfrm>
              <a:off x="802750" y="3129050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8" name="Google Shape;638;p51"/>
            <p:cNvSpPr/>
            <p:nvPr/>
          </p:nvSpPr>
          <p:spPr>
            <a:xfrm>
              <a:off x="802750" y="3162525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9" name="Google Shape;639;p51"/>
            <p:cNvSpPr/>
            <p:nvPr/>
          </p:nvSpPr>
          <p:spPr>
            <a:xfrm>
              <a:off x="802750" y="3196025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0" name="Google Shape;640;p51"/>
            <p:cNvSpPr/>
            <p:nvPr/>
          </p:nvSpPr>
          <p:spPr>
            <a:xfrm>
              <a:off x="802750" y="3229500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1" name="Google Shape;641;p51"/>
            <p:cNvSpPr/>
            <p:nvPr/>
          </p:nvSpPr>
          <p:spPr>
            <a:xfrm>
              <a:off x="802750" y="3263000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2" name="Google Shape;642;p51"/>
            <p:cNvSpPr/>
            <p:nvPr/>
          </p:nvSpPr>
          <p:spPr>
            <a:xfrm>
              <a:off x="802750" y="3296475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43" name="Google Shape;643;p51"/>
          <p:cNvSpPr/>
          <p:nvPr/>
        </p:nvSpPr>
        <p:spPr>
          <a:xfrm>
            <a:off x="1484913" y="2598660"/>
            <a:ext cx="335738" cy="430924"/>
          </a:xfrm>
          <a:custGeom>
            <a:rect b="b" l="l" r="r" t="t"/>
            <a:pathLst>
              <a:path extrusionOk="0" fill="none" h="20508" w="15978">
                <a:moveTo>
                  <a:pt x="15977" y="1292"/>
                </a:moveTo>
                <a:lnTo>
                  <a:pt x="15977" y="19217"/>
                </a:lnTo>
                <a:lnTo>
                  <a:pt x="15977" y="19217"/>
                </a:lnTo>
                <a:lnTo>
                  <a:pt x="15953" y="19485"/>
                </a:lnTo>
                <a:lnTo>
                  <a:pt x="15880" y="19728"/>
                </a:lnTo>
                <a:lnTo>
                  <a:pt x="15758" y="19948"/>
                </a:lnTo>
                <a:lnTo>
                  <a:pt x="15612" y="20142"/>
                </a:lnTo>
                <a:lnTo>
                  <a:pt x="15417" y="20289"/>
                </a:lnTo>
                <a:lnTo>
                  <a:pt x="15198" y="20410"/>
                </a:lnTo>
                <a:lnTo>
                  <a:pt x="14955" y="20483"/>
                </a:lnTo>
                <a:lnTo>
                  <a:pt x="14711" y="20508"/>
                </a:lnTo>
                <a:lnTo>
                  <a:pt x="1267" y="20508"/>
                </a:lnTo>
                <a:lnTo>
                  <a:pt x="1267" y="20508"/>
                </a:lnTo>
                <a:lnTo>
                  <a:pt x="1023" y="20483"/>
                </a:lnTo>
                <a:lnTo>
                  <a:pt x="780" y="20410"/>
                </a:lnTo>
                <a:lnTo>
                  <a:pt x="561" y="20289"/>
                </a:lnTo>
                <a:lnTo>
                  <a:pt x="366" y="20142"/>
                </a:lnTo>
                <a:lnTo>
                  <a:pt x="220" y="19948"/>
                </a:lnTo>
                <a:lnTo>
                  <a:pt x="98" y="19728"/>
                </a:lnTo>
                <a:lnTo>
                  <a:pt x="25" y="19485"/>
                </a:lnTo>
                <a:lnTo>
                  <a:pt x="1" y="19217"/>
                </a:lnTo>
                <a:lnTo>
                  <a:pt x="1" y="1292"/>
                </a:lnTo>
                <a:lnTo>
                  <a:pt x="1" y="1292"/>
                </a:lnTo>
                <a:lnTo>
                  <a:pt x="25" y="1024"/>
                </a:lnTo>
                <a:lnTo>
                  <a:pt x="98" y="780"/>
                </a:lnTo>
                <a:lnTo>
                  <a:pt x="220" y="561"/>
                </a:lnTo>
                <a:lnTo>
                  <a:pt x="366" y="366"/>
                </a:lnTo>
                <a:lnTo>
                  <a:pt x="561" y="220"/>
                </a:lnTo>
                <a:lnTo>
                  <a:pt x="780" y="98"/>
                </a:lnTo>
                <a:lnTo>
                  <a:pt x="1023" y="25"/>
                </a:lnTo>
                <a:lnTo>
                  <a:pt x="1267" y="1"/>
                </a:lnTo>
                <a:lnTo>
                  <a:pt x="14711" y="1"/>
                </a:lnTo>
                <a:lnTo>
                  <a:pt x="14711" y="1"/>
                </a:lnTo>
                <a:lnTo>
                  <a:pt x="14955" y="25"/>
                </a:lnTo>
                <a:lnTo>
                  <a:pt x="15198" y="98"/>
                </a:lnTo>
                <a:lnTo>
                  <a:pt x="15417" y="220"/>
                </a:lnTo>
                <a:lnTo>
                  <a:pt x="15612" y="366"/>
                </a:lnTo>
                <a:lnTo>
                  <a:pt x="15758" y="561"/>
                </a:lnTo>
                <a:lnTo>
                  <a:pt x="15880" y="780"/>
                </a:lnTo>
                <a:lnTo>
                  <a:pt x="15953" y="1024"/>
                </a:lnTo>
                <a:lnTo>
                  <a:pt x="15977" y="1292"/>
                </a:lnTo>
                <a:lnTo>
                  <a:pt x="15977" y="1292"/>
                </a:lnTo>
                <a:close/>
                <a:moveTo>
                  <a:pt x="7989" y="19899"/>
                </a:moveTo>
                <a:lnTo>
                  <a:pt x="7989" y="19899"/>
                </a:lnTo>
                <a:lnTo>
                  <a:pt x="8159" y="19875"/>
                </a:lnTo>
                <a:lnTo>
                  <a:pt x="8306" y="19826"/>
                </a:lnTo>
                <a:lnTo>
                  <a:pt x="8452" y="19753"/>
                </a:lnTo>
                <a:lnTo>
                  <a:pt x="8574" y="19655"/>
                </a:lnTo>
                <a:lnTo>
                  <a:pt x="8671" y="19534"/>
                </a:lnTo>
                <a:lnTo>
                  <a:pt x="8744" y="19387"/>
                </a:lnTo>
                <a:lnTo>
                  <a:pt x="8793" y="19241"/>
                </a:lnTo>
                <a:lnTo>
                  <a:pt x="8817" y="19071"/>
                </a:lnTo>
                <a:lnTo>
                  <a:pt x="8817" y="19071"/>
                </a:lnTo>
                <a:lnTo>
                  <a:pt x="8793" y="18900"/>
                </a:lnTo>
                <a:lnTo>
                  <a:pt x="8744" y="18754"/>
                </a:lnTo>
                <a:lnTo>
                  <a:pt x="8671" y="18608"/>
                </a:lnTo>
                <a:lnTo>
                  <a:pt x="8574" y="18486"/>
                </a:lnTo>
                <a:lnTo>
                  <a:pt x="8452" y="18389"/>
                </a:lnTo>
                <a:lnTo>
                  <a:pt x="8306" y="18316"/>
                </a:lnTo>
                <a:lnTo>
                  <a:pt x="8159" y="18267"/>
                </a:lnTo>
                <a:lnTo>
                  <a:pt x="7989" y="18243"/>
                </a:lnTo>
                <a:lnTo>
                  <a:pt x="7989" y="18243"/>
                </a:lnTo>
                <a:lnTo>
                  <a:pt x="7819" y="18267"/>
                </a:lnTo>
                <a:lnTo>
                  <a:pt x="7672" y="18316"/>
                </a:lnTo>
                <a:lnTo>
                  <a:pt x="7526" y="18389"/>
                </a:lnTo>
                <a:lnTo>
                  <a:pt x="7404" y="18486"/>
                </a:lnTo>
                <a:lnTo>
                  <a:pt x="7307" y="18608"/>
                </a:lnTo>
                <a:lnTo>
                  <a:pt x="7234" y="18754"/>
                </a:lnTo>
                <a:lnTo>
                  <a:pt x="7185" y="18900"/>
                </a:lnTo>
                <a:lnTo>
                  <a:pt x="7161" y="19071"/>
                </a:lnTo>
                <a:lnTo>
                  <a:pt x="7161" y="19071"/>
                </a:lnTo>
                <a:lnTo>
                  <a:pt x="7185" y="19241"/>
                </a:lnTo>
                <a:lnTo>
                  <a:pt x="7234" y="19387"/>
                </a:lnTo>
                <a:lnTo>
                  <a:pt x="7307" y="19534"/>
                </a:lnTo>
                <a:lnTo>
                  <a:pt x="7404" y="19655"/>
                </a:lnTo>
                <a:lnTo>
                  <a:pt x="7526" y="19753"/>
                </a:lnTo>
                <a:lnTo>
                  <a:pt x="7672" y="19826"/>
                </a:lnTo>
                <a:lnTo>
                  <a:pt x="7819" y="19875"/>
                </a:lnTo>
                <a:lnTo>
                  <a:pt x="7989" y="19899"/>
                </a:lnTo>
                <a:lnTo>
                  <a:pt x="7989" y="19899"/>
                </a:lnTo>
                <a:close/>
                <a:moveTo>
                  <a:pt x="14394" y="1584"/>
                </a:moveTo>
                <a:lnTo>
                  <a:pt x="1584" y="1584"/>
                </a:lnTo>
                <a:lnTo>
                  <a:pt x="1584" y="17634"/>
                </a:lnTo>
                <a:lnTo>
                  <a:pt x="14394" y="17634"/>
                </a:lnTo>
                <a:lnTo>
                  <a:pt x="14394" y="1584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4" name="Google Shape;644;p51"/>
          <p:cNvSpPr/>
          <p:nvPr/>
        </p:nvSpPr>
        <p:spPr>
          <a:xfrm>
            <a:off x="963405" y="2598660"/>
            <a:ext cx="248746" cy="430924"/>
          </a:xfrm>
          <a:custGeom>
            <a:rect b="b" l="l" r="r" t="t"/>
            <a:pathLst>
              <a:path extrusionOk="0" fill="none" h="20508" w="11838">
                <a:moveTo>
                  <a:pt x="10547" y="1"/>
                </a:moveTo>
                <a:lnTo>
                  <a:pt x="1292" y="1"/>
                </a:lnTo>
                <a:lnTo>
                  <a:pt x="1292" y="1"/>
                </a:lnTo>
                <a:lnTo>
                  <a:pt x="1024" y="25"/>
                </a:lnTo>
                <a:lnTo>
                  <a:pt x="780" y="98"/>
                </a:lnTo>
                <a:lnTo>
                  <a:pt x="561" y="220"/>
                </a:lnTo>
                <a:lnTo>
                  <a:pt x="366" y="366"/>
                </a:lnTo>
                <a:lnTo>
                  <a:pt x="220" y="561"/>
                </a:lnTo>
                <a:lnTo>
                  <a:pt x="98" y="780"/>
                </a:lnTo>
                <a:lnTo>
                  <a:pt x="25" y="1024"/>
                </a:lnTo>
                <a:lnTo>
                  <a:pt x="1" y="1292"/>
                </a:lnTo>
                <a:lnTo>
                  <a:pt x="1" y="19217"/>
                </a:lnTo>
                <a:lnTo>
                  <a:pt x="1" y="19217"/>
                </a:lnTo>
                <a:lnTo>
                  <a:pt x="25" y="19485"/>
                </a:lnTo>
                <a:lnTo>
                  <a:pt x="98" y="19728"/>
                </a:lnTo>
                <a:lnTo>
                  <a:pt x="220" y="19948"/>
                </a:lnTo>
                <a:lnTo>
                  <a:pt x="366" y="20142"/>
                </a:lnTo>
                <a:lnTo>
                  <a:pt x="561" y="20289"/>
                </a:lnTo>
                <a:lnTo>
                  <a:pt x="780" y="20410"/>
                </a:lnTo>
                <a:lnTo>
                  <a:pt x="1024" y="20483"/>
                </a:lnTo>
                <a:lnTo>
                  <a:pt x="1292" y="20508"/>
                </a:lnTo>
                <a:lnTo>
                  <a:pt x="10547" y="20508"/>
                </a:lnTo>
                <a:lnTo>
                  <a:pt x="10547" y="20508"/>
                </a:lnTo>
                <a:lnTo>
                  <a:pt x="10814" y="20483"/>
                </a:lnTo>
                <a:lnTo>
                  <a:pt x="11058" y="20410"/>
                </a:lnTo>
                <a:lnTo>
                  <a:pt x="11277" y="20289"/>
                </a:lnTo>
                <a:lnTo>
                  <a:pt x="11472" y="20142"/>
                </a:lnTo>
                <a:lnTo>
                  <a:pt x="11618" y="19948"/>
                </a:lnTo>
                <a:lnTo>
                  <a:pt x="11740" y="19728"/>
                </a:lnTo>
                <a:lnTo>
                  <a:pt x="11813" y="19485"/>
                </a:lnTo>
                <a:lnTo>
                  <a:pt x="11837" y="19217"/>
                </a:lnTo>
                <a:lnTo>
                  <a:pt x="11837" y="1292"/>
                </a:lnTo>
                <a:lnTo>
                  <a:pt x="11837" y="1292"/>
                </a:lnTo>
                <a:lnTo>
                  <a:pt x="11813" y="1024"/>
                </a:lnTo>
                <a:lnTo>
                  <a:pt x="11740" y="780"/>
                </a:lnTo>
                <a:lnTo>
                  <a:pt x="11618" y="561"/>
                </a:lnTo>
                <a:lnTo>
                  <a:pt x="11472" y="366"/>
                </a:lnTo>
                <a:lnTo>
                  <a:pt x="11277" y="220"/>
                </a:lnTo>
                <a:lnTo>
                  <a:pt x="11058" y="98"/>
                </a:lnTo>
                <a:lnTo>
                  <a:pt x="10814" y="25"/>
                </a:lnTo>
                <a:lnTo>
                  <a:pt x="10547" y="1"/>
                </a:lnTo>
                <a:lnTo>
                  <a:pt x="10547" y="1"/>
                </a:lnTo>
                <a:close/>
                <a:moveTo>
                  <a:pt x="5554" y="975"/>
                </a:moveTo>
                <a:lnTo>
                  <a:pt x="6284" y="975"/>
                </a:lnTo>
                <a:lnTo>
                  <a:pt x="6284" y="975"/>
                </a:lnTo>
                <a:lnTo>
                  <a:pt x="6406" y="999"/>
                </a:lnTo>
                <a:lnTo>
                  <a:pt x="6479" y="1073"/>
                </a:lnTo>
                <a:lnTo>
                  <a:pt x="6552" y="1146"/>
                </a:lnTo>
                <a:lnTo>
                  <a:pt x="6577" y="1267"/>
                </a:lnTo>
                <a:lnTo>
                  <a:pt x="6577" y="1267"/>
                </a:lnTo>
                <a:lnTo>
                  <a:pt x="6552" y="1365"/>
                </a:lnTo>
                <a:lnTo>
                  <a:pt x="6479" y="1462"/>
                </a:lnTo>
                <a:lnTo>
                  <a:pt x="6406" y="1511"/>
                </a:lnTo>
                <a:lnTo>
                  <a:pt x="6284" y="1535"/>
                </a:lnTo>
                <a:lnTo>
                  <a:pt x="5554" y="1535"/>
                </a:lnTo>
                <a:lnTo>
                  <a:pt x="5554" y="1535"/>
                </a:lnTo>
                <a:lnTo>
                  <a:pt x="5432" y="1511"/>
                </a:lnTo>
                <a:lnTo>
                  <a:pt x="5359" y="1462"/>
                </a:lnTo>
                <a:lnTo>
                  <a:pt x="5286" y="1365"/>
                </a:lnTo>
                <a:lnTo>
                  <a:pt x="5262" y="1267"/>
                </a:lnTo>
                <a:lnTo>
                  <a:pt x="5262" y="1267"/>
                </a:lnTo>
                <a:lnTo>
                  <a:pt x="5286" y="1146"/>
                </a:lnTo>
                <a:lnTo>
                  <a:pt x="5359" y="1073"/>
                </a:lnTo>
                <a:lnTo>
                  <a:pt x="5432" y="999"/>
                </a:lnTo>
                <a:lnTo>
                  <a:pt x="5554" y="975"/>
                </a:lnTo>
                <a:lnTo>
                  <a:pt x="5554" y="975"/>
                </a:lnTo>
                <a:close/>
                <a:moveTo>
                  <a:pt x="5919" y="19436"/>
                </a:moveTo>
                <a:lnTo>
                  <a:pt x="5919" y="19436"/>
                </a:lnTo>
                <a:lnTo>
                  <a:pt x="5749" y="19412"/>
                </a:lnTo>
                <a:lnTo>
                  <a:pt x="5578" y="19363"/>
                </a:lnTo>
                <a:lnTo>
                  <a:pt x="5432" y="19290"/>
                </a:lnTo>
                <a:lnTo>
                  <a:pt x="5310" y="19193"/>
                </a:lnTo>
                <a:lnTo>
                  <a:pt x="5213" y="19071"/>
                </a:lnTo>
                <a:lnTo>
                  <a:pt x="5140" y="18925"/>
                </a:lnTo>
                <a:lnTo>
                  <a:pt x="5091" y="18754"/>
                </a:lnTo>
                <a:lnTo>
                  <a:pt x="5067" y="18584"/>
                </a:lnTo>
                <a:lnTo>
                  <a:pt x="5067" y="18584"/>
                </a:lnTo>
                <a:lnTo>
                  <a:pt x="5091" y="18413"/>
                </a:lnTo>
                <a:lnTo>
                  <a:pt x="5140" y="18243"/>
                </a:lnTo>
                <a:lnTo>
                  <a:pt x="5213" y="18097"/>
                </a:lnTo>
                <a:lnTo>
                  <a:pt x="5310" y="17975"/>
                </a:lnTo>
                <a:lnTo>
                  <a:pt x="5432" y="17877"/>
                </a:lnTo>
                <a:lnTo>
                  <a:pt x="5578" y="17804"/>
                </a:lnTo>
                <a:lnTo>
                  <a:pt x="5749" y="17756"/>
                </a:lnTo>
                <a:lnTo>
                  <a:pt x="5919" y="17731"/>
                </a:lnTo>
                <a:lnTo>
                  <a:pt x="5919" y="17731"/>
                </a:lnTo>
                <a:lnTo>
                  <a:pt x="6090" y="17756"/>
                </a:lnTo>
                <a:lnTo>
                  <a:pt x="6260" y="17804"/>
                </a:lnTo>
                <a:lnTo>
                  <a:pt x="6406" y="17877"/>
                </a:lnTo>
                <a:lnTo>
                  <a:pt x="6528" y="17975"/>
                </a:lnTo>
                <a:lnTo>
                  <a:pt x="6625" y="18097"/>
                </a:lnTo>
                <a:lnTo>
                  <a:pt x="6699" y="18243"/>
                </a:lnTo>
                <a:lnTo>
                  <a:pt x="6747" y="18413"/>
                </a:lnTo>
                <a:lnTo>
                  <a:pt x="6772" y="18584"/>
                </a:lnTo>
                <a:lnTo>
                  <a:pt x="6772" y="18584"/>
                </a:lnTo>
                <a:lnTo>
                  <a:pt x="6747" y="18754"/>
                </a:lnTo>
                <a:lnTo>
                  <a:pt x="6699" y="18925"/>
                </a:lnTo>
                <a:lnTo>
                  <a:pt x="6625" y="19071"/>
                </a:lnTo>
                <a:lnTo>
                  <a:pt x="6528" y="19193"/>
                </a:lnTo>
                <a:lnTo>
                  <a:pt x="6406" y="19290"/>
                </a:lnTo>
                <a:lnTo>
                  <a:pt x="6260" y="19363"/>
                </a:lnTo>
                <a:lnTo>
                  <a:pt x="6090" y="19412"/>
                </a:lnTo>
                <a:lnTo>
                  <a:pt x="5919" y="19436"/>
                </a:lnTo>
                <a:lnTo>
                  <a:pt x="5919" y="19436"/>
                </a:lnTo>
                <a:close/>
                <a:moveTo>
                  <a:pt x="10547" y="16660"/>
                </a:moveTo>
                <a:lnTo>
                  <a:pt x="1292" y="16660"/>
                </a:lnTo>
                <a:lnTo>
                  <a:pt x="1292" y="2558"/>
                </a:lnTo>
                <a:lnTo>
                  <a:pt x="10547" y="2558"/>
                </a:lnTo>
                <a:lnTo>
                  <a:pt x="10547" y="16660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45" name="Google Shape;645;p51"/>
          <p:cNvGrpSpPr/>
          <p:nvPr/>
        </p:nvGrpSpPr>
        <p:grpSpPr>
          <a:xfrm>
            <a:off x="2023737" y="2627227"/>
            <a:ext cx="387933" cy="367467"/>
            <a:chOff x="2583100" y="2973775"/>
            <a:chExt cx="461550" cy="437200"/>
          </a:xfrm>
        </p:grpSpPr>
        <p:sp>
          <p:nvSpPr>
            <p:cNvPr id="646" name="Google Shape;646;p51"/>
            <p:cNvSpPr/>
            <p:nvPr/>
          </p:nvSpPr>
          <p:spPr>
            <a:xfrm>
              <a:off x="2701225" y="3315975"/>
              <a:ext cx="225300" cy="95000"/>
            </a:xfrm>
            <a:custGeom>
              <a:rect b="b" l="l" r="r" t="t"/>
              <a:pathLst>
                <a:path extrusionOk="0" fill="none" h="3800" w="9012">
                  <a:moveTo>
                    <a:pt x="2947" y="0"/>
                  </a:moveTo>
                  <a:lnTo>
                    <a:pt x="2947" y="2947"/>
                  </a:lnTo>
                  <a:lnTo>
                    <a:pt x="853" y="2947"/>
                  </a:lnTo>
                  <a:lnTo>
                    <a:pt x="853" y="2947"/>
                  </a:lnTo>
                  <a:lnTo>
                    <a:pt x="682" y="2947"/>
                  </a:lnTo>
                  <a:lnTo>
                    <a:pt x="512" y="2996"/>
                  </a:lnTo>
                  <a:lnTo>
                    <a:pt x="365" y="3093"/>
                  </a:lnTo>
                  <a:lnTo>
                    <a:pt x="244" y="3191"/>
                  </a:lnTo>
                  <a:lnTo>
                    <a:pt x="146" y="3313"/>
                  </a:lnTo>
                  <a:lnTo>
                    <a:pt x="49" y="3459"/>
                  </a:lnTo>
                  <a:lnTo>
                    <a:pt x="0" y="3629"/>
                  </a:lnTo>
                  <a:lnTo>
                    <a:pt x="0" y="3800"/>
                  </a:lnTo>
                  <a:lnTo>
                    <a:pt x="9011" y="3800"/>
                  </a:lnTo>
                  <a:lnTo>
                    <a:pt x="9011" y="3800"/>
                  </a:lnTo>
                  <a:lnTo>
                    <a:pt x="9011" y="3629"/>
                  </a:lnTo>
                  <a:lnTo>
                    <a:pt x="8963" y="3459"/>
                  </a:lnTo>
                  <a:lnTo>
                    <a:pt x="8865" y="3313"/>
                  </a:lnTo>
                  <a:lnTo>
                    <a:pt x="8768" y="3191"/>
                  </a:lnTo>
                  <a:lnTo>
                    <a:pt x="8646" y="3093"/>
                  </a:lnTo>
                  <a:lnTo>
                    <a:pt x="8500" y="2996"/>
                  </a:lnTo>
                  <a:lnTo>
                    <a:pt x="8330" y="2947"/>
                  </a:lnTo>
                  <a:lnTo>
                    <a:pt x="8159" y="2947"/>
                  </a:lnTo>
                  <a:lnTo>
                    <a:pt x="6065" y="2947"/>
                  </a:lnTo>
                  <a:lnTo>
                    <a:pt x="6065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7" name="Google Shape;647;p51"/>
            <p:cNvSpPr/>
            <p:nvPr/>
          </p:nvSpPr>
          <p:spPr>
            <a:xfrm>
              <a:off x="2583100" y="2973775"/>
              <a:ext cx="461550" cy="336125"/>
            </a:xfrm>
            <a:custGeom>
              <a:rect b="b" l="l" r="r" t="t"/>
              <a:pathLst>
                <a:path extrusionOk="0" fill="none" h="13445" w="18462">
                  <a:moveTo>
                    <a:pt x="17974" y="1"/>
                  </a:move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317" y="50"/>
                  </a:lnTo>
                  <a:lnTo>
                    <a:pt x="220" y="74"/>
                  </a:lnTo>
                  <a:lnTo>
                    <a:pt x="146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0" y="488"/>
                  </a:lnTo>
                  <a:lnTo>
                    <a:pt x="0" y="12958"/>
                  </a:lnTo>
                  <a:lnTo>
                    <a:pt x="0" y="12958"/>
                  </a:lnTo>
                  <a:lnTo>
                    <a:pt x="25" y="13055"/>
                  </a:lnTo>
                  <a:lnTo>
                    <a:pt x="49" y="13152"/>
                  </a:lnTo>
                  <a:lnTo>
                    <a:pt x="98" y="13226"/>
                  </a:lnTo>
                  <a:lnTo>
                    <a:pt x="146" y="13299"/>
                  </a:lnTo>
                  <a:lnTo>
                    <a:pt x="220" y="13372"/>
                  </a:lnTo>
                  <a:lnTo>
                    <a:pt x="317" y="13396"/>
                  </a:lnTo>
                  <a:lnTo>
                    <a:pt x="390" y="13445"/>
                  </a:lnTo>
                  <a:lnTo>
                    <a:pt x="487" y="13445"/>
                  </a:lnTo>
                  <a:lnTo>
                    <a:pt x="17974" y="13445"/>
                  </a:lnTo>
                  <a:lnTo>
                    <a:pt x="17974" y="13445"/>
                  </a:lnTo>
                  <a:lnTo>
                    <a:pt x="18072" y="13445"/>
                  </a:lnTo>
                  <a:lnTo>
                    <a:pt x="18145" y="13396"/>
                  </a:lnTo>
                  <a:lnTo>
                    <a:pt x="18242" y="13372"/>
                  </a:lnTo>
                  <a:lnTo>
                    <a:pt x="18315" y="13299"/>
                  </a:lnTo>
                  <a:lnTo>
                    <a:pt x="18364" y="13226"/>
                  </a:lnTo>
                  <a:lnTo>
                    <a:pt x="18413" y="13152"/>
                  </a:lnTo>
                  <a:lnTo>
                    <a:pt x="18437" y="13055"/>
                  </a:lnTo>
                  <a:lnTo>
                    <a:pt x="18461" y="12958"/>
                  </a:lnTo>
                  <a:lnTo>
                    <a:pt x="18461" y="488"/>
                  </a:lnTo>
                  <a:lnTo>
                    <a:pt x="18461" y="488"/>
                  </a:lnTo>
                  <a:lnTo>
                    <a:pt x="18437" y="390"/>
                  </a:lnTo>
                  <a:lnTo>
                    <a:pt x="18413" y="293"/>
                  </a:lnTo>
                  <a:lnTo>
                    <a:pt x="18364" y="220"/>
                  </a:lnTo>
                  <a:lnTo>
                    <a:pt x="18315" y="147"/>
                  </a:lnTo>
                  <a:lnTo>
                    <a:pt x="18242" y="74"/>
                  </a:lnTo>
                  <a:lnTo>
                    <a:pt x="18145" y="50"/>
                  </a:lnTo>
                  <a:lnTo>
                    <a:pt x="18072" y="1"/>
                  </a:lnTo>
                  <a:lnTo>
                    <a:pt x="17974" y="1"/>
                  </a:lnTo>
                  <a:lnTo>
                    <a:pt x="17974" y="1"/>
                  </a:lnTo>
                  <a:close/>
                  <a:moveTo>
                    <a:pt x="17000" y="11983"/>
                  </a:moveTo>
                  <a:lnTo>
                    <a:pt x="1462" y="11983"/>
                  </a:lnTo>
                  <a:lnTo>
                    <a:pt x="1462" y="1462"/>
                  </a:lnTo>
                  <a:lnTo>
                    <a:pt x="17000" y="1462"/>
                  </a:lnTo>
                  <a:lnTo>
                    <a:pt x="17000" y="11983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48" name="Google Shape;648;p51"/>
          <p:cNvSpPr/>
          <p:nvPr/>
        </p:nvSpPr>
        <p:spPr>
          <a:xfrm>
            <a:off x="3734681" y="2636022"/>
            <a:ext cx="356204" cy="356204"/>
          </a:xfrm>
          <a:custGeom>
            <a:rect b="b" l="l" r="r" t="t"/>
            <a:pathLst>
              <a:path extrusionOk="0" fill="none" h="16952" w="16952">
                <a:moveTo>
                  <a:pt x="16173" y="7015"/>
                </a:moveTo>
                <a:lnTo>
                  <a:pt x="14419" y="6820"/>
                </a:lnTo>
                <a:lnTo>
                  <a:pt x="14419" y="6820"/>
                </a:lnTo>
                <a:lnTo>
                  <a:pt x="14322" y="6479"/>
                </a:lnTo>
                <a:lnTo>
                  <a:pt x="14175" y="6114"/>
                </a:lnTo>
                <a:lnTo>
                  <a:pt x="14029" y="5773"/>
                </a:lnTo>
                <a:lnTo>
                  <a:pt x="13859" y="5432"/>
                </a:lnTo>
                <a:lnTo>
                  <a:pt x="14955" y="4068"/>
                </a:lnTo>
                <a:lnTo>
                  <a:pt x="14955" y="4068"/>
                </a:lnTo>
                <a:lnTo>
                  <a:pt x="15028" y="3922"/>
                </a:lnTo>
                <a:lnTo>
                  <a:pt x="15077" y="3776"/>
                </a:lnTo>
                <a:lnTo>
                  <a:pt x="15125" y="3630"/>
                </a:lnTo>
                <a:lnTo>
                  <a:pt x="15125" y="3484"/>
                </a:lnTo>
                <a:lnTo>
                  <a:pt x="15101" y="3313"/>
                </a:lnTo>
                <a:lnTo>
                  <a:pt x="15052" y="3167"/>
                </a:lnTo>
                <a:lnTo>
                  <a:pt x="14979" y="3021"/>
                </a:lnTo>
                <a:lnTo>
                  <a:pt x="14882" y="2899"/>
                </a:lnTo>
                <a:lnTo>
                  <a:pt x="14054" y="2071"/>
                </a:lnTo>
                <a:lnTo>
                  <a:pt x="14054" y="2071"/>
                </a:lnTo>
                <a:lnTo>
                  <a:pt x="13932" y="1974"/>
                </a:lnTo>
                <a:lnTo>
                  <a:pt x="13786" y="1901"/>
                </a:lnTo>
                <a:lnTo>
                  <a:pt x="13640" y="1852"/>
                </a:lnTo>
                <a:lnTo>
                  <a:pt x="13469" y="1827"/>
                </a:lnTo>
                <a:lnTo>
                  <a:pt x="13323" y="1827"/>
                </a:lnTo>
                <a:lnTo>
                  <a:pt x="13177" y="1876"/>
                </a:lnTo>
                <a:lnTo>
                  <a:pt x="13031" y="1925"/>
                </a:lnTo>
                <a:lnTo>
                  <a:pt x="12885" y="2022"/>
                </a:lnTo>
                <a:lnTo>
                  <a:pt x="11521" y="3094"/>
                </a:lnTo>
                <a:lnTo>
                  <a:pt x="11521" y="3094"/>
                </a:lnTo>
                <a:lnTo>
                  <a:pt x="11180" y="2923"/>
                </a:lnTo>
                <a:lnTo>
                  <a:pt x="10839" y="2777"/>
                </a:lnTo>
                <a:lnTo>
                  <a:pt x="10473" y="2631"/>
                </a:lnTo>
                <a:lnTo>
                  <a:pt x="10133" y="2534"/>
                </a:lnTo>
                <a:lnTo>
                  <a:pt x="9938" y="780"/>
                </a:lnTo>
                <a:lnTo>
                  <a:pt x="9938" y="780"/>
                </a:lnTo>
                <a:lnTo>
                  <a:pt x="9889" y="634"/>
                </a:lnTo>
                <a:lnTo>
                  <a:pt x="9840" y="488"/>
                </a:lnTo>
                <a:lnTo>
                  <a:pt x="9743" y="342"/>
                </a:lnTo>
                <a:lnTo>
                  <a:pt x="9645" y="244"/>
                </a:lnTo>
                <a:lnTo>
                  <a:pt x="9499" y="147"/>
                </a:lnTo>
                <a:lnTo>
                  <a:pt x="9378" y="74"/>
                </a:lnTo>
                <a:lnTo>
                  <a:pt x="9231" y="25"/>
                </a:lnTo>
                <a:lnTo>
                  <a:pt x="9061" y="1"/>
                </a:lnTo>
                <a:lnTo>
                  <a:pt x="7892" y="1"/>
                </a:lnTo>
                <a:lnTo>
                  <a:pt x="7892" y="1"/>
                </a:lnTo>
                <a:lnTo>
                  <a:pt x="7721" y="25"/>
                </a:lnTo>
                <a:lnTo>
                  <a:pt x="7575" y="74"/>
                </a:lnTo>
                <a:lnTo>
                  <a:pt x="7453" y="147"/>
                </a:lnTo>
                <a:lnTo>
                  <a:pt x="7307" y="244"/>
                </a:lnTo>
                <a:lnTo>
                  <a:pt x="7210" y="342"/>
                </a:lnTo>
                <a:lnTo>
                  <a:pt x="7112" y="488"/>
                </a:lnTo>
                <a:lnTo>
                  <a:pt x="7064" y="634"/>
                </a:lnTo>
                <a:lnTo>
                  <a:pt x="7015" y="780"/>
                </a:lnTo>
                <a:lnTo>
                  <a:pt x="6820" y="2534"/>
                </a:lnTo>
                <a:lnTo>
                  <a:pt x="6820" y="2534"/>
                </a:lnTo>
                <a:lnTo>
                  <a:pt x="6479" y="2631"/>
                </a:lnTo>
                <a:lnTo>
                  <a:pt x="6114" y="2777"/>
                </a:lnTo>
                <a:lnTo>
                  <a:pt x="5773" y="2923"/>
                </a:lnTo>
                <a:lnTo>
                  <a:pt x="5432" y="3094"/>
                </a:lnTo>
                <a:lnTo>
                  <a:pt x="4068" y="2022"/>
                </a:lnTo>
                <a:lnTo>
                  <a:pt x="4068" y="2022"/>
                </a:lnTo>
                <a:lnTo>
                  <a:pt x="3922" y="1925"/>
                </a:lnTo>
                <a:lnTo>
                  <a:pt x="3776" y="1876"/>
                </a:lnTo>
                <a:lnTo>
                  <a:pt x="3630" y="1827"/>
                </a:lnTo>
                <a:lnTo>
                  <a:pt x="3484" y="1827"/>
                </a:lnTo>
                <a:lnTo>
                  <a:pt x="3313" y="1852"/>
                </a:lnTo>
                <a:lnTo>
                  <a:pt x="3167" y="1901"/>
                </a:lnTo>
                <a:lnTo>
                  <a:pt x="3021" y="1974"/>
                </a:lnTo>
                <a:lnTo>
                  <a:pt x="2899" y="2071"/>
                </a:lnTo>
                <a:lnTo>
                  <a:pt x="2071" y="2899"/>
                </a:lnTo>
                <a:lnTo>
                  <a:pt x="2071" y="2899"/>
                </a:lnTo>
                <a:lnTo>
                  <a:pt x="1974" y="3021"/>
                </a:lnTo>
                <a:lnTo>
                  <a:pt x="1901" y="3167"/>
                </a:lnTo>
                <a:lnTo>
                  <a:pt x="1852" y="3313"/>
                </a:lnTo>
                <a:lnTo>
                  <a:pt x="1827" y="3484"/>
                </a:lnTo>
                <a:lnTo>
                  <a:pt x="1827" y="3630"/>
                </a:lnTo>
                <a:lnTo>
                  <a:pt x="1876" y="3776"/>
                </a:lnTo>
                <a:lnTo>
                  <a:pt x="1925" y="3922"/>
                </a:lnTo>
                <a:lnTo>
                  <a:pt x="2022" y="4068"/>
                </a:lnTo>
                <a:lnTo>
                  <a:pt x="3094" y="5432"/>
                </a:lnTo>
                <a:lnTo>
                  <a:pt x="3094" y="5432"/>
                </a:lnTo>
                <a:lnTo>
                  <a:pt x="2923" y="5773"/>
                </a:lnTo>
                <a:lnTo>
                  <a:pt x="2777" y="6114"/>
                </a:lnTo>
                <a:lnTo>
                  <a:pt x="2631" y="6479"/>
                </a:lnTo>
                <a:lnTo>
                  <a:pt x="2534" y="6820"/>
                </a:lnTo>
                <a:lnTo>
                  <a:pt x="780" y="7015"/>
                </a:lnTo>
                <a:lnTo>
                  <a:pt x="780" y="7015"/>
                </a:lnTo>
                <a:lnTo>
                  <a:pt x="634" y="7064"/>
                </a:lnTo>
                <a:lnTo>
                  <a:pt x="488" y="7112"/>
                </a:lnTo>
                <a:lnTo>
                  <a:pt x="342" y="7210"/>
                </a:lnTo>
                <a:lnTo>
                  <a:pt x="244" y="7307"/>
                </a:lnTo>
                <a:lnTo>
                  <a:pt x="147" y="7453"/>
                </a:lnTo>
                <a:lnTo>
                  <a:pt x="74" y="7575"/>
                </a:lnTo>
                <a:lnTo>
                  <a:pt x="25" y="7721"/>
                </a:lnTo>
                <a:lnTo>
                  <a:pt x="1" y="7892"/>
                </a:lnTo>
                <a:lnTo>
                  <a:pt x="1" y="9061"/>
                </a:lnTo>
                <a:lnTo>
                  <a:pt x="1" y="9061"/>
                </a:lnTo>
                <a:lnTo>
                  <a:pt x="25" y="9231"/>
                </a:lnTo>
                <a:lnTo>
                  <a:pt x="74" y="9377"/>
                </a:lnTo>
                <a:lnTo>
                  <a:pt x="147" y="9499"/>
                </a:lnTo>
                <a:lnTo>
                  <a:pt x="244" y="9645"/>
                </a:lnTo>
                <a:lnTo>
                  <a:pt x="342" y="9743"/>
                </a:lnTo>
                <a:lnTo>
                  <a:pt x="488" y="9840"/>
                </a:lnTo>
                <a:lnTo>
                  <a:pt x="634" y="9889"/>
                </a:lnTo>
                <a:lnTo>
                  <a:pt x="780" y="9938"/>
                </a:lnTo>
                <a:lnTo>
                  <a:pt x="2534" y="10132"/>
                </a:lnTo>
                <a:lnTo>
                  <a:pt x="2534" y="10132"/>
                </a:lnTo>
                <a:lnTo>
                  <a:pt x="2631" y="10473"/>
                </a:lnTo>
                <a:lnTo>
                  <a:pt x="2777" y="10839"/>
                </a:lnTo>
                <a:lnTo>
                  <a:pt x="2923" y="11180"/>
                </a:lnTo>
                <a:lnTo>
                  <a:pt x="3094" y="11521"/>
                </a:lnTo>
                <a:lnTo>
                  <a:pt x="2022" y="12885"/>
                </a:lnTo>
                <a:lnTo>
                  <a:pt x="2022" y="12885"/>
                </a:lnTo>
                <a:lnTo>
                  <a:pt x="1925" y="13031"/>
                </a:lnTo>
                <a:lnTo>
                  <a:pt x="1876" y="13177"/>
                </a:lnTo>
                <a:lnTo>
                  <a:pt x="1827" y="13323"/>
                </a:lnTo>
                <a:lnTo>
                  <a:pt x="1827" y="13469"/>
                </a:lnTo>
                <a:lnTo>
                  <a:pt x="1852" y="13640"/>
                </a:lnTo>
                <a:lnTo>
                  <a:pt x="1901" y="13786"/>
                </a:lnTo>
                <a:lnTo>
                  <a:pt x="1974" y="13932"/>
                </a:lnTo>
                <a:lnTo>
                  <a:pt x="2071" y="14054"/>
                </a:lnTo>
                <a:lnTo>
                  <a:pt x="2899" y="14882"/>
                </a:lnTo>
                <a:lnTo>
                  <a:pt x="2899" y="14882"/>
                </a:lnTo>
                <a:lnTo>
                  <a:pt x="3021" y="14979"/>
                </a:lnTo>
                <a:lnTo>
                  <a:pt x="3167" y="15052"/>
                </a:lnTo>
                <a:lnTo>
                  <a:pt x="3313" y="15101"/>
                </a:lnTo>
                <a:lnTo>
                  <a:pt x="3484" y="15125"/>
                </a:lnTo>
                <a:lnTo>
                  <a:pt x="3630" y="15125"/>
                </a:lnTo>
                <a:lnTo>
                  <a:pt x="3776" y="15077"/>
                </a:lnTo>
                <a:lnTo>
                  <a:pt x="3922" y="15028"/>
                </a:lnTo>
                <a:lnTo>
                  <a:pt x="4068" y="14955"/>
                </a:lnTo>
                <a:lnTo>
                  <a:pt x="5432" y="13859"/>
                </a:lnTo>
                <a:lnTo>
                  <a:pt x="5432" y="13859"/>
                </a:lnTo>
                <a:lnTo>
                  <a:pt x="5773" y="14029"/>
                </a:lnTo>
                <a:lnTo>
                  <a:pt x="6114" y="14175"/>
                </a:lnTo>
                <a:lnTo>
                  <a:pt x="6479" y="14322"/>
                </a:lnTo>
                <a:lnTo>
                  <a:pt x="6820" y="14419"/>
                </a:lnTo>
                <a:lnTo>
                  <a:pt x="7015" y="16173"/>
                </a:lnTo>
                <a:lnTo>
                  <a:pt x="7015" y="16173"/>
                </a:lnTo>
                <a:lnTo>
                  <a:pt x="7064" y="16319"/>
                </a:lnTo>
                <a:lnTo>
                  <a:pt x="7112" y="16465"/>
                </a:lnTo>
                <a:lnTo>
                  <a:pt x="7210" y="16611"/>
                </a:lnTo>
                <a:lnTo>
                  <a:pt x="7307" y="16708"/>
                </a:lnTo>
                <a:lnTo>
                  <a:pt x="7453" y="16806"/>
                </a:lnTo>
                <a:lnTo>
                  <a:pt x="7575" y="16879"/>
                </a:lnTo>
                <a:lnTo>
                  <a:pt x="7721" y="16928"/>
                </a:lnTo>
                <a:lnTo>
                  <a:pt x="7892" y="16952"/>
                </a:lnTo>
                <a:lnTo>
                  <a:pt x="9061" y="16952"/>
                </a:lnTo>
                <a:lnTo>
                  <a:pt x="9061" y="16952"/>
                </a:lnTo>
                <a:lnTo>
                  <a:pt x="9231" y="16928"/>
                </a:lnTo>
                <a:lnTo>
                  <a:pt x="9378" y="16879"/>
                </a:lnTo>
                <a:lnTo>
                  <a:pt x="9499" y="16806"/>
                </a:lnTo>
                <a:lnTo>
                  <a:pt x="9645" y="16708"/>
                </a:lnTo>
                <a:lnTo>
                  <a:pt x="9743" y="16611"/>
                </a:lnTo>
                <a:lnTo>
                  <a:pt x="9840" y="16465"/>
                </a:lnTo>
                <a:lnTo>
                  <a:pt x="9889" y="16319"/>
                </a:lnTo>
                <a:lnTo>
                  <a:pt x="9938" y="16173"/>
                </a:lnTo>
                <a:lnTo>
                  <a:pt x="10133" y="14419"/>
                </a:lnTo>
                <a:lnTo>
                  <a:pt x="10133" y="14419"/>
                </a:lnTo>
                <a:lnTo>
                  <a:pt x="10473" y="14322"/>
                </a:lnTo>
                <a:lnTo>
                  <a:pt x="10839" y="14175"/>
                </a:lnTo>
                <a:lnTo>
                  <a:pt x="11180" y="14029"/>
                </a:lnTo>
                <a:lnTo>
                  <a:pt x="11521" y="13859"/>
                </a:lnTo>
                <a:lnTo>
                  <a:pt x="12885" y="14955"/>
                </a:lnTo>
                <a:lnTo>
                  <a:pt x="12885" y="14955"/>
                </a:lnTo>
                <a:lnTo>
                  <a:pt x="13031" y="15028"/>
                </a:lnTo>
                <a:lnTo>
                  <a:pt x="13177" y="15077"/>
                </a:lnTo>
                <a:lnTo>
                  <a:pt x="13323" y="15125"/>
                </a:lnTo>
                <a:lnTo>
                  <a:pt x="13469" y="15125"/>
                </a:lnTo>
                <a:lnTo>
                  <a:pt x="13640" y="15101"/>
                </a:lnTo>
                <a:lnTo>
                  <a:pt x="13786" y="15052"/>
                </a:lnTo>
                <a:lnTo>
                  <a:pt x="13932" y="14979"/>
                </a:lnTo>
                <a:lnTo>
                  <a:pt x="14054" y="14882"/>
                </a:lnTo>
                <a:lnTo>
                  <a:pt x="14882" y="14054"/>
                </a:lnTo>
                <a:lnTo>
                  <a:pt x="14882" y="14054"/>
                </a:lnTo>
                <a:lnTo>
                  <a:pt x="14979" y="13932"/>
                </a:lnTo>
                <a:lnTo>
                  <a:pt x="15052" y="13786"/>
                </a:lnTo>
                <a:lnTo>
                  <a:pt x="15101" y="13640"/>
                </a:lnTo>
                <a:lnTo>
                  <a:pt x="15125" y="13469"/>
                </a:lnTo>
                <a:lnTo>
                  <a:pt x="15125" y="13323"/>
                </a:lnTo>
                <a:lnTo>
                  <a:pt x="15077" y="13177"/>
                </a:lnTo>
                <a:lnTo>
                  <a:pt x="15028" y="13031"/>
                </a:lnTo>
                <a:lnTo>
                  <a:pt x="14955" y="12885"/>
                </a:lnTo>
                <a:lnTo>
                  <a:pt x="13859" y="11521"/>
                </a:lnTo>
                <a:lnTo>
                  <a:pt x="13859" y="11521"/>
                </a:lnTo>
                <a:lnTo>
                  <a:pt x="14029" y="11180"/>
                </a:lnTo>
                <a:lnTo>
                  <a:pt x="14175" y="10839"/>
                </a:lnTo>
                <a:lnTo>
                  <a:pt x="14322" y="10473"/>
                </a:lnTo>
                <a:lnTo>
                  <a:pt x="14419" y="10132"/>
                </a:lnTo>
                <a:lnTo>
                  <a:pt x="16173" y="9938"/>
                </a:lnTo>
                <a:lnTo>
                  <a:pt x="16173" y="9938"/>
                </a:lnTo>
                <a:lnTo>
                  <a:pt x="16319" y="9889"/>
                </a:lnTo>
                <a:lnTo>
                  <a:pt x="16465" y="9840"/>
                </a:lnTo>
                <a:lnTo>
                  <a:pt x="16611" y="9743"/>
                </a:lnTo>
                <a:lnTo>
                  <a:pt x="16708" y="9645"/>
                </a:lnTo>
                <a:lnTo>
                  <a:pt x="16806" y="9499"/>
                </a:lnTo>
                <a:lnTo>
                  <a:pt x="16879" y="9377"/>
                </a:lnTo>
                <a:lnTo>
                  <a:pt x="16928" y="9231"/>
                </a:lnTo>
                <a:lnTo>
                  <a:pt x="16952" y="9061"/>
                </a:lnTo>
                <a:lnTo>
                  <a:pt x="16952" y="7892"/>
                </a:lnTo>
                <a:lnTo>
                  <a:pt x="16952" y="7892"/>
                </a:lnTo>
                <a:lnTo>
                  <a:pt x="16928" y="7721"/>
                </a:lnTo>
                <a:lnTo>
                  <a:pt x="16879" y="7575"/>
                </a:lnTo>
                <a:lnTo>
                  <a:pt x="16806" y="7453"/>
                </a:lnTo>
                <a:lnTo>
                  <a:pt x="16708" y="7307"/>
                </a:lnTo>
                <a:lnTo>
                  <a:pt x="16611" y="7210"/>
                </a:lnTo>
                <a:lnTo>
                  <a:pt x="16465" y="7112"/>
                </a:lnTo>
                <a:lnTo>
                  <a:pt x="16319" y="7064"/>
                </a:lnTo>
                <a:lnTo>
                  <a:pt x="16173" y="7015"/>
                </a:lnTo>
                <a:lnTo>
                  <a:pt x="16173" y="7015"/>
                </a:lnTo>
                <a:close/>
                <a:moveTo>
                  <a:pt x="10425" y="10425"/>
                </a:moveTo>
                <a:lnTo>
                  <a:pt x="10425" y="10425"/>
                </a:lnTo>
                <a:lnTo>
                  <a:pt x="10206" y="10620"/>
                </a:lnTo>
                <a:lnTo>
                  <a:pt x="9986" y="10766"/>
                </a:lnTo>
                <a:lnTo>
                  <a:pt x="9767" y="10912"/>
                </a:lnTo>
                <a:lnTo>
                  <a:pt x="9524" y="11034"/>
                </a:lnTo>
                <a:lnTo>
                  <a:pt x="9256" y="11107"/>
                </a:lnTo>
                <a:lnTo>
                  <a:pt x="9012" y="11180"/>
                </a:lnTo>
                <a:lnTo>
                  <a:pt x="8744" y="11228"/>
                </a:lnTo>
                <a:lnTo>
                  <a:pt x="8476" y="11228"/>
                </a:lnTo>
                <a:lnTo>
                  <a:pt x="8208" y="11228"/>
                </a:lnTo>
                <a:lnTo>
                  <a:pt x="7941" y="11180"/>
                </a:lnTo>
                <a:lnTo>
                  <a:pt x="7697" y="11107"/>
                </a:lnTo>
                <a:lnTo>
                  <a:pt x="7429" y="11034"/>
                </a:lnTo>
                <a:lnTo>
                  <a:pt x="7186" y="10912"/>
                </a:lnTo>
                <a:lnTo>
                  <a:pt x="6966" y="10766"/>
                </a:lnTo>
                <a:lnTo>
                  <a:pt x="6747" y="10620"/>
                </a:lnTo>
                <a:lnTo>
                  <a:pt x="6528" y="10425"/>
                </a:lnTo>
                <a:lnTo>
                  <a:pt x="6528" y="10425"/>
                </a:lnTo>
                <a:lnTo>
                  <a:pt x="6333" y="10206"/>
                </a:lnTo>
                <a:lnTo>
                  <a:pt x="6187" y="9986"/>
                </a:lnTo>
                <a:lnTo>
                  <a:pt x="6041" y="9767"/>
                </a:lnTo>
                <a:lnTo>
                  <a:pt x="5919" y="9524"/>
                </a:lnTo>
                <a:lnTo>
                  <a:pt x="5846" y="9256"/>
                </a:lnTo>
                <a:lnTo>
                  <a:pt x="5773" y="9012"/>
                </a:lnTo>
                <a:lnTo>
                  <a:pt x="5724" y="8744"/>
                </a:lnTo>
                <a:lnTo>
                  <a:pt x="5724" y="8476"/>
                </a:lnTo>
                <a:lnTo>
                  <a:pt x="5724" y="8208"/>
                </a:lnTo>
                <a:lnTo>
                  <a:pt x="5773" y="7941"/>
                </a:lnTo>
                <a:lnTo>
                  <a:pt x="5846" y="7697"/>
                </a:lnTo>
                <a:lnTo>
                  <a:pt x="5919" y="7429"/>
                </a:lnTo>
                <a:lnTo>
                  <a:pt x="6041" y="7186"/>
                </a:lnTo>
                <a:lnTo>
                  <a:pt x="6187" y="6966"/>
                </a:lnTo>
                <a:lnTo>
                  <a:pt x="6333" y="6747"/>
                </a:lnTo>
                <a:lnTo>
                  <a:pt x="6528" y="6528"/>
                </a:lnTo>
                <a:lnTo>
                  <a:pt x="6528" y="6528"/>
                </a:lnTo>
                <a:lnTo>
                  <a:pt x="6747" y="6333"/>
                </a:lnTo>
                <a:lnTo>
                  <a:pt x="6966" y="6187"/>
                </a:lnTo>
                <a:lnTo>
                  <a:pt x="7186" y="6041"/>
                </a:lnTo>
                <a:lnTo>
                  <a:pt x="7429" y="5919"/>
                </a:lnTo>
                <a:lnTo>
                  <a:pt x="7697" y="5846"/>
                </a:lnTo>
                <a:lnTo>
                  <a:pt x="7941" y="5773"/>
                </a:lnTo>
                <a:lnTo>
                  <a:pt x="8208" y="5724"/>
                </a:lnTo>
                <a:lnTo>
                  <a:pt x="8476" y="5724"/>
                </a:lnTo>
                <a:lnTo>
                  <a:pt x="8744" y="5724"/>
                </a:lnTo>
                <a:lnTo>
                  <a:pt x="9012" y="5773"/>
                </a:lnTo>
                <a:lnTo>
                  <a:pt x="9256" y="5846"/>
                </a:lnTo>
                <a:lnTo>
                  <a:pt x="9524" y="5919"/>
                </a:lnTo>
                <a:lnTo>
                  <a:pt x="9767" y="6041"/>
                </a:lnTo>
                <a:lnTo>
                  <a:pt x="9986" y="6187"/>
                </a:lnTo>
                <a:lnTo>
                  <a:pt x="10206" y="6333"/>
                </a:lnTo>
                <a:lnTo>
                  <a:pt x="10425" y="6528"/>
                </a:lnTo>
                <a:lnTo>
                  <a:pt x="10425" y="6528"/>
                </a:lnTo>
                <a:lnTo>
                  <a:pt x="10620" y="6747"/>
                </a:lnTo>
                <a:lnTo>
                  <a:pt x="10766" y="6966"/>
                </a:lnTo>
                <a:lnTo>
                  <a:pt x="10912" y="7186"/>
                </a:lnTo>
                <a:lnTo>
                  <a:pt x="11034" y="7429"/>
                </a:lnTo>
                <a:lnTo>
                  <a:pt x="11107" y="7697"/>
                </a:lnTo>
                <a:lnTo>
                  <a:pt x="11180" y="7941"/>
                </a:lnTo>
                <a:lnTo>
                  <a:pt x="11228" y="8208"/>
                </a:lnTo>
                <a:lnTo>
                  <a:pt x="11228" y="8476"/>
                </a:lnTo>
                <a:lnTo>
                  <a:pt x="11228" y="8744"/>
                </a:lnTo>
                <a:lnTo>
                  <a:pt x="11180" y="9012"/>
                </a:lnTo>
                <a:lnTo>
                  <a:pt x="11107" y="9256"/>
                </a:lnTo>
                <a:lnTo>
                  <a:pt x="11034" y="9524"/>
                </a:lnTo>
                <a:lnTo>
                  <a:pt x="10912" y="9767"/>
                </a:lnTo>
                <a:lnTo>
                  <a:pt x="10766" y="9986"/>
                </a:lnTo>
                <a:lnTo>
                  <a:pt x="10620" y="10206"/>
                </a:lnTo>
                <a:lnTo>
                  <a:pt x="10425" y="10425"/>
                </a:lnTo>
                <a:lnTo>
                  <a:pt x="10425" y="10425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49" name="Google Shape;649;p51"/>
          <p:cNvGrpSpPr/>
          <p:nvPr/>
        </p:nvGrpSpPr>
        <p:grpSpPr>
          <a:xfrm>
            <a:off x="4263186" y="2655384"/>
            <a:ext cx="435022" cy="323445"/>
            <a:chOff x="5247525" y="3007275"/>
            <a:chExt cx="517575" cy="384825"/>
          </a:xfrm>
        </p:grpSpPr>
        <p:sp>
          <p:nvSpPr>
            <p:cNvPr id="650" name="Google Shape;650;p51"/>
            <p:cNvSpPr/>
            <p:nvPr/>
          </p:nvSpPr>
          <p:spPr>
            <a:xfrm>
              <a:off x="5247525" y="3007275"/>
              <a:ext cx="348900" cy="348900"/>
            </a:xfrm>
            <a:custGeom>
              <a:rect b="b" l="l" r="r" t="t"/>
              <a:pathLst>
                <a:path extrusionOk="0" fill="none" h="13956" w="13956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1" name="Google Shape;651;p51"/>
            <p:cNvSpPr/>
            <p:nvPr/>
          </p:nvSpPr>
          <p:spPr>
            <a:xfrm>
              <a:off x="5566575" y="3193575"/>
              <a:ext cx="198525" cy="198525"/>
            </a:xfrm>
            <a:custGeom>
              <a:rect b="b" l="l" r="r" t="t"/>
              <a:pathLst>
                <a:path extrusionOk="0" fill="none" h="7941" w="7941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52" name="Google Shape;652;p51"/>
          <p:cNvGrpSpPr/>
          <p:nvPr/>
        </p:nvGrpSpPr>
        <p:grpSpPr>
          <a:xfrm>
            <a:off x="3174172" y="2636956"/>
            <a:ext cx="342882" cy="350068"/>
            <a:chOff x="3951850" y="2985350"/>
            <a:chExt cx="407950" cy="416500"/>
          </a:xfrm>
        </p:grpSpPr>
        <p:sp>
          <p:nvSpPr>
            <p:cNvPr id="653" name="Google Shape;653;p51"/>
            <p:cNvSpPr/>
            <p:nvPr/>
          </p:nvSpPr>
          <p:spPr>
            <a:xfrm>
              <a:off x="3951850" y="2985350"/>
              <a:ext cx="314800" cy="314825"/>
            </a:xfrm>
            <a:custGeom>
              <a:rect b="b" l="l" r="r" t="t"/>
              <a:pathLst>
                <a:path extrusionOk="0" fill="none" h="12593" w="12592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4" name="Google Shape;654;p51"/>
            <p:cNvSpPr/>
            <p:nvPr/>
          </p:nvSpPr>
          <p:spPr>
            <a:xfrm>
              <a:off x="3988375" y="3021875"/>
              <a:ext cx="241750" cy="241750"/>
            </a:xfrm>
            <a:custGeom>
              <a:rect b="b" l="l" r="r" t="t"/>
              <a:pathLst>
                <a:path extrusionOk="0" fill="none" h="9670" w="967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5" name="Google Shape;655;p51"/>
            <p:cNvSpPr/>
            <p:nvPr/>
          </p:nvSpPr>
          <p:spPr>
            <a:xfrm>
              <a:off x="4024300" y="3058425"/>
              <a:ext cx="84650" cy="84650"/>
            </a:xfrm>
            <a:custGeom>
              <a:rect b="b" l="l" r="r" t="t"/>
              <a:pathLst>
                <a:path extrusionOk="0" fill="none" h="3386" w="3386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6" name="Google Shape;656;p51"/>
            <p:cNvSpPr/>
            <p:nvPr/>
          </p:nvSpPr>
          <p:spPr>
            <a:xfrm>
              <a:off x="4205750" y="3248375"/>
              <a:ext cx="154050" cy="153475"/>
            </a:xfrm>
            <a:custGeom>
              <a:rect b="b" l="l" r="r" t="t"/>
              <a:pathLst>
                <a:path extrusionOk="0" fill="none" h="6139" w="6162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57" name="Google Shape;657;p51"/>
          <p:cNvGrpSpPr/>
          <p:nvPr/>
        </p:nvGrpSpPr>
        <p:grpSpPr>
          <a:xfrm>
            <a:off x="330844" y="3226504"/>
            <a:ext cx="397136" cy="305017"/>
            <a:chOff x="568950" y="3686775"/>
            <a:chExt cx="472500" cy="362900"/>
          </a:xfrm>
        </p:grpSpPr>
        <p:sp>
          <p:nvSpPr>
            <p:cNvPr id="658" name="Google Shape;658;p51"/>
            <p:cNvSpPr/>
            <p:nvPr/>
          </p:nvSpPr>
          <p:spPr>
            <a:xfrm>
              <a:off x="568950" y="3686775"/>
              <a:ext cx="472500" cy="362900"/>
            </a:xfrm>
            <a:custGeom>
              <a:rect b="b" l="l" r="r" t="t"/>
              <a:pathLst>
                <a:path extrusionOk="0" fill="none" h="14516" w="18900">
                  <a:moveTo>
                    <a:pt x="18900" y="7989"/>
                  </a:moveTo>
                  <a:lnTo>
                    <a:pt x="18900" y="7989"/>
                  </a:lnTo>
                  <a:lnTo>
                    <a:pt x="18705" y="8111"/>
                  </a:lnTo>
                  <a:lnTo>
                    <a:pt x="18510" y="8184"/>
                  </a:lnTo>
                  <a:lnTo>
                    <a:pt x="18291" y="8232"/>
                  </a:lnTo>
                  <a:lnTo>
                    <a:pt x="18072" y="8232"/>
                  </a:lnTo>
                  <a:lnTo>
                    <a:pt x="17852" y="8184"/>
                  </a:lnTo>
                  <a:lnTo>
                    <a:pt x="17658" y="8111"/>
                  </a:lnTo>
                  <a:lnTo>
                    <a:pt x="17487" y="8013"/>
                  </a:lnTo>
                  <a:lnTo>
                    <a:pt x="17341" y="7891"/>
                  </a:lnTo>
                  <a:lnTo>
                    <a:pt x="17341" y="7891"/>
                  </a:lnTo>
                  <a:lnTo>
                    <a:pt x="17243" y="7745"/>
                  </a:lnTo>
                  <a:lnTo>
                    <a:pt x="17170" y="7575"/>
                  </a:lnTo>
                  <a:lnTo>
                    <a:pt x="17170" y="7404"/>
                  </a:lnTo>
                  <a:lnTo>
                    <a:pt x="17195" y="7234"/>
                  </a:lnTo>
                  <a:lnTo>
                    <a:pt x="17243" y="7088"/>
                  </a:lnTo>
                  <a:lnTo>
                    <a:pt x="17341" y="6942"/>
                  </a:lnTo>
                  <a:lnTo>
                    <a:pt x="17487" y="6844"/>
                  </a:lnTo>
                  <a:lnTo>
                    <a:pt x="17658" y="6795"/>
                  </a:lnTo>
                  <a:lnTo>
                    <a:pt x="17658" y="6795"/>
                  </a:lnTo>
                  <a:lnTo>
                    <a:pt x="17755" y="6771"/>
                  </a:lnTo>
                  <a:lnTo>
                    <a:pt x="17828" y="6771"/>
                  </a:lnTo>
                  <a:lnTo>
                    <a:pt x="17901" y="6795"/>
                  </a:lnTo>
                  <a:lnTo>
                    <a:pt x="17974" y="6820"/>
                  </a:lnTo>
                  <a:lnTo>
                    <a:pt x="18023" y="6869"/>
                  </a:lnTo>
                  <a:lnTo>
                    <a:pt x="18047" y="6917"/>
                  </a:lnTo>
                  <a:lnTo>
                    <a:pt x="18096" y="7063"/>
                  </a:lnTo>
                  <a:lnTo>
                    <a:pt x="18072" y="7210"/>
                  </a:lnTo>
                  <a:lnTo>
                    <a:pt x="18023" y="7356"/>
                  </a:lnTo>
                  <a:lnTo>
                    <a:pt x="17950" y="7477"/>
                  </a:lnTo>
                  <a:lnTo>
                    <a:pt x="17828" y="7599"/>
                  </a:lnTo>
                  <a:lnTo>
                    <a:pt x="17828" y="7599"/>
                  </a:lnTo>
                  <a:lnTo>
                    <a:pt x="17633" y="7697"/>
                  </a:lnTo>
                  <a:lnTo>
                    <a:pt x="17438" y="7770"/>
                  </a:lnTo>
                  <a:lnTo>
                    <a:pt x="17219" y="7794"/>
                  </a:lnTo>
                  <a:lnTo>
                    <a:pt x="17000" y="7794"/>
                  </a:lnTo>
                  <a:lnTo>
                    <a:pt x="17000" y="7794"/>
                  </a:lnTo>
                  <a:lnTo>
                    <a:pt x="16878" y="7794"/>
                  </a:lnTo>
                  <a:lnTo>
                    <a:pt x="16781" y="7770"/>
                  </a:lnTo>
                  <a:lnTo>
                    <a:pt x="16708" y="7745"/>
                  </a:lnTo>
                  <a:lnTo>
                    <a:pt x="16635" y="7697"/>
                  </a:lnTo>
                  <a:lnTo>
                    <a:pt x="16586" y="7648"/>
                  </a:lnTo>
                  <a:lnTo>
                    <a:pt x="16562" y="7550"/>
                  </a:lnTo>
                  <a:lnTo>
                    <a:pt x="16537" y="7331"/>
                  </a:lnTo>
                  <a:lnTo>
                    <a:pt x="16537" y="7331"/>
                  </a:lnTo>
                  <a:lnTo>
                    <a:pt x="16513" y="7015"/>
                  </a:lnTo>
                  <a:lnTo>
                    <a:pt x="16488" y="6698"/>
                  </a:lnTo>
                  <a:lnTo>
                    <a:pt x="16440" y="6381"/>
                  </a:lnTo>
                  <a:lnTo>
                    <a:pt x="16367" y="6065"/>
                  </a:lnTo>
                  <a:lnTo>
                    <a:pt x="16269" y="5748"/>
                  </a:lnTo>
                  <a:lnTo>
                    <a:pt x="16172" y="5456"/>
                  </a:lnTo>
                  <a:lnTo>
                    <a:pt x="16050" y="5164"/>
                  </a:lnTo>
                  <a:lnTo>
                    <a:pt x="15904" y="4871"/>
                  </a:lnTo>
                  <a:lnTo>
                    <a:pt x="15758" y="4604"/>
                  </a:lnTo>
                  <a:lnTo>
                    <a:pt x="15587" y="4311"/>
                  </a:lnTo>
                  <a:lnTo>
                    <a:pt x="15393" y="4068"/>
                  </a:lnTo>
                  <a:lnTo>
                    <a:pt x="15198" y="3800"/>
                  </a:lnTo>
                  <a:lnTo>
                    <a:pt x="14978" y="3556"/>
                  </a:lnTo>
                  <a:lnTo>
                    <a:pt x="14759" y="3313"/>
                  </a:lnTo>
                  <a:lnTo>
                    <a:pt x="14516" y="3094"/>
                  </a:lnTo>
                  <a:lnTo>
                    <a:pt x="14272" y="2874"/>
                  </a:lnTo>
                  <a:lnTo>
                    <a:pt x="14004" y="2655"/>
                  </a:lnTo>
                  <a:lnTo>
                    <a:pt x="13712" y="2460"/>
                  </a:lnTo>
                  <a:lnTo>
                    <a:pt x="13420" y="2265"/>
                  </a:lnTo>
                  <a:lnTo>
                    <a:pt x="13128" y="2095"/>
                  </a:lnTo>
                  <a:lnTo>
                    <a:pt x="12811" y="1924"/>
                  </a:lnTo>
                  <a:lnTo>
                    <a:pt x="12494" y="1778"/>
                  </a:lnTo>
                  <a:lnTo>
                    <a:pt x="12178" y="1632"/>
                  </a:lnTo>
                  <a:lnTo>
                    <a:pt x="11837" y="1510"/>
                  </a:lnTo>
                  <a:lnTo>
                    <a:pt x="11496" y="1389"/>
                  </a:lnTo>
                  <a:lnTo>
                    <a:pt x="11130" y="1291"/>
                  </a:lnTo>
                  <a:lnTo>
                    <a:pt x="10765" y="1218"/>
                  </a:lnTo>
                  <a:lnTo>
                    <a:pt x="10400" y="1145"/>
                  </a:lnTo>
                  <a:lnTo>
                    <a:pt x="10034" y="1096"/>
                  </a:lnTo>
                  <a:lnTo>
                    <a:pt x="9645" y="1048"/>
                  </a:lnTo>
                  <a:lnTo>
                    <a:pt x="9255" y="1023"/>
                  </a:lnTo>
                  <a:lnTo>
                    <a:pt x="8865" y="1023"/>
                  </a:lnTo>
                  <a:lnTo>
                    <a:pt x="8865" y="1023"/>
                  </a:lnTo>
                  <a:lnTo>
                    <a:pt x="8330" y="1023"/>
                  </a:lnTo>
                  <a:lnTo>
                    <a:pt x="7794" y="1072"/>
                  </a:lnTo>
                  <a:lnTo>
                    <a:pt x="7258" y="1145"/>
                  </a:lnTo>
                  <a:lnTo>
                    <a:pt x="6747" y="1267"/>
                  </a:lnTo>
                  <a:lnTo>
                    <a:pt x="6747" y="1267"/>
                  </a:lnTo>
                  <a:lnTo>
                    <a:pt x="6600" y="1048"/>
                  </a:lnTo>
                  <a:lnTo>
                    <a:pt x="6454" y="877"/>
                  </a:lnTo>
                  <a:lnTo>
                    <a:pt x="6284" y="707"/>
                  </a:lnTo>
                  <a:lnTo>
                    <a:pt x="6138" y="561"/>
                  </a:lnTo>
                  <a:lnTo>
                    <a:pt x="5967" y="439"/>
                  </a:lnTo>
                  <a:lnTo>
                    <a:pt x="5821" y="341"/>
                  </a:lnTo>
                  <a:lnTo>
                    <a:pt x="5504" y="195"/>
                  </a:lnTo>
                  <a:lnTo>
                    <a:pt x="5237" y="98"/>
                  </a:lnTo>
                  <a:lnTo>
                    <a:pt x="5017" y="49"/>
                  </a:lnTo>
                  <a:lnTo>
                    <a:pt x="4822" y="0"/>
                  </a:lnTo>
                  <a:lnTo>
                    <a:pt x="4822" y="0"/>
                  </a:lnTo>
                  <a:lnTo>
                    <a:pt x="4725" y="195"/>
                  </a:lnTo>
                  <a:lnTo>
                    <a:pt x="4628" y="390"/>
                  </a:lnTo>
                  <a:lnTo>
                    <a:pt x="4530" y="682"/>
                  </a:lnTo>
                  <a:lnTo>
                    <a:pt x="4433" y="999"/>
                  </a:lnTo>
                  <a:lnTo>
                    <a:pt x="4384" y="1389"/>
                  </a:lnTo>
                  <a:lnTo>
                    <a:pt x="4360" y="1778"/>
                  </a:lnTo>
                  <a:lnTo>
                    <a:pt x="4360" y="1998"/>
                  </a:lnTo>
                  <a:lnTo>
                    <a:pt x="4408" y="2217"/>
                  </a:lnTo>
                  <a:lnTo>
                    <a:pt x="4408" y="2217"/>
                  </a:lnTo>
                  <a:lnTo>
                    <a:pt x="4067" y="2436"/>
                  </a:lnTo>
                  <a:lnTo>
                    <a:pt x="3678" y="2728"/>
                  </a:lnTo>
                  <a:lnTo>
                    <a:pt x="3264" y="3142"/>
                  </a:lnTo>
                  <a:lnTo>
                    <a:pt x="2825" y="3605"/>
                  </a:lnTo>
                  <a:lnTo>
                    <a:pt x="2411" y="4116"/>
                  </a:lnTo>
                  <a:lnTo>
                    <a:pt x="2022" y="4652"/>
                  </a:lnTo>
                  <a:lnTo>
                    <a:pt x="1851" y="4945"/>
                  </a:lnTo>
                  <a:lnTo>
                    <a:pt x="1705" y="5237"/>
                  </a:lnTo>
                  <a:lnTo>
                    <a:pt x="1559" y="5529"/>
                  </a:lnTo>
                  <a:lnTo>
                    <a:pt x="1461" y="5797"/>
                  </a:lnTo>
                  <a:lnTo>
                    <a:pt x="560" y="5797"/>
                  </a:lnTo>
                  <a:lnTo>
                    <a:pt x="560" y="5797"/>
                  </a:lnTo>
                  <a:lnTo>
                    <a:pt x="463" y="5821"/>
                  </a:lnTo>
                  <a:lnTo>
                    <a:pt x="341" y="5846"/>
                  </a:lnTo>
                  <a:lnTo>
                    <a:pt x="244" y="5894"/>
                  </a:lnTo>
                  <a:lnTo>
                    <a:pt x="171" y="5967"/>
                  </a:lnTo>
                  <a:lnTo>
                    <a:pt x="98" y="6040"/>
                  </a:lnTo>
                  <a:lnTo>
                    <a:pt x="49" y="6138"/>
                  </a:lnTo>
                  <a:lnTo>
                    <a:pt x="25" y="6260"/>
                  </a:lnTo>
                  <a:lnTo>
                    <a:pt x="0" y="6357"/>
                  </a:lnTo>
                  <a:lnTo>
                    <a:pt x="0" y="8598"/>
                  </a:lnTo>
                  <a:lnTo>
                    <a:pt x="0" y="8598"/>
                  </a:lnTo>
                  <a:lnTo>
                    <a:pt x="25" y="8720"/>
                  </a:lnTo>
                  <a:lnTo>
                    <a:pt x="49" y="8817"/>
                  </a:lnTo>
                  <a:lnTo>
                    <a:pt x="98" y="8914"/>
                  </a:lnTo>
                  <a:lnTo>
                    <a:pt x="171" y="8987"/>
                  </a:lnTo>
                  <a:lnTo>
                    <a:pt x="244" y="9060"/>
                  </a:lnTo>
                  <a:lnTo>
                    <a:pt x="341" y="9109"/>
                  </a:lnTo>
                  <a:lnTo>
                    <a:pt x="463" y="9158"/>
                  </a:lnTo>
                  <a:lnTo>
                    <a:pt x="560" y="9158"/>
                  </a:lnTo>
                  <a:lnTo>
                    <a:pt x="1510" y="9158"/>
                  </a:lnTo>
                  <a:lnTo>
                    <a:pt x="1510" y="9158"/>
                  </a:lnTo>
                  <a:lnTo>
                    <a:pt x="1583" y="9353"/>
                  </a:lnTo>
                  <a:lnTo>
                    <a:pt x="1681" y="9572"/>
                  </a:lnTo>
                  <a:lnTo>
                    <a:pt x="1924" y="9986"/>
                  </a:lnTo>
                  <a:lnTo>
                    <a:pt x="2216" y="10376"/>
                  </a:lnTo>
                  <a:lnTo>
                    <a:pt x="2582" y="10765"/>
                  </a:lnTo>
                  <a:lnTo>
                    <a:pt x="2972" y="11131"/>
                  </a:lnTo>
                  <a:lnTo>
                    <a:pt x="3410" y="11472"/>
                  </a:lnTo>
                  <a:lnTo>
                    <a:pt x="3897" y="11788"/>
                  </a:lnTo>
                  <a:lnTo>
                    <a:pt x="4408" y="12032"/>
                  </a:lnTo>
                  <a:lnTo>
                    <a:pt x="4408" y="14516"/>
                  </a:lnTo>
                  <a:lnTo>
                    <a:pt x="5090" y="14516"/>
                  </a:lnTo>
                  <a:lnTo>
                    <a:pt x="6308" y="12860"/>
                  </a:lnTo>
                  <a:lnTo>
                    <a:pt x="6308" y="12860"/>
                  </a:lnTo>
                  <a:lnTo>
                    <a:pt x="6917" y="13030"/>
                  </a:lnTo>
                  <a:lnTo>
                    <a:pt x="7550" y="13128"/>
                  </a:lnTo>
                  <a:lnTo>
                    <a:pt x="8208" y="13201"/>
                  </a:lnTo>
                  <a:lnTo>
                    <a:pt x="8865" y="13225"/>
                  </a:lnTo>
                  <a:lnTo>
                    <a:pt x="8865" y="13225"/>
                  </a:lnTo>
                  <a:lnTo>
                    <a:pt x="9523" y="13201"/>
                  </a:lnTo>
                  <a:lnTo>
                    <a:pt x="10181" y="13128"/>
                  </a:lnTo>
                  <a:lnTo>
                    <a:pt x="10814" y="13030"/>
                  </a:lnTo>
                  <a:lnTo>
                    <a:pt x="11423" y="12860"/>
                  </a:lnTo>
                  <a:lnTo>
                    <a:pt x="12592" y="14516"/>
                  </a:lnTo>
                  <a:lnTo>
                    <a:pt x="13347" y="14516"/>
                  </a:lnTo>
                  <a:lnTo>
                    <a:pt x="13347" y="12032"/>
                  </a:lnTo>
                  <a:lnTo>
                    <a:pt x="13347" y="12032"/>
                  </a:lnTo>
                  <a:lnTo>
                    <a:pt x="13688" y="11886"/>
                  </a:lnTo>
                  <a:lnTo>
                    <a:pt x="14004" y="11715"/>
                  </a:lnTo>
                  <a:lnTo>
                    <a:pt x="14297" y="11545"/>
                  </a:lnTo>
                  <a:lnTo>
                    <a:pt x="14589" y="11350"/>
                  </a:lnTo>
                  <a:lnTo>
                    <a:pt x="14857" y="11131"/>
                  </a:lnTo>
                  <a:lnTo>
                    <a:pt x="15100" y="10911"/>
                  </a:lnTo>
                  <a:lnTo>
                    <a:pt x="15344" y="10668"/>
                  </a:lnTo>
                  <a:lnTo>
                    <a:pt x="15563" y="10400"/>
                  </a:lnTo>
                  <a:lnTo>
                    <a:pt x="15733" y="10132"/>
                  </a:lnTo>
                  <a:lnTo>
                    <a:pt x="15904" y="9864"/>
                  </a:lnTo>
                  <a:lnTo>
                    <a:pt x="16074" y="9572"/>
                  </a:lnTo>
                  <a:lnTo>
                    <a:pt x="16196" y="9255"/>
                  </a:lnTo>
                  <a:lnTo>
                    <a:pt x="16318" y="8939"/>
                  </a:lnTo>
                  <a:lnTo>
                    <a:pt x="16391" y="8598"/>
                  </a:lnTo>
                  <a:lnTo>
                    <a:pt x="16464" y="8257"/>
                  </a:lnTo>
                  <a:lnTo>
                    <a:pt x="16513" y="7916"/>
                  </a:lnTo>
                  <a:lnTo>
                    <a:pt x="16513" y="7916"/>
                  </a:lnTo>
                  <a:lnTo>
                    <a:pt x="16513" y="759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9" name="Google Shape;659;p51"/>
            <p:cNvSpPr/>
            <p:nvPr/>
          </p:nvSpPr>
          <p:spPr>
            <a:xfrm>
              <a:off x="645650" y="3820725"/>
              <a:ext cx="34125" cy="34125"/>
            </a:xfrm>
            <a:custGeom>
              <a:rect b="b" l="l" r="r" t="t"/>
              <a:pathLst>
                <a:path extrusionOk="0" fill="none" h="1365" w="1365">
                  <a:moveTo>
                    <a:pt x="683" y="1364"/>
                  </a:moveTo>
                  <a:lnTo>
                    <a:pt x="683" y="1364"/>
                  </a:lnTo>
                  <a:lnTo>
                    <a:pt x="537" y="1340"/>
                  </a:lnTo>
                  <a:lnTo>
                    <a:pt x="415" y="1316"/>
                  </a:lnTo>
                  <a:lnTo>
                    <a:pt x="293" y="1243"/>
                  </a:lnTo>
                  <a:lnTo>
                    <a:pt x="196" y="1170"/>
                  </a:lnTo>
                  <a:lnTo>
                    <a:pt x="123" y="1072"/>
                  </a:lnTo>
                  <a:lnTo>
                    <a:pt x="50" y="950"/>
                  </a:lnTo>
                  <a:lnTo>
                    <a:pt x="25" y="829"/>
                  </a:lnTo>
                  <a:lnTo>
                    <a:pt x="1" y="682"/>
                  </a:lnTo>
                  <a:lnTo>
                    <a:pt x="1" y="682"/>
                  </a:lnTo>
                  <a:lnTo>
                    <a:pt x="25" y="536"/>
                  </a:lnTo>
                  <a:lnTo>
                    <a:pt x="50" y="415"/>
                  </a:lnTo>
                  <a:lnTo>
                    <a:pt x="123" y="317"/>
                  </a:lnTo>
                  <a:lnTo>
                    <a:pt x="196" y="195"/>
                  </a:lnTo>
                  <a:lnTo>
                    <a:pt x="293" y="122"/>
                  </a:lnTo>
                  <a:lnTo>
                    <a:pt x="415" y="74"/>
                  </a:lnTo>
                  <a:lnTo>
                    <a:pt x="537" y="25"/>
                  </a:lnTo>
                  <a:lnTo>
                    <a:pt x="683" y="1"/>
                  </a:lnTo>
                  <a:lnTo>
                    <a:pt x="683" y="1"/>
                  </a:lnTo>
                  <a:lnTo>
                    <a:pt x="805" y="25"/>
                  </a:lnTo>
                  <a:lnTo>
                    <a:pt x="951" y="74"/>
                  </a:lnTo>
                  <a:lnTo>
                    <a:pt x="1048" y="122"/>
                  </a:lnTo>
                  <a:lnTo>
                    <a:pt x="1170" y="195"/>
                  </a:lnTo>
                  <a:lnTo>
                    <a:pt x="1243" y="317"/>
                  </a:lnTo>
                  <a:lnTo>
                    <a:pt x="1292" y="415"/>
                  </a:lnTo>
                  <a:lnTo>
                    <a:pt x="1340" y="536"/>
                  </a:lnTo>
                  <a:lnTo>
                    <a:pt x="1365" y="682"/>
                  </a:lnTo>
                  <a:lnTo>
                    <a:pt x="1365" y="682"/>
                  </a:lnTo>
                  <a:lnTo>
                    <a:pt x="1340" y="829"/>
                  </a:lnTo>
                  <a:lnTo>
                    <a:pt x="1292" y="950"/>
                  </a:lnTo>
                  <a:lnTo>
                    <a:pt x="1243" y="1072"/>
                  </a:lnTo>
                  <a:lnTo>
                    <a:pt x="1170" y="1170"/>
                  </a:lnTo>
                  <a:lnTo>
                    <a:pt x="1048" y="1243"/>
                  </a:lnTo>
                  <a:lnTo>
                    <a:pt x="951" y="1316"/>
                  </a:lnTo>
                  <a:lnTo>
                    <a:pt x="805" y="1340"/>
                  </a:lnTo>
                  <a:lnTo>
                    <a:pt x="683" y="1364"/>
                  </a:lnTo>
                  <a:lnTo>
                    <a:pt x="683" y="136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0" name="Google Shape;660;p51"/>
            <p:cNvSpPr/>
            <p:nvPr/>
          </p:nvSpPr>
          <p:spPr>
            <a:xfrm>
              <a:off x="747950" y="3753750"/>
              <a:ext cx="85275" cy="12200"/>
            </a:xfrm>
            <a:custGeom>
              <a:rect b="b" l="l" r="r" t="t"/>
              <a:pathLst>
                <a:path extrusionOk="0" fill="none" h="488" w="3411">
                  <a:moveTo>
                    <a:pt x="3410" y="488"/>
                  </a:moveTo>
                  <a:lnTo>
                    <a:pt x="3410" y="488"/>
                  </a:lnTo>
                  <a:lnTo>
                    <a:pt x="3215" y="366"/>
                  </a:lnTo>
                  <a:lnTo>
                    <a:pt x="3021" y="268"/>
                  </a:lnTo>
                  <a:lnTo>
                    <a:pt x="2826" y="195"/>
                  </a:lnTo>
                  <a:lnTo>
                    <a:pt x="2607" y="122"/>
                  </a:lnTo>
                  <a:lnTo>
                    <a:pt x="2387" y="74"/>
                  </a:lnTo>
                  <a:lnTo>
                    <a:pt x="2168" y="25"/>
                  </a:lnTo>
                  <a:lnTo>
                    <a:pt x="1925" y="0"/>
                  </a:lnTo>
                  <a:lnTo>
                    <a:pt x="1705" y="0"/>
                  </a:lnTo>
                  <a:lnTo>
                    <a:pt x="1462" y="0"/>
                  </a:lnTo>
                  <a:lnTo>
                    <a:pt x="1243" y="25"/>
                  </a:lnTo>
                  <a:lnTo>
                    <a:pt x="1023" y="74"/>
                  </a:lnTo>
                  <a:lnTo>
                    <a:pt x="804" y="122"/>
                  </a:lnTo>
                  <a:lnTo>
                    <a:pt x="585" y="195"/>
                  </a:lnTo>
                  <a:lnTo>
                    <a:pt x="366" y="268"/>
                  </a:lnTo>
                  <a:lnTo>
                    <a:pt x="171" y="366"/>
                  </a:lnTo>
                  <a:lnTo>
                    <a:pt x="1" y="488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61" name="Google Shape;661;p51"/>
          <p:cNvSpPr/>
          <p:nvPr/>
        </p:nvSpPr>
        <p:spPr>
          <a:xfrm>
            <a:off x="4907686" y="2619652"/>
            <a:ext cx="270221" cy="388962"/>
          </a:xfrm>
          <a:custGeom>
            <a:rect b="b" l="l" r="r" t="t"/>
            <a:pathLst>
              <a:path extrusionOk="0" fill="none" h="18511" w="12860">
                <a:moveTo>
                  <a:pt x="12373" y="7526"/>
                </a:moveTo>
                <a:lnTo>
                  <a:pt x="11618" y="7526"/>
                </a:lnTo>
                <a:lnTo>
                  <a:pt x="11618" y="5188"/>
                </a:lnTo>
                <a:lnTo>
                  <a:pt x="11618" y="5188"/>
                </a:lnTo>
                <a:lnTo>
                  <a:pt x="11593" y="4677"/>
                </a:lnTo>
                <a:lnTo>
                  <a:pt x="11520" y="4141"/>
                </a:lnTo>
                <a:lnTo>
                  <a:pt x="11398" y="3654"/>
                </a:lnTo>
                <a:lnTo>
                  <a:pt x="11204" y="3167"/>
                </a:lnTo>
                <a:lnTo>
                  <a:pt x="10984" y="2728"/>
                </a:lnTo>
                <a:lnTo>
                  <a:pt x="10741" y="2290"/>
                </a:lnTo>
                <a:lnTo>
                  <a:pt x="10424" y="1900"/>
                </a:lnTo>
                <a:lnTo>
                  <a:pt x="10108" y="1535"/>
                </a:lnTo>
                <a:lnTo>
                  <a:pt x="9718" y="1194"/>
                </a:lnTo>
                <a:lnTo>
                  <a:pt x="9328" y="902"/>
                </a:lnTo>
                <a:lnTo>
                  <a:pt x="8914" y="634"/>
                </a:lnTo>
                <a:lnTo>
                  <a:pt x="8452" y="415"/>
                </a:lnTo>
                <a:lnTo>
                  <a:pt x="7964" y="244"/>
                </a:lnTo>
                <a:lnTo>
                  <a:pt x="7477" y="122"/>
                </a:lnTo>
                <a:lnTo>
                  <a:pt x="6966" y="25"/>
                </a:lnTo>
                <a:lnTo>
                  <a:pt x="6430" y="0"/>
                </a:lnTo>
                <a:lnTo>
                  <a:pt x="6430" y="0"/>
                </a:lnTo>
                <a:lnTo>
                  <a:pt x="5894" y="25"/>
                </a:lnTo>
                <a:lnTo>
                  <a:pt x="5383" y="122"/>
                </a:lnTo>
                <a:lnTo>
                  <a:pt x="4896" y="244"/>
                </a:lnTo>
                <a:lnTo>
                  <a:pt x="4409" y="415"/>
                </a:lnTo>
                <a:lnTo>
                  <a:pt x="3970" y="634"/>
                </a:lnTo>
                <a:lnTo>
                  <a:pt x="3532" y="902"/>
                </a:lnTo>
                <a:lnTo>
                  <a:pt x="3142" y="1194"/>
                </a:lnTo>
                <a:lnTo>
                  <a:pt x="2752" y="1535"/>
                </a:lnTo>
                <a:lnTo>
                  <a:pt x="2436" y="1900"/>
                </a:lnTo>
                <a:lnTo>
                  <a:pt x="2119" y="2290"/>
                </a:lnTo>
                <a:lnTo>
                  <a:pt x="1876" y="2728"/>
                </a:lnTo>
                <a:lnTo>
                  <a:pt x="1656" y="3167"/>
                </a:lnTo>
                <a:lnTo>
                  <a:pt x="1462" y="3654"/>
                </a:lnTo>
                <a:lnTo>
                  <a:pt x="1340" y="4141"/>
                </a:lnTo>
                <a:lnTo>
                  <a:pt x="1267" y="4677"/>
                </a:lnTo>
                <a:lnTo>
                  <a:pt x="1242" y="5188"/>
                </a:lnTo>
                <a:lnTo>
                  <a:pt x="1242" y="7526"/>
                </a:lnTo>
                <a:lnTo>
                  <a:pt x="487" y="7526"/>
                </a:lnTo>
                <a:lnTo>
                  <a:pt x="487" y="7526"/>
                </a:lnTo>
                <a:lnTo>
                  <a:pt x="390" y="7526"/>
                </a:lnTo>
                <a:lnTo>
                  <a:pt x="293" y="7551"/>
                </a:lnTo>
                <a:lnTo>
                  <a:pt x="220" y="7599"/>
                </a:lnTo>
                <a:lnTo>
                  <a:pt x="146" y="7648"/>
                </a:lnTo>
                <a:lnTo>
                  <a:pt x="73" y="7721"/>
                </a:lnTo>
                <a:lnTo>
                  <a:pt x="49" y="7818"/>
                </a:lnTo>
                <a:lnTo>
                  <a:pt x="0" y="7891"/>
                </a:lnTo>
                <a:lnTo>
                  <a:pt x="0" y="8013"/>
                </a:lnTo>
                <a:lnTo>
                  <a:pt x="0" y="18023"/>
                </a:lnTo>
                <a:lnTo>
                  <a:pt x="0" y="18023"/>
                </a:lnTo>
                <a:lnTo>
                  <a:pt x="0" y="18121"/>
                </a:lnTo>
                <a:lnTo>
                  <a:pt x="49" y="18218"/>
                </a:lnTo>
                <a:lnTo>
                  <a:pt x="73" y="18291"/>
                </a:lnTo>
                <a:lnTo>
                  <a:pt x="146" y="18364"/>
                </a:lnTo>
                <a:lnTo>
                  <a:pt x="220" y="18413"/>
                </a:lnTo>
                <a:lnTo>
                  <a:pt x="293" y="18462"/>
                </a:lnTo>
                <a:lnTo>
                  <a:pt x="390" y="18486"/>
                </a:lnTo>
                <a:lnTo>
                  <a:pt x="487" y="18510"/>
                </a:lnTo>
                <a:lnTo>
                  <a:pt x="12373" y="18510"/>
                </a:lnTo>
                <a:lnTo>
                  <a:pt x="12373" y="18510"/>
                </a:lnTo>
                <a:lnTo>
                  <a:pt x="12470" y="18486"/>
                </a:lnTo>
                <a:lnTo>
                  <a:pt x="12568" y="18462"/>
                </a:lnTo>
                <a:lnTo>
                  <a:pt x="12641" y="18413"/>
                </a:lnTo>
                <a:lnTo>
                  <a:pt x="12714" y="18364"/>
                </a:lnTo>
                <a:lnTo>
                  <a:pt x="12787" y="18291"/>
                </a:lnTo>
                <a:lnTo>
                  <a:pt x="12811" y="18218"/>
                </a:lnTo>
                <a:lnTo>
                  <a:pt x="12860" y="18121"/>
                </a:lnTo>
                <a:lnTo>
                  <a:pt x="12860" y="18023"/>
                </a:lnTo>
                <a:lnTo>
                  <a:pt x="12860" y="8013"/>
                </a:lnTo>
                <a:lnTo>
                  <a:pt x="12860" y="8013"/>
                </a:lnTo>
                <a:lnTo>
                  <a:pt x="12860" y="7891"/>
                </a:lnTo>
                <a:lnTo>
                  <a:pt x="12811" y="7818"/>
                </a:lnTo>
                <a:lnTo>
                  <a:pt x="12787" y="7721"/>
                </a:lnTo>
                <a:lnTo>
                  <a:pt x="12714" y="7648"/>
                </a:lnTo>
                <a:lnTo>
                  <a:pt x="12641" y="7599"/>
                </a:lnTo>
                <a:lnTo>
                  <a:pt x="12568" y="7551"/>
                </a:lnTo>
                <a:lnTo>
                  <a:pt x="12470" y="7526"/>
                </a:lnTo>
                <a:lnTo>
                  <a:pt x="12373" y="7526"/>
                </a:lnTo>
                <a:lnTo>
                  <a:pt x="12373" y="7526"/>
                </a:lnTo>
                <a:close/>
                <a:moveTo>
                  <a:pt x="2801" y="5188"/>
                </a:moveTo>
                <a:lnTo>
                  <a:pt x="2801" y="5188"/>
                </a:lnTo>
                <a:lnTo>
                  <a:pt x="2826" y="4823"/>
                </a:lnTo>
                <a:lnTo>
                  <a:pt x="2874" y="4457"/>
                </a:lnTo>
                <a:lnTo>
                  <a:pt x="2972" y="4116"/>
                </a:lnTo>
                <a:lnTo>
                  <a:pt x="3093" y="3775"/>
                </a:lnTo>
                <a:lnTo>
                  <a:pt x="3240" y="3459"/>
                </a:lnTo>
                <a:lnTo>
                  <a:pt x="3410" y="3167"/>
                </a:lnTo>
                <a:lnTo>
                  <a:pt x="3629" y="2874"/>
                </a:lnTo>
                <a:lnTo>
                  <a:pt x="3873" y="2631"/>
                </a:lnTo>
                <a:lnTo>
                  <a:pt x="4116" y="2387"/>
                </a:lnTo>
                <a:lnTo>
                  <a:pt x="4409" y="2192"/>
                </a:lnTo>
                <a:lnTo>
                  <a:pt x="4701" y="1998"/>
                </a:lnTo>
                <a:lnTo>
                  <a:pt x="5017" y="1851"/>
                </a:lnTo>
                <a:lnTo>
                  <a:pt x="5358" y="1730"/>
                </a:lnTo>
                <a:lnTo>
                  <a:pt x="5699" y="1632"/>
                </a:lnTo>
                <a:lnTo>
                  <a:pt x="6065" y="1584"/>
                </a:lnTo>
                <a:lnTo>
                  <a:pt x="6430" y="1559"/>
                </a:lnTo>
                <a:lnTo>
                  <a:pt x="6430" y="1559"/>
                </a:lnTo>
                <a:lnTo>
                  <a:pt x="6795" y="1584"/>
                </a:lnTo>
                <a:lnTo>
                  <a:pt x="7161" y="1632"/>
                </a:lnTo>
                <a:lnTo>
                  <a:pt x="7502" y="1730"/>
                </a:lnTo>
                <a:lnTo>
                  <a:pt x="7843" y="1851"/>
                </a:lnTo>
                <a:lnTo>
                  <a:pt x="8159" y="1998"/>
                </a:lnTo>
                <a:lnTo>
                  <a:pt x="8452" y="2192"/>
                </a:lnTo>
                <a:lnTo>
                  <a:pt x="8744" y="2387"/>
                </a:lnTo>
                <a:lnTo>
                  <a:pt x="8987" y="2631"/>
                </a:lnTo>
                <a:lnTo>
                  <a:pt x="9231" y="2874"/>
                </a:lnTo>
                <a:lnTo>
                  <a:pt x="9450" y="3167"/>
                </a:lnTo>
                <a:lnTo>
                  <a:pt x="9621" y="3459"/>
                </a:lnTo>
                <a:lnTo>
                  <a:pt x="9767" y="3775"/>
                </a:lnTo>
                <a:lnTo>
                  <a:pt x="9888" y="4116"/>
                </a:lnTo>
                <a:lnTo>
                  <a:pt x="9986" y="4457"/>
                </a:lnTo>
                <a:lnTo>
                  <a:pt x="10035" y="4823"/>
                </a:lnTo>
                <a:lnTo>
                  <a:pt x="10059" y="5188"/>
                </a:lnTo>
                <a:lnTo>
                  <a:pt x="10059" y="7526"/>
                </a:lnTo>
                <a:lnTo>
                  <a:pt x="2801" y="7526"/>
                </a:lnTo>
                <a:lnTo>
                  <a:pt x="2801" y="5188"/>
                </a:lnTo>
                <a:close/>
                <a:moveTo>
                  <a:pt x="7063" y="13225"/>
                </a:moveTo>
                <a:lnTo>
                  <a:pt x="7209" y="15052"/>
                </a:lnTo>
                <a:lnTo>
                  <a:pt x="5651" y="15052"/>
                </a:lnTo>
                <a:lnTo>
                  <a:pt x="5797" y="13225"/>
                </a:lnTo>
                <a:lnTo>
                  <a:pt x="5797" y="13225"/>
                </a:lnTo>
                <a:lnTo>
                  <a:pt x="5675" y="13152"/>
                </a:lnTo>
                <a:lnTo>
                  <a:pt x="5553" y="13030"/>
                </a:lnTo>
                <a:lnTo>
                  <a:pt x="5456" y="12933"/>
                </a:lnTo>
                <a:lnTo>
                  <a:pt x="5358" y="12787"/>
                </a:lnTo>
                <a:lnTo>
                  <a:pt x="5285" y="12665"/>
                </a:lnTo>
                <a:lnTo>
                  <a:pt x="5237" y="12495"/>
                </a:lnTo>
                <a:lnTo>
                  <a:pt x="5212" y="12348"/>
                </a:lnTo>
                <a:lnTo>
                  <a:pt x="5212" y="12178"/>
                </a:lnTo>
                <a:lnTo>
                  <a:pt x="5212" y="12178"/>
                </a:lnTo>
                <a:lnTo>
                  <a:pt x="5237" y="11934"/>
                </a:lnTo>
                <a:lnTo>
                  <a:pt x="5310" y="11715"/>
                </a:lnTo>
                <a:lnTo>
                  <a:pt x="5407" y="11496"/>
                </a:lnTo>
                <a:lnTo>
                  <a:pt x="5553" y="11326"/>
                </a:lnTo>
                <a:lnTo>
                  <a:pt x="5748" y="11179"/>
                </a:lnTo>
                <a:lnTo>
                  <a:pt x="5943" y="11058"/>
                </a:lnTo>
                <a:lnTo>
                  <a:pt x="6187" y="10985"/>
                </a:lnTo>
                <a:lnTo>
                  <a:pt x="6430" y="10960"/>
                </a:lnTo>
                <a:lnTo>
                  <a:pt x="6430" y="10960"/>
                </a:lnTo>
                <a:lnTo>
                  <a:pt x="6674" y="10985"/>
                </a:lnTo>
                <a:lnTo>
                  <a:pt x="6917" y="11058"/>
                </a:lnTo>
                <a:lnTo>
                  <a:pt x="7112" y="11179"/>
                </a:lnTo>
                <a:lnTo>
                  <a:pt x="7307" y="11326"/>
                </a:lnTo>
                <a:lnTo>
                  <a:pt x="7453" y="11496"/>
                </a:lnTo>
                <a:lnTo>
                  <a:pt x="7550" y="11715"/>
                </a:lnTo>
                <a:lnTo>
                  <a:pt x="7623" y="11934"/>
                </a:lnTo>
                <a:lnTo>
                  <a:pt x="7648" y="12178"/>
                </a:lnTo>
                <a:lnTo>
                  <a:pt x="7648" y="12178"/>
                </a:lnTo>
                <a:lnTo>
                  <a:pt x="7648" y="12348"/>
                </a:lnTo>
                <a:lnTo>
                  <a:pt x="7623" y="12495"/>
                </a:lnTo>
                <a:lnTo>
                  <a:pt x="7575" y="12665"/>
                </a:lnTo>
                <a:lnTo>
                  <a:pt x="7502" y="12787"/>
                </a:lnTo>
                <a:lnTo>
                  <a:pt x="7404" y="12933"/>
                </a:lnTo>
                <a:lnTo>
                  <a:pt x="7307" y="13030"/>
                </a:lnTo>
                <a:lnTo>
                  <a:pt x="7185" y="13152"/>
                </a:lnTo>
                <a:lnTo>
                  <a:pt x="7063" y="13225"/>
                </a:lnTo>
                <a:lnTo>
                  <a:pt x="7063" y="13225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62" name="Google Shape;662;p51"/>
          <p:cNvGrpSpPr/>
          <p:nvPr/>
        </p:nvGrpSpPr>
        <p:grpSpPr>
          <a:xfrm>
            <a:off x="898896" y="3252097"/>
            <a:ext cx="377700" cy="253852"/>
            <a:chOff x="1244800" y="3717225"/>
            <a:chExt cx="449375" cy="302025"/>
          </a:xfrm>
        </p:grpSpPr>
        <p:sp>
          <p:nvSpPr>
            <p:cNvPr id="663" name="Google Shape;663;p51"/>
            <p:cNvSpPr/>
            <p:nvPr/>
          </p:nvSpPr>
          <p:spPr>
            <a:xfrm>
              <a:off x="1244800" y="3717225"/>
              <a:ext cx="449375" cy="302025"/>
            </a:xfrm>
            <a:custGeom>
              <a:rect b="b" l="l" r="r" t="t"/>
              <a:pathLst>
                <a:path extrusionOk="0" fill="none" h="12081" w="17975">
                  <a:moveTo>
                    <a:pt x="17000" y="0"/>
                  </a:moveTo>
                  <a:lnTo>
                    <a:pt x="974" y="0"/>
                  </a:lnTo>
                  <a:lnTo>
                    <a:pt x="974" y="0"/>
                  </a:lnTo>
                  <a:lnTo>
                    <a:pt x="780" y="25"/>
                  </a:lnTo>
                  <a:lnTo>
                    <a:pt x="585" y="73"/>
                  </a:lnTo>
                  <a:lnTo>
                    <a:pt x="414" y="171"/>
                  </a:lnTo>
                  <a:lnTo>
                    <a:pt x="292" y="292"/>
                  </a:lnTo>
                  <a:lnTo>
                    <a:pt x="171" y="439"/>
                  </a:lnTo>
                  <a:lnTo>
                    <a:pt x="73" y="609"/>
                  </a:lnTo>
                  <a:lnTo>
                    <a:pt x="25" y="780"/>
                  </a:lnTo>
                  <a:lnTo>
                    <a:pt x="0" y="974"/>
                  </a:lnTo>
                  <a:lnTo>
                    <a:pt x="0" y="11106"/>
                  </a:lnTo>
                  <a:lnTo>
                    <a:pt x="0" y="11106"/>
                  </a:lnTo>
                  <a:lnTo>
                    <a:pt x="25" y="11301"/>
                  </a:lnTo>
                  <a:lnTo>
                    <a:pt x="73" y="11471"/>
                  </a:lnTo>
                  <a:lnTo>
                    <a:pt x="171" y="11642"/>
                  </a:lnTo>
                  <a:lnTo>
                    <a:pt x="292" y="11788"/>
                  </a:lnTo>
                  <a:lnTo>
                    <a:pt x="414" y="11910"/>
                  </a:lnTo>
                  <a:lnTo>
                    <a:pt x="585" y="12007"/>
                  </a:lnTo>
                  <a:lnTo>
                    <a:pt x="780" y="12056"/>
                  </a:lnTo>
                  <a:lnTo>
                    <a:pt x="974" y="12080"/>
                  </a:lnTo>
                  <a:lnTo>
                    <a:pt x="17000" y="12080"/>
                  </a:lnTo>
                  <a:lnTo>
                    <a:pt x="17000" y="12080"/>
                  </a:lnTo>
                  <a:lnTo>
                    <a:pt x="17195" y="12056"/>
                  </a:lnTo>
                  <a:lnTo>
                    <a:pt x="17390" y="12007"/>
                  </a:lnTo>
                  <a:lnTo>
                    <a:pt x="17560" y="11910"/>
                  </a:lnTo>
                  <a:lnTo>
                    <a:pt x="17682" y="11788"/>
                  </a:lnTo>
                  <a:lnTo>
                    <a:pt x="17804" y="11642"/>
                  </a:lnTo>
                  <a:lnTo>
                    <a:pt x="17901" y="11471"/>
                  </a:lnTo>
                  <a:lnTo>
                    <a:pt x="17950" y="11301"/>
                  </a:lnTo>
                  <a:lnTo>
                    <a:pt x="17974" y="11106"/>
                  </a:lnTo>
                  <a:lnTo>
                    <a:pt x="17974" y="974"/>
                  </a:lnTo>
                  <a:lnTo>
                    <a:pt x="17974" y="974"/>
                  </a:lnTo>
                  <a:lnTo>
                    <a:pt x="17950" y="780"/>
                  </a:lnTo>
                  <a:lnTo>
                    <a:pt x="17901" y="609"/>
                  </a:lnTo>
                  <a:lnTo>
                    <a:pt x="17804" y="439"/>
                  </a:lnTo>
                  <a:lnTo>
                    <a:pt x="17682" y="292"/>
                  </a:lnTo>
                  <a:lnTo>
                    <a:pt x="17560" y="171"/>
                  </a:lnTo>
                  <a:lnTo>
                    <a:pt x="17390" y="73"/>
                  </a:lnTo>
                  <a:lnTo>
                    <a:pt x="17195" y="25"/>
                  </a:lnTo>
                  <a:lnTo>
                    <a:pt x="17000" y="0"/>
                  </a:lnTo>
                  <a:lnTo>
                    <a:pt x="1700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4" name="Google Shape;664;p51"/>
            <p:cNvSpPr/>
            <p:nvPr/>
          </p:nvSpPr>
          <p:spPr>
            <a:xfrm>
              <a:off x="1244800" y="3795150"/>
              <a:ext cx="449375" cy="25"/>
            </a:xfrm>
            <a:custGeom>
              <a:rect b="b" l="l" r="r" t="t"/>
              <a:pathLst>
                <a:path extrusionOk="0" fill="none" h="1" w="17975">
                  <a:moveTo>
                    <a:pt x="17974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5" name="Google Shape;665;p51"/>
            <p:cNvSpPr/>
            <p:nvPr/>
          </p:nvSpPr>
          <p:spPr>
            <a:xfrm>
              <a:off x="1244800" y="3853000"/>
              <a:ext cx="449375" cy="25"/>
            </a:xfrm>
            <a:custGeom>
              <a:rect b="b" l="l" r="r" t="t"/>
              <a:pathLst>
                <a:path extrusionOk="0" fill="none" h="1" w="17975">
                  <a:moveTo>
                    <a:pt x="0" y="0"/>
                  </a:moveTo>
                  <a:lnTo>
                    <a:pt x="17974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6" name="Google Shape;666;p51"/>
            <p:cNvSpPr/>
            <p:nvPr/>
          </p:nvSpPr>
          <p:spPr>
            <a:xfrm>
              <a:off x="1302625" y="3893800"/>
              <a:ext cx="161375" cy="25"/>
            </a:xfrm>
            <a:custGeom>
              <a:rect b="b" l="l" r="r" t="t"/>
              <a:pathLst>
                <a:path extrusionOk="0" fill="none" h="1" w="6455">
                  <a:moveTo>
                    <a:pt x="6455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7" name="Google Shape;667;p51"/>
            <p:cNvSpPr/>
            <p:nvPr/>
          </p:nvSpPr>
          <p:spPr>
            <a:xfrm>
              <a:off x="1302625" y="3933975"/>
              <a:ext cx="110250" cy="25"/>
            </a:xfrm>
            <a:custGeom>
              <a:rect b="b" l="l" r="r" t="t"/>
              <a:pathLst>
                <a:path extrusionOk="0" fill="none" h="1" w="4410">
                  <a:moveTo>
                    <a:pt x="4409" y="1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8" name="Google Shape;668;p51"/>
            <p:cNvSpPr/>
            <p:nvPr/>
          </p:nvSpPr>
          <p:spPr>
            <a:xfrm>
              <a:off x="1572975" y="3899875"/>
              <a:ext cx="62125" cy="40225"/>
            </a:xfrm>
            <a:custGeom>
              <a:rect b="b" l="l" r="r" t="t"/>
              <a:pathLst>
                <a:path extrusionOk="0" fill="none" h="1609" w="2485">
                  <a:moveTo>
                    <a:pt x="1998" y="1"/>
                  </a:moveTo>
                  <a:lnTo>
                    <a:pt x="488" y="1"/>
                  </a:lnTo>
                  <a:lnTo>
                    <a:pt x="488" y="1"/>
                  </a:lnTo>
                  <a:lnTo>
                    <a:pt x="390" y="1"/>
                  </a:lnTo>
                  <a:lnTo>
                    <a:pt x="293" y="25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0" y="488"/>
                  </a:lnTo>
                  <a:lnTo>
                    <a:pt x="0" y="1121"/>
                  </a:lnTo>
                  <a:lnTo>
                    <a:pt x="0" y="1121"/>
                  </a:lnTo>
                  <a:lnTo>
                    <a:pt x="25" y="1218"/>
                  </a:lnTo>
                  <a:lnTo>
                    <a:pt x="49" y="1316"/>
                  </a:lnTo>
                  <a:lnTo>
                    <a:pt x="98" y="1389"/>
                  </a:lnTo>
                  <a:lnTo>
                    <a:pt x="147" y="1462"/>
                  </a:lnTo>
                  <a:lnTo>
                    <a:pt x="220" y="1511"/>
                  </a:lnTo>
                  <a:lnTo>
                    <a:pt x="293" y="1559"/>
                  </a:lnTo>
                  <a:lnTo>
                    <a:pt x="390" y="1584"/>
                  </a:lnTo>
                  <a:lnTo>
                    <a:pt x="488" y="1608"/>
                  </a:lnTo>
                  <a:lnTo>
                    <a:pt x="1998" y="1608"/>
                  </a:lnTo>
                  <a:lnTo>
                    <a:pt x="1998" y="1608"/>
                  </a:lnTo>
                  <a:lnTo>
                    <a:pt x="2095" y="1584"/>
                  </a:lnTo>
                  <a:lnTo>
                    <a:pt x="2192" y="1559"/>
                  </a:lnTo>
                  <a:lnTo>
                    <a:pt x="2265" y="1511"/>
                  </a:lnTo>
                  <a:lnTo>
                    <a:pt x="2339" y="1462"/>
                  </a:lnTo>
                  <a:lnTo>
                    <a:pt x="2387" y="1389"/>
                  </a:lnTo>
                  <a:lnTo>
                    <a:pt x="2436" y="1316"/>
                  </a:lnTo>
                  <a:lnTo>
                    <a:pt x="2485" y="1218"/>
                  </a:lnTo>
                  <a:lnTo>
                    <a:pt x="2485" y="1121"/>
                  </a:lnTo>
                  <a:lnTo>
                    <a:pt x="2485" y="488"/>
                  </a:lnTo>
                  <a:lnTo>
                    <a:pt x="2485" y="488"/>
                  </a:lnTo>
                  <a:lnTo>
                    <a:pt x="2485" y="390"/>
                  </a:lnTo>
                  <a:lnTo>
                    <a:pt x="2436" y="293"/>
                  </a:lnTo>
                  <a:lnTo>
                    <a:pt x="2387" y="220"/>
                  </a:lnTo>
                  <a:lnTo>
                    <a:pt x="2339" y="147"/>
                  </a:lnTo>
                  <a:lnTo>
                    <a:pt x="2265" y="74"/>
                  </a:lnTo>
                  <a:lnTo>
                    <a:pt x="2192" y="25"/>
                  </a:lnTo>
                  <a:lnTo>
                    <a:pt x="2095" y="1"/>
                  </a:lnTo>
                  <a:lnTo>
                    <a:pt x="1998" y="1"/>
                  </a:lnTo>
                  <a:lnTo>
                    <a:pt x="1998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69" name="Google Shape;669;p51"/>
          <p:cNvGrpSpPr/>
          <p:nvPr/>
        </p:nvGrpSpPr>
        <p:grpSpPr>
          <a:xfrm>
            <a:off x="1468986" y="3232639"/>
            <a:ext cx="367467" cy="287115"/>
            <a:chOff x="1923075" y="3694075"/>
            <a:chExt cx="437200" cy="341600"/>
          </a:xfrm>
        </p:grpSpPr>
        <p:sp>
          <p:nvSpPr>
            <p:cNvPr id="670" name="Google Shape;670;p51"/>
            <p:cNvSpPr/>
            <p:nvPr/>
          </p:nvSpPr>
          <p:spPr>
            <a:xfrm>
              <a:off x="2247600" y="3983300"/>
              <a:ext cx="52400" cy="52375"/>
            </a:xfrm>
            <a:custGeom>
              <a:rect b="b" l="l" r="r" t="t"/>
              <a:pathLst>
                <a:path extrusionOk="0" fill="none" h="2095" w="2096">
                  <a:moveTo>
                    <a:pt x="1" y="1048"/>
                  </a:moveTo>
                  <a:lnTo>
                    <a:pt x="1" y="1048"/>
                  </a:lnTo>
                  <a:lnTo>
                    <a:pt x="25" y="828"/>
                  </a:lnTo>
                  <a:lnTo>
                    <a:pt x="74" y="634"/>
                  </a:lnTo>
                  <a:lnTo>
                    <a:pt x="171" y="439"/>
                  </a:lnTo>
                  <a:lnTo>
                    <a:pt x="317" y="293"/>
                  </a:lnTo>
                  <a:lnTo>
                    <a:pt x="463" y="171"/>
                  </a:lnTo>
                  <a:lnTo>
                    <a:pt x="634" y="73"/>
                  </a:lnTo>
                  <a:lnTo>
                    <a:pt x="829" y="0"/>
                  </a:lnTo>
                  <a:lnTo>
                    <a:pt x="1048" y="0"/>
                  </a:lnTo>
                  <a:lnTo>
                    <a:pt x="1048" y="0"/>
                  </a:lnTo>
                  <a:lnTo>
                    <a:pt x="1267" y="0"/>
                  </a:lnTo>
                  <a:lnTo>
                    <a:pt x="1462" y="73"/>
                  </a:lnTo>
                  <a:lnTo>
                    <a:pt x="1633" y="171"/>
                  </a:lnTo>
                  <a:lnTo>
                    <a:pt x="1779" y="293"/>
                  </a:lnTo>
                  <a:lnTo>
                    <a:pt x="1925" y="439"/>
                  </a:lnTo>
                  <a:lnTo>
                    <a:pt x="2022" y="634"/>
                  </a:lnTo>
                  <a:lnTo>
                    <a:pt x="2071" y="828"/>
                  </a:lnTo>
                  <a:lnTo>
                    <a:pt x="2095" y="1048"/>
                  </a:lnTo>
                  <a:lnTo>
                    <a:pt x="2095" y="1048"/>
                  </a:lnTo>
                  <a:lnTo>
                    <a:pt x="2071" y="1242"/>
                  </a:lnTo>
                  <a:lnTo>
                    <a:pt x="2022" y="1437"/>
                  </a:lnTo>
                  <a:lnTo>
                    <a:pt x="1925" y="1632"/>
                  </a:lnTo>
                  <a:lnTo>
                    <a:pt x="1779" y="1778"/>
                  </a:lnTo>
                  <a:lnTo>
                    <a:pt x="1633" y="1900"/>
                  </a:lnTo>
                  <a:lnTo>
                    <a:pt x="1462" y="1997"/>
                  </a:lnTo>
                  <a:lnTo>
                    <a:pt x="1267" y="2070"/>
                  </a:lnTo>
                  <a:lnTo>
                    <a:pt x="1048" y="2095"/>
                  </a:lnTo>
                  <a:lnTo>
                    <a:pt x="1048" y="2095"/>
                  </a:lnTo>
                  <a:lnTo>
                    <a:pt x="829" y="2070"/>
                  </a:lnTo>
                  <a:lnTo>
                    <a:pt x="634" y="1997"/>
                  </a:lnTo>
                  <a:lnTo>
                    <a:pt x="463" y="1900"/>
                  </a:lnTo>
                  <a:lnTo>
                    <a:pt x="317" y="1778"/>
                  </a:lnTo>
                  <a:lnTo>
                    <a:pt x="171" y="1632"/>
                  </a:lnTo>
                  <a:lnTo>
                    <a:pt x="74" y="1437"/>
                  </a:lnTo>
                  <a:lnTo>
                    <a:pt x="25" y="1242"/>
                  </a:lnTo>
                  <a:lnTo>
                    <a:pt x="1" y="1048"/>
                  </a:lnTo>
                  <a:lnTo>
                    <a:pt x="1" y="1048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1" name="Google Shape;671;p51"/>
            <p:cNvSpPr/>
            <p:nvPr/>
          </p:nvSpPr>
          <p:spPr>
            <a:xfrm>
              <a:off x="2035100" y="3983300"/>
              <a:ext cx="52400" cy="52375"/>
            </a:xfrm>
            <a:custGeom>
              <a:rect b="b" l="l" r="r" t="t"/>
              <a:pathLst>
                <a:path extrusionOk="0" fill="none" h="2095" w="2096">
                  <a:moveTo>
                    <a:pt x="1" y="1048"/>
                  </a:moveTo>
                  <a:lnTo>
                    <a:pt x="1" y="1048"/>
                  </a:lnTo>
                  <a:lnTo>
                    <a:pt x="25" y="828"/>
                  </a:lnTo>
                  <a:lnTo>
                    <a:pt x="74" y="634"/>
                  </a:lnTo>
                  <a:lnTo>
                    <a:pt x="171" y="439"/>
                  </a:lnTo>
                  <a:lnTo>
                    <a:pt x="317" y="293"/>
                  </a:lnTo>
                  <a:lnTo>
                    <a:pt x="464" y="171"/>
                  </a:lnTo>
                  <a:lnTo>
                    <a:pt x="634" y="73"/>
                  </a:lnTo>
                  <a:lnTo>
                    <a:pt x="829" y="0"/>
                  </a:lnTo>
                  <a:lnTo>
                    <a:pt x="1048" y="0"/>
                  </a:lnTo>
                  <a:lnTo>
                    <a:pt x="1048" y="0"/>
                  </a:lnTo>
                  <a:lnTo>
                    <a:pt x="1267" y="0"/>
                  </a:lnTo>
                  <a:lnTo>
                    <a:pt x="1462" y="73"/>
                  </a:lnTo>
                  <a:lnTo>
                    <a:pt x="1633" y="171"/>
                  </a:lnTo>
                  <a:lnTo>
                    <a:pt x="1779" y="293"/>
                  </a:lnTo>
                  <a:lnTo>
                    <a:pt x="1925" y="439"/>
                  </a:lnTo>
                  <a:lnTo>
                    <a:pt x="2022" y="634"/>
                  </a:lnTo>
                  <a:lnTo>
                    <a:pt x="2071" y="828"/>
                  </a:lnTo>
                  <a:lnTo>
                    <a:pt x="2095" y="1048"/>
                  </a:lnTo>
                  <a:lnTo>
                    <a:pt x="2095" y="1048"/>
                  </a:lnTo>
                  <a:lnTo>
                    <a:pt x="2071" y="1242"/>
                  </a:lnTo>
                  <a:lnTo>
                    <a:pt x="2022" y="1437"/>
                  </a:lnTo>
                  <a:lnTo>
                    <a:pt x="1925" y="1632"/>
                  </a:lnTo>
                  <a:lnTo>
                    <a:pt x="1779" y="1778"/>
                  </a:lnTo>
                  <a:lnTo>
                    <a:pt x="1633" y="1900"/>
                  </a:lnTo>
                  <a:lnTo>
                    <a:pt x="1462" y="1997"/>
                  </a:lnTo>
                  <a:lnTo>
                    <a:pt x="1267" y="2070"/>
                  </a:lnTo>
                  <a:lnTo>
                    <a:pt x="1048" y="2095"/>
                  </a:lnTo>
                  <a:lnTo>
                    <a:pt x="1048" y="2095"/>
                  </a:lnTo>
                  <a:lnTo>
                    <a:pt x="829" y="2070"/>
                  </a:lnTo>
                  <a:lnTo>
                    <a:pt x="634" y="1997"/>
                  </a:lnTo>
                  <a:lnTo>
                    <a:pt x="464" y="1900"/>
                  </a:lnTo>
                  <a:lnTo>
                    <a:pt x="317" y="1778"/>
                  </a:lnTo>
                  <a:lnTo>
                    <a:pt x="171" y="1632"/>
                  </a:lnTo>
                  <a:lnTo>
                    <a:pt x="74" y="1437"/>
                  </a:lnTo>
                  <a:lnTo>
                    <a:pt x="25" y="1242"/>
                  </a:lnTo>
                  <a:lnTo>
                    <a:pt x="1" y="1048"/>
                  </a:lnTo>
                  <a:lnTo>
                    <a:pt x="1" y="1048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2" name="Google Shape;672;p51"/>
            <p:cNvSpPr/>
            <p:nvPr/>
          </p:nvSpPr>
          <p:spPr>
            <a:xfrm>
              <a:off x="1923075" y="3694075"/>
              <a:ext cx="437200" cy="280100"/>
            </a:xfrm>
            <a:custGeom>
              <a:rect b="b" l="l" r="r" t="t"/>
              <a:pathLst>
                <a:path extrusionOk="0" fill="none" h="11204" w="17488">
                  <a:moveTo>
                    <a:pt x="14516" y="10912"/>
                  </a:moveTo>
                  <a:lnTo>
                    <a:pt x="5675" y="10912"/>
                  </a:lnTo>
                  <a:lnTo>
                    <a:pt x="6089" y="9889"/>
                  </a:lnTo>
                  <a:lnTo>
                    <a:pt x="6089" y="9889"/>
                  </a:lnTo>
                  <a:lnTo>
                    <a:pt x="6235" y="9913"/>
                  </a:lnTo>
                  <a:lnTo>
                    <a:pt x="6406" y="9913"/>
                  </a:lnTo>
                  <a:lnTo>
                    <a:pt x="13810" y="9231"/>
                  </a:lnTo>
                  <a:lnTo>
                    <a:pt x="13810" y="9231"/>
                  </a:lnTo>
                  <a:lnTo>
                    <a:pt x="13980" y="9207"/>
                  </a:lnTo>
                  <a:lnTo>
                    <a:pt x="14151" y="9134"/>
                  </a:lnTo>
                  <a:lnTo>
                    <a:pt x="14297" y="9061"/>
                  </a:lnTo>
                  <a:lnTo>
                    <a:pt x="14467" y="8963"/>
                  </a:lnTo>
                  <a:lnTo>
                    <a:pt x="14614" y="8866"/>
                  </a:lnTo>
                  <a:lnTo>
                    <a:pt x="14735" y="8744"/>
                  </a:lnTo>
                  <a:lnTo>
                    <a:pt x="14833" y="8598"/>
                  </a:lnTo>
                  <a:lnTo>
                    <a:pt x="14930" y="8452"/>
                  </a:lnTo>
                  <a:lnTo>
                    <a:pt x="17414" y="3142"/>
                  </a:lnTo>
                  <a:lnTo>
                    <a:pt x="17414" y="3142"/>
                  </a:lnTo>
                  <a:lnTo>
                    <a:pt x="17463" y="2996"/>
                  </a:lnTo>
                  <a:lnTo>
                    <a:pt x="17487" y="2875"/>
                  </a:lnTo>
                  <a:lnTo>
                    <a:pt x="17463" y="2753"/>
                  </a:lnTo>
                  <a:lnTo>
                    <a:pt x="17439" y="2631"/>
                  </a:lnTo>
                  <a:lnTo>
                    <a:pt x="17366" y="2558"/>
                  </a:lnTo>
                  <a:lnTo>
                    <a:pt x="17244" y="2485"/>
                  </a:lnTo>
                  <a:lnTo>
                    <a:pt x="17122" y="2436"/>
                  </a:lnTo>
                  <a:lnTo>
                    <a:pt x="16976" y="2412"/>
                  </a:lnTo>
                  <a:lnTo>
                    <a:pt x="4579" y="1998"/>
                  </a:lnTo>
                  <a:lnTo>
                    <a:pt x="4214" y="366"/>
                  </a:lnTo>
                  <a:lnTo>
                    <a:pt x="4214" y="366"/>
                  </a:lnTo>
                  <a:lnTo>
                    <a:pt x="4141" y="220"/>
                  </a:lnTo>
                  <a:lnTo>
                    <a:pt x="4043" y="98"/>
                  </a:lnTo>
                  <a:lnTo>
                    <a:pt x="3897" y="25"/>
                  </a:lnTo>
                  <a:lnTo>
                    <a:pt x="3727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0" y="1"/>
                  </a:lnTo>
                  <a:lnTo>
                    <a:pt x="293" y="25"/>
                  </a:lnTo>
                  <a:lnTo>
                    <a:pt x="220" y="74"/>
                  </a:lnTo>
                  <a:lnTo>
                    <a:pt x="147" y="122"/>
                  </a:lnTo>
                  <a:lnTo>
                    <a:pt x="74" y="196"/>
                  </a:lnTo>
                  <a:lnTo>
                    <a:pt x="25" y="293"/>
                  </a:lnTo>
                  <a:lnTo>
                    <a:pt x="1" y="366"/>
                  </a:lnTo>
                  <a:lnTo>
                    <a:pt x="1" y="488"/>
                  </a:lnTo>
                  <a:lnTo>
                    <a:pt x="1" y="488"/>
                  </a:lnTo>
                  <a:lnTo>
                    <a:pt x="1" y="585"/>
                  </a:lnTo>
                  <a:lnTo>
                    <a:pt x="25" y="658"/>
                  </a:lnTo>
                  <a:lnTo>
                    <a:pt x="74" y="756"/>
                  </a:lnTo>
                  <a:lnTo>
                    <a:pt x="147" y="829"/>
                  </a:lnTo>
                  <a:lnTo>
                    <a:pt x="220" y="877"/>
                  </a:lnTo>
                  <a:lnTo>
                    <a:pt x="293" y="926"/>
                  </a:lnTo>
                  <a:lnTo>
                    <a:pt x="390" y="951"/>
                  </a:lnTo>
                  <a:lnTo>
                    <a:pt x="488" y="975"/>
                  </a:lnTo>
                  <a:lnTo>
                    <a:pt x="3337" y="975"/>
                  </a:lnTo>
                  <a:lnTo>
                    <a:pt x="5286" y="9256"/>
                  </a:lnTo>
                  <a:lnTo>
                    <a:pt x="4506" y="1120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3" name="Google Shape;673;p51"/>
            <p:cNvSpPr/>
            <p:nvPr/>
          </p:nvSpPr>
          <p:spPr>
            <a:xfrm>
              <a:off x="2261000" y="3781750"/>
              <a:ext cx="48725" cy="108400"/>
            </a:xfrm>
            <a:custGeom>
              <a:rect b="b" l="l" r="r" t="t"/>
              <a:pathLst>
                <a:path extrusionOk="0" fill="none" h="4336" w="1949">
                  <a:moveTo>
                    <a:pt x="1" y="4336"/>
                  </a:moveTo>
                  <a:lnTo>
                    <a:pt x="1949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4" name="Google Shape;674;p51"/>
            <p:cNvSpPr/>
            <p:nvPr/>
          </p:nvSpPr>
          <p:spPr>
            <a:xfrm>
              <a:off x="2225675" y="3780550"/>
              <a:ext cx="32300" cy="113875"/>
            </a:xfrm>
            <a:custGeom>
              <a:rect b="b" l="l" r="r" t="t"/>
              <a:pathLst>
                <a:path extrusionOk="0" fill="none" h="4555" w="1292">
                  <a:moveTo>
                    <a:pt x="1" y="4554"/>
                  </a:moveTo>
                  <a:lnTo>
                    <a:pt x="1292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5" name="Google Shape;675;p51"/>
            <p:cNvSpPr/>
            <p:nvPr/>
          </p:nvSpPr>
          <p:spPr>
            <a:xfrm>
              <a:off x="2190375" y="3779325"/>
              <a:ext cx="15850" cy="119350"/>
            </a:xfrm>
            <a:custGeom>
              <a:rect b="b" l="l" r="r" t="t"/>
              <a:pathLst>
                <a:path extrusionOk="0" fill="none" h="4774" w="634">
                  <a:moveTo>
                    <a:pt x="0" y="4774"/>
                  </a:moveTo>
                  <a:lnTo>
                    <a:pt x="634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6" name="Google Shape;676;p51"/>
            <p:cNvSpPr/>
            <p:nvPr/>
          </p:nvSpPr>
          <p:spPr>
            <a:xfrm>
              <a:off x="2154450" y="3777500"/>
              <a:ext cx="1250" cy="126050"/>
            </a:xfrm>
            <a:custGeom>
              <a:rect b="b" l="l" r="r" t="t"/>
              <a:pathLst>
                <a:path extrusionOk="0" fill="none" h="5042" w="50">
                  <a:moveTo>
                    <a:pt x="49" y="5042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7" name="Google Shape;677;p51"/>
            <p:cNvSpPr/>
            <p:nvPr/>
          </p:nvSpPr>
          <p:spPr>
            <a:xfrm>
              <a:off x="2103300" y="3776275"/>
              <a:ext cx="17075" cy="131550"/>
            </a:xfrm>
            <a:custGeom>
              <a:rect b="b" l="l" r="r" t="t"/>
              <a:pathLst>
                <a:path extrusionOk="0" fill="none" h="5262" w="683">
                  <a:moveTo>
                    <a:pt x="683" y="5261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8" name="Google Shape;678;p51"/>
            <p:cNvSpPr/>
            <p:nvPr/>
          </p:nvSpPr>
          <p:spPr>
            <a:xfrm>
              <a:off x="2051550" y="3775050"/>
              <a:ext cx="34125" cy="137025"/>
            </a:xfrm>
            <a:custGeom>
              <a:rect b="b" l="l" r="r" t="t"/>
              <a:pathLst>
                <a:path extrusionOk="0" fill="none" h="5481" w="1365">
                  <a:moveTo>
                    <a:pt x="1364" y="548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79" name="Google Shape;679;p51"/>
          <p:cNvGrpSpPr/>
          <p:nvPr/>
        </p:nvGrpSpPr>
        <p:grpSpPr>
          <a:xfrm>
            <a:off x="2037542" y="3228038"/>
            <a:ext cx="360301" cy="295814"/>
            <a:chOff x="2599525" y="3688600"/>
            <a:chExt cx="428675" cy="351950"/>
          </a:xfrm>
        </p:grpSpPr>
        <p:sp>
          <p:nvSpPr>
            <p:cNvPr id="680" name="Google Shape;680;p51"/>
            <p:cNvSpPr/>
            <p:nvPr/>
          </p:nvSpPr>
          <p:spPr>
            <a:xfrm>
              <a:off x="2599525" y="3688600"/>
              <a:ext cx="428675" cy="168675"/>
            </a:xfrm>
            <a:custGeom>
              <a:rect b="b" l="l" r="r" t="t"/>
              <a:pathLst>
                <a:path extrusionOk="0" fill="none" h="6747" w="17147">
                  <a:moveTo>
                    <a:pt x="16660" y="1876"/>
                  </a:moveTo>
                  <a:lnTo>
                    <a:pt x="11594" y="1876"/>
                  </a:lnTo>
                  <a:lnTo>
                    <a:pt x="11594" y="1462"/>
                  </a:lnTo>
                  <a:lnTo>
                    <a:pt x="11594" y="1462"/>
                  </a:lnTo>
                  <a:lnTo>
                    <a:pt x="11594" y="1316"/>
                  </a:lnTo>
                  <a:lnTo>
                    <a:pt x="11569" y="1170"/>
                  </a:lnTo>
                  <a:lnTo>
                    <a:pt x="11472" y="902"/>
                  </a:lnTo>
                  <a:lnTo>
                    <a:pt x="11350" y="658"/>
                  </a:lnTo>
                  <a:lnTo>
                    <a:pt x="11155" y="439"/>
                  </a:lnTo>
                  <a:lnTo>
                    <a:pt x="10961" y="268"/>
                  </a:lnTo>
                  <a:lnTo>
                    <a:pt x="10693" y="122"/>
                  </a:lnTo>
                  <a:lnTo>
                    <a:pt x="10425" y="49"/>
                  </a:lnTo>
                  <a:lnTo>
                    <a:pt x="10279" y="25"/>
                  </a:lnTo>
                  <a:lnTo>
                    <a:pt x="10133" y="1"/>
                  </a:lnTo>
                  <a:lnTo>
                    <a:pt x="7015" y="1"/>
                  </a:lnTo>
                  <a:lnTo>
                    <a:pt x="7015" y="1"/>
                  </a:lnTo>
                  <a:lnTo>
                    <a:pt x="6869" y="25"/>
                  </a:lnTo>
                  <a:lnTo>
                    <a:pt x="6723" y="49"/>
                  </a:lnTo>
                  <a:lnTo>
                    <a:pt x="6455" y="122"/>
                  </a:lnTo>
                  <a:lnTo>
                    <a:pt x="6187" y="268"/>
                  </a:lnTo>
                  <a:lnTo>
                    <a:pt x="5992" y="439"/>
                  </a:lnTo>
                  <a:lnTo>
                    <a:pt x="5797" y="658"/>
                  </a:lnTo>
                  <a:lnTo>
                    <a:pt x="5676" y="902"/>
                  </a:lnTo>
                  <a:lnTo>
                    <a:pt x="5578" y="1170"/>
                  </a:lnTo>
                  <a:lnTo>
                    <a:pt x="5554" y="1316"/>
                  </a:lnTo>
                  <a:lnTo>
                    <a:pt x="5554" y="1462"/>
                  </a:lnTo>
                  <a:lnTo>
                    <a:pt x="5554" y="1876"/>
                  </a:lnTo>
                  <a:lnTo>
                    <a:pt x="488" y="1876"/>
                  </a:lnTo>
                  <a:lnTo>
                    <a:pt x="488" y="1876"/>
                  </a:lnTo>
                  <a:lnTo>
                    <a:pt x="391" y="1876"/>
                  </a:lnTo>
                  <a:lnTo>
                    <a:pt x="293" y="1900"/>
                  </a:lnTo>
                  <a:lnTo>
                    <a:pt x="220" y="1949"/>
                  </a:lnTo>
                  <a:lnTo>
                    <a:pt x="147" y="2022"/>
                  </a:lnTo>
                  <a:lnTo>
                    <a:pt x="74" y="2071"/>
                  </a:lnTo>
                  <a:lnTo>
                    <a:pt x="50" y="2168"/>
                  </a:lnTo>
                  <a:lnTo>
                    <a:pt x="1" y="2266"/>
                  </a:lnTo>
                  <a:lnTo>
                    <a:pt x="1" y="2363"/>
                  </a:lnTo>
                  <a:lnTo>
                    <a:pt x="1" y="5773"/>
                  </a:lnTo>
                  <a:lnTo>
                    <a:pt x="1" y="5773"/>
                  </a:lnTo>
                  <a:lnTo>
                    <a:pt x="25" y="5967"/>
                  </a:lnTo>
                  <a:lnTo>
                    <a:pt x="74" y="6138"/>
                  </a:lnTo>
                  <a:lnTo>
                    <a:pt x="171" y="6308"/>
                  </a:lnTo>
                  <a:lnTo>
                    <a:pt x="293" y="6455"/>
                  </a:lnTo>
                  <a:lnTo>
                    <a:pt x="439" y="6576"/>
                  </a:lnTo>
                  <a:lnTo>
                    <a:pt x="585" y="6674"/>
                  </a:lnTo>
                  <a:lnTo>
                    <a:pt x="780" y="6722"/>
                  </a:lnTo>
                  <a:lnTo>
                    <a:pt x="975" y="6747"/>
                  </a:lnTo>
                  <a:lnTo>
                    <a:pt x="7721" y="6747"/>
                  </a:lnTo>
                  <a:lnTo>
                    <a:pt x="7721" y="6138"/>
                  </a:lnTo>
                  <a:lnTo>
                    <a:pt x="7721" y="6138"/>
                  </a:lnTo>
                  <a:lnTo>
                    <a:pt x="7746" y="6041"/>
                  </a:lnTo>
                  <a:lnTo>
                    <a:pt x="7770" y="5967"/>
                  </a:lnTo>
                  <a:lnTo>
                    <a:pt x="7819" y="5870"/>
                  </a:lnTo>
                  <a:lnTo>
                    <a:pt x="7868" y="5797"/>
                  </a:lnTo>
                  <a:lnTo>
                    <a:pt x="7941" y="5748"/>
                  </a:lnTo>
                  <a:lnTo>
                    <a:pt x="8038" y="5700"/>
                  </a:lnTo>
                  <a:lnTo>
                    <a:pt x="8111" y="5675"/>
                  </a:lnTo>
                  <a:lnTo>
                    <a:pt x="8209" y="5651"/>
                  </a:lnTo>
                  <a:lnTo>
                    <a:pt x="8939" y="5651"/>
                  </a:lnTo>
                  <a:lnTo>
                    <a:pt x="8939" y="5651"/>
                  </a:lnTo>
                  <a:lnTo>
                    <a:pt x="9037" y="5675"/>
                  </a:lnTo>
                  <a:lnTo>
                    <a:pt x="9110" y="5700"/>
                  </a:lnTo>
                  <a:lnTo>
                    <a:pt x="9207" y="5748"/>
                  </a:lnTo>
                  <a:lnTo>
                    <a:pt x="9280" y="5797"/>
                  </a:lnTo>
                  <a:lnTo>
                    <a:pt x="9329" y="5870"/>
                  </a:lnTo>
                  <a:lnTo>
                    <a:pt x="9378" y="5967"/>
                  </a:lnTo>
                  <a:lnTo>
                    <a:pt x="9402" y="6041"/>
                  </a:lnTo>
                  <a:lnTo>
                    <a:pt x="9426" y="6138"/>
                  </a:lnTo>
                  <a:lnTo>
                    <a:pt x="9426" y="6747"/>
                  </a:lnTo>
                  <a:lnTo>
                    <a:pt x="16173" y="6747"/>
                  </a:lnTo>
                  <a:lnTo>
                    <a:pt x="16173" y="6747"/>
                  </a:lnTo>
                  <a:lnTo>
                    <a:pt x="16367" y="6722"/>
                  </a:lnTo>
                  <a:lnTo>
                    <a:pt x="16562" y="6674"/>
                  </a:lnTo>
                  <a:lnTo>
                    <a:pt x="16708" y="6576"/>
                  </a:lnTo>
                  <a:lnTo>
                    <a:pt x="16855" y="6455"/>
                  </a:lnTo>
                  <a:lnTo>
                    <a:pt x="16976" y="6308"/>
                  </a:lnTo>
                  <a:lnTo>
                    <a:pt x="17074" y="6138"/>
                  </a:lnTo>
                  <a:lnTo>
                    <a:pt x="17122" y="5967"/>
                  </a:lnTo>
                  <a:lnTo>
                    <a:pt x="17147" y="5773"/>
                  </a:lnTo>
                  <a:lnTo>
                    <a:pt x="17147" y="2363"/>
                  </a:lnTo>
                  <a:lnTo>
                    <a:pt x="17147" y="2363"/>
                  </a:lnTo>
                  <a:lnTo>
                    <a:pt x="17147" y="2266"/>
                  </a:lnTo>
                  <a:lnTo>
                    <a:pt x="17098" y="2168"/>
                  </a:lnTo>
                  <a:lnTo>
                    <a:pt x="17074" y="2071"/>
                  </a:lnTo>
                  <a:lnTo>
                    <a:pt x="17001" y="2022"/>
                  </a:lnTo>
                  <a:lnTo>
                    <a:pt x="16928" y="1949"/>
                  </a:lnTo>
                  <a:lnTo>
                    <a:pt x="16855" y="1900"/>
                  </a:lnTo>
                  <a:lnTo>
                    <a:pt x="16757" y="1876"/>
                  </a:lnTo>
                  <a:lnTo>
                    <a:pt x="16660" y="1876"/>
                  </a:lnTo>
                  <a:lnTo>
                    <a:pt x="16660" y="1876"/>
                  </a:lnTo>
                  <a:close/>
                  <a:moveTo>
                    <a:pt x="10620" y="1876"/>
                  </a:moveTo>
                  <a:lnTo>
                    <a:pt x="6528" y="1876"/>
                  </a:lnTo>
                  <a:lnTo>
                    <a:pt x="6528" y="1462"/>
                  </a:lnTo>
                  <a:lnTo>
                    <a:pt x="6528" y="1462"/>
                  </a:lnTo>
                  <a:lnTo>
                    <a:pt x="6528" y="1364"/>
                  </a:lnTo>
                  <a:lnTo>
                    <a:pt x="6577" y="1291"/>
                  </a:lnTo>
                  <a:lnTo>
                    <a:pt x="6601" y="1194"/>
                  </a:lnTo>
                  <a:lnTo>
                    <a:pt x="6674" y="1121"/>
                  </a:lnTo>
                  <a:lnTo>
                    <a:pt x="6747" y="1072"/>
                  </a:lnTo>
                  <a:lnTo>
                    <a:pt x="6820" y="1023"/>
                  </a:lnTo>
                  <a:lnTo>
                    <a:pt x="6918" y="999"/>
                  </a:lnTo>
                  <a:lnTo>
                    <a:pt x="7015" y="975"/>
                  </a:lnTo>
                  <a:lnTo>
                    <a:pt x="10133" y="975"/>
                  </a:lnTo>
                  <a:lnTo>
                    <a:pt x="10133" y="975"/>
                  </a:lnTo>
                  <a:lnTo>
                    <a:pt x="10230" y="999"/>
                  </a:lnTo>
                  <a:lnTo>
                    <a:pt x="10327" y="1023"/>
                  </a:lnTo>
                  <a:lnTo>
                    <a:pt x="10400" y="1072"/>
                  </a:lnTo>
                  <a:lnTo>
                    <a:pt x="10474" y="1121"/>
                  </a:lnTo>
                  <a:lnTo>
                    <a:pt x="10547" y="1194"/>
                  </a:lnTo>
                  <a:lnTo>
                    <a:pt x="10571" y="1291"/>
                  </a:lnTo>
                  <a:lnTo>
                    <a:pt x="10620" y="1364"/>
                  </a:lnTo>
                  <a:lnTo>
                    <a:pt x="10620" y="1462"/>
                  </a:lnTo>
                  <a:lnTo>
                    <a:pt x="10620" y="1876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1" name="Google Shape;681;p51"/>
            <p:cNvSpPr/>
            <p:nvPr/>
          </p:nvSpPr>
          <p:spPr>
            <a:xfrm>
              <a:off x="2792550" y="3862125"/>
              <a:ext cx="42650" cy="23775"/>
            </a:xfrm>
            <a:custGeom>
              <a:rect b="b" l="l" r="r" t="t"/>
              <a:pathLst>
                <a:path extrusionOk="0" fill="none" h="951" w="1706">
                  <a:moveTo>
                    <a:pt x="1705" y="1"/>
                  </a:moveTo>
                  <a:lnTo>
                    <a:pt x="1705" y="463"/>
                  </a:lnTo>
                  <a:lnTo>
                    <a:pt x="1705" y="463"/>
                  </a:lnTo>
                  <a:lnTo>
                    <a:pt x="1681" y="561"/>
                  </a:lnTo>
                  <a:lnTo>
                    <a:pt x="1657" y="658"/>
                  </a:lnTo>
                  <a:lnTo>
                    <a:pt x="1608" y="756"/>
                  </a:lnTo>
                  <a:lnTo>
                    <a:pt x="1559" y="804"/>
                  </a:lnTo>
                  <a:lnTo>
                    <a:pt x="1486" y="877"/>
                  </a:lnTo>
                  <a:lnTo>
                    <a:pt x="1389" y="926"/>
                  </a:lnTo>
                  <a:lnTo>
                    <a:pt x="1316" y="951"/>
                  </a:lnTo>
                  <a:lnTo>
                    <a:pt x="1218" y="951"/>
                  </a:lnTo>
                  <a:lnTo>
                    <a:pt x="488" y="951"/>
                  </a:lnTo>
                  <a:lnTo>
                    <a:pt x="488" y="951"/>
                  </a:lnTo>
                  <a:lnTo>
                    <a:pt x="390" y="951"/>
                  </a:lnTo>
                  <a:lnTo>
                    <a:pt x="317" y="926"/>
                  </a:lnTo>
                  <a:lnTo>
                    <a:pt x="220" y="877"/>
                  </a:lnTo>
                  <a:lnTo>
                    <a:pt x="147" y="804"/>
                  </a:lnTo>
                  <a:lnTo>
                    <a:pt x="98" y="756"/>
                  </a:lnTo>
                  <a:lnTo>
                    <a:pt x="49" y="658"/>
                  </a:lnTo>
                  <a:lnTo>
                    <a:pt x="25" y="561"/>
                  </a:lnTo>
                  <a:lnTo>
                    <a:pt x="0" y="463"/>
                  </a:ln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2" name="Google Shape;682;p51"/>
            <p:cNvSpPr/>
            <p:nvPr/>
          </p:nvSpPr>
          <p:spPr>
            <a:xfrm>
              <a:off x="2599525" y="3852375"/>
              <a:ext cx="428675" cy="188175"/>
            </a:xfrm>
            <a:custGeom>
              <a:rect b="b" l="l" r="r" t="t"/>
              <a:pathLst>
                <a:path extrusionOk="0" fill="none" h="7527" w="17147">
                  <a:moveTo>
                    <a:pt x="1" y="1"/>
                  </a:moveTo>
                  <a:lnTo>
                    <a:pt x="1" y="7040"/>
                  </a:lnTo>
                  <a:lnTo>
                    <a:pt x="1" y="7040"/>
                  </a:lnTo>
                  <a:lnTo>
                    <a:pt x="1" y="7137"/>
                  </a:lnTo>
                  <a:lnTo>
                    <a:pt x="50" y="7210"/>
                  </a:lnTo>
                  <a:lnTo>
                    <a:pt x="74" y="7307"/>
                  </a:lnTo>
                  <a:lnTo>
                    <a:pt x="147" y="7381"/>
                  </a:lnTo>
                  <a:lnTo>
                    <a:pt x="220" y="7429"/>
                  </a:lnTo>
                  <a:lnTo>
                    <a:pt x="293" y="7478"/>
                  </a:lnTo>
                  <a:lnTo>
                    <a:pt x="391" y="7502"/>
                  </a:lnTo>
                  <a:lnTo>
                    <a:pt x="488" y="7527"/>
                  </a:lnTo>
                  <a:lnTo>
                    <a:pt x="16660" y="7527"/>
                  </a:lnTo>
                  <a:lnTo>
                    <a:pt x="16660" y="7527"/>
                  </a:lnTo>
                  <a:lnTo>
                    <a:pt x="16757" y="7502"/>
                  </a:lnTo>
                  <a:lnTo>
                    <a:pt x="16855" y="7478"/>
                  </a:lnTo>
                  <a:lnTo>
                    <a:pt x="16928" y="7429"/>
                  </a:lnTo>
                  <a:lnTo>
                    <a:pt x="17001" y="7381"/>
                  </a:lnTo>
                  <a:lnTo>
                    <a:pt x="17074" y="7307"/>
                  </a:lnTo>
                  <a:lnTo>
                    <a:pt x="17098" y="7210"/>
                  </a:lnTo>
                  <a:lnTo>
                    <a:pt x="17147" y="7137"/>
                  </a:lnTo>
                  <a:lnTo>
                    <a:pt x="17147" y="7040"/>
                  </a:lnTo>
                  <a:lnTo>
                    <a:pt x="17147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83" name="Google Shape;683;p51"/>
          <p:cNvGrpSpPr/>
          <p:nvPr/>
        </p:nvGrpSpPr>
        <p:grpSpPr>
          <a:xfrm>
            <a:off x="2619925" y="3207571"/>
            <a:ext cx="333700" cy="329077"/>
            <a:chOff x="3292425" y="3664250"/>
            <a:chExt cx="397025" cy="391525"/>
          </a:xfrm>
        </p:grpSpPr>
        <p:sp>
          <p:nvSpPr>
            <p:cNvPr id="684" name="Google Shape;684;p51"/>
            <p:cNvSpPr/>
            <p:nvPr/>
          </p:nvSpPr>
          <p:spPr>
            <a:xfrm>
              <a:off x="3292425" y="3680675"/>
              <a:ext cx="375100" cy="375100"/>
            </a:xfrm>
            <a:custGeom>
              <a:rect b="b" l="l" r="r" t="t"/>
              <a:pathLst>
                <a:path extrusionOk="0" fill="none" h="15004" w="15004">
                  <a:moveTo>
                    <a:pt x="7502" y="1"/>
                  </a:moveTo>
                  <a:lnTo>
                    <a:pt x="7502" y="1"/>
                  </a:lnTo>
                  <a:lnTo>
                    <a:pt x="7112" y="1"/>
                  </a:lnTo>
                  <a:lnTo>
                    <a:pt x="6747" y="50"/>
                  </a:lnTo>
                  <a:lnTo>
                    <a:pt x="6357" y="98"/>
                  </a:lnTo>
                  <a:lnTo>
                    <a:pt x="5992" y="147"/>
                  </a:lnTo>
                  <a:lnTo>
                    <a:pt x="5627" y="244"/>
                  </a:lnTo>
                  <a:lnTo>
                    <a:pt x="5261" y="342"/>
                  </a:lnTo>
                  <a:lnTo>
                    <a:pt x="4921" y="464"/>
                  </a:lnTo>
                  <a:lnTo>
                    <a:pt x="4580" y="585"/>
                  </a:lnTo>
                  <a:lnTo>
                    <a:pt x="4239" y="732"/>
                  </a:lnTo>
                  <a:lnTo>
                    <a:pt x="3922" y="902"/>
                  </a:lnTo>
                  <a:lnTo>
                    <a:pt x="3605" y="1097"/>
                  </a:lnTo>
                  <a:lnTo>
                    <a:pt x="3313" y="1292"/>
                  </a:lnTo>
                  <a:lnTo>
                    <a:pt x="3021" y="1487"/>
                  </a:lnTo>
                  <a:lnTo>
                    <a:pt x="2729" y="1706"/>
                  </a:lnTo>
                  <a:lnTo>
                    <a:pt x="2461" y="1949"/>
                  </a:lnTo>
                  <a:lnTo>
                    <a:pt x="2193" y="2193"/>
                  </a:lnTo>
                  <a:lnTo>
                    <a:pt x="1949" y="2461"/>
                  </a:lnTo>
                  <a:lnTo>
                    <a:pt x="1706" y="2729"/>
                  </a:lnTo>
                  <a:lnTo>
                    <a:pt x="1486" y="3021"/>
                  </a:lnTo>
                  <a:lnTo>
                    <a:pt x="1292" y="3313"/>
                  </a:lnTo>
                  <a:lnTo>
                    <a:pt x="1097" y="3605"/>
                  </a:lnTo>
                  <a:lnTo>
                    <a:pt x="902" y="3922"/>
                  </a:lnTo>
                  <a:lnTo>
                    <a:pt x="731" y="4239"/>
                  </a:lnTo>
                  <a:lnTo>
                    <a:pt x="585" y="4580"/>
                  </a:lnTo>
                  <a:lnTo>
                    <a:pt x="464" y="4921"/>
                  </a:lnTo>
                  <a:lnTo>
                    <a:pt x="342" y="5262"/>
                  </a:lnTo>
                  <a:lnTo>
                    <a:pt x="244" y="5627"/>
                  </a:lnTo>
                  <a:lnTo>
                    <a:pt x="147" y="5992"/>
                  </a:lnTo>
                  <a:lnTo>
                    <a:pt x="98" y="6358"/>
                  </a:lnTo>
                  <a:lnTo>
                    <a:pt x="50" y="6747"/>
                  </a:lnTo>
                  <a:lnTo>
                    <a:pt x="1" y="7113"/>
                  </a:lnTo>
                  <a:lnTo>
                    <a:pt x="1" y="7502"/>
                  </a:lnTo>
                  <a:lnTo>
                    <a:pt x="1" y="7502"/>
                  </a:lnTo>
                  <a:lnTo>
                    <a:pt x="1" y="7892"/>
                  </a:lnTo>
                  <a:lnTo>
                    <a:pt x="50" y="8257"/>
                  </a:lnTo>
                  <a:lnTo>
                    <a:pt x="98" y="8647"/>
                  </a:lnTo>
                  <a:lnTo>
                    <a:pt x="147" y="9012"/>
                  </a:lnTo>
                  <a:lnTo>
                    <a:pt x="244" y="9378"/>
                  </a:lnTo>
                  <a:lnTo>
                    <a:pt x="342" y="9743"/>
                  </a:lnTo>
                  <a:lnTo>
                    <a:pt x="464" y="10084"/>
                  </a:lnTo>
                  <a:lnTo>
                    <a:pt x="585" y="10425"/>
                  </a:lnTo>
                  <a:lnTo>
                    <a:pt x="731" y="10766"/>
                  </a:lnTo>
                  <a:lnTo>
                    <a:pt x="902" y="11082"/>
                  </a:lnTo>
                  <a:lnTo>
                    <a:pt x="1097" y="11399"/>
                  </a:lnTo>
                  <a:lnTo>
                    <a:pt x="1292" y="11691"/>
                  </a:lnTo>
                  <a:lnTo>
                    <a:pt x="1486" y="11984"/>
                  </a:lnTo>
                  <a:lnTo>
                    <a:pt x="1706" y="12276"/>
                  </a:lnTo>
                  <a:lnTo>
                    <a:pt x="1949" y="12544"/>
                  </a:lnTo>
                  <a:lnTo>
                    <a:pt x="2193" y="12812"/>
                  </a:lnTo>
                  <a:lnTo>
                    <a:pt x="2461" y="13055"/>
                  </a:lnTo>
                  <a:lnTo>
                    <a:pt x="2729" y="13299"/>
                  </a:lnTo>
                  <a:lnTo>
                    <a:pt x="3021" y="13518"/>
                  </a:lnTo>
                  <a:lnTo>
                    <a:pt x="3313" y="13713"/>
                  </a:lnTo>
                  <a:lnTo>
                    <a:pt x="3605" y="13908"/>
                  </a:lnTo>
                  <a:lnTo>
                    <a:pt x="3922" y="14102"/>
                  </a:lnTo>
                  <a:lnTo>
                    <a:pt x="4239" y="14273"/>
                  </a:lnTo>
                  <a:lnTo>
                    <a:pt x="4580" y="14419"/>
                  </a:lnTo>
                  <a:lnTo>
                    <a:pt x="4921" y="14541"/>
                  </a:lnTo>
                  <a:lnTo>
                    <a:pt x="5261" y="14663"/>
                  </a:lnTo>
                  <a:lnTo>
                    <a:pt x="5627" y="14760"/>
                  </a:lnTo>
                  <a:lnTo>
                    <a:pt x="5992" y="14857"/>
                  </a:lnTo>
                  <a:lnTo>
                    <a:pt x="6357" y="14906"/>
                  </a:lnTo>
                  <a:lnTo>
                    <a:pt x="6747" y="14955"/>
                  </a:lnTo>
                  <a:lnTo>
                    <a:pt x="7112" y="15004"/>
                  </a:lnTo>
                  <a:lnTo>
                    <a:pt x="7502" y="15004"/>
                  </a:lnTo>
                  <a:lnTo>
                    <a:pt x="7502" y="15004"/>
                  </a:lnTo>
                  <a:lnTo>
                    <a:pt x="7892" y="15004"/>
                  </a:lnTo>
                  <a:lnTo>
                    <a:pt x="8257" y="14955"/>
                  </a:lnTo>
                  <a:lnTo>
                    <a:pt x="8647" y="14906"/>
                  </a:lnTo>
                  <a:lnTo>
                    <a:pt x="9012" y="14857"/>
                  </a:lnTo>
                  <a:lnTo>
                    <a:pt x="9377" y="14760"/>
                  </a:lnTo>
                  <a:lnTo>
                    <a:pt x="9743" y="14663"/>
                  </a:lnTo>
                  <a:lnTo>
                    <a:pt x="10084" y="14541"/>
                  </a:lnTo>
                  <a:lnTo>
                    <a:pt x="10425" y="14419"/>
                  </a:lnTo>
                  <a:lnTo>
                    <a:pt x="10766" y="14273"/>
                  </a:lnTo>
                  <a:lnTo>
                    <a:pt x="11082" y="14102"/>
                  </a:lnTo>
                  <a:lnTo>
                    <a:pt x="11399" y="13908"/>
                  </a:lnTo>
                  <a:lnTo>
                    <a:pt x="11691" y="13713"/>
                  </a:lnTo>
                  <a:lnTo>
                    <a:pt x="11983" y="13518"/>
                  </a:lnTo>
                  <a:lnTo>
                    <a:pt x="12276" y="13299"/>
                  </a:lnTo>
                  <a:lnTo>
                    <a:pt x="12544" y="13055"/>
                  </a:lnTo>
                  <a:lnTo>
                    <a:pt x="12812" y="12812"/>
                  </a:lnTo>
                  <a:lnTo>
                    <a:pt x="13055" y="12544"/>
                  </a:lnTo>
                  <a:lnTo>
                    <a:pt x="13299" y="12276"/>
                  </a:lnTo>
                  <a:lnTo>
                    <a:pt x="13518" y="11984"/>
                  </a:lnTo>
                  <a:lnTo>
                    <a:pt x="13713" y="11691"/>
                  </a:lnTo>
                  <a:lnTo>
                    <a:pt x="13907" y="11399"/>
                  </a:lnTo>
                  <a:lnTo>
                    <a:pt x="14102" y="11082"/>
                  </a:lnTo>
                  <a:lnTo>
                    <a:pt x="14273" y="10766"/>
                  </a:lnTo>
                  <a:lnTo>
                    <a:pt x="14419" y="10425"/>
                  </a:lnTo>
                  <a:lnTo>
                    <a:pt x="14541" y="10084"/>
                  </a:lnTo>
                  <a:lnTo>
                    <a:pt x="14662" y="9743"/>
                  </a:lnTo>
                  <a:lnTo>
                    <a:pt x="14760" y="9378"/>
                  </a:lnTo>
                  <a:lnTo>
                    <a:pt x="14857" y="9012"/>
                  </a:lnTo>
                  <a:lnTo>
                    <a:pt x="14906" y="8647"/>
                  </a:lnTo>
                  <a:lnTo>
                    <a:pt x="14955" y="8257"/>
                  </a:lnTo>
                  <a:lnTo>
                    <a:pt x="15003" y="7892"/>
                  </a:lnTo>
                  <a:lnTo>
                    <a:pt x="15003" y="7502"/>
                  </a:lnTo>
                  <a:lnTo>
                    <a:pt x="7502" y="7502"/>
                  </a:lnTo>
                  <a:lnTo>
                    <a:pt x="7502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5" name="Google Shape;685;p51"/>
            <p:cNvSpPr/>
            <p:nvPr/>
          </p:nvSpPr>
          <p:spPr>
            <a:xfrm>
              <a:off x="3504325" y="3664250"/>
              <a:ext cx="131525" cy="153450"/>
            </a:xfrm>
            <a:custGeom>
              <a:rect b="b" l="l" r="r" t="t"/>
              <a:pathLst>
                <a:path extrusionOk="0" fill="none" h="6138" w="5261">
                  <a:moveTo>
                    <a:pt x="0" y="0"/>
                  </a:moveTo>
                  <a:lnTo>
                    <a:pt x="0" y="0"/>
                  </a:lnTo>
                  <a:lnTo>
                    <a:pt x="390" y="25"/>
                  </a:lnTo>
                  <a:lnTo>
                    <a:pt x="780" y="98"/>
                  </a:lnTo>
                  <a:lnTo>
                    <a:pt x="1169" y="171"/>
                  </a:lnTo>
                  <a:lnTo>
                    <a:pt x="1559" y="268"/>
                  </a:lnTo>
                  <a:lnTo>
                    <a:pt x="1924" y="414"/>
                  </a:lnTo>
                  <a:lnTo>
                    <a:pt x="2314" y="560"/>
                  </a:lnTo>
                  <a:lnTo>
                    <a:pt x="2655" y="731"/>
                  </a:lnTo>
                  <a:lnTo>
                    <a:pt x="3020" y="901"/>
                  </a:lnTo>
                  <a:lnTo>
                    <a:pt x="3020" y="901"/>
                  </a:lnTo>
                  <a:lnTo>
                    <a:pt x="3337" y="1121"/>
                  </a:lnTo>
                  <a:lnTo>
                    <a:pt x="3654" y="1340"/>
                  </a:lnTo>
                  <a:lnTo>
                    <a:pt x="3946" y="1559"/>
                  </a:lnTo>
                  <a:lnTo>
                    <a:pt x="4238" y="1803"/>
                  </a:lnTo>
                  <a:lnTo>
                    <a:pt x="4530" y="2070"/>
                  </a:lnTo>
                  <a:lnTo>
                    <a:pt x="4774" y="2363"/>
                  </a:lnTo>
                  <a:lnTo>
                    <a:pt x="5017" y="2655"/>
                  </a:lnTo>
                  <a:lnTo>
                    <a:pt x="5261" y="2972"/>
                  </a:lnTo>
                  <a:lnTo>
                    <a:pt x="0" y="6138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6" name="Google Shape;686;p51"/>
            <p:cNvSpPr/>
            <p:nvPr/>
          </p:nvSpPr>
          <p:spPr>
            <a:xfrm>
              <a:off x="3501875" y="3749500"/>
              <a:ext cx="187575" cy="96825"/>
            </a:xfrm>
            <a:custGeom>
              <a:rect b="b" l="l" r="r" t="t"/>
              <a:pathLst>
                <a:path extrusionOk="0" fill="none" h="3873" w="7503">
                  <a:moveTo>
                    <a:pt x="6431" y="0"/>
                  </a:moveTo>
                  <a:lnTo>
                    <a:pt x="1" y="3872"/>
                  </a:lnTo>
                  <a:lnTo>
                    <a:pt x="7502" y="3872"/>
                  </a:lnTo>
                  <a:lnTo>
                    <a:pt x="7502" y="3872"/>
                  </a:lnTo>
                  <a:lnTo>
                    <a:pt x="7478" y="3337"/>
                  </a:lnTo>
                  <a:lnTo>
                    <a:pt x="7429" y="2825"/>
                  </a:lnTo>
                  <a:lnTo>
                    <a:pt x="7332" y="2314"/>
                  </a:lnTo>
                  <a:lnTo>
                    <a:pt x="7210" y="1827"/>
                  </a:lnTo>
                  <a:lnTo>
                    <a:pt x="7064" y="1340"/>
                  </a:lnTo>
                  <a:lnTo>
                    <a:pt x="6893" y="877"/>
                  </a:lnTo>
                  <a:lnTo>
                    <a:pt x="6674" y="438"/>
                  </a:lnTo>
                  <a:lnTo>
                    <a:pt x="6431" y="0"/>
                  </a:lnTo>
                  <a:lnTo>
                    <a:pt x="6431" y="0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87" name="Google Shape;687;p51"/>
          <p:cNvGrpSpPr/>
          <p:nvPr/>
        </p:nvGrpSpPr>
        <p:grpSpPr>
          <a:xfrm>
            <a:off x="3157782" y="3250038"/>
            <a:ext cx="369526" cy="268183"/>
            <a:chOff x="3932350" y="3714775"/>
            <a:chExt cx="439650" cy="319075"/>
          </a:xfrm>
        </p:grpSpPr>
        <p:sp>
          <p:nvSpPr>
            <p:cNvPr id="688" name="Google Shape;688;p51"/>
            <p:cNvSpPr/>
            <p:nvPr/>
          </p:nvSpPr>
          <p:spPr>
            <a:xfrm>
              <a:off x="3932350" y="3714775"/>
              <a:ext cx="439650" cy="319075"/>
            </a:xfrm>
            <a:custGeom>
              <a:rect b="b" l="l" r="r" t="t"/>
              <a:pathLst>
                <a:path extrusionOk="0" fill="none" h="12763" w="17586">
                  <a:moveTo>
                    <a:pt x="1" y="1"/>
                  </a:moveTo>
                  <a:lnTo>
                    <a:pt x="1" y="12276"/>
                  </a:lnTo>
                  <a:lnTo>
                    <a:pt x="1" y="12276"/>
                  </a:lnTo>
                  <a:lnTo>
                    <a:pt x="1" y="12373"/>
                  </a:lnTo>
                  <a:lnTo>
                    <a:pt x="25" y="12471"/>
                  </a:lnTo>
                  <a:lnTo>
                    <a:pt x="74" y="12544"/>
                  </a:lnTo>
                  <a:lnTo>
                    <a:pt x="123" y="12617"/>
                  </a:lnTo>
                  <a:lnTo>
                    <a:pt x="196" y="12690"/>
                  </a:lnTo>
                  <a:lnTo>
                    <a:pt x="293" y="12714"/>
                  </a:lnTo>
                  <a:lnTo>
                    <a:pt x="366" y="12763"/>
                  </a:lnTo>
                  <a:lnTo>
                    <a:pt x="488" y="12763"/>
                  </a:lnTo>
                  <a:lnTo>
                    <a:pt x="17585" y="1276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9" name="Google Shape;689;p51"/>
            <p:cNvSpPr/>
            <p:nvPr/>
          </p:nvSpPr>
          <p:spPr>
            <a:xfrm>
              <a:off x="3970100" y="3862750"/>
              <a:ext cx="77350" cy="132750"/>
            </a:xfrm>
            <a:custGeom>
              <a:rect b="b" l="l" r="r" t="t"/>
              <a:pathLst>
                <a:path extrusionOk="0" fill="none" h="5310" w="3094">
                  <a:moveTo>
                    <a:pt x="3094" y="530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1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5309"/>
                  </a:lnTo>
                  <a:lnTo>
                    <a:pt x="3094" y="5309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0" name="Google Shape;690;p51"/>
            <p:cNvSpPr/>
            <p:nvPr/>
          </p:nvSpPr>
          <p:spPr>
            <a:xfrm>
              <a:off x="4278800" y="3862750"/>
              <a:ext cx="77350" cy="132750"/>
            </a:xfrm>
            <a:custGeom>
              <a:rect b="b" l="l" r="r" t="t"/>
              <a:pathLst>
                <a:path extrusionOk="0" fill="none" h="5310" w="3094">
                  <a:moveTo>
                    <a:pt x="3094" y="530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0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5309"/>
                  </a:lnTo>
                  <a:lnTo>
                    <a:pt x="3094" y="5309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1" name="Google Shape;691;p51"/>
            <p:cNvSpPr/>
            <p:nvPr/>
          </p:nvSpPr>
          <p:spPr>
            <a:xfrm>
              <a:off x="4073000" y="3716600"/>
              <a:ext cx="77350" cy="278900"/>
            </a:xfrm>
            <a:custGeom>
              <a:rect b="b" l="l" r="r" t="t"/>
              <a:pathLst>
                <a:path extrusionOk="0" fill="none" h="11156" w="3094">
                  <a:moveTo>
                    <a:pt x="3094" y="11155"/>
                  </a:moveTo>
                  <a:lnTo>
                    <a:pt x="3094" y="488"/>
                  </a:lnTo>
                  <a:lnTo>
                    <a:pt x="3094" y="488"/>
                  </a:lnTo>
                  <a:lnTo>
                    <a:pt x="3094" y="391"/>
                  </a:lnTo>
                  <a:lnTo>
                    <a:pt x="3070" y="293"/>
                  </a:lnTo>
                  <a:lnTo>
                    <a:pt x="3021" y="220"/>
                  </a:lnTo>
                  <a:lnTo>
                    <a:pt x="2948" y="147"/>
                  </a:lnTo>
                  <a:lnTo>
                    <a:pt x="2899" y="98"/>
                  </a:lnTo>
                  <a:lnTo>
                    <a:pt x="2802" y="50"/>
                  </a:lnTo>
                  <a:lnTo>
                    <a:pt x="2704" y="25"/>
                  </a:lnTo>
                  <a:lnTo>
                    <a:pt x="2607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1" y="25"/>
                  </a:lnTo>
                  <a:lnTo>
                    <a:pt x="293" y="50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11155"/>
                  </a:lnTo>
                  <a:lnTo>
                    <a:pt x="3094" y="11155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2" name="Google Shape;692;p51"/>
            <p:cNvSpPr/>
            <p:nvPr/>
          </p:nvSpPr>
          <p:spPr>
            <a:xfrm>
              <a:off x="4175900" y="3787250"/>
              <a:ext cx="77350" cy="208250"/>
            </a:xfrm>
            <a:custGeom>
              <a:rect b="b" l="l" r="r" t="t"/>
              <a:pathLst>
                <a:path extrusionOk="0" fill="none" h="8330" w="3094">
                  <a:moveTo>
                    <a:pt x="3094" y="832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1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8329"/>
                  </a:lnTo>
                  <a:lnTo>
                    <a:pt x="3094" y="8329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93" name="Google Shape;693;p51"/>
          <p:cNvGrpSpPr/>
          <p:nvPr/>
        </p:nvGrpSpPr>
        <p:grpSpPr>
          <a:xfrm>
            <a:off x="3722766" y="3250038"/>
            <a:ext cx="369505" cy="268183"/>
            <a:chOff x="4604550" y="3714775"/>
            <a:chExt cx="439625" cy="319075"/>
          </a:xfrm>
        </p:grpSpPr>
        <p:sp>
          <p:nvSpPr>
            <p:cNvPr id="694" name="Google Shape;694;p51"/>
            <p:cNvSpPr/>
            <p:nvPr/>
          </p:nvSpPr>
          <p:spPr>
            <a:xfrm>
              <a:off x="4604550" y="3714775"/>
              <a:ext cx="439625" cy="319075"/>
            </a:xfrm>
            <a:custGeom>
              <a:rect b="b" l="l" r="r" t="t"/>
              <a:pathLst>
                <a:path extrusionOk="0" fill="none" h="12763" w="17585">
                  <a:moveTo>
                    <a:pt x="1" y="1"/>
                  </a:moveTo>
                  <a:lnTo>
                    <a:pt x="1" y="12276"/>
                  </a:lnTo>
                  <a:lnTo>
                    <a:pt x="1" y="12276"/>
                  </a:lnTo>
                  <a:lnTo>
                    <a:pt x="1" y="12373"/>
                  </a:lnTo>
                  <a:lnTo>
                    <a:pt x="25" y="12471"/>
                  </a:lnTo>
                  <a:lnTo>
                    <a:pt x="74" y="12544"/>
                  </a:lnTo>
                  <a:lnTo>
                    <a:pt x="122" y="12617"/>
                  </a:lnTo>
                  <a:lnTo>
                    <a:pt x="196" y="12690"/>
                  </a:lnTo>
                  <a:lnTo>
                    <a:pt x="293" y="12714"/>
                  </a:lnTo>
                  <a:lnTo>
                    <a:pt x="366" y="12763"/>
                  </a:lnTo>
                  <a:lnTo>
                    <a:pt x="488" y="12763"/>
                  </a:lnTo>
                  <a:lnTo>
                    <a:pt x="17585" y="1276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5" name="Google Shape;695;p51"/>
            <p:cNvSpPr/>
            <p:nvPr/>
          </p:nvSpPr>
          <p:spPr>
            <a:xfrm>
              <a:off x="4647175" y="3761675"/>
              <a:ext cx="354400" cy="213725"/>
            </a:xfrm>
            <a:custGeom>
              <a:rect b="b" l="l" r="r" t="t"/>
              <a:pathLst>
                <a:path extrusionOk="0" fill="none" h="8549" w="14176">
                  <a:moveTo>
                    <a:pt x="1" y="8549"/>
                  </a:moveTo>
                  <a:lnTo>
                    <a:pt x="3654" y="4408"/>
                  </a:lnTo>
                  <a:lnTo>
                    <a:pt x="5821" y="5699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61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61" y="1924"/>
                  </a:lnTo>
                  <a:lnTo>
                    <a:pt x="9085" y="1924"/>
                  </a:lnTo>
                  <a:lnTo>
                    <a:pt x="10571" y="3337"/>
                  </a:lnTo>
                  <a:lnTo>
                    <a:pt x="14175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96" name="Google Shape;696;p51"/>
          <p:cNvGrpSpPr/>
          <p:nvPr/>
        </p:nvGrpSpPr>
        <p:grpSpPr>
          <a:xfrm>
            <a:off x="4301051" y="3222406"/>
            <a:ext cx="353136" cy="313738"/>
            <a:chOff x="5292575" y="3681900"/>
            <a:chExt cx="420150" cy="373275"/>
          </a:xfrm>
        </p:grpSpPr>
        <p:sp>
          <p:nvSpPr>
            <p:cNvPr id="697" name="Google Shape;697;p51"/>
            <p:cNvSpPr/>
            <p:nvPr/>
          </p:nvSpPr>
          <p:spPr>
            <a:xfrm>
              <a:off x="5292575" y="3706875"/>
              <a:ext cx="420150" cy="266700"/>
            </a:xfrm>
            <a:custGeom>
              <a:rect b="b" l="l" r="r" t="t"/>
              <a:pathLst>
                <a:path extrusionOk="0" fill="none" h="10668" w="16806">
                  <a:moveTo>
                    <a:pt x="16319" y="0"/>
                  </a:move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196" y="73"/>
                  </a:lnTo>
                  <a:lnTo>
                    <a:pt x="123" y="146"/>
                  </a:lnTo>
                  <a:lnTo>
                    <a:pt x="74" y="219"/>
                  </a:lnTo>
                  <a:lnTo>
                    <a:pt x="25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10181"/>
                  </a:lnTo>
                  <a:lnTo>
                    <a:pt x="1" y="10181"/>
                  </a:lnTo>
                  <a:lnTo>
                    <a:pt x="1" y="10278"/>
                  </a:lnTo>
                  <a:lnTo>
                    <a:pt x="25" y="10375"/>
                  </a:lnTo>
                  <a:lnTo>
                    <a:pt x="74" y="10448"/>
                  </a:lnTo>
                  <a:lnTo>
                    <a:pt x="123" y="10522"/>
                  </a:lnTo>
                  <a:lnTo>
                    <a:pt x="196" y="10570"/>
                  </a:lnTo>
                  <a:lnTo>
                    <a:pt x="293" y="10619"/>
                  </a:lnTo>
                  <a:lnTo>
                    <a:pt x="390" y="10643"/>
                  </a:lnTo>
                  <a:lnTo>
                    <a:pt x="488" y="10668"/>
                  </a:lnTo>
                  <a:lnTo>
                    <a:pt x="16319" y="10668"/>
                  </a:lnTo>
                  <a:lnTo>
                    <a:pt x="16319" y="10668"/>
                  </a:lnTo>
                  <a:lnTo>
                    <a:pt x="16416" y="10643"/>
                  </a:lnTo>
                  <a:lnTo>
                    <a:pt x="16513" y="10619"/>
                  </a:lnTo>
                  <a:lnTo>
                    <a:pt x="16611" y="10570"/>
                  </a:lnTo>
                  <a:lnTo>
                    <a:pt x="16684" y="10522"/>
                  </a:lnTo>
                  <a:lnTo>
                    <a:pt x="16733" y="10448"/>
                  </a:lnTo>
                  <a:lnTo>
                    <a:pt x="16781" y="10375"/>
                  </a:lnTo>
                  <a:lnTo>
                    <a:pt x="16806" y="10278"/>
                  </a:lnTo>
                  <a:lnTo>
                    <a:pt x="16806" y="10181"/>
                  </a:lnTo>
                  <a:lnTo>
                    <a:pt x="16806" y="487"/>
                  </a:lnTo>
                  <a:lnTo>
                    <a:pt x="16806" y="487"/>
                  </a:lnTo>
                  <a:lnTo>
                    <a:pt x="16806" y="390"/>
                  </a:lnTo>
                  <a:lnTo>
                    <a:pt x="16781" y="292"/>
                  </a:lnTo>
                  <a:lnTo>
                    <a:pt x="16733" y="219"/>
                  </a:lnTo>
                  <a:lnTo>
                    <a:pt x="16684" y="146"/>
                  </a:lnTo>
                  <a:lnTo>
                    <a:pt x="16611" y="73"/>
                  </a:lnTo>
                  <a:lnTo>
                    <a:pt x="16513" y="25"/>
                  </a:lnTo>
                  <a:lnTo>
                    <a:pt x="16416" y="0"/>
                  </a:lnTo>
                  <a:lnTo>
                    <a:pt x="16319" y="0"/>
                  </a:lnTo>
                  <a:lnTo>
                    <a:pt x="16319" y="0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8" name="Google Shape;698;p51"/>
            <p:cNvSpPr/>
            <p:nvPr/>
          </p:nvSpPr>
          <p:spPr>
            <a:xfrm>
              <a:off x="5490475" y="3681900"/>
              <a:ext cx="24375" cy="25000"/>
            </a:xfrm>
            <a:custGeom>
              <a:rect b="b" l="l" r="r" t="t"/>
              <a:pathLst>
                <a:path extrusionOk="0" fill="none" h="1000" w="975">
                  <a:moveTo>
                    <a:pt x="974" y="999"/>
                  </a:moveTo>
                  <a:lnTo>
                    <a:pt x="974" y="488"/>
                  </a:lnTo>
                  <a:lnTo>
                    <a:pt x="974" y="488"/>
                  </a:lnTo>
                  <a:lnTo>
                    <a:pt x="974" y="390"/>
                  </a:lnTo>
                  <a:lnTo>
                    <a:pt x="926" y="293"/>
                  </a:lnTo>
                  <a:lnTo>
                    <a:pt x="901" y="220"/>
                  </a:lnTo>
                  <a:lnTo>
                    <a:pt x="828" y="147"/>
                  </a:lnTo>
                  <a:lnTo>
                    <a:pt x="755" y="74"/>
                  </a:lnTo>
                  <a:lnTo>
                    <a:pt x="682" y="49"/>
                  </a:lnTo>
                  <a:lnTo>
                    <a:pt x="585" y="1"/>
                  </a:ln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292" y="49"/>
                  </a:lnTo>
                  <a:lnTo>
                    <a:pt x="219" y="74"/>
                  </a:lnTo>
                  <a:lnTo>
                    <a:pt x="146" y="147"/>
                  </a:lnTo>
                  <a:lnTo>
                    <a:pt x="73" y="220"/>
                  </a:lnTo>
                  <a:lnTo>
                    <a:pt x="49" y="293"/>
                  </a:lnTo>
                  <a:lnTo>
                    <a:pt x="0" y="390"/>
                  </a:lnTo>
                  <a:lnTo>
                    <a:pt x="0" y="488"/>
                  </a:lnTo>
                  <a:lnTo>
                    <a:pt x="0" y="99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9" name="Google Shape;699;p51"/>
            <p:cNvSpPr/>
            <p:nvPr/>
          </p:nvSpPr>
          <p:spPr>
            <a:xfrm>
              <a:off x="5358350" y="3973550"/>
              <a:ext cx="60900" cy="81625"/>
            </a:xfrm>
            <a:custGeom>
              <a:rect b="b" l="l" r="r" t="t"/>
              <a:pathLst>
                <a:path extrusionOk="0" fill="none" h="3265" w="2436">
                  <a:moveTo>
                    <a:pt x="1340" y="1"/>
                  </a:moveTo>
                  <a:lnTo>
                    <a:pt x="49" y="2558"/>
                  </a:lnTo>
                  <a:lnTo>
                    <a:pt x="49" y="2558"/>
                  </a:lnTo>
                  <a:lnTo>
                    <a:pt x="24" y="2631"/>
                  </a:lnTo>
                  <a:lnTo>
                    <a:pt x="0" y="2728"/>
                  </a:lnTo>
                  <a:lnTo>
                    <a:pt x="0" y="2826"/>
                  </a:lnTo>
                  <a:lnTo>
                    <a:pt x="24" y="2923"/>
                  </a:lnTo>
                  <a:lnTo>
                    <a:pt x="73" y="2996"/>
                  </a:lnTo>
                  <a:lnTo>
                    <a:pt x="122" y="3094"/>
                  </a:lnTo>
                  <a:lnTo>
                    <a:pt x="195" y="3142"/>
                  </a:lnTo>
                  <a:lnTo>
                    <a:pt x="268" y="3215"/>
                  </a:lnTo>
                  <a:lnTo>
                    <a:pt x="268" y="3215"/>
                  </a:lnTo>
                  <a:lnTo>
                    <a:pt x="390" y="3240"/>
                  </a:lnTo>
                  <a:lnTo>
                    <a:pt x="487" y="3264"/>
                  </a:lnTo>
                  <a:lnTo>
                    <a:pt x="487" y="3264"/>
                  </a:lnTo>
                  <a:lnTo>
                    <a:pt x="633" y="3240"/>
                  </a:lnTo>
                  <a:lnTo>
                    <a:pt x="755" y="3191"/>
                  </a:lnTo>
                  <a:lnTo>
                    <a:pt x="853" y="3094"/>
                  </a:lnTo>
                  <a:lnTo>
                    <a:pt x="926" y="2996"/>
                  </a:lnTo>
                  <a:lnTo>
                    <a:pt x="2436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0" name="Google Shape;700;p51"/>
            <p:cNvSpPr/>
            <p:nvPr/>
          </p:nvSpPr>
          <p:spPr>
            <a:xfrm>
              <a:off x="5586050" y="3973550"/>
              <a:ext cx="60925" cy="81625"/>
            </a:xfrm>
            <a:custGeom>
              <a:rect b="b" l="l" r="r" t="t"/>
              <a:pathLst>
                <a:path extrusionOk="0" fill="none" h="3265" w="2437">
                  <a:moveTo>
                    <a:pt x="1" y="1"/>
                  </a:moveTo>
                  <a:lnTo>
                    <a:pt x="1511" y="2996"/>
                  </a:lnTo>
                  <a:lnTo>
                    <a:pt x="1511" y="2996"/>
                  </a:lnTo>
                  <a:lnTo>
                    <a:pt x="1584" y="3094"/>
                  </a:lnTo>
                  <a:lnTo>
                    <a:pt x="1681" y="3191"/>
                  </a:lnTo>
                  <a:lnTo>
                    <a:pt x="1803" y="3240"/>
                  </a:lnTo>
                  <a:lnTo>
                    <a:pt x="1949" y="3264"/>
                  </a:lnTo>
                  <a:lnTo>
                    <a:pt x="1949" y="3264"/>
                  </a:lnTo>
                  <a:lnTo>
                    <a:pt x="2047" y="3240"/>
                  </a:lnTo>
                  <a:lnTo>
                    <a:pt x="2168" y="3215"/>
                  </a:lnTo>
                  <a:lnTo>
                    <a:pt x="2168" y="3215"/>
                  </a:lnTo>
                  <a:lnTo>
                    <a:pt x="2241" y="3142"/>
                  </a:lnTo>
                  <a:lnTo>
                    <a:pt x="2315" y="3094"/>
                  </a:lnTo>
                  <a:lnTo>
                    <a:pt x="2363" y="2996"/>
                  </a:lnTo>
                  <a:lnTo>
                    <a:pt x="2412" y="2923"/>
                  </a:lnTo>
                  <a:lnTo>
                    <a:pt x="2436" y="2826"/>
                  </a:lnTo>
                  <a:lnTo>
                    <a:pt x="2436" y="2728"/>
                  </a:lnTo>
                  <a:lnTo>
                    <a:pt x="2412" y="2631"/>
                  </a:lnTo>
                  <a:lnTo>
                    <a:pt x="2388" y="2558"/>
                  </a:lnTo>
                  <a:lnTo>
                    <a:pt x="1097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1" name="Google Shape;701;p51"/>
            <p:cNvSpPr/>
            <p:nvPr/>
          </p:nvSpPr>
          <p:spPr>
            <a:xfrm>
              <a:off x="5316925" y="3731225"/>
              <a:ext cx="371450" cy="218000"/>
            </a:xfrm>
            <a:custGeom>
              <a:rect b="b" l="l" r="r" t="t"/>
              <a:pathLst>
                <a:path extrusionOk="0" fill="none" h="8720" w="14858">
                  <a:moveTo>
                    <a:pt x="1" y="0"/>
                  </a:moveTo>
                  <a:lnTo>
                    <a:pt x="1" y="8719"/>
                  </a:lnTo>
                  <a:lnTo>
                    <a:pt x="14857" y="8719"/>
                  </a:lnTo>
                  <a:lnTo>
                    <a:pt x="14857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2" name="Google Shape;702;p51"/>
            <p:cNvSpPr/>
            <p:nvPr/>
          </p:nvSpPr>
          <p:spPr>
            <a:xfrm>
              <a:off x="5380250" y="3784800"/>
              <a:ext cx="230200" cy="115725"/>
            </a:xfrm>
            <a:custGeom>
              <a:rect b="b" l="l" r="r" t="t"/>
              <a:pathLst>
                <a:path extrusionOk="0" fill="none" h="4629" w="9208">
                  <a:moveTo>
                    <a:pt x="9207" y="1"/>
                  </a:moveTo>
                  <a:lnTo>
                    <a:pt x="5213" y="3995"/>
                  </a:lnTo>
                  <a:lnTo>
                    <a:pt x="5213" y="3995"/>
                  </a:lnTo>
                  <a:lnTo>
                    <a:pt x="5140" y="4044"/>
                  </a:lnTo>
                  <a:lnTo>
                    <a:pt x="5067" y="4092"/>
                  </a:lnTo>
                  <a:lnTo>
                    <a:pt x="4969" y="4117"/>
                  </a:lnTo>
                  <a:lnTo>
                    <a:pt x="4872" y="4141"/>
                  </a:lnTo>
                  <a:lnTo>
                    <a:pt x="4774" y="4117"/>
                  </a:lnTo>
                  <a:lnTo>
                    <a:pt x="4677" y="4092"/>
                  </a:lnTo>
                  <a:lnTo>
                    <a:pt x="4604" y="4044"/>
                  </a:lnTo>
                  <a:lnTo>
                    <a:pt x="4531" y="3995"/>
                  </a:lnTo>
                  <a:lnTo>
                    <a:pt x="2582" y="2046"/>
                  </a:lnTo>
                  <a:lnTo>
                    <a:pt x="1" y="4628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3" name="Google Shape;703;p51"/>
            <p:cNvSpPr/>
            <p:nvPr/>
          </p:nvSpPr>
          <p:spPr>
            <a:xfrm>
              <a:off x="5547700" y="3779925"/>
              <a:ext cx="68825" cy="68825"/>
            </a:xfrm>
            <a:custGeom>
              <a:rect b="b" l="l" r="r" t="t"/>
              <a:pathLst>
                <a:path extrusionOk="0" fill="none" h="2753" w="2753">
                  <a:moveTo>
                    <a:pt x="0" y="1"/>
                  </a:moveTo>
                  <a:lnTo>
                    <a:pt x="2265" y="1"/>
                  </a:lnTo>
                  <a:lnTo>
                    <a:pt x="2265" y="1"/>
                  </a:lnTo>
                  <a:lnTo>
                    <a:pt x="2363" y="1"/>
                  </a:lnTo>
                  <a:lnTo>
                    <a:pt x="2460" y="25"/>
                  </a:lnTo>
                  <a:lnTo>
                    <a:pt x="2533" y="74"/>
                  </a:lnTo>
                  <a:lnTo>
                    <a:pt x="2606" y="147"/>
                  </a:lnTo>
                  <a:lnTo>
                    <a:pt x="2680" y="220"/>
                  </a:lnTo>
                  <a:lnTo>
                    <a:pt x="2728" y="293"/>
                  </a:lnTo>
                  <a:lnTo>
                    <a:pt x="2753" y="390"/>
                  </a:lnTo>
                  <a:lnTo>
                    <a:pt x="2753" y="488"/>
                  </a:lnTo>
                  <a:lnTo>
                    <a:pt x="2753" y="275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04" name="Google Shape;704;p51"/>
          <p:cNvGrpSpPr/>
          <p:nvPr/>
        </p:nvGrpSpPr>
        <p:grpSpPr>
          <a:xfrm>
            <a:off x="4846073" y="3182482"/>
            <a:ext cx="393060" cy="393060"/>
            <a:chOff x="5941025" y="3634400"/>
            <a:chExt cx="467650" cy="467650"/>
          </a:xfrm>
        </p:grpSpPr>
        <p:sp>
          <p:nvSpPr>
            <p:cNvPr id="705" name="Google Shape;705;p51"/>
            <p:cNvSpPr/>
            <p:nvPr/>
          </p:nvSpPr>
          <p:spPr>
            <a:xfrm>
              <a:off x="5941025" y="3634400"/>
              <a:ext cx="467650" cy="467650"/>
            </a:xfrm>
            <a:custGeom>
              <a:rect b="b" l="l" r="r" t="t"/>
              <a:pathLst>
                <a:path extrusionOk="0" fill="none" h="18706" w="18706">
                  <a:moveTo>
                    <a:pt x="9353" y="1"/>
                  </a:moveTo>
                  <a:lnTo>
                    <a:pt x="9353" y="1"/>
                  </a:lnTo>
                  <a:lnTo>
                    <a:pt x="8866" y="25"/>
                  </a:lnTo>
                  <a:lnTo>
                    <a:pt x="8403" y="50"/>
                  </a:lnTo>
                  <a:lnTo>
                    <a:pt x="7940" y="123"/>
                  </a:lnTo>
                  <a:lnTo>
                    <a:pt x="7478" y="196"/>
                  </a:lnTo>
                  <a:lnTo>
                    <a:pt x="7015" y="293"/>
                  </a:lnTo>
                  <a:lnTo>
                    <a:pt x="6577" y="439"/>
                  </a:lnTo>
                  <a:lnTo>
                    <a:pt x="6138" y="585"/>
                  </a:lnTo>
                  <a:lnTo>
                    <a:pt x="5724" y="732"/>
                  </a:lnTo>
                  <a:lnTo>
                    <a:pt x="5310" y="926"/>
                  </a:lnTo>
                  <a:lnTo>
                    <a:pt x="4896" y="1146"/>
                  </a:lnTo>
                  <a:lnTo>
                    <a:pt x="4506" y="1365"/>
                  </a:lnTo>
                  <a:lnTo>
                    <a:pt x="4117" y="1608"/>
                  </a:lnTo>
                  <a:lnTo>
                    <a:pt x="3751" y="1876"/>
                  </a:lnTo>
                  <a:lnTo>
                    <a:pt x="3410" y="2144"/>
                  </a:lnTo>
                  <a:lnTo>
                    <a:pt x="3069" y="2436"/>
                  </a:lnTo>
                  <a:lnTo>
                    <a:pt x="2753" y="2753"/>
                  </a:lnTo>
                  <a:lnTo>
                    <a:pt x="2436" y="3070"/>
                  </a:lnTo>
                  <a:lnTo>
                    <a:pt x="2144" y="3411"/>
                  </a:lnTo>
                  <a:lnTo>
                    <a:pt x="1876" y="3752"/>
                  </a:lnTo>
                  <a:lnTo>
                    <a:pt x="1608" y="4117"/>
                  </a:lnTo>
                  <a:lnTo>
                    <a:pt x="1365" y="4507"/>
                  </a:lnTo>
                  <a:lnTo>
                    <a:pt x="1145" y="4896"/>
                  </a:lnTo>
                  <a:lnTo>
                    <a:pt x="926" y="5310"/>
                  </a:lnTo>
                  <a:lnTo>
                    <a:pt x="731" y="5724"/>
                  </a:lnTo>
                  <a:lnTo>
                    <a:pt x="585" y="6138"/>
                  </a:lnTo>
                  <a:lnTo>
                    <a:pt x="439" y="6577"/>
                  </a:lnTo>
                  <a:lnTo>
                    <a:pt x="293" y="7015"/>
                  </a:lnTo>
                  <a:lnTo>
                    <a:pt x="196" y="7478"/>
                  </a:lnTo>
                  <a:lnTo>
                    <a:pt x="123" y="7941"/>
                  </a:lnTo>
                  <a:lnTo>
                    <a:pt x="49" y="8403"/>
                  </a:lnTo>
                  <a:lnTo>
                    <a:pt x="25" y="8866"/>
                  </a:lnTo>
                  <a:lnTo>
                    <a:pt x="1" y="9353"/>
                  </a:lnTo>
                  <a:lnTo>
                    <a:pt x="1" y="9353"/>
                  </a:lnTo>
                  <a:lnTo>
                    <a:pt x="25" y="9840"/>
                  </a:lnTo>
                  <a:lnTo>
                    <a:pt x="49" y="10303"/>
                  </a:lnTo>
                  <a:lnTo>
                    <a:pt x="123" y="10766"/>
                  </a:lnTo>
                  <a:lnTo>
                    <a:pt x="196" y="11229"/>
                  </a:lnTo>
                  <a:lnTo>
                    <a:pt x="293" y="11691"/>
                  </a:lnTo>
                  <a:lnTo>
                    <a:pt x="439" y="12130"/>
                  </a:lnTo>
                  <a:lnTo>
                    <a:pt x="585" y="12568"/>
                  </a:lnTo>
                  <a:lnTo>
                    <a:pt x="731" y="12982"/>
                  </a:lnTo>
                  <a:lnTo>
                    <a:pt x="926" y="13396"/>
                  </a:lnTo>
                  <a:lnTo>
                    <a:pt x="1145" y="13810"/>
                  </a:lnTo>
                  <a:lnTo>
                    <a:pt x="1365" y="14200"/>
                  </a:lnTo>
                  <a:lnTo>
                    <a:pt x="1608" y="14590"/>
                  </a:lnTo>
                  <a:lnTo>
                    <a:pt x="1876" y="14955"/>
                  </a:lnTo>
                  <a:lnTo>
                    <a:pt x="2144" y="15296"/>
                  </a:lnTo>
                  <a:lnTo>
                    <a:pt x="2436" y="15637"/>
                  </a:lnTo>
                  <a:lnTo>
                    <a:pt x="2753" y="15953"/>
                  </a:lnTo>
                  <a:lnTo>
                    <a:pt x="3069" y="16270"/>
                  </a:lnTo>
                  <a:lnTo>
                    <a:pt x="3410" y="16562"/>
                  </a:lnTo>
                  <a:lnTo>
                    <a:pt x="3751" y="16830"/>
                  </a:lnTo>
                  <a:lnTo>
                    <a:pt x="4117" y="17098"/>
                  </a:lnTo>
                  <a:lnTo>
                    <a:pt x="4506" y="17342"/>
                  </a:lnTo>
                  <a:lnTo>
                    <a:pt x="4896" y="17561"/>
                  </a:lnTo>
                  <a:lnTo>
                    <a:pt x="5310" y="17780"/>
                  </a:lnTo>
                  <a:lnTo>
                    <a:pt x="5724" y="17975"/>
                  </a:lnTo>
                  <a:lnTo>
                    <a:pt x="6138" y="18121"/>
                  </a:lnTo>
                  <a:lnTo>
                    <a:pt x="6577" y="18267"/>
                  </a:lnTo>
                  <a:lnTo>
                    <a:pt x="7015" y="18413"/>
                  </a:lnTo>
                  <a:lnTo>
                    <a:pt x="7478" y="18511"/>
                  </a:lnTo>
                  <a:lnTo>
                    <a:pt x="7940" y="18584"/>
                  </a:lnTo>
                  <a:lnTo>
                    <a:pt x="8403" y="18657"/>
                  </a:lnTo>
                  <a:lnTo>
                    <a:pt x="8866" y="18681"/>
                  </a:lnTo>
                  <a:lnTo>
                    <a:pt x="9353" y="18706"/>
                  </a:lnTo>
                  <a:lnTo>
                    <a:pt x="9353" y="18706"/>
                  </a:lnTo>
                  <a:lnTo>
                    <a:pt x="9840" y="18681"/>
                  </a:lnTo>
                  <a:lnTo>
                    <a:pt x="10303" y="18657"/>
                  </a:lnTo>
                  <a:lnTo>
                    <a:pt x="10766" y="18584"/>
                  </a:lnTo>
                  <a:lnTo>
                    <a:pt x="11228" y="18511"/>
                  </a:lnTo>
                  <a:lnTo>
                    <a:pt x="11691" y="18413"/>
                  </a:lnTo>
                  <a:lnTo>
                    <a:pt x="12130" y="18267"/>
                  </a:lnTo>
                  <a:lnTo>
                    <a:pt x="12568" y="18121"/>
                  </a:lnTo>
                  <a:lnTo>
                    <a:pt x="12982" y="17975"/>
                  </a:lnTo>
                  <a:lnTo>
                    <a:pt x="13396" y="17780"/>
                  </a:lnTo>
                  <a:lnTo>
                    <a:pt x="13810" y="17561"/>
                  </a:lnTo>
                  <a:lnTo>
                    <a:pt x="14200" y="17342"/>
                  </a:lnTo>
                  <a:lnTo>
                    <a:pt x="14589" y="17098"/>
                  </a:lnTo>
                  <a:lnTo>
                    <a:pt x="14955" y="16830"/>
                  </a:lnTo>
                  <a:lnTo>
                    <a:pt x="15296" y="16562"/>
                  </a:lnTo>
                  <a:lnTo>
                    <a:pt x="15637" y="16270"/>
                  </a:lnTo>
                  <a:lnTo>
                    <a:pt x="15953" y="15953"/>
                  </a:lnTo>
                  <a:lnTo>
                    <a:pt x="16270" y="15637"/>
                  </a:lnTo>
                  <a:lnTo>
                    <a:pt x="16562" y="15296"/>
                  </a:lnTo>
                  <a:lnTo>
                    <a:pt x="16830" y="14955"/>
                  </a:lnTo>
                  <a:lnTo>
                    <a:pt x="17098" y="14590"/>
                  </a:lnTo>
                  <a:lnTo>
                    <a:pt x="17341" y="14200"/>
                  </a:lnTo>
                  <a:lnTo>
                    <a:pt x="17561" y="13810"/>
                  </a:lnTo>
                  <a:lnTo>
                    <a:pt x="17780" y="13396"/>
                  </a:lnTo>
                  <a:lnTo>
                    <a:pt x="17975" y="12982"/>
                  </a:lnTo>
                  <a:lnTo>
                    <a:pt x="18121" y="12568"/>
                  </a:lnTo>
                  <a:lnTo>
                    <a:pt x="18267" y="12130"/>
                  </a:lnTo>
                  <a:lnTo>
                    <a:pt x="18413" y="11691"/>
                  </a:lnTo>
                  <a:lnTo>
                    <a:pt x="18511" y="11229"/>
                  </a:lnTo>
                  <a:lnTo>
                    <a:pt x="18584" y="10766"/>
                  </a:lnTo>
                  <a:lnTo>
                    <a:pt x="18657" y="10303"/>
                  </a:lnTo>
                  <a:lnTo>
                    <a:pt x="18681" y="9840"/>
                  </a:lnTo>
                  <a:lnTo>
                    <a:pt x="18705" y="9353"/>
                  </a:lnTo>
                  <a:lnTo>
                    <a:pt x="18705" y="9353"/>
                  </a:lnTo>
                  <a:lnTo>
                    <a:pt x="18681" y="8866"/>
                  </a:lnTo>
                  <a:lnTo>
                    <a:pt x="18657" y="8403"/>
                  </a:lnTo>
                  <a:lnTo>
                    <a:pt x="18584" y="7941"/>
                  </a:lnTo>
                  <a:lnTo>
                    <a:pt x="18511" y="7478"/>
                  </a:lnTo>
                  <a:lnTo>
                    <a:pt x="18413" y="7015"/>
                  </a:lnTo>
                  <a:lnTo>
                    <a:pt x="18267" y="6577"/>
                  </a:lnTo>
                  <a:lnTo>
                    <a:pt x="18121" y="6138"/>
                  </a:lnTo>
                  <a:lnTo>
                    <a:pt x="17975" y="5724"/>
                  </a:lnTo>
                  <a:lnTo>
                    <a:pt x="17780" y="5310"/>
                  </a:lnTo>
                  <a:lnTo>
                    <a:pt x="17561" y="4896"/>
                  </a:lnTo>
                  <a:lnTo>
                    <a:pt x="17341" y="4507"/>
                  </a:lnTo>
                  <a:lnTo>
                    <a:pt x="17098" y="4117"/>
                  </a:lnTo>
                  <a:lnTo>
                    <a:pt x="16830" y="3752"/>
                  </a:lnTo>
                  <a:lnTo>
                    <a:pt x="16562" y="3411"/>
                  </a:lnTo>
                  <a:lnTo>
                    <a:pt x="16270" y="3070"/>
                  </a:lnTo>
                  <a:lnTo>
                    <a:pt x="15953" y="2753"/>
                  </a:lnTo>
                  <a:lnTo>
                    <a:pt x="15637" y="2436"/>
                  </a:lnTo>
                  <a:lnTo>
                    <a:pt x="15296" y="2144"/>
                  </a:lnTo>
                  <a:lnTo>
                    <a:pt x="14955" y="1876"/>
                  </a:lnTo>
                  <a:lnTo>
                    <a:pt x="14589" y="1608"/>
                  </a:lnTo>
                  <a:lnTo>
                    <a:pt x="14200" y="1365"/>
                  </a:lnTo>
                  <a:lnTo>
                    <a:pt x="13810" y="1146"/>
                  </a:lnTo>
                  <a:lnTo>
                    <a:pt x="13396" y="926"/>
                  </a:lnTo>
                  <a:lnTo>
                    <a:pt x="12982" y="732"/>
                  </a:lnTo>
                  <a:lnTo>
                    <a:pt x="12568" y="585"/>
                  </a:lnTo>
                  <a:lnTo>
                    <a:pt x="12130" y="439"/>
                  </a:lnTo>
                  <a:lnTo>
                    <a:pt x="11691" y="293"/>
                  </a:lnTo>
                  <a:lnTo>
                    <a:pt x="11228" y="196"/>
                  </a:lnTo>
                  <a:lnTo>
                    <a:pt x="10766" y="123"/>
                  </a:lnTo>
                  <a:lnTo>
                    <a:pt x="10303" y="50"/>
                  </a:lnTo>
                  <a:lnTo>
                    <a:pt x="9840" y="25"/>
                  </a:lnTo>
                  <a:lnTo>
                    <a:pt x="9353" y="1"/>
                  </a:lnTo>
                  <a:lnTo>
                    <a:pt x="9353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6" name="Google Shape;706;p51"/>
            <p:cNvSpPr/>
            <p:nvPr/>
          </p:nvSpPr>
          <p:spPr>
            <a:xfrm>
              <a:off x="6211975" y="3753150"/>
              <a:ext cx="19525" cy="18900"/>
            </a:xfrm>
            <a:custGeom>
              <a:rect b="b" l="l" r="r" t="t"/>
              <a:pathLst>
                <a:path extrusionOk="0" fill="none" h="756" w="781">
                  <a:moveTo>
                    <a:pt x="585" y="0"/>
                  </a:moveTo>
                  <a:lnTo>
                    <a:pt x="585" y="0"/>
                  </a:lnTo>
                  <a:lnTo>
                    <a:pt x="658" y="24"/>
                  </a:lnTo>
                  <a:lnTo>
                    <a:pt x="707" y="49"/>
                  </a:lnTo>
                  <a:lnTo>
                    <a:pt x="756" y="122"/>
                  </a:lnTo>
                  <a:lnTo>
                    <a:pt x="780" y="195"/>
                  </a:lnTo>
                  <a:lnTo>
                    <a:pt x="780" y="195"/>
                  </a:lnTo>
                  <a:lnTo>
                    <a:pt x="756" y="268"/>
                  </a:lnTo>
                  <a:lnTo>
                    <a:pt x="707" y="390"/>
                  </a:lnTo>
                  <a:lnTo>
                    <a:pt x="658" y="487"/>
                  </a:lnTo>
                  <a:lnTo>
                    <a:pt x="585" y="560"/>
                  </a:lnTo>
                  <a:lnTo>
                    <a:pt x="585" y="560"/>
                  </a:lnTo>
                  <a:lnTo>
                    <a:pt x="488" y="633"/>
                  </a:lnTo>
                  <a:lnTo>
                    <a:pt x="390" y="706"/>
                  </a:lnTo>
                  <a:lnTo>
                    <a:pt x="293" y="755"/>
                  </a:lnTo>
                  <a:lnTo>
                    <a:pt x="196" y="755"/>
                  </a:lnTo>
                  <a:lnTo>
                    <a:pt x="196" y="755"/>
                  </a:lnTo>
                  <a:lnTo>
                    <a:pt x="122" y="755"/>
                  </a:lnTo>
                  <a:lnTo>
                    <a:pt x="74" y="706"/>
                  </a:lnTo>
                  <a:lnTo>
                    <a:pt x="25" y="633"/>
                  </a:lnTo>
                  <a:lnTo>
                    <a:pt x="1" y="560"/>
                  </a:lnTo>
                  <a:lnTo>
                    <a:pt x="1" y="560"/>
                  </a:lnTo>
                  <a:lnTo>
                    <a:pt x="25" y="487"/>
                  </a:lnTo>
                  <a:lnTo>
                    <a:pt x="74" y="390"/>
                  </a:lnTo>
                  <a:lnTo>
                    <a:pt x="122" y="268"/>
                  </a:lnTo>
                  <a:lnTo>
                    <a:pt x="196" y="195"/>
                  </a:lnTo>
                  <a:lnTo>
                    <a:pt x="196" y="195"/>
                  </a:lnTo>
                  <a:lnTo>
                    <a:pt x="293" y="122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585" y="0"/>
                  </a:lnTo>
                  <a:lnTo>
                    <a:pt x="585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7" name="Google Shape;707;p51"/>
            <p:cNvSpPr/>
            <p:nvPr/>
          </p:nvSpPr>
          <p:spPr>
            <a:xfrm>
              <a:off x="5943475" y="3695900"/>
              <a:ext cx="177800" cy="351350"/>
            </a:xfrm>
            <a:custGeom>
              <a:rect b="b" l="l" r="r" t="t"/>
              <a:pathLst>
                <a:path extrusionOk="0" fill="none" h="14054" w="7112">
                  <a:moveTo>
                    <a:pt x="2582" y="780"/>
                  </a:moveTo>
                  <a:lnTo>
                    <a:pt x="2582" y="780"/>
                  </a:lnTo>
                  <a:lnTo>
                    <a:pt x="2752" y="780"/>
                  </a:lnTo>
                  <a:lnTo>
                    <a:pt x="2752" y="780"/>
                  </a:lnTo>
                  <a:lnTo>
                    <a:pt x="2996" y="780"/>
                  </a:lnTo>
                  <a:lnTo>
                    <a:pt x="3215" y="829"/>
                  </a:lnTo>
                  <a:lnTo>
                    <a:pt x="3386" y="878"/>
                  </a:lnTo>
                  <a:lnTo>
                    <a:pt x="3507" y="951"/>
                  </a:lnTo>
                  <a:lnTo>
                    <a:pt x="3507" y="951"/>
                  </a:lnTo>
                  <a:lnTo>
                    <a:pt x="3605" y="1024"/>
                  </a:lnTo>
                  <a:lnTo>
                    <a:pt x="3702" y="1048"/>
                  </a:lnTo>
                  <a:lnTo>
                    <a:pt x="3800" y="1024"/>
                  </a:lnTo>
                  <a:lnTo>
                    <a:pt x="3897" y="951"/>
                  </a:lnTo>
                  <a:lnTo>
                    <a:pt x="3897" y="951"/>
                  </a:lnTo>
                  <a:lnTo>
                    <a:pt x="3970" y="878"/>
                  </a:lnTo>
                  <a:lnTo>
                    <a:pt x="4092" y="829"/>
                  </a:lnTo>
                  <a:lnTo>
                    <a:pt x="4189" y="780"/>
                  </a:lnTo>
                  <a:lnTo>
                    <a:pt x="4262" y="780"/>
                  </a:lnTo>
                  <a:lnTo>
                    <a:pt x="4262" y="780"/>
                  </a:lnTo>
                  <a:lnTo>
                    <a:pt x="4384" y="731"/>
                  </a:lnTo>
                  <a:lnTo>
                    <a:pt x="4506" y="658"/>
                  </a:lnTo>
                  <a:lnTo>
                    <a:pt x="4676" y="537"/>
                  </a:lnTo>
                  <a:lnTo>
                    <a:pt x="4847" y="390"/>
                  </a:lnTo>
                  <a:lnTo>
                    <a:pt x="4847" y="390"/>
                  </a:lnTo>
                  <a:lnTo>
                    <a:pt x="5042" y="244"/>
                  </a:lnTo>
                  <a:lnTo>
                    <a:pt x="5285" y="123"/>
                  </a:lnTo>
                  <a:lnTo>
                    <a:pt x="5529" y="49"/>
                  </a:lnTo>
                  <a:lnTo>
                    <a:pt x="5797" y="1"/>
                  </a:lnTo>
                  <a:lnTo>
                    <a:pt x="5797" y="1"/>
                  </a:lnTo>
                  <a:lnTo>
                    <a:pt x="5894" y="25"/>
                  </a:lnTo>
                  <a:lnTo>
                    <a:pt x="5992" y="49"/>
                  </a:lnTo>
                  <a:lnTo>
                    <a:pt x="6040" y="74"/>
                  </a:lnTo>
                  <a:lnTo>
                    <a:pt x="6089" y="123"/>
                  </a:lnTo>
                  <a:lnTo>
                    <a:pt x="6089" y="171"/>
                  </a:lnTo>
                  <a:lnTo>
                    <a:pt x="6089" y="244"/>
                  </a:lnTo>
                  <a:lnTo>
                    <a:pt x="6040" y="317"/>
                  </a:lnTo>
                  <a:lnTo>
                    <a:pt x="5992" y="390"/>
                  </a:lnTo>
                  <a:lnTo>
                    <a:pt x="5992" y="390"/>
                  </a:lnTo>
                  <a:lnTo>
                    <a:pt x="5845" y="561"/>
                  </a:lnTo>
                  <a:lnTo>
                    <a:pt x="5772" y="707"/>
                  </a:lnTo>
                  <a:lnTo>
                    <a:pt x="5748" y="853"/>
                  </a:lnTo>
                  <a:lnTo>
                    <a:pt x="5772" y="926"/>
                  </a:lnTo>
                  <a:lnTo>
                    <a:pt x="5797" y="951"/>
                  </a:lnTo>
                  <a:lnTo>
                    <a:pt x="5797" y="951"/>
                  </a:lnTo>
                  <a:lnTo>
                    <a:pt x="5870" y="1048"/>
                  </a:lnTo>
                  <a:lnTo>
                    <a:pt x="5918" y="1145"/>
                  </a:lnTo>
                  <a:lnTo>
                    <a:pt x="5967" y="1243"/>
                  </a:lnTo>
                  <a:lnTo>
                    <a:pt x="5992" y="1340"/>
                  </a:lnTo>
                  <a:lnTo>
                    <a:pt x="5992" y="1340"/>
                  </a:lnTo>
                  <a:lnTo>
                    <a:pt x="5967" y="1438"/>
                  </a:lnTo>
                  <a:lnTo>
                    <a:pt x="5918" y="1535"/>
                  </a:lnTo>
                  <a:lnTo>
                    <a:pt x="5870" y="1633"/>
                  </a:lnTo>
                  <a:lnTo>
                    <a:pt x="5797" y="1730"/>
                  </a:lnTo>
                  <a:lnTo>
                    <a:pt x="5797" y="1730"/>
                  </a:lnTo>
                  <a:lnTo>
                    <a:pt x="5748" y="1754"/>
                  </a:lnTo>
                  <a:lnTo>
                    <a:pt x="5699" y="1754"/>
                  </a:lnTo>
                  <a:lnTo>
                    <a:pt x="5553" y="1754"/>
                  </a:lnTo>
                  <a:lnTo>
                    <a:pt x="5383" y="1657"/>
                  </a:lnTo>
                  <a:lnTo>
                    <a:pt x="5212" y="1535"/>
                  </a:lnTo>
                  <a:lnTo>
                    <a:pt x="5212" y="1535"/>
                  </a:lnTo>
                  <a:lnTo>
                    <a:pt x="5066" y="1389"/>
                  </a:lnTo>
                  <a:lnTo>
                    <a:pt x="4896" y="1316"/>
                  </a:lnTo>
                  <a:lnTo>
                    <a:pt x="4749" y="1292"/>
                  </a:lnTo>
                  <a:lnTo>
                    <a:pt x="4701" y="1316"/>
                  </a:lnTo>
                  <a:lnTo>
                    <a:pt x="4652" y="1340"/>
                  </a:lnTo>
                  <a:lnTo>
                    <a:pt x="4652" y="1340"/>
                  </a:lnTo>
                  <a:lnTo>
                    <a:pt x="4555" y="1413"/>
                  </a:lnTo>
                  <a:lnTo>
                    <a:pt x="4457" y="1486"/>
                  </a:lnTo>
                  <a:lnTo>
                    <a:pt x="4360" y="1511"/>
                  </a:lnTo>
                  <a:lnTo>
                    <a:pt x="4262" y="1535"/>
                  </a:lnTo>
                  <a:lnTo>
                    <a:pt x="4262" y="1535"/>
                  </a:lnTo>
                  <a:lnTo>
                    <a:pt x="4116" y="1559"/>
                  </a:lnTo>
                  <a:lnTo>
                    <a:pt x="4043" y="1584"/>
                  </a:lnTo>
                  <a:lnTo>
                    <a:pt x="3994" y="1633"/>
                  </a:lnTo>
                  <a:lnTo>
                    <a:pt x="3994" y="1633"/>
                  </a:lnTo>
                  <a:lnTo>
                    <a:pt x="3946" y="1657"/>
                  </a:lnTo>
                  <a:lnTo>
                    <a:pt x="3873" y="1681"/>
                  </a:lnTo>
                  <a:lnTo>
                    <a:pt x="3702" y="1730"/>
                  </a:lnTo>
                  <a:lnTo>
                    <a:pt x="3702" y="1730"/>
                  </a:lnTo>
                  <a:lnTo>
                    <a:pt x="3605" y="1730"/>
                  </a:lnTo>
                  <a:lnTo>
                    <a:pt x="3507" y="1779"/>
                  </a:lnTo>
                  <a:lnTo>
                    <a:pt x="3410" y="1827"/>
                  </a:lnTo>
                  <a:lnTo>
                    <a:pt x="3312" y="1900"/>
                  </a:lnTo>
                  <a:lnTo>
                    <a:pt x="3312" y="1900"/>
                  </a:lnTo>
                  <a:lnTo>
                    <a:pt x="3288" y="1949"/>
                  </a:lnTo>
                  <a:lnTo>
                    <a:pt x="3288" y="2022"/>
                  </a:lnTo>
                  <a:lnTo>
                    <a:pt x="3288" y="2144"/>
                  </a:lnTo>
                  <a:lnTo>
                    <a:pt x="3386" y="2314"/>
                  </a:lnTo>
                  <a:lnTo>
                    <a:pt x="3507" y="2485"/>
                  </a:lnTo>
                  <a:lnTo>
                    <a:pt x="3507" y="2485"/>
                  </a:lnTo>
                  <a:lnTo>
                    <a:pt x="3605" y="2558"/>
                  </a:lnTo>
                  <a:lnTo>
                    <a:pt x="3702" y="2582"/>
                  </a:lnTo>
                  <a:lnTo>
                    <a:pt x="3800" y="2607"/>
                  </a:lnTo>
                  <a:lnTo>
                    <a:pt x="3921" y="2607"/>
                  </a:lnTo>
                  <a:lnTo>
                    <a:pt x="4043" y="2582"/>
                  </a:lnTo>
                  <a:lnTo>
                    <a:pt x="4141" y="2534"/>
                  </a:lnTo>
                  <a:lnTo>
                    <a:pt x="4262" y="2461"/>
                  </a:lnTo>
                  <a:lnTo>
                    <a:pt x="4360" y="2388"/>
                  </a:lnTo>
                  <a:lnTo>
                    <a:pt x="4360" y="2388"/>
                  </a:lnTo>
                  <a:lnTo>
                    <a:pt x="4555" y="2193"/>
                  </a:lnTo>
                  <a:lnTo>
                    <a:pt x="4749" y="2047"/>
                  </a:lnTo>
                  <a:lnTo>
                    <a:pt x="4920" y="1949"/>
                  </a:lnTo>
                  <a:lnTo>
                    <a:pt x="5042" y="1900"/>
                  </a:lnTo>
                  <a:lnTo>
                    <a:pt x="5042" y="1900"/>
                  </a:lnTo>
                  <a:lnTo>
                    <a:pt x="5115" y="1925"/>
                  </a:lnTo>
                  <a:lnTo>
                    <a:pt x="5163" y="1974"/>
                  </a:lnTo>
                  <a:lnTo>
                    <a:pt x="5212" y="2022"/>
                  </a:lnTo>
                  <a:lnTo>
                    <a:pt x="5212" y="2095"/>
                  </a:lnTo>
                  <a:lnTo>
                    <a:pt x="5212" y="2095"/>
                  </a:lnTo>
                  <a:lnTo>
                    <a:pt x="5236" y="2168"/>
                  </a:lnTo>
                  <a:lnTo>
                    <a:pt x="5285" y="2241"/>
                  </a:lnTo>
                  <a:lnTo>
                    <a:pt x="5334" y="2266"/>
                  </a:lnTo>
                  <a:lnTo>
                    <a:pt x="5407" y="2290"/>
                  </a:lnTo>
                  <a:lnTo>
                    <a:pt x="5407" y="2290"/>
                  </a:lnTo>
                  <a:lnTo>
                    <a:pt x="5504" y="2314"/>
                  </a:lnTo>
                  <a:lnTo>
                    <a:pt x="5602" y="2339"/>
                  </a:lnTo>
                  <a:lnTo>
                    <a:pt x="5699" y="2412"/>
                  </a:lnTo>
                  <a:lnTo>
                    <a:pt x="5797" y="2485"/>
                  </a:lnTo>
                  <a:lnTo>
                    <a:pt x="5797" y="2485"/>
                  </a:lnTo>
                  <a:lnTo>
                    <a:pt x="5845" y="2558"/>
                  </a:lnTo>
                  <a:lnTo>
                    <a:pt x="5870" y="2680"/>
                  </a:lnTo>
                  <a:lnTo>
                    <a:pt x="5845" y="2777"/>
                  </a:lnTo>
                  <a:lnTo>
                    <a:pt x="5797" y="2850"/>
                  </a:lnTo>
                  <a:lnTo>
                    <a:pt x="5797" y="2850"/>
                  </a:lnTo>
                  <a:lnTo>
                    <a:pt x="5699" y="2923"/>
                  </a:lnTo>
                  <a:lnTo>
                    <a:pt x="5602" y="2996"/>
                  </a:lnTo>
                  <a:lnTo>
                    <a:pt x="5504" y="3045"/>
                  </a:lnTo>
                  <a:lnTo>
                    <a:pt x="5407" y="3045"/>
                  </a:lnTo>
                  <a:lnTo>
                    <a:pt x="5407" y="3045"/>
                  </a:lnTo>
                  <a:lnTo>
                    <a:pt x="5310" y="3069"/>
                  </a:lnTo>
                  <a:lnTo>
                    <a:pt x="5163" y="3167"/>
                  </a:lnTo>
                  <a:lnTo>
                    <a:pt x="4993" y="3289"/>
                  </a:lnTo>
                  <a:lnTo>
                    <a:pt x="4847" y="3435"/>
                  </a:lnTo>
                  <a:lnTo>
                    <a:pt x="4847" y="3435"/>
                  </a:lnTo>
                  <a:lnTo>
                    <a:pt x="4676" y="3581"/>
                  </a:lnTo>
                  <a:lnTo>
                    <a:pt x="4506" y="3703"/>
                  </a:lnTo>
                  <a:lnTo>
                    <a:pt x="4384" y="3776"/>
                  </a:lnTo>
                  <a:lnTo>
                    <a:pt x="4262" y="3800"/>
                  </a:lnTo>
                  <a:lnTo>
                    <a:pt x="4262" y="3800"/>
                  </a:lnTo>
                  <a:lnTo>
                    <a:pt x="4141" y="3849"/>
                  </a:lnTo>
                  <a:lnTo>
                    <a:pt x="3970" y="3971"/>
                  </a:lnTo>
                  <a:lnTo>
                    <a:pt x="3726" y="4165"/>
                  </a:lnTo>
                  <a:lnTo>
                    <a:pt x="3483" y="4409"/>
                  </a:lnTo>
                  <a:lnTo>
                    <a:pt x="3142" y="4750"/>
                  </a:lnTo>
                  <a:lnTo>
                    <a:pt x="3142" y="4750"/>
                  </a:lnTo>
                  <a:lnTo>
                    <a:pt x="3020" y="4847"/>
                  </a:lnTo>
                  <a:lnTo>
                    <a:pt x="2874" y="4969"/>
                  </a:lnTo>
                  <a:lnTo>
                    <a:pt x="2557" y="5164"/>
                  </a:lnTo>
                  <a:lnTo>
                    <a:pt x="2265" y="5286"/>
                  </a:lnTo>
                  <a:lnTo>
                    <a:pt x="2119" y="5310"/>
                  </a:lnTo>
                  <a:lnTo>
                    <a:pt x="1997" y="5335"/>
                  </a:lnTo>
                  <a:lnTo>
                    <a:pt x="1997" y="5335"/>
                  </a:lnTo>
                  <a:lnTo>
                    <a:pt x="1754" y="5335"/>
                  </a:lnTo>
                  <a:lnTo>
                    <a:pt x="1535" y="5383"/>
                  </a:lnTo>
                  <a:lnTo>
                    <a:pt x="1364" y="5456"/>
                  </a:lnTo>
                  <a:lnTo>
                    <a:pt x="1242" y="5529"/>
                  </a:lnTo>
                  <a:lnTo>
                    <a:pt x="1242" y="5529"/>
                  </a:lnTo>
                  <a:lnTo>
                    <a:pt x="1169" y="5602"/>
                  </a:lnTo>
                  <a:lnTo>
                    <a:pt x="1096" y="5700"/>
                  </a:lnTo>
                  <a:lnTo>
                    <a:pt x="1047" y="5797"/>
                  </a:lnTo>
                  <a:lnTo>
                    <a:pt x="1047" y="5895"/>
                  </a:lnTo>
                  <a:lnTo>
                    <a:pt x="1047" y="5895"/>
                  </a:lnTo>
                  <a:lnTo>
                    <a:pt x="1047" y="5992"/>
                  </a:lnTo>
                  <a:lnTo>
                    <a:pt x="1096" y="6090"/>
                  </a:lnTo>
                  <a:lnTo>
                    <a:pt x="1169" y="6187"/>
                  </a:lnTo>
                  <a:lnTo>
                    <a:pt x="1242" y="6284"/>
                  </a:lnTo>
                  <a:lnTo>
                    <a:pt x="1242" y="6284"/>
                  </a:lnTo>
                  <a:lnTo>
                    <a:pt x="1315" y="6357"/>
                  </a:lnTo>
                  <a:lnTo>
                    <a:pt x="1413" y="6406"/>
                  </a:lnTo>
                  <a:lnTo>
                    <a:pt x="1535" y="6455"/>
                  </a:lnTo>
                  <a:lnTo>
                    <a:pt x="1608" y="6455"/>
                  </a:lnTo>
                  <a:lnTo>
                    <a:pt x="1608" y="6455"/>
                  </a:lnTo>
                  <a:lnTo>
                    <a:pt x="1729" y="6504"/>
                  </a:lnTo>
                  <a:lnTo>
                    <a:pt x="1876" y="6601"/>
                  </a:lnTo>
                  <a:lnTo>
                    <a:pt x="2070" y="6747"/>
                  </a:lnTo>
                  <a:lnTo>
                    <a:pt x="2290" y="6942"/>
                  </a:lnTo>
                  <a:lnTo>
                    <a:pt x="2290" y="6942"/>
                  </a:lnTo>
                  <a:lnTo>
                    <a:pt x="2484" y="7137"/>
                  </a:lnTo>
                  <a:lnTo>
                    <a:pt x="2679" y="7283"/>
                  </a:lnTo>
                  <a:lnTo>
                    <a:pt x="2825" y="7380"/>
                  </a:lnTo>
                  <a:lnTo>
                    <a:pt x="2947" y="7405"/>
                  </a:lnTo>
                  <a:lnTo>
                    <a:pt x="2947" y="7405"/>
                  </a:lnTo>
                  <a:lnTo>
                    <a:pt x="3093" y="7380"/>
                  </a:lnTo>
                  <a:lnTo>
                    <a:pt x="3166" y="7356"/>
                  </a:lnTo>
                  <a:lnTo>
                    <a:pt x="3239" y="7332"/>
                  </a:lnTo>
                  <a:lnTo>
                    <a:pt x="3239" y="7332"/>
                  </a:lnTo>
                  <a:lnTo>
                    <a:pt x="3288" y="7283"/>
                  </a:lnTo>
                  <a:lnTo>
                    <a:pt x="3410" y="7259"/>
                  </a:lnTo>
                  <a:lnTo>
                    <a:pt x="3556" y="7234"/>
                  </a:lnTo>
                  <a:lnTo>
                    <a:pt x="3702" y="7234"/>
                  </a:lnTo>
                  <a:lnTo>
                    <a:pt x="3702" y="7234"/>
                  </a:lnTo>
                  <a:lnTo>
                    <a:pt x="3873" y="7234"/>
                  </a:lnTo>
                  <a:lnTo>
                    <a:pt x="4019" y="7283"/>
                  </a:lnTo>
                  <a:lnTo>
                    <a:pt x="4165" y="7332"/>
                  </a:lnTo>
                  <a:lnTo>
                    <a:pt x="4262" y="7429"/>
                  </a:lnTo>
                  <a:lnTo>
                    <a:pt x="4262" y="7429"/>
                  </a:lnTo>
                  <a:lnTo>
                    <a:pt x="4360" y="7502"/>
                  </a:lnTo>
                  <a:lnTo>
                    <a:pt x="4457" y="7551"/>
                  </a:lnTo>
                  <a:lnTo>
                    <a:pt x="4555" y="7600"/>
                  </a:lnTo>
                  <a:lnTo>
                    <a:pt x="4652" y="7600"/>
                  </a:lnTo>
                  <a:lnTo>
                    <a:pt x="4652" y="7600"/>
                  </a:lnTo>
                  <a:lnTo>
                    <a:pt x="4749" y="7648"/>
                  </a:lnTo>
                  <a:lnTo>
                    <a:pt x="4896" y="7721"/>
                  </a:lnTo>
                  <a:lnTo>
                    <a:pt x="5066" y="7843"/>
                  </a:lnTo>
                  <a:lnTo>
                    <a:pt x="5212" y="7989"/>
                  </a:lnTo>
                  <a:lnTo>
                    <a:pt x="5212" y="7989"/>
                  </a:lnTo>
                  <a:lnTo>
                    <a:pt x="5383" y="8135"/>
                  </a:lnTo>
                  <a:lnTo>
                    <a:pt x="5553" y="8257"/>
                  </a:lnTo>
                  <a:lnTo>
                    <a:pt x="5699" y="8330"/>
                  </a:lnTo>
                  <a:lnTo>
                    <a:pt x="5797" y="8355"/>
                  </a:lnTo>
                  <a:lnTo>
                    <a:pt x="5797" y="8355"/>
                  </a:lnTo>
                  <a:lnTo>
                    <a:pt x="5870" y="8379"/>
                  </a:lnTo>
                  <a:lnTo>
                    <a:pt x="5992" y="8428"/>
                  </a:lnTo>
                  <a:lnTo>
                    <a:pt x="6089" y="8476"/>
                  </a:lnTo>
                  <a:lnTo>
                    <a:pt x="6162" y="8549"/>
                  </a:lnTo>
                  <a:lnTo>
                    <a:pt x="6162" y="8549"/>
                  </a:lnTo>
                  <a:lnTo>
                    <a:pt x="6259" y="8622"/>
                  </a:lnTo>
                  <a:lnTo>
                    <a:pt x="6357" y="8695"/>
                  </a:lnTo>
                  <a:lnTo>
                    <a:pt x="6454" y="8720"/>
                  </a:lnTo>
                  <a:lnTo>
                    <a:pt x="6552" y="8744"/>
                  </a:lnTo>
                  <a:lnTo>
                    <a:pt x="6552" y="8744"/>
                  </a:lnTo>
                  <a:lnTo>
                    <a:pt x="6649" y="8769"/>
                  </a:lnTo>
                  <a:lnTo>
                    <a:pt x="6747" y="8793"/>
                  </a:lnTo>
                  <a:lnTo>
                    <a:pt x="6844" y="8866"/>
                  </a:lnTo>
                  <a:lnTo>
                    <a:pt x="6941" y="8939"/>
                  </a:lnTo>
                  <a:lnTo>
                    <a:pt x="6941" y="8939"/>
                  </a:lnTo>
                  <a:lnTo>
                    <a:pt x="7014" y="9036"/>
                  </a:lnTo>
                  <a:lnTo>
                    <a:pt x="7063" y="9134"/>
                  </a:lnTo>
                  <a:lnTo>
                    <a:pt x="7112" y="9231"/>
                  </a:lnTo>
                  <a:lnTo>
                    <a:pt x="7112" y="9304"/>
                  </a:lnTo>
                  <a:lnTo>
                    <a:pt x="7112" y="9304"/>
                  </a:lnTo>
                  <a:lnTo>
                    <a:pt x="7112" y="9402"/>
                  </a:lnTo>
                  <a:lnTo>
                    <a:pt x="7063" y="9499"/>
                  </a:lnTo>
                  <a:lnTo>
                    <a:pt x="7014" y="9597"/>
                  </a:lnTo>
                  <a:lnTo>
                    <a:pt x="6941" y="9694"/>
                  </a:lnTo>
                  <a:lnTo>
                    <a:pt x="6941" y="9694"/>
                  </a:lnTo>
                  <a:lnTo>
                    <a:pt x="6868" y="9791"/>
                  </a:lnTo>
                  <a:lnTo>
                    <a:pt x="6795" y="9889"/>
                  </a:lnTo>
                  <a:lnTo>
                    <a:pt x="6747" y="9986"/>
                  </a:lnTo>
                  <a:lnTo>
                    <a:pt x="6747" y="10084"/>
                  </a:lnTo>
                  <a:lnTo>
                    <a:pt x="6747" y="10084"/>
                  </a:lnTo>
                  <a:lnTo>
                    <a:pt x="6722" y="10181"/>
                  </a:lnTo>
                  <a:lnTo>
                    <a:pt x="6625" y="10327"/>
                  </a:lnTo>
                  <a:lnTo>
                    <a:pt x="6503" y="10473"/>
                  </a:lnTo>
                  <a:lnTo>
                    <a:pt x="6357" y="10644"/>
                  </a:lnTo>
                  <a:lnTo>
                    <a:pt x="6357" y="10644"/>
                  </a:lnTo>
                  <a:lnTo>
                    <a:pt x="6211" y="10814"/>
                  </a:lnTo>
                  <a:lnTo>
                    <a:pt x="6089" y="10961"/>
                  </a:lnTo>
                  <a:lnTo>
                    <a:pt x="6016" y="11107"/>
                  </a:lnTo>
                  <a:lnTo>
                    <a:pt x="5992" y="11204"/>
                  </a:lnTo>
                  <a:lnTo>
                    <a:pt x="5992" y="11204"/>
                  </a:lnTo>
                  <a:lnTo>
                    <a:pt x="5943" y="11326"/>
                  </a:lnTo>
                  <a:lnTo>
                    <a:pt x="5870" y="11472"/>
                  </a:lnTo>
                  <a:lnTo>
                    <a:pt x="5748" y="11618"/>
                  </a:lnTo>
                  <a:lnTo>
                    <a:pt x="5602" y="11789"/>
                  </a:lnTo>
                  <a:lnTo>
                    <a:pt x="5602" y="11789"/>
                  </a:lnTo>
                  <a:lnTo>
                    <a:pt x="5456" y="11935"/>
                  </a:lnTo>
                  <a:lnTo>
                    <a:pt x="5334" y="12105"/>
                  </a:lnTo>
                  <a:lnTo>
                    <a:pt x="5261" y="12251"/>
                  </a:lnTo>
                  <a:lnTo>
                    <a:pt x="5212" y="12349"/>
                  </a:lnTo>
                  <a:lnTo>
                    <a:pt x="5212" y="12349"/>
                  </a:lnTo>
                  <a:lnTo>
                    <a:pt x="5188" y="12446"/>
                  </a:lnTo>
                  <a:lnTo>
                    <a:pt x="5139" y="12568"/>
                  </a:lnTo>
                  <a:lnTo>
                    <a:pt x="5042" y="12714"/>
                  </a:lnTo>
                  <a:lnTo>
                    <a:pt x="4944" y="12836"/>
                  </a:lnTo>
                  <a:lnTo>
                    <a:pt x="4944" y="12836"/>
                  </a:lnTo>
                  <a:lnTo>
                    <a:pt x="4822" y="12958"/>
                  </a:lnTo>
                  <a:lnTo>
                    <a:pt x="4725" y="13079"/>
                  </a:lnTo>
                  <a:lnTo>
                    <a:pt x="4676" y="13201"/>
                  </a:lnTo>
                  <a:lnTo>
                    <a:pt x="4652" y="13299"/>
                  </a:lnTo>
                  <a:lnTo>
                    <a:pt x="4652" y="13299"/>
                  </a:lnTo>
                  <a:lnTo>
                    <a:pt x="4676" y="13469"/>
                  </a:lnTo>
                  <a:lnTo>
                    <a:pt x="4701" y="13542"/>
                  </a:lnTo>
                  <a:lnTo>
                    <a:pt x="4749" y="13591"/>
                  </a:lnTo>
                  <a:lnTo>
                    <a:pt x="4749" y="13591"/>
                  </a:lnTo>
                  <a:lnTo>
                    <a:pt x="4774" y="13640"/>
                  </a:lnTo>
                  <a:lnTo>
                    <a:pt x="4822" y="13713"/>
                  </a:lnTo>
                  <a:lnTo>
                    <a:pt x="4847" y="13883"/>
                  </a:lnTo>
                  <a:lnTo>
                    <a:pt x="4847" y="13883"/>
                  </a:lnTo>
                  <a:lnTo>
                    <a:pt x="4822" y="13956"/>
                  </a:lnTo>
                  <a:lnTo>
                    <a:pt x="4774" y="14005"/>
                  </a:lnTo>
                  <a:lnTo>
                    <a:pt x="4725" y="14054"/>
                  </a:lnTo>
                  <a:lnTo>
                    <a:pt x="4652" y="14054"/>
                  </a:lnTo>
                  <a:lnTo>
                    <a:pt x="4652" y="14054"/>
                  </a:lnTo>
                  <a:lnTo>
                    <a:pt x="4555" y="14054"/>
                  </a:lnTo>
                  <a:lnTo>
                    <a:pt x="4457" y="14005"/>
                  </a:lnTo>
                  <a:lnTo>
                    <a:pt x="4360" y="13956"/>
                  </a:lnTo>
                  <a:lnTo>
                    <a:pt x="4262" y="13883"/>
                  </a:lnTo>
                  <a:lnTo>
                    <a:pt x="4262" y="13883"/>
                  </a:lnTo>
                  <a:lnTo>
                    <a:pt x="4189" y="13761"/>
                  </a:lnTo>
                  <a:lnTo>
                    <a:pt x="4141" y="13615"/>
                  </a:lnTo>
                  <a:lnTo>
                    <a:pt x="4092" y="13469"/>
                  </a:lnTo>
                  <a:lnTo>
                    <a:pt x="4092" y="13299"/>
                  </a:lnTo>
                  <a:lnTo>
                    <a:pt x="4092" y="13299"/>
                  </a:lnTo>
                  <a:lnTo>
                    <a:pt x="4067" y="13152"/>
                  </a:lnTo>
                  <a:lnTo>
                    <a:pt x="4019" y="12982"/>
                  </a:lnTo>
                  <a:lnTo>
                    <a:pt x="3970" y="12836"/>
                  </a:lnTo>
                  <a:lnTo>
                    <a:pt x="3897" y="12738"/>
                  </a:lnTo>
                  <a:lnTo>
                    <a:pt x="3897" y="12738"/>
                  </a:lnTo>
                  <a:lnTo>
                    <a:pt x="3848" y="12690"/>
                  </a:lnTo>
                  <a:lnTo>
                    <a:pt x="3824" y="12592"/>
                  </a:lnTo>
                  <a:lnTo>
                    <a:pt x="3751" y="12349"/>
                  </a:lnTo>
                  <a:lnTo>
                    <a:pt x="3726" y="12056"/>
                  </a:lnTo>
                  <a:lnTo>
                    <a:pt x="3702" y="11716"/>
                  </a:lnTo>
                  <a:lnTo>
                    <a:pt x="3702" y="11472"/>
                  </a:lnTo>
                  <a:lnTo>
                    <a:pt x="3702" y="11472"/>
                  </a:lnTo>
                  <a:lnTo>
                    <a:pt x="3702" y="11301"/>
                  </a:lnTo>
                  <a:lnTo>
                    <a:pt x="3653" y="11107"/>
                  </a:lnTo>
                  <a:lnTo>
                    <a:pt x="3629" y="10936"/>
                  </a:lnTo>
                  <a:lnTo>
                    <a:pt x="3556" y="10741"/>
                  </a:lnTo>
                  <a:lnTo>
                    <a:pt x="3483" y="10571"/>
                  </a:lnTo>
                  <a:lnTo>
                    <a:pt x="3410" y="10425"/>
                  </a:lnTo>
                  <a:lnTo>
                    <a:pt x="3312" y="10279"/>
                  </a:lnTo>
                  <a:lnTo>
                    <a:pt x="3239" y="10181"/>
                  </a:lnTo>
                  <a:lnTo>
                    <a:pt x="3239" y="10181"/>
                  </a:lnTo>
                  <a:lnTo>
                    <a:pt x="3045" y="9962"/>
                  </a:lnTo>
                  <a:lnTo>
                    <a:pt x="2898" y="9767"/>
                  </a:lnTo>
                  <a:lnTo>
                    <a:pt x="2801" y="9621"/>
                  </a:lnTo>
                  <a:lnTo>
                    <a:pt x="2752" y="9499"/>
                  </a:lnTo>
                  <a:lnTo>
                    <a:pt x="2752" y="9499"/>
                  </a:lnTo>
                  <a:lnTo>
                    <a:pt x="2728" y="9353"/>
                  </a:lnTo>
                  <a:lnTo>
                    <a:pt x="2704" y="9280"/>
                  </a:lnTo>
                  <a:lnTo>
                    <a:pt x="2655" y="9231"/>
                  </a:lnTo>
                  <a:lnTo>
                    <a:pt x="2655" y="9231"/>
                  </a:lnTo>
                  <a:lnTo>
                    <a:pt x="2631" y="9158"/>
                  </a:lnTo>
                  <a:lnTo>
                    <a:pt x="2582" y="9036"/>
                  </a:lnTo>
                  <a:lnTo>
                    <a:pt x="2582" y="8890"/>
                  </a:lnTo>
                  <a:lnTo>
                    <a:pt x="2557" y="8744"/>
                  </a:lnTo>
                  <a:lnTo>
                    <a:pt x="2557" y="8744"/>
                  </a:lnTo>
                  <a:lnTo>
                    <a:pt x="2582" y="8598"/>
                  </a:lnTo>
                  <a:lnTo>
                    <a:pt x="2582" y="8452"/>
                  </a:lnTo>
                  <a:lnTo>
                    <a:pt x="2631" y="8330"/>
                  </a:lnTo>
                  <a:lnTo>
                    <a:pt x="2655" y="8281"/>
                  </a:lnTo>
                  <a:lnTo>
                    <a:pt x="2655" y="8281"/>
                  </a:lnTo>
                  <a:lnTo>
                    <a:pt x="2704" y="8208"/>
                  </a:lnTo>
                  <a:lnTo>
                    <a:pt x="2728" y="8160"/>
                  </a:lnTo>
                  <a:lnTo>
                    <a:pt x="2752" y="7989"/>
                  </a:lnTo>
                  <a:lnTo>
                    <a:pt x="2752" y="7989"/>
                  </a:lnTo>
                  <a:lnTo>
                    <a:pt x="2728" y="7819"/>
                  </a:lnTo>
                  <a:lnTo>
                    <a:pt x="2704" y="7746"/>
                  </a:lnTo>
                  <a:lnTo>
                    <a:pt x="2655" y="7697"/>
                  </a:lnTo>
                  <a:lnTo>
                    <a:pt x="2655" y="7697"/>
                  </a:lnTo>
                  <a:lnTo>
                    <a:pt x="2606" y="7673"/>
                  </a:lnTo>
                  <a:lnTo>
                    <a:pt x="2533" y="7624"/>
                  </a:lnTo>
                  <a:lnTo>
                    <a:pt x="2363" y="7600"/>
                  </a:lnTo>
                  <a:lnTo>
                    <a:pt x="2363" y="7600"/>
                  </a:lnTo>
                  <a:lnTo>
                    <a:pt x="2265" y="7575"/>
                  </a:lnTo>
                  <a:lnTo>
                    <a:pt x="2119" y="7502"/>
                  </a:lnTo>
                  <a:lnTo>
                    <a:pt x="1973" y="7380"/>
                  </a:lnTo>
                  <a:lnTo>
                    <a:pt x="1802" y="7234"/>
                  </a:lnTo>
                  <a:lnTo>
                    <a:pt x="1802" y="7234"/>
                  </a:lnTo>
                  <a:lnTo>
                    <a:pt x="1632" y="7088"/>
                  </a:lnTo>
                  <a:lnTo>
                    <a:pt x="1486" y="6966"/>
                  </a:lnTo>
                  <a:lnTo>
                    <a:pt x="1340" y="6869"/>
                  </a:lnTo>
                  <a:lnTo>
                    <a:pt x="1242" y="6845"/>
                  </a:lnTo>
                  <a:lnTo>
                    <a:pt x="1242" y="6845"/>
                  </a:lnTo>
                  <a:lnTo>
                    <a:pt x="1121" y="6796"/>
                  </a:lnTo>
                  <a:lnTo>
                    <a:pt x="926" y="6674"/>
                  </a:lnTo>
                  <a:lnTo>
                    <a:pt x="706" y="6504"/>
                  </a:lnTo>
                  <a:lnTo>
                    <a:pt x="463" y="6284"/>
                  </a:lnTo>
                  <a:lnTo>
                    <a:pt x="463" y="6284"/>
                  </a:lnTo>
                  <a:lnTo>
                    <a:pt x="171" y="5919"/>
                  </a:lnTo>
                  <a:lnTo>
                    <a:pt x="0" y="5700"/>
                  </a:lnTo>
                  <a:lnTo>
                    <a:pt x="0" y="5700"/>
                  </a:lnTo>
                  <a:lnTo>
                    <a:pt x="0" y="572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8" name="Google Shape;708;p51"/>
            <p:cNvSpPr/>
            <p:nvPr/>
          </p:nvSpPr>
          <p:spPr>
            <a:xfrm>
              <a:off x="6128575" y="3695900"/>
              <a:ext cx="86475" cy="47525"/>
            </a:xfrm>
            <a:custGeom>
              <a:rect b="b" l="l" r="r" t="t"/>
              <a:pathLst>
                <a:path extrusionOk="0" fill="none" h="1901" w="3459">
                  <a:moveTo>
                    <a:pt x="2022" y="1340"/>
                  </a:moveTo>
                  <a:lnTo>
                    <a:pt x="2022" y="1340"/>
                  </a:lnTo>
                  <a:lnTo>
                    <a:pt x="1924" y="1413"/>
                  </a:lnTo>
                  <a:lnTo>
                    <a:pt x="1827" y="1486"/>
                  </a:lnTo>
                  <a:lnTo>
                    <a:pt x="1729" y="1511"/>
                  </a:lnTo>
                  <a:lnTo>
                    <a:pt x="1632" y="1535"/>
                  </a:lnTo>
                  <a:lnTo>
                    <a:pt x="1632" y="1535"/>
                  </a:lnTo>
                  <a:lnTo>
                    <a:pt x="1559" y="1535"/>
                  </a:lnTo>
                  <a:lnTo>
                    <a:pt x="1461" y="1584"/>
                  </a:lnTo>
                  <a:lnTo>
                    <a:pt x="1340" y="1657"/>
                  </a:lnTo>
                  <a:lnTo>
                    <a:pt x="1267" y="1730"/>
                  </a:lnTo>
                  <a:lnTo>
                    <a:pt x="1267" y="1730"/>
                  </a:lnTo>
                  <a:lnTo>
                    <a:pt x="1169" y="1803"/>
                  </a:lnTo>
                  <a:lnTo>
                    <a:pt x="1072" y="1852"/>
                  </a:lnTo>
                  <a:lnTo>
                    <a:pt x="974" y="1900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79" y="1900"/>
                  </a:lnTo>
                  <a:lnTo>
                    <a:pt x="682" y="1852"/>
                  </a:lnTo>
                  <a:lnTo>
                    <a:pt x="585" y="1803"/>
                  </a:lnTo>
                  <a:lnTo>
                    <a:pt x="512" y="1730"/>
                  </a:lnTo>
                  <a:lnTo>
                    <a:pt x="512" y="1730"/>
                  </a:lnTo>
                  <a:lnTo>
                    <a:pt x="438" y="1633"/>
                  </a:lnTo>
                  <a:lnTo>
                    <a:pt x="414" y="1535"/>
                  </a:lnTo>
                  <a:lnTo>
                    <a:pt x="438" y="1438"/>
                  </a:lnTo>
                  <a:lnTo>
                    <a:pt x="512" y="1340"/>
                  </a:lnTo>
                  <a:lnTo>
                    <a:pt x="512" y="1340"/>
                  </a:lnTo>
                  <a:lnTo>
                    <a:pt x="585" y="1243"/>
                  </a:lnTo>
                  <a:lnTo>
                    <a:pt x="633" y="1145"/>
                  </a:lnTo>
                  <a:lnTo>
                    <a:pt x="682" y="1048"/>
                  </a:lnTo>
                  <a:lnTo>
                    <a:pt x="682" y="951"/>
                  </a:lnTo>
                  <a:lnTo>
                    <a:pt x="682" y="951"/>
                  </a:lnTo>
                  <a:lnTo>
                    <a:pt x="658" y="804"/>
                  </a:lnTo>
                  <a:lnTo>
                    <a:pt x="633" y="731"/>
                  </a:lnTo>
                  <a:lnTo>
                    <a:pt x="585" y="683"/>
                  </a:lnTo>
                  <a:lnTo>
                    <a:pt x="585" y="683"/>
                  </a:lnTo>
                  <a:lnTo>
                    <a:pt x="536" y="634"/>
                  </a:lnTo>
                  <a:lnTo>
                    <a:pt x="463" y="610"/>
                  </a:lnTo>
                  <a:lnTo>
                    <a:pt x="317" y="585"/>
                  </a:lnTo>
                  <a:lnTo>
                    <a:pt x="317" y="585"/>
                  </a:lnTo>
                  <a:lnTo>
                    <a:pt x="146" y="561"/>
                  </a:lnTo>
                  <a:lnTo>
                    <a:pt x="73" y="512"/>
                  </a:lnTo>
                  <a:lnTo>
                    <a:pt x="24" y="488"/>
                  </a:lnTo>
                  <a:lnTo>
                    <a:pt x="24" y="488"/>
                  </a:lnTo>
                  <a:lnTo>
                    <a:pt x="0" y="439"/>
                  </a:lnTo>
                  <a:lnTo>
                    <a:pt x="24" y="366"/>
                  </a:lnTo>
                  <a:lnTo>
                    <a:pt x="49" y="293"/>
                  </a:lnTo>
                  <a:lnTo>
                    <a:pt x="122" y="196"/>
                  </a:lnTo>
                  <a:lnTo>
                    <a:pt x="122" y="196"/>
                  </a:lnTo>
                  <a:lnTo>
                    <a:pt x="171" y="171"/>
                  </a:lnTo>
                  <a:lnTo>
                    <a:pt x="268" y="123"/>
                  </a:lnTo>
                  <a:lnTo>
                    <a:pt x="512" y="74"/>
                  </a:lnTo>
                  <a:lnTo>
                    <a:pt x="804" y="25"/>
                  </a:lnTo>
                  <a:lnTo>
                    <a:pt x="1145" y="1"/>
                  </a:lnTo>
                  <a:lnTo>
                    <a:pt x="2509" y="1"/>
                  </a:lnTo>
                  <a:lnTo>
                    <a:pt x="2509" y="1"/>
                  </a:lnTo>
                  <a:lnTo>
                    <a:pt x="2850" y="25"/>
                  </a:lnTo>
                  <a:lnTo>
                    <a:pt x="3142" y="49"/>
                  </a:lnTo>
                  <a:lnTo>
                    <a:pt x="3337" y="74"/>
                  </a:lnTo>
                  <a:lnTo>
                    <a:pt x="3434" y="98"/>
                  </a:lnTo>
                  <a:lnTo>
                    <a:pt x="3434" y="98"/>
                  </a:lnTo>
                  <a:lnTo>
                    <a:pt x="3458" y="123"/>
                  </a:lnTo>
                  <a:lnTo>
                    <a:pt x="3434" y="171"/>
                  </a:lnTo>
                  <a:lnTo>
                    <a:pt x="3361" y="317"/>
                  </a:lnTo>
                  <a:lnTo>
                    <a:pt x="3239" y="488"/>
                  </a:lnTo>
                  <a:lnTo>
                    <a:pt x="3069" y="683"/>
                  </a:lnTo>
                  <a:lnTo>
                    <a:pt x="3069" y="683"/>
                  </a:lnTo>
                  <a:lnTo>
                    <a:pt x="2874" y="853"/>
                  </a:lnTo>
                  <a:lnTo>
                    <a:pt x="2679" y="999"/>
                  </a:lnTo>
                  <a:lnTo>
                    <a:pt x="2509" y="1121"/>
                  </a:lnTo>
                  <a:lnTo>
                    <a:pt x="2411" y="1145"/>
                  </a:lnTo>
                  <a:lnTo>
                    <a:pt x="2411" y="1145"/>
                  </a:lnTo>
                  <a:lnTo>
                    <a:pt x="2314" y="1170"/>
                  </a:lnTo>
                  <a:lnTo>
                    <a:pt x="2216" y="1194"/>
                  </a:lnTo>
                  <a:lnTo>
                    <a:pt x="2119" y="1267"/>
                  </a:lnTo>
                  <a:lnTo>
                    <a:pt x="2022" y="1340"/>
                  </a:lnTo>
                  <a:lnTo>
                    <a:pt x="2022" y="134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9" name="Google Shape;709;p51"/>
            <p:cNvSpPr/>
            <p:nvPr/>
          </p:nvSpPr>
          <p:spPr>
            <a:xfrm>
              <a:off x="6357500" y="3940075"/>
              <a:ext cx="18900" cy="34725"/>
            </a:xfrm>
            <a:custGeom>
              <a:rect b="b" l="l" r="r" t="t"/>
              <a:pathLst>
                <a:path extrusionOk="0" fill="none" h="1389" w="756">
                  <a:moveTo>
                    <a:pt x="585" y="682"/>
                  </a:moveTo>
                  <a:lnTo>
                    <a:pt x="585" y="682"/>
                  </a:lnTo>
                  <a:lnTo>
                    <a:pt x="512" y="779"/>
                  </a:lnTo>
                  <a:lnTo>
                    <a:pt x="439" y="877"/>
                  </a:lnTo>
                  <a:lnTo>
                    <a:pt x="390" y="974"/>
                  </a:lnTo>
                  <a:lnTo>
                    <a:pt x="390" y="1072"/>
                  </a:lnTo>
                  <a:lnTo>
                    <a:pt x="390" y="1072"/>
                  </a:lnTo>
                  <a:lnTo>
                    <a:pt x="366" y="1218"/>
                  </a:lnTo>
                  <a:lnTo>
                    <a:pt x="317" y="1291"/>
                  </a:lnTo>
                  <a:lnTo>
                    <a:pt x="293" y="1364"/>
                  </a:lnTo>
                  <a:lnTo>
                    <a:pt x="293" y="1364"/>
                  </a:lnTo>
                  <a:lnTo>
                    <a:pt x="244" y="1388"/>
                  </a:lnTo>
                  <a:lnTo>
                    <a:pt x="195" y="1388"/>
                  </a:lnTo>
                  <a:lnTo>
                    <a:pt x="147" y="1388"/>
                  </a:lnTo>
                  <a:lnTo>
                    <a:pt x="98" y="1364"/>
                  </a:lnTo>
                  <a:lnTo>
                    <a:pt x="98" y="1364"/>
                  </a:lnTo>
                  <a:lnTo>
                    <a:pt x="74" y="1291"/>
                  </a:lnTo>
                  <a:lnTo>
                    <a:pt x="25" y="1169"/>
                  </a:lnTo>
                  <a:lnTo>
                    <a:pt x="25" y="1023"/>
                  </a:lnTo>
                  <a:lnTo>
                    <a:pt x="1" y="877"/>
                  </a:lnTo>
                  <a:lnTo>
                    <a:pt x="1" y="877"/>
                  </a:lnTo>
                  <a:lnTo>
                    <a:pt x="25" y="706"/>
                  </a:lnTo>
                  <a:lnTo>
                    <a:pt x="98" y="536"/>
                  </a:lnTo>
                  <a:lnTo>
                    <a:pt x="171" y="365"/>
                  </a:lnTo>
                  <a:lnTo>
                    <a:pt x="293" y="219"/>
                  </a:lnTo>
                  <a:lnTo>
                    <a:pt x="293" y="219"/>
                  </a:lnTo>
                  <a:lnTo>
                    <a:pt x="415" y="122"/>
                  </a:lnTo>
                  <a:lnTo>
                    <a:pt x="512" y="49"/>
                  </a:lnTo>
                  <a:lnTo>
                    <a:pt x="609" y="0"/>
                  </a:lnTo>
                  <a:lnTo>
                    <a:pt x="682" y="24"/>
                  </a:lnTo>
                  <a:lnTo>
                    <a:pt x="682" y="24"/>
                  </a:lnTo>
                  <a:lnTo>
                    <a:pt x="707" y="73"/>
                  </a:lnTo>
                  <a:lnTo>
                    <a:pt x="731" y="146"/>
                  </a:lnTo>
                  <a:lnTo>
                    <a:pt x="756" y="317"/>
                  </a:lnTo>
                  <a:lnTo>
                    <a:pt x="756" y="317"/>
                  </a:lnTo>
                  <a:lnTo>
                    <a:pt x="756" y="390"/>
                  </a:lnTo>
                  <a:lnTo>
                    <a:pt x="707" y="487"/>
                  </a:lnTo>
                  <a:lnTo>
                    <a:pt x="658" y="609"/>
                  </a:lnTo>
                  <a:lnTo>
                    <a:pt x="585" y="682"/>
                  </a:lnTo>
                  <a:lnTo>
                    <a:pt x="585" y="682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0" name="Google Shape;710;p51"/>
            <p:cNvSpPr/>
            <p:nvPr/>
          </p:nvSpPr>
          <p:spPr>
            <a:xfrm>
              <a:off x="6202850" y="3720875"/>
              <a:ext cx="204000" cy="278875"/>
            </a:xfrm>
            <a:custGeom>
              <a:rect b="b" l="l" r="r" t="t"/>
              <a:pathLst>
                <a:path extrusionOk="0" fill="none" h="11155" w="8160">
                  <a:moveTo>
                    <a:pt x="8159" y="4774"/>
                  </a:moveTo>
                  <a:lnTo>
                    <a:pt x="8159" y="4774"/>
                  </a:lnTo>
                  <a:lnTo>
                    <a:pt x="7599" y="4701"/>
                  </a:lnTo>
                  <a:lnTo>
                    <a:pt x="7283" y="4652"/>
                  </a:lnTo>
                  <a:lnTo>
                    <a:pt x="7136" y="4603"/>
                  </a:lnTo>
                  <a:lnTo>
                    <a:pt x="7136" y="4603"/>
                  </a:lnTo>
                  <a:lnTo>
                    <a:pt x="7088" y="4579"/>
                  </a:lnTo>
                  <a:lnTo>
                    <a:pt x="7015" y="4555"/>
                  </a:lnTo>
                  <a:lnTo>
                    <a:pt x="6844" y="4530"/>
                  </a:lnTo>
                  <a:lnTo>
                    <a:pt x="6844" y="4530"/>
                  </a:lnTo>
                  <a:lnTo>
                    <a:pt x="6747" y="4506"/>
                  </a:lnTo>
                  <a:lnTo>
                    <a:pt x="6649" y="4457"/>
                  </a:lnTo>
                  <a:lnTo>
                    <a:pt x="6552" y="4409"/>
                  </a:lnTo>
                  <a:lnTo>
                    <a:pt x="6454" y="4336"/>
                  </a:lnTo>
                  <a:lnTo>
                    <a:pt x="6454" y="4336"/>
                  </a:lnTo>
                  <a:lnTo>
                    <a:pt x="6381" y="4262"/>
                  </a:lnTo>
                  <a:lnTo>
                    <a:pt x="6308" y="4214"/>
                  </a:lnTo>
                  <a:lnTo>
                    <a:pt x="6235" y="4214"/>
                  </a:lnTo>
                  <a:lnTo>
                    <a:pt x="6187" y="4238"/>
                  </a:lnTo>
                  <a:lnTo>
                    <a:pt x="6187" y="4238"/>
                  </a:lnTo>
                  <a:lnTo>
                    <a:pt x="6162" y="4287"/>
                  </a:lnTo>
                  <a:lnTo>
                    <a:pt x="6162" y="4360"/>
                  </a:lnTo>
                  <a:lnTo>
                    <a:pt x="6211" y="4433"/>
                  </a:lnTo>
                  <a:lnTo>
                    <a:pt x="6284" y="4530"/>
                  </a:lnTo>
                  <a:lnTo>
                    <a:pt x="6284" y="4530"/>
                  </a:lnTo>
                  <a:lnTo>
                    <a:pt x="6357" y="4603"/>
                  </a:lnTo>
                  <a:lnTo>
                    <a:pt x="6454" y="4652"/>
                  </a:lnTo>
                  <a:lnTo>
                    <a:pt x="6576" y="4701"/>
                  </a:lnTo>
                  <a:lnTo>
                    <a:pt x="6649" y="4701"/>
                  </a:lnTo>
                  <a:lnTo>
                    <a:pt x="6649" y="4701"/>
                  </a:lnTo>
                  <a:lnTo>
                    <a:pt x="6747" y="4725"/>
                  </a:lnTo>
                  <a:lnTo>
                    <a:pt x="6844" y="4774"/>
                  </a:lnTo>
                  <a:lnTo>
                    <a:pt x="6942" y="4823"/>
                  </a:lnTo>
                  <a:lnTo>
                    <a:pt x="7039" y="4896"/>
                  </a:lnTo>
                  <a:lnTo>
                    <a:pt x="7039" y="4896"/>
                  </a:lnTo>
                  <a:lnTo>
                    <a:pt x="7063" y="4944"/>
                  </a:lnTo>
                  <a:lnTo>
                    <a:pt x="7088" y="4993"/>
                  </a:lnTo>
                  <a:lnTo>
                    <a:pt x="7063" y="5139"/>
                  </a:lnTo>
                  <a:lnTo>
                    <a:pt x="6966" y="5310"/>
                  </a:lnTo>
                  <a:lnTo>
                    <a:pt x="6844" y="5480"/>
                  </a:lnTo>
                  <a:lnTo>
                    <a:pt x="6844" y="5480"/>
                  </a:lnTo>
                  <a:lnTo>
                    <a:pt x="6674" y="5626"/>
                  </a:lnTo>
                  <a:lnTo>
                    <a:pt x="6528" y="5748"/>
                  </a:lnTo>
                  <a:lnTo>
                    <a:pt x="6381" y="5821"/>
                  </a:lnTo>
                  <a:lnTo>
                    <a:pt x="6284" y="5846"/>
                  </a:lnTo>
                  <a:lnTo>
                    <a:pt x="6284" y="5846"/>
                  </a:lnTo>
                  <a:lnTo>
                    <a:pt x="6113" y="5870"/>
                  </a:lnTo>
                  <a:lnTo>
                    <a:pt x="6040" y="5894"/>
                  </a:lnTo>
                  <a:lnTo>
                    <a:pt x="5992" y="5943"/>
                  </a:lnTo>
                  <a:lnTo>
                    <a:pt x="5992" y="5943"/>
                  </a:lnTo>
                  <a:lnTo>
                    <a:pt x="5943" y="5967"/>
                  </a:lnTo>
                  <a:lnTo>
                    <a:pt x="5894" y="5992"/>
                  </a:lnTo>
                  <a:lnTo>
                    <a:pt x="5846" y="5967"/>
                  </a:lnTo>
                  <a:lnTo>
                    <a:pt x="5797" y="5943"/>
                  </a:lnTo>
                  <a:lnTo>
                    <a:pt x="5797" y="5943"/>
                  </a:lnTo>
                  <a:lnTo>
                    <a:pt x="5773" y="5894"/>
                  </a:lnTo>
                  <a:lnTo>
                    <a:pt x="5724" y="5821"/>
                  </a:lnTo>
                  <a:lnTo>
                    <a:pt x="5699" y="5651"/>
                  </a:lnTo>
                  <a:lnTo>
                    <a:pt x="5699" y="5651"/>
                  </a:lnTo>
                  <a:lnTo>
                    <a:pt x="5675" y="5553"/>
                  </a:lnTo>
                  <a:lnTo>
                    <a:pt x="5602" y="5407"/>
                  </a:lnTo>
                  <a:lnTo>
                    <a:pt x="5480" y="5261"/>
                  </a:lnTo>
                  <a:lnTo>
                    <a:pt x="5334" y="5091"/>
                  </a:lnTo>
                  <a:lnTo>
                    <a:pt x="5334" y="5091"/>
                  </a:lnTo>
                  <a:lnTo>
                    <a:pt x="5188" y="4920"/>
                  </a:lnTo>
                  <a:lnTo>
                    <a:pt x="5066" y="4774"/>
                  </a:lnTo>
                  <a:lnTo>
                    <a:pt x="4969" y="4628"/>
                  </a:lnTo>
                  <a:lnTo>
                    <a:pt x="4944" y="4530"/>
                  </a:lnTo>
                  <a:lnTo>
                    <a:pt x="4944" y="4530"/>
                  </a:lnTo>
                  <a:lnTo>
                    <a:pt x="4944" y="4457"/>
                  </a:lnTo>
                  <a:lnTo>
                    <a:pt x="4920" y="4409"/>
                  </a:lnTo>
                  <a:lnTo>
                    <a:pt x="4896" y="4409"/>
                  </a:lnTo>
                  <a:lnTo>
                    <a:pt x="4847" y="4433"/>
                  </a:lnTo>
                  <a:lnTo>
                    <a:pt x="4847" y="4433"/>
                  </a:lnTo>
                  <a:lnTo>
                    <a:pt x="4823" y="4482"/>
                  </a:lnTo>
                  <a:lnTo>
                    <a:pt x="4774" y="4555"/>
                  </a:lnTo>
                  <a:lnTo>
                    <a:pt x="4750" y="4701"/>
                  </a:lnTo>
                  <a:lnTo>
                    <a:pt x="4750" y="4701"/>
                  </a:lnTo>
                  <a:lnTo>
                    <a:pt x="4774" y="4798"/>
                  </a:lnTo>
                  <a:lnTo>
                    <a:pt x="4847" y="4920"/>
                  </a:lnTo>
                  <a:lnTo>
                    <a:pt x="4920" y="5066"/>
                  </a:lnTo>
                  <a:lnTo>
                    <a:pt x="5042" y="5188"/>
                  </a:lnTo>
                  <a:lnTo>
                    <a:pt x="5042" y="5188"/>
                  </a:lnTo>
                  <a:lnTo>
                    <a:pt x="5139" y="5310"/>
                  </a:lnTo>
                  <a:lnTo>
                    <a:pt x="5237" y="5431"/>
                  </a:lnTo>
                  <a:lnTo>
                    <a:pt x="5310" y="5553"/>
                  </a:lnTo>
                  <a:lnTo>
                    <a:pt x="5334" y="5651"/>
                  </a:lnTo>
                  <a:lnTo>
                    <a:pt x="5334" y="5651"/>
                  </a:lnTo>
                  <a:lnTo>
                    <a:pt x="5334" y="5748"/>
                  </a:lnTo>
                  <a:lnTo>
                    <a:pt x="5383" y="5846"/>
                  </a:lnTo>
                  <a:lnTo>
                    <a:pt x="5432" y="5943"/>
                  </a:lnTo>
                  <a:lnTo>
                    <a:pt x="5505" y="6040"/>
                  </a:lnTo>
                  <a:lnTo>
                    <a:pt x="5505" y="6040"/>
                  </a:lnTo>
                  <a:lnTo>
                    <a:pt x="5626" y="6113"/>
                  </a:lnTo>
                  <a:lnTo>
                    <a:pt x="5773" y="6162"/>
                  </a:lnTo>
                  <a:lnTo>
                    <a:pt x="5919" y="6211"/>
                  </a:lnTo>
                  <a:lnTo>
                    <a:pt x="6089" y="6235"/>
                  </a:lnTo>
                  <a:lnTo>
                    <a:pt x="6089" y="6235"/>
                  </a:lnTo>
                  <a:lnTo>
                    <a:pt x="6235" y="6235"/>
                  </a:lnTo>
                  <a:lnTo>
                    <a:pt x="6357" y="6284"/>
                  </a:lnTo>
                  <a:lnTo>
                    <a:pt x="6430" y="6333"/>
                  </a:lnTo>
                  <a:lnTo>
                    <a:pt x="6454" y="6381"/>
                  </a:lnTo>
                  <a:lnTo>
                    <a:pt x="6454" y="6430"/>
                  </a:lnTo>
                  <a:lnTo>
                    <a:pt x="6454" y="6430"/>
                  </a:lnTo>
                  <a:lnTo>
                    <a:pt x="6430" y="6527"/>
                  </a:lnTo>
                  <a:lnTo>
                    <a:pt x="6308" y="6722"/>
                  </a:lnTo>
                  <a:lnTo>
                    <a:pt x="6113" y="6941"/>
                  </a:lnTo>
                  <a:lnTo>
                    <a:pt x="5894" y="7185"/>
                  </a:lnTo>
                  <a:lnTo>
                    <a:pt x="5894" y="7185"/>
                  </a:lnTo>
                  <a:lnTo>
                    <a:pt x="5675" y="7429"/>
                  </a:lnTo>
                  <a:lnTo>
                    <a:pt x="5505" y="7696"/>
                  </a:lnTo>
                  <a:lnTo>
                    <a:pt x="5358" y="7940"/>
                  </a:lnTo>
                  <a:lnTo>
                    <a:pt x="5334" y="8037"/>
                  </a:lnTo>
                  <a:lnTo>
                    <a:pt x="5334" y="8135"/>
                  </a:lnTo>
                  <a:lnTo>
                    <a:pt x="5334" y="8135"/>
                  </a:lnTo>
                  <a:lnTo>
                    <a:pt x="5334" y="8281"/>
                  </a:lnTo>
                  <a:lnTo>
                    <a:pt x="5358" y="8427"/>
                  </a:lnTo>
                  <a:lnTo>
                    <a:pt x="5383" y="8525"/>
                  </a:lnTo>
                  <a:lnTo>
                    <a:pt x="5432" y="8598"/>
                  </a:lnTo>
                  <a:lnTo>
                    <a:pt x="5432" y="8598"/>
                  </a:lnTo>
                  <a:lnTo>
                    <a:pt x="5456" y="8646"/>
                  </a:lnTo>
                  <a:lnTo>
                    <a:pt x="5480" y="8719"/>
                  </a:lnTo>
                  <a:lnTo>
                    <a:pt x="5505" y="8890"/>
                  </a:lnTo>
                  <a:lnTo>
                    <a:pt x="5505" y="8890"/>
                  </a:lnTo>
                  <a:lnTo>
                    <a:pt x="5480" y="8987"/>
                  </a:lnTo>
                  <a:lnTo>
                    <a:pt x="5383" y="9158"/>
                  </a:lnTo>
                  <a:lnTo>
                    <a:pt x="5237" y="9353"/>
                  </a:lnTo>
                  <a:lnTo>
                    <a:pt x="5042" y="9547"/>
                  </a:lnTo>
                  <a:lnTo>
                    <a:pt x="5042" y="9547"/>
                  </a:lnTo>
                  <a:lnTo>
                    <a:pt x="4847" y="9742"/>
                  </a:lnTo>
                  <a:lnTo>
                    <a:pt x="4701" y="9937"/>
                  </a:lnTo>
                  <a:lnTo>
                    <a:pt x="4603" y="10108"/>
                  </a:lnTo>
                  <a:lnTo>
                    <a:pt x="4555" y="10205"/>
                  </a:lnTo>
                  <a:lnTo>
                    <a:pt x="4555" y="10205"/>
                  </a:lnTo>
                  <a:lnTo>
                    <a:pt x="4530" y="10327"/>
                  </a:lnTo>
                  <a:lnTo>
                    <a:pt x="4457" y="10473"/>
                  </a:lnTo>
                  <a:lnTo>
                    <a:pt x="4336" y="10619"/>
                  </a:lnTo>
                  <a:lnTo>
                    <a:pt x="4189" y="10790"/>
                  </a:lnTo>
                  <a:lnTo>
                    <a:pt x="4189" y="10790"/>
                  </a:lnTo>
                  <a:lnTo>
                    <a:pt x="4019" y="10936"/>
                  </a:lnTo>
                  <a:lnTo>
                    <a:pt x="3873" y="11057"/>
                  </a:lnTo>
                  <a:lnTo>
                    <a:pt x="3727" y="11131"/>
                  </a:lnTo>
                  <a:lnTo>
                    <a:pt x="3605" y="11155"/>
                  </a:lnTo>
                  <a:lnTo>
                    <a:pt x="3605" y="11155"/>
                  </a:lnTo>
                  <a:lnTo>
                    <a:pt x="3532" y="11155"/>
                  </a:lnTo>
                  <a:lnTo>
                    <a:pt x="3434" y="11106"/>
                  </a:lnTo>
                  <a:lnTo>
                    <a:pt x="3337" y="11057"/>
                  </a:lnTo>
                  <a:lnTo>
                    <a:pt x="3240" y="10984"/>
                  </a:lnTo>
                  <a:lnTo>
                    <a:pt x="3240" y="10984"/>
                  </a:lnTo>
                  <a:lnTo>
                    <a:pt x="3167" y="10887"/>
                  </a:lnTo>
                  <a:lnTo>
                    <a:pt x="3093" y="10790"/>
                  </a:lnTo>
                  <a:lnTo>
                    <a:pt x="3069" y="10692"/>
                  </a:lnTo>
                  <a:lnTo>
                    <a:pt x="3045" y="10595"/>
                  </a:lnTo>
                  <a:lnTo>
                    <a:pt x="3045" y="10595"/>
                  </a:lnTo>
                  <a:lnTo>
                    <a:pt x="3020" y="10424"/>
                  </a:lnTo>
                  <a:lnTo>
                    <a:pt x="2996" y="10351"/>
                  </a:lnTo>
                  <a:lnTo>
                    <a:pt x="2947" y="10302"/>
                  </a:lnTo>
                  <a:lnTo>
                    <a:pt x="2947" y="10302"/>
                  </a:lnTo>
                  <a:lnTo>
                    <a:pt x="2923" y="10254"/>
                  </a:lnTo>
                  <a:lnTo>
                    <a:pt x="2874" y="10181"/>
                  </a:lnTo>
                  <a:lnTo>
                    <a:pt x="2850" y="10035"/>
                  </a:lnTo>
                  <a:lnTo>
                    <a:pt x="2850" y="10035"/>
                  </a:lnTo>
                  <a:lnTo>
                    <a:pt x="2826" y="9864"/>
                  </a:lnTo>
                  <a:lnTo>
                    <a:pt x="2801" y="9791"/>
                  </a:lnTo>
                  <a:lnTo>
                    <a:pt x="2752" y="9742"/>
                  </a:lnTo>
                  <a:lnTo>
                    <a:pt x="2752" y="9742"/>
                  </a:lnTo>
                  <a:lnTo>
                    <a:pt x="2728" y="9669"/>
                  </a:lnTo>
                  <a:lnTo>
                    <a:pt x="2704" y="9572"/>
                  </a:lnTo>
                  <a:lnTo>
                    <a:pt x="2679" y="9426"/>
                  </a:lnTo>
                  <a:lnTo>
                    <a:pt x="2655" y="9255"/>
                  </a:lnTo>
                  <a:lnTo>
                    <a:pt x="2655" y="9255"/>
                  </a:lnTo>
                  <a:lnTo>
                    <a:pt x="2679" y="9109"/>
                  </a:lnTo>
                  <a:lnTo>
                    <a:pt x="2704" y="8963"/>
                  </a:lnTo>
                  <a:lnTo>
                    <a:pt x="2728" y="8866"/>
                  </a:lnTo>
                  <a:lnTo>
                    <a:pt x="2752" y="8792"/>
                  </a:lnTo>
                  <a:lnTo>
                    <a:pt x="2752" y="8792"/>
                  </a:lnTo>
                  <a:lnTo>
                    <a:pt x="2801" y="8744"/>
                  </a:lnTo>
                  <a:lnTo>
                    <a:pt x="2826" y="8671"/>
                  </a:lnTo>
                  <a:lnTo>
                    <a:pt x="2850" y="8500"/>
                  </a:lnTo>
                  <a:lnTo>
                    <a:pt x="2850" y="8500"/>
                  </a:lnTo>
                  <a:lnTo>
                    <a:pt x="2826" y="8403"/>
                  </a:lnTo>
                  <a:lnTo>
                    <a:pt x="2777" y="8281"/>
                  </a:lnTo>
                  <a:lnTo>
                    <a:pt x="2679" y="8159"/>
                  </a:lnTo>
                  <a:lnTo>
                    <a:pt x="2582" y="8037"/>
                  </a:lnTo>
                  <a:lnTo>
                    <a:pt x="2582" y="8037"/>
                  </a:lnTo>
                  <a:lnTo>
                    <a:pt x="2460" y="7891"/>
                  </a:lnTo>
                  <a:lnTo>
                    <a:pt x="2363" y="7721"/>
                  </a:lnTo>
                  <a:lnTo>
                    <a:pt x="2314" y="7526"/>
                  </a:lnTo>
                  <a:lnTo>
                    <a:pt x="2290" y="7356"/>
                  </a:lnTo>
                  <a:lnTo>
                    <a:pt x="2290" y="7356"/>
                  </a:lnTo>
                  <a:lnTo>
                    <a:pt x="2290" y="7209"/>
                  </a:lnTo>
                  <a:lnTo>
                    <a:pt x="2265" y="7063"/>
                  </a:lnTo>
                  <a:lnTo>
                    <a:pt x="2217" y="6966"/>
                  </a:lnTo>
                  <a:lnTo>
                    <a:pt x="2192" y="6893"/>
                  </a:lnTo>
                  <a:lnTo>
                    <a:pt x="2192" y="6893"/>
                  </a:lnTo>
                  <a:lnTo>
                    <a:pt x="2144" y="6844"/>
                  </a:lnTo>
                  <a:lnTo>
                    <a:pt x="2071" y="6820"/>
                  </a:lnTo>
                  <a:lnTo>
                    <a:pt x="1900" y="6795"/>
                  </a:lnTo>
                  <a:lnTo>
                    <a:pt x="1900" y="6795"/>
                  </a:lnTo>
                  <a:lnTo>
                    <a:pt x="1754" y="6820"/>
                  </a:lnTo>
                  <a:lnTo>
                    <a:pt x="1681" y="6844"/>
                  </a:lnTo>
                  <a:lnTo>
                    <a:pt x="1632" y="6893"/>
                  </a:lnTo>
                  <a:lnTo>
                    <a:pt x="1632" y="6893"/>
                  </a:lnTo>
                  <a:lnTo>
                    <a:pt x="1559" y="6941"/>
                  </a:lnTo>
                  <a:lnTo>
                    <a:pt x="1437" y="6966"/>
                  </a:lnTo>
                  <a:lnTo>
                    <a:pt x="1291" y="6990"/>
                  </a:lnTo>
                  <a:lnTo>
                    <a:pt x="1145" y="6990"/>
                  </a:lnTo>
                  <a:lnTo>
                    <a:pt x="1145" y="6990"/>
                  </a:lnTo>
                  <a:lnTo>
                    <a:pt x="975" y="6966"/>
                  </a:lnTo>
                  <a:lnTo>
                    <a:pt x="780" y="6868"/>
                  </a:lnTo>
                  <a:lnTo>
                    <a:pt x="561" y="6747"/>
                  </a:lnTo>
                  <a:lnTo>
                    <a:pt x="390" y="6601"/>
                  </a:lnTo>
                  <a:lnTo>
                    <a:pt x="390" y="6601"/>
                  </a:lnTo>
                  <a:lnTo>
                    <a:pt x="317" y="6527"/>
                  </a:lnTo>
                  <a:lnTo>
                    <a:pt x="244" y="6406"/>
                  </a:lnTo>
                  <a:lnTo>
                    <a:pt x="122" y="6113"/>
                  </a:lnTo>
                  <a:lnTo>
                    <a:pt x="49" y="5797"/>
                  </a:lnTo>
                  <a:lnTo>
                    <a:pt x="0" y="5480"/>
                  </a:lnTo>
                  <a:lnTo>
                    <a:pt x="0" y="5480"/>
                  </a:lnTo>
                  <a:lnTo>
                    <a:pt x="25" y="5310"/>
                  </a:lnTo>
                  <a:lnTo>
                    <a:pt x="49" y="5139"/>
                  </a:lnTo>
                  <a:lnTo>
                    <a:pt x="147" y="4798"/>
                  </a:lnTo>
                  <a:lnTo>
                    <a:pt x="220" y="4628"/>
                  </a:lnTo>
                  <a:lnTo>
                    <a:pt x="293" y="4482"/>
                  </a:lnTo>
                  <a:lnTo>
                    <a:pt x="390" y="4336"/>
                  </a:lnTo>
                  <a:lnTo>
                    <a:pt x="487" y="4238"/>
                  </a:lnTo>
                  <a:lnTo>
                    <a:pt x="487" y="4238"/>
                  </a:lnTo>
                  <a:lnTo>
                    <a:pt x="682" y="4043"/>
                  </a:lnTo>
                  <a:lnTo>
                    <a:pt x="877" y="3897"/>
                  </a:lnTo>
                  <a:lnTo>
                    <a:pt x="1048" y="3800"/>
                  </a:lnTo>
                  <a:lnTo>
                    <a:pt x="1145" y="3751"/>
                  </a:lnTo>
                  <a:lnTo>
                    <a:pt x="1145" y="3751"/>
                  </a:lnTo>
                  <a:lnTo>
                    <a:pt x="1316" y="3727"/>
                  </a:lnTo>
                  <a:lnTo>
                    <a:pt x="1389" y="3702"/>
                  </a:lnTo>
                  <a:lnTo>
                    <a:pt x="1437" y="3654"/>
                  </a:lnTo>
                  <a:lnTo>
                    <a:pt x="1437" y="3654"/>
                  </a:lnTo>
                  <a:lnTo>
                    <a:pt x="1510" y="3629"/>
                  </a:lnTo>
                  <a:lnTo>
                    <a:pt x="1608" y="3605"/>
                  </a:lnTo>
                  <a:lnTo>
                    <a:pt x="1754" y="3581"/>
                  </a:lnTo>
                  <a:lnTo>
                    <a:pt x="1900" y="3581"/>
                  </a:lnTo>
                  <a:lnTo>
                    <a:pt x="1900" y="3581"/>
                  </a:lnTo>
                  <a:lnTo>
                    <a:pt x="2071" y="3581"/>
                  </a:lnTo>
                  <a:lnTo>
                    <a:pt x="2241" y="3629"/>
                  </a:lnTo>
                  <a:lnTo>
                    <a:pt x="2363" y="3678"/>
                  </a:lnTo>
                  <a:lnTo>
                    <a:pt x="2485" y="3751"/>
                  </a:lnTo>
                  <a:lnTo>
                    <a:pt x="2485" y="3751"/>
                  </a:lnTo>
                  <a:lnTo>
                    <a:pt x="2558" y="3824"/>
                  </a:lnTo>
                  <a:lnTo>
                    <a:pt x="2655" y="3897"/>
                  </a:lnTo>
                  <a:lnTo>
                    <a:pt x="2777" y="3946"/>
                  </a:lnTo>
                  <a:lnTo>
                    <a:pt x="2850" y="3946"/>
                  </a:lnTo>
                  <a:lnTo>
                    <a:pt x="2850" y="3946"/>
                  </a:lnTo>
                  <a:lnTo>
                    <a:pt x="3020" y="3970"/>
                  </a:lnTo>
                  <a:lnTo>
                    <a:pt x="3093" y="4019"/>
                  </a:lnTo>
                  <a:lnTo>
                    <a:pt x="3142" y="4043"/>
                  </a:lnTo>
                  <a:lnTo>
                    <a:pt x="3142" y="4043"/>
                  </a:lnTo>
                  <a:lnTo>
                    <a:pt x="3191" y="4068"/>
                  </a:lnTo>
                  <a:lnTo>
                    <a:pt x="3240" y="4092"/>
                  </a:lnTo>
                  <a:lnTo>
                    <a:pt x="3288" y="4068"/>
                  </a:lnTo>
                  <a:lnTo>
                    <a:pt x="3337" y="4043"/>
                  </a:lnTo>
                  <a:lnTo>
                    <a:pt x="3337" y="4043"/>
                  </a:lnTo>
                  <a:lnTo>
                    <a:pt x="3386" y="4019"/>
                  </a:lnTo>
                  <a:lnTo>
                    <a:pt x="3459" y="3970"/>
                  </a:lnTo>
                  <a:lnTo>
                    <a:pt x="3605" y="3946"/>
                  </a:lnTo>
                  <a:lnTo>
                    <a:pt x="3605" y="3946"/>
                  </a:lnTo>
                  <a:lnTo>
                    <a:pt x="3775" y="3970"/>
                  </a:lnTo>
                  <a:lnTo>
                    <a:pt x="3848" y="4019"/>
                  </a:lnTo>
                  <a:lnTo>
                    <a:pt x="3897" y="4043"/>
                  </a:lnTo>
                  <a:lnTo>
                    <a:pt x="3897" y="4043"/>
                  </a:lnTo>
                  <a:lnTo>
                    <a:pt x="3970" y="4092"/>
                  </a:lnTo>
                  <a:lnTo>
                    <a:pt x="4068" y="4116"/>
                  </a:lnTo>
                  <a:lnTo>
                    <a:pt x="4214" y="4141"/>
                  </a:lnTo>
                  <a:lnTo>
                    <a:pt x="4384" y="4141"/>
                  </a:lnTo>
                  <a:lnTo>
                    <a:pt x="4384" y="4141"/>
                  </a:lnTo>
                  <a:lnTo>
                    <a:pt x="4530" y="4141"/>
                  </a:lnTo>
                  <a:lnTo>
                    <a:pt x="4677" y="4116"/>
                  </a:lnTo>
                  <a:lnTo>
                    <a:pt x="4774" y="4092"/>
                  </a:lnTo>
                  <a:lnTo>
                    <a:pt x="4847" y="4043"/>
                  </a:lnTo>
                  <a:lnTo>
                    <a:pt x="4847" y="4043"/>
                  </a:lnTo>
                  <a:lnTo>
                    <a:pt x="4896" y="3995"/>
                  </a:lnTo>
                  <a:lnTo>
                    <a:pt x="4920" y="3921"/>
                  </a:lnTo>
                  <a:lnTo>
                    <a:pt x="4944" y="3751"/>
                  </a:lnTo>
                  <a:lnTo>
                    <a:pt x="4944" y="3751"/>
                  </a:lnTo>
                  <a:lnTo>
                    <a:pt x="4944" y="3727"/>
                  </a:lnTo>
                  <a:lnTo>
                    <a:pt x="4920" y="3678"/>
                  </a:lnTo>
                  <a:lnTo>
                    <a:pt x="4823" y="3629"/>
                  </a:lnTo>
                  <a:lnTo>
                    <a:pt x="4701" y="3581"/>
                  </a:lnTo>
                  <a:lnTo>
                    <a:pt x="4555" y="3581"/>
                  </a:lnTo>
                  <a:lnTo>
                    <a:pt x="4555" y="3581"/>
                  </a:lnTo>
                  <a:lnTo>
                    <a:pt x="4409" y="3556"/>
                  </a:lnTo>
                  <a:lnTo>
                    <a:pt x="4238" y="3507"/>
                  </a:lnTo>
                  <a:lnTo>
                    <a:pt x="4092" y="3459"/>
                  </a:lnTo>
                  <a:lnTo>
                    <a:pt x="3995" y="3386"/>
                  </a:lnTo>
                  <a:lnTo>
                    <a:pt x="3995" y="3386"/>
                  </a:lnTo>
                  <a:lnTo>
                    <a:pt x="3897" y="3313"/>
                  </a:lnTo>
                  <a:lnTo>
                    <a:pt x="3800" y="3240"/>
                  </a:lnTo>
                  <a:lnTo>
                    <a:pt x="3702" y="3215"/>
                  </a:lnTo>
                  <a:lnTo>
                    <a:pt x="3605" y="3191"/>
                  </a:lnTo>
                  <a:lnTo>
                    <a:pt x="3605" y="3191"/>
                  </a:lnTo>
                  <a:lnTo>
                    <a:pt x="3532" y="3166"/>
                  </a:lnTo>
                  <a:lnTo>
                    <a:pt x="3434" y="3142"/>
                  </a:lnTo>
                  <a:lnTo>
                    <a:pt x="3337" y="3069"/>
                  </a:lnTo>
                  <a:lnTo>
                    <a:pt x="3240" y="2996"/>
                  </a:lnTo>
                  <a:lnTo>
                    <a:pt x="3240" y="2996"/>
                  </a:lnTo>
                  <a:lnTo>
                    <a:pt x="3167" y="2923"/>
                  </a:lnTo>
                  <a:lnTo>
                    <a:pt x="3069" y="2899"/>
                  </a:lnTo>
                  <a:lnTo>
                    <a:pt x="2996" y="2874"/>
                  </a:lnTo>
                  <a:lnTo>
                    <a:pt x="2947" y="2899"/>
                  </a:lnTo>
                  <a:lnTo>
                    <a:pt x="2947" y="2899"/>
                  </a:lnTo>
                  <a:lnTo>
                    <a:pt x="2899" y="2923"/>
                  </a:lnTo>
                  <a:lnTo>
                    <a:pt x="2826" y="2923"/>
                  </a:lnTo>
                  <a:lnTo>
                    <a:pt x="2752" y="2874"/>
                  </a:lnTo>
                  <a:lnTo>
                    <a:pt x="2655" y="2801"/>
                  </a:lnTo>
                  <a:lnTo>
                    <a:pt x="2655" y="2801"/>
                  </a:lnTo>
                  <a:lnTo>
                    <a:pt x="2582" y="2752"/>
                  </a:lnTo>
                  <a:lnTo>
                    <a:pt x="2509" y="2704"/>
                  </a:lnTo>
                  <a:lnTo>
                    <a:pt x="2436" y="2704"/>
                  </a:lnTo>
                  <a:lnTo>
                    <a:pt x="2387" y="2704"/>
                  </a:lnTo>
                  <a:lnTo>
                    <a:pt x="2387" y="2704"/>
                  </a:lnTo>
                  <a:lnTo>
                    <a:pt x="2338" y="2752"/>
                  </a:lnTo>
                  <a:lnTo>
                    <a:pt x="2265" y="2777"/>
                  </a:lnTo>
                  <a:lnTo>
                    <a:pt x="2095" y="2801"/>
                  </a:lnTo>
                  <a:lnTo>
                    <a:pt x="2095" y="2801"/>
                  </a:lnTo>
                  <a:lnTo>
                    <a:pt x="1997" y="2850"/>
                  </a:lnTo>
                  <a:lnTo>
                    <a:pt x="1851" y="2923"/>
                  </a:lnTo>
                  <a:lnTo>
                    <a:pt x="1681" y="3045"/>
                  </a:lnTo>
                  <a:lnTo>
                    <a:pt x="1535" y="3191"/>
                  </a:lnTo>
                  <a:lnTo>
                    <a:pt x="1535" y="3191"/>
                  </a:lnTo>
                  <a:lnTo>
                    <a:pt x="1364" y="3337"/>
                  </a:lnTo>
                  <a:lnTo>
                    <a:pt x="1194" y="3459"/>
                  </a:lnTo>
                  <a:lnTo>
                    <a:pt x="1072" y="3532"/>
                  </a:lnTo>
                  <a:lnTo>
                    <a:pt x="950" y="3581"/>
                  </a:lnTo>
                  <a:lnTo>
                    <a:pt x="950" y="3581"/>
                  </a:lnTo>
                  <a:lnTo>
                    <a:pt x="804" y="3532"/>
                  </a:lnTo>
                  <a:lnTo>
                    <a:pt x="731" y="3507"/>
                  </a:lnTo>
                  <a:lnTo>
                    <a:pt x="682" y="3483"/>
                  </a:lnTo>
                  <a:lnTo>
                    <a:pt x="682" y="3483"/>
                  </a:lnTo>
                  <a:lnTo>
                    <a:pt x="634" y="3434"/>
                  </a:lnTo>
                  <a:lnTo>
                    <a:pt x="609" y="3361"/>
                  </a:lnTo>
                  <a:lnTo>
                    <a:pt x="585" y="3191"/>
                  </a:lnTo>
                  <a:lnTo>
                    <a:pt x="585" y="3191"/>
                  </a:lnTo>
                  <a:lnTo>
                    <a:pt x="609" y="3020"/>
                  </a:lnTo>
                  <a:lnTo>
                    <a:pt x="634" y="2947"/>
                  </a:lnTo>
                  <a:lnTo>
                    <a:pt x="682" y="2899"/>
                  </a:lnTo>
                  <a:lnTo>
                    <a:pt x="682" y="2899"/>
                  </a:lnTo>
                  <a:lnTo>
                    <a:pt x="731" y="2874"/>
                  </a:lnTo>
                  <a:lnTo>
                    <a:pt x="853" y="2850"/>
                  </a:lnTo>
                  <a:lnTo>
                    <a:pt x="999" y="2826"/>
                  </a:lnTo>
                  <a:lnTo>
                    <a:pt x="1145" y="2801"/>
                  </a:lnTo>
                  <a:lnTo>
                    <a:pt x="1145" y="2801"/>
                  </a:lnTo>
                  <a:lnTo>
                    <a:pt x="1291" y="2801"/>
                  </a:lnTo>
                  <a:lnTo>
                    <a:pt x="1413" y="2752"/>
                  </a:lnTo>
                  <a:lnTo>
                    <a:pt x="1486" y="2704"/>
                  </a:lnTo>
                  <a:lnTo>
                    <a:pt x="1510" y="2655"/>
                  </a:lnTo>
                  <a:lnTo>
                    <a:pt x="1535" y="2631"/>
                  </a:lnTo>
                  <a:lnTo>
                    <a:pt x="1535" y="2631"/>
                  </a:lnTo>
                  <a:lnTo>
                    <a:pt x="1486" y="2460"/>
                  </a:lnTo>
                  <a:lnTo>
                    <a:pt x="1462" y="2387"/>
                  </a:lnTo>
                  <a:lnTo>
                    <a:pt x="1437" y="2338"/>
                  </a:lnTo>
                  <a:lnTo>
                    <a:pt x="1437" y="2338"/>
                  </a:lnTo>
                  <a:lnTo>
                    <a:pt x="1389" y="2290"/>
                  </a:lnTo>
                  <a:lnTo>
                    <a:pt x="1389" y="2241"/>
                  </a:lnTo>
                  <a:lnTo>
                    <a:pt x="1389" y="2192"/>
                  </a:lnTo>
                  <a:lnTo>
                    <a:pt x="1437" y="2144"/>
                  </a:lnTo>
                  <a:lnTo>
                    <a:pt x="1437" y="2144"/>
                  </a:lnTo>
                  <a:lnTo>
                    <a:pt x="1486" y="2119"/>
                  </a:lnTo>
                  <a:lnTo>
                    <a:pt x="1559" y="2070"/>
                  </a:lnTo>
                  <a:lnTo>
                    <a:pt x="1705" y="2046"/>
                  </a:lnTo>
                  <a:lnTo>
                    <a:pt x="1705" y="2046"/>
                  </a:lnTo>
                  <a:lnTo>
                    <a:pt x="1803" y="2046"/>
                  </a:lnTo>
                  <a:lnTo>
                    <a:pt x="1900" y="1997"/>
                  </a:lnTo>
                  <a:lnTo>
                    <a:pt x="1997" y="1924"/>
                  </a:lnTo>
                  <a:lnTo>
                    <a:pt x="2095" y="1851"/>
                  </a:lnTo>
                  <a:lnTo>
                    <a:pt x="2095" y="1851"/>
                  </a:lnTo>
                  <a:lnTo>
                    <a:pt x="2168" y="1778"/>
                  </a:lnTo>
                  <a:lnTo>
                    <a:pt x="2241" y="1681"/>
                  </a:lnTo>
                  <a:lnTo>
                    <a:pt x="2265" y="1559"/>
                  </a:lnTo>
                  <a:lnTo>
                    <a:pt x="2290" y="1486"/>
                  </a:lnTo>
                  <a:lnTo>
                    <a:pt x="2290" y="1486"/>
                  </a:lnTo>
                  <a:lnTo>
                    <a:pt x="2265" y="1315"/>
                  </a:lnTo>
                  <a:lnTo>
                    <a:pt x="2217" y="1242"/>
                  </a:lnTo>
                  <a:lnTo>
                    <a:pt x="2192" y="1194"/>
                  </a:lnTo>
                  <a:lnTo>
                    <a:pt x="2192" y="1194"/>
                  </a:lnTo>
                  <a:lnTo>
                    <a:pt x="2192" y="1169"/>
                  </a:lnTo>
                  <a:lnTo>
                    <a:pt x="2192" y="1121"/>
                  </a:lnTo>
                  <a:lnTo>
                    <a:pt x="2265" y="999"/>
                  </a:lnTo>
                  <a:lnTo>
                    <a:pt x="2387" y="828"/>
                  </a:lnTo>
                  <a:lnTo>
                    <a:pt x="2582" y="634"/>
                  </a:lnTo>
                  <a:lnTo>
                    <a:pt x="2582" y="634"/>
                  </a:lnTo>
                  <a:lnTo>
                    <a:pt x="2679" y="536"/>
                  </a:lnTo>
                  <a:lnTo>
                    <a:pt x="2826" y="439"/>
                  </a:lnTo>
                  <a:lnTo>
                    <a:pt x="2972" y="366"/>
                  </a:lnTo>
                  <a:lnTo>
                    <a:pt x="3142" y="293"/>
                  </a:lnTo>
                  <a:lnTo>
                    <a:pt x="3483" y="195"/>
                  </a:lnTo>
                  <a:lnTo>
                    <a:pt x="3654" y="171"/>
                  </a:lnTo>
                  <a:lnTo>
                    <a:pt x="3800" y="146"/>
                  </a:lnTo>
                  <a:lnTo>
                    <a:pt x="3800" y="146"/>
                  </a:lnTo>
                  <a:lnTo>
                    <a:pt x="4116" y="171"/>
                  </a:lnTo>
                  <a:lnTo>
                    <a:pt x="4360" y="171"/>
                  </a:lnTo>
                  <a:lnTo>
                    <a:pt x="4555" y="220"/>
                  </a:lnTo>
                  <a:lnTo>
                    <a:pt x="4652" y="244"/>
                  </a:lnTo>
                  <a:lnTo>
                    <a:pt x="4652" y="244"/>
                  </a:lnTo>
                  <a:lnTo>
                    <a:pt x="4701" y="268"/>
                  </a:lnTo>
                  <a:lnTo>
                    <a:pt x="4750" y="293"/>
                  </a:lnTo>
                  <a:lnTo>
                    <a:pt x="4798" y="268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5018" y="195"/>
                  </a:lnTo>
                  <a:lnTo>
                    <a:pt x="5407" y="122"/>
                  </a:lnTo>
                  <a:lnTo>
                    <a:pt x="5821" y="25"/>
                  </a:lnTo>
                  <a:lnTo>
                    <a:pt x="6138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11" name="Google Shape;711;p51"/>
          <p:cNvGrpSpPr/>
          <p:nvPr/>
        </p:nvGrpSpPr>
        <p:grpSpPr>
          <a:xfrm>
            <a:off x="5436146" y="3207571"/>
            <a:ext cx="342882" cy="342903"/>
            <a:chOff x="6643075" y="3664250"/>
            <a:chExt cx="407950" cy="407975"/>
          </a:xfrm>
        </p:grpSpPr>
        <p:sp>
          <p:nvSpPr>
            <p:cNvPr id="712" name="Google Shape;712;p51"/>
            <p:cNvSpPr/>
            <p:nvPr/>
          </p:nvSpPr>
          <p:spPr>
            <a:xfrm>
              <a:off x="6794075" y="3815250"/>
              <a:ext cx="211300" cy="211300"/>
            </a:xfrm>
            <a:custGeom>
              <a:rect b="b" l="l" r="r" t="t"/>
              <a:pathLst>
                <a:path extrusionOk="0" fill="none" h="8452" w="8452">
                  <a:moveTo>
                    <a:pt x="0" y="8135"/>
                  </a:moveTo>
                  <a:lnTo>
                    <a:pt x="0" y="8135"/>
                  </a:lnTo>
                  <a:lnTo>
                    <a:pt x="438" y="8257"/>
                  </a:lnTo>
                  <a:lnTo>
                    <a:pt x="852" y="8354"/>
                  </a:lnTo>
                  <a:lnTo>
                    <a:pt x="1291" y="8403"/>
                  </a:lnTo>
                  <a:lnTo>
                    <a:pt x="1729" y="8452"/>
                  </a:lnTo>
                  <a:lnTo>
                    <a:pt x="2168" y="8452"/>
                  </a:lnTo>
                  <a:lnTo>
                    <a:pt x="2606" y="8427"/>
                  </a:lnTo>
                  <a:lnTo>
                    <a:pt x="3020" y="8378"/>
                  </a:lnTo>
                  <a:lnTo>
                    <a:pt x="3458" y="8281"/>
                  </a:lnTo>
                  <a:lnTo>
                    <a:pt x="3872" y="8184"/>
                  </a:lnTo>
                  <a:lnTo>
                    <a:pt x="4311" y="8037"/>
                  </a:lnTo>
                  <a:lnTo>
                    <a:pt x="4701" y="7867"/>
                  </a:lnTo>
                  <a:lnTo>
                    <a:pt x="5115" y="7672"/>
                  </a:lnTo>
                  <a:lnTo>
                    <a:pt x="5504" y="7429"/>
                  </a:lnTo>
                  <a:lnTo>
                    <a:pt x="5870" y="7185"/>
                  </a:lnTo>
                  <a:lnTo>
                    <a:pt x="6235" y="6893"/>
                  </a:lnTo>
                  <a:lnTo>
                    <a:pt x="6576" y="6576"/>
                  </a:lnTo>
                  <a:lnTo>
                    <a:pt x="6576" y="6576"/>
                  </a:lnTo>
                  <a:lnTo>
                    <a:pt x="6892" y="6235"/>
                  </a:lnTo>
                  <a:lnTo>
                    <a:pt x="7185" y="5870"/>
                  </a:lnTo>
                  <a:lnTo>
                    <a:pt x="7428" y="5505"/>
                  </a:lnTo>
                  <a:lnTo>
                    <a:pt x="7672" y="5115"/>
                  </a:lnTo>
                  <a:lnTo>
                    <a:pt x="7867" y="4701"/>
                  </a:lnTo>
                  <a:lnTo>
                    <a:pt x="8037" y="4311"/>
                  </a:lnTo>
                  <a:lnTo>
                    <a:pt x="8183" y="3873"/>
                  </a:lnTo>
                  <a:lnTo>
                    <a:pt x="8281" y="3459"/>
                  </a:lnTo>
                  <a:lnTo>
                    <a:pt x="8378" y="3020"/>
                  </a:lnTo>
                  <a:lnTo>
                    <a:pt x="8427" y="2606"/>
                  </a:lnTo>
                  <a:lnTo>
                    <a:pt x="8451" y="2168"/>
                  </a:lnTo>
                  <a:lnTo>
                    <a:pt x="8451" y="1730"/>
                  </a:lnTo>
                  <a:lnTo>
                    <a:pt x="8402" y="1291"/>
                  </a:lnTo>
                  <a:lnTo>
                    <a:pt x="8354" y="853"/>
                  </a:lnTo>
                  <a:lnTo>
                    <a:pt x="8256" y="439"/>
                  </a:lnTo>
                  <a:lnTo>
                    <a:pt x="8135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3" name="Google Shape;713;p51"/>
            <p:cNvSpPr/>
            <p:nvPr/>
          </p:nvSpPr>
          <p:spPr>
            <a:xfrm>
              <a:off x="6643075" y="3664250"/>
              <a:ext cx="407950" cy="407975"/>
            </a:xfrm>
            <a:custGeom>
              <a:rect b="b" l="l" r="r" t="t"/>
              <a:pathLst>
                <a:path extrusionOk="0" fill="none" h="16319" w="16318">
                  <a:moveTo>
                    <a:pt x="16074" y="244"/>
                  </a:moveTo>
                  <a:lnTo>
                    <a:pt x="16074" y="244"/>
                  </a:lnTo>
                  <a:lnTo>
                    <a:pt x="15928" y="122"/>
                  </a:lnTo>
                  <a:lnTo>
                    <a:pt x="15758" y="49"/>
                  </a:lnTo>
                  <a:lnTo>
                    <a:pt x="15538" y="0"/>
                  </a:lnTo>
                  <a:lnTo>
                    <a:pt x="15319" y="0"/>
                  </a:lnTo>
                  <a:lnTo>
                    <a:pt x="15051" y="25"/>
                  </a:lnTo>
                  <a:lnTo>
                    <a:pt x="14759" y="73"/>
                  </a:lnTo>
                  <a:lnTo>
                    <a:pt x="14442" y="171"/>
                  </a:lnTo>
                  <a:lnTo>
                    <a:pt x="14102" y="293"/>
                  </a:lnTo>
                  <a:lnTo>
                    <a:pt x="13736" y="439"/>
                  </a:lnTo>
                  <a:lnTo>
                    <a:pt x="13347" y="609"/>
                  </a:lnTo>
                  <a:lnTo>
                    <a:pt x="12957" y="828"/>
                  </a:lnTo>
                  <a:lnTo>
                    <a:pt x="12543" y="1048"/>
                  </a:lnTo>
                  <a:lnTo>
                    <a:pt x="11666" y="1608"/>
                  </a:lnTo>
                  <a:lnTo>
                    <a:pt x="10716" y="2265"/>
                  </a:lnTo>
                  <a:lnTo>
                    <a:pt x="10716" y="2265"/>
                  </a:lnTo>
                  <a:lnTo>
                    <a:pt x="10278" y="2095"/>
                  </a:lnTo>
                  <a:lnTo>
                    <a:pt x="9815" y="1949"/>
                  </a:lnTo>
                  <a:lnTo>
                    <a:pt x="9352" y="1851"/>
                  </a:lnTo>
                  <a:lnTo>
                    <a:pt x="8890" y="1778"/>
                  </a:lnTo>
                  <a:lnTo>
                    <a:pt x="8427" y="1730"/>
                  </a:lnTo>
                  <a:lnTo>
                    <a:pt x="7940" y="1730"/>
                  </a:lnTo>
                  <a:lnTo>
                    <a:pt x="7477" y="1778"/>
                  </a:lnTo>
                  <a:lnTo>
                    <a:pt x="7014" y="1827"/>
                  </a:lnTo>
                  <a:lnTo>
                    <a:pt x="6551" y="1924"/>
                  </a:lnTo>
                  <a:lnTo>
                    <a:pt x="6089" y="2070"/>
                  </a:lnTo>
                  <a:lnTo>
                    <a:pt x="5650" y="2241"/>
                  </a:lnTo>
                  <a:lnTo>
                    <a:pt x="5212" y="2436"/>
                  </a:lnTo>
                  <a:lnTo>
                    <a:pt x="4774" y="2679"/>
                  </a:lnTo>
                  <a:lnTo>
                    <a:pt x="4384" y="2972"/>
                  </a:lnTo>
                  <a:lnTo>
                    <a:pt x="3994" y="3264"/>
                  </a:lnTo>
                  <a:lnTo>
                    <a:pt x="3605" y="3605"/>
                  </a:lnTo>
                  <a:lnTo>
                    <a:pt x="3605" y="3605"/>
                  </a:lnTo>
                  <a:lnTo>
                    <a:pt x="3264" y="3995"/>
                  </a:lnTo>
                  <a:lnTo>
                    <a:pt x="2971" y="4384"/>
                  </a:lnTo>
                  <a:lnTo>
                    <a:pt x="2679" y="4774"/>
                  </a:lnTo>
                  <a:lnTo>
                    <a:pt x="2436" y="5212"/>
                  </a:lnTo>
                  <a:lnTo>
                    <a:pt x="2241" y="5651"/>
                  </a:lnTo>
                  <a:lnTo>
                    <a:pt x="2070" y="6089"/>
                  </a:lnTo>
                  <a:lnTo>
                    <a:pt x="1924" y="6552"/>
                  </a:lnTo>
                  <a:lnTo>
                    <a:pt x="1827" y="7015"/>
                  </a:lnTo>
                  <a:lnTo>
                    <a:pt x="1778" y="7477"/>
                  </a:lnTo>
                  <a:lnTo>
                    <a:pt x="1729" y="7940"/>
                  </a:lnTo>
                  <a:lnTo>
                    <a:pt x="1729" y="8427"/>
                  </a:lnTo>
                  <a:lnTo>
                    <a:pt x="1778" y="8890"/>
                  </a:lnTo>
                  <a:lnTo>
                    <a:pt x="1851" y="9353"/>
                  </a:lnTo>
                  <a:lnTo>
                    <a:pt x="1948" y="9815"/>
                  </a:lnTo>
                  <a:lnTo>
                    <a:pt x="2095" y="10278"/>
                  </a:lnTo>
                  <a:lnTo>
                    <a:pt x="2265" y="10716"/>
                  </a:lnTo>
                  <a:lnTo>
                    <a:pt x="2265" y="10716"/>
                  </a:lnTo>
                  <a:lnTo>
                    <a:pt x="1607" y="11666"/>
                  </a:lnTo>
                  <a:lnTo>
                    <a:pt x="1047" y="12543"/>
                  </a:lnTo>
                  <a:lnTo>
                    <a:pt x="828" y="12957"/>
                  </a:lnTo>
                  <a:lnTo>
                    <a:pt x="609" y="13347"/>
                  </a:lnTo>
                  <a:lnTo>
                    <a:pt x="438" y="13737"/>
                  </a:lnTo>
                  <a:lnTo>
                    <a:pt x="292" y="14102"/>
                  </a:lnTo>
                  <a:lnTo>
                    <a:pt x="170" y="14443"/>
                  </a:lnTo>
                  <a:lnTo>
                    <a:pt x="73" y="14759"/>
                  </a:lnTo>
                  <a:lnTo>
                    <a:pt x="24" y="15052"/>
                  </a:lnTo>
                  <a:lnTo>
                    <a:pt x="0" y="15320"/>
                  </a:lnTo>
                  <a:lnTo>
                    <a:pt x="0" y="15539"/>
                  </a:lnTo>
                  <a:lnTo>
                    <a:pt x="49" y="15758"/>
                  </a:lnTo>
                  <a:lnTo>
                    <a:pt x="122" y="15928"/>
                  </a:lnTo>
                  <a:lnTo>
                    <a:pt x="244" y="16075"/>
                  </a:lnTo>
                  <a:lnTo>
                    <a:pt x="244" y="16075"/>
                  </a:lnTo>
                  <a:lnTo>
                    <a:pt x="341" y="16172"/>
                  </a:lnTo>
                  <a:lnTo>
                    <a:pt x="487" y="16245"/>
                  </a:lnTo>
                  <a:lnTo>
                    <a:pt x="633" y="16294"/>
                  </a:lnTo>
                  <a:lnTo>
                    <a:pt x="804" y="16318"/>
                  </a:lnTo>
                  <a:lnTo>
                    <a:pt x="974" y="16318"/>
                  </a:lnTo>
                  <a:lnTo>
                    <a:pt x="1169" y="16318"/>
                  </a:lnTo>
                  <a:lnTo>
                    <a:pt x="1388" y="16269"/>
                  </a:lnTo>
                  <a:lnTo>
                    <a:pt x="1632" y="16221"/>
                  </a:lnTo>
                  <a:lnTo>
                    <a:pt x="2143" y="16075"/>
                  </a:lnTo>
                  <a:lnTo>
                    <a:pt x="2703" y="15831"/>
                  </a:lnTo>
                  <a:lnTo>
                    <a:pt x="3312" y="15539"/>
                  </a:lnTo>
                  <a:lnTo>
                    <a:pt x="3946" y="15149"/>
                  </a:lnTo>
                  <a:lnTo>
                    <a:pt x="4652" y="14711"/>
                  </a:lnTo>
                  <a:lnTo>
                    <a:pt x="5358" y="14224"/>
                  </a:lnTo>
                  <a:lnTo>
                    <a:pt x="6113" y="13663"/>
                  </a:lnTo>
                  <a:lnTo>
                    <a:pt x="6892" y="13055"/>
                  </a:lnTo>
                  <a:lnTo>
                    <a:pt x="7696" y="12397"/>
                  </a:lnTo>
                  <a:lnTo>
                    <a:pt x="8500" y="11691"/>
                  </a:lnTo>
                  <a:lnTo>
                    <a:pt x="9304" y="10936"/>
                  </a:lnTo>
                  <a:lnTo>
                    <a:pt x="10132" y="10132"/>
                  </a:lnTo>
                  <a:lnTo>
                    <a:pt x="10132" y="10132"/>
                  </a:lnTo>
                  <a:lnTo>
                    <a:pt x="10935" y="9304"/>
                  </a:lnTo>
                  <a:lnTo>
                    <a:pt x="11690" y="8500"/>
                  </a:lnTo>
                  <a:lnTo>
                    <a:pt x="12397" y="7696"/>
                  </a:lnTo>
                  <a:lnTo>
                    <a:pt x="13054" y="6893"/>
                  </a:lnTo>
                  <a:lnTo>
                    <a:pt x="13663" y="6113"/>
                  </a:lnTo>
                  <a:lnTo>
                    <a:pt x="14223" y="5358"/>
                  </a:lnTo>
                  <a:lnTo>
                    <a:pt x="14710" y="4652"/>
                  </a:lnTo>
                  <a:lnTo>
                    <a:pt x="15149" y="3946"/>
                  </a:lnTo>
                  <a:lnTo>
                    <a:pt x="15538" y="3313"/>
                  </a:lnTo>
                  <a:lnTo>
                    <a:pt x="15831" y="2704"/>
                  </a:lnTo>
                  <a:lnTo>
                    <a:pt x="16074" y="2144"/>
                  </a:lnTo>
                  <a:lnTo>
                    <a:pt x="16220" y="1632"/>
                  </a:lnTo>
                  <a:lnTo>
                    <a:pt x="16269" y="1389"/>
                  </a:lnTo>
                  <a:lnTo>
                    <a:pt x="16318" y="1169"/>
                  </a:lnTo>
                  <a:lnTo>
                    <a:pt x="16318" y="975"/>
                  </a:lnTo>
                  <a:lnTo>
                    <a:pt x="16318" y="804"/>
                  </a:lnTo>
                  <a:lnTo>
                    <a:pt x="16293" y="634"/>
                  </a:lnTo>
                  <a:lnTo>
                    <a:pt x="16245" y="487"/>
                  </a:lnTo>
                  <a:lnTo>
                    <a:pt x="16172" y="341"/>
                  </a:lnTo>
                  <a:lnTo>
                    <a:pt x="16074" y="244"/>
                  </a:lnTo>
                  <a:lnTo>
                    <a:pt x="16074" y="244"/>
                  </a:lnTo>
                  <a:close/>
                  <a:moveTo>
                    <a:pt x="1827" y="13810"/>
                  </a:moveTo>
                  <a:lnTo>
                    <a:pt x="1827" y="13810"/>
                  </a:lnTo>
                  <a:lnTo>
                    <a:pt x="1754" y="13737"/>
                  </a:lnTo>
                  <a:lnTo>
                    <a:pt x="1729" y="13639"/>
                  </a:lnTo>
                  <a:lnTo>
                    <a:pt x="1681" y="13542"/>
                  </a:lnTo>
                  <a:lnTo>
                    <a:pt x="1681" y="13444"/>
                  </a:lnTo>
                  <a:lnTo>
                    <a:pt x="1681" y="13176"/>
                  </a:lnTo>
                  <a:lnTo>
                    <a:pt x="1754" y="12884"/>
                  </a:lnTo>
                  <a:lnTo>
                    <a:pt x="1875" y="12519"/>
                  </a:lnTo>
                  <a:lnTo>
                    <a:pt x="2046" y="12153"/>
                  </a:lnTo>
                  <a:lnTo>
                    <a:pt x="2265" y="11715"/>
                  </a:lnTo>
                  <a:lnTo>
                    <a:pt x="2533" y="11277"/>
                  </a:lnTo>
                  <a:lnTo>
                    <a:pt x="2533" y="11277"/>
                  </a:lnTo>
                  <a:lnTo>
                    <a:pt x="2752" y="11642"/>
                  </a:lnTo>
                  <a:lnTo>
                    <a:pt x="3020" y="12007"/>
                  </a:lnTo>
                  <a:lnTo>
                    <a:pt x="3288" y="12373"/>
                  </a:lnTo>
                  <a:lnTo>
                    <a:pt x="3605" y="12714"/>
                  </a:lnTo>
                  <a:lnTo>
                    <a:pt x="3605" y="12714"/>
                  </a:lnTo>
                  <a:lnTo>
                    <a:pt x="3897" y="12957"/>
                  </a:lnTo>
                  <a:lnTo>
                    <a:pt x="4165" y="13201"/>
                  </a:lnTo>
                  <a:lnTo>
                    <a:pt x="4165" y="13201"/>
                  </a:lnTo>
                  <a:lnTo>
                    <a:pt x="3751" y="13444"/>
                  </a:lnTo>
                  <a:lnTo>
                    <a:pt x="3361" y="13639"/>
                  </a:lnTo>
                  <a:lnTo>
                    <a:pt x="3020" y="13785"/>
                  </a:lnTo>
                  <a:lnTo>
                    <a:pt x="2679" y="13883"/>
                  </a:lnTo>
                  <a:lnTo>
                    <a:pt x="2411" y="13956"/>
                  </a:lnTo>
                  <a:lnTo>
                    <a:pt x="2168" y="13956"/>
                  </a:lnTo>
                  <a:lnTo>
                    <a:pt x="2070" y="13931"/>
                  </a:lnTo>
                  <a:lnTo>
                    <a:pt x="1973" y="13907"/>
                  </a:lnTo>
                  <a:lnTo>
                    <a:pt x="1900" y="13858"/>
                  </a:lnTo>
                  <a:lnTo>
                    <a:pt x="1827" y="13810"/>
                  </a:lnTo>
                  <a:lnTo>
                    <a:pt x="1827" y="13810"/>
                  </a:lnTo>
                  <a:close/>
                  <a:moveTo>
                    <a:pt x="8159" y="4482"/>
                  </a:moveTo>
                  <a:lnTo>
                    <a:pt x="8159" y="4482"/>
                  </a:lnTo>
                  <a:lnTo>
                    <a:pt x="8037" y="4482"/>
                  </a:lnTo>
                  <a:lnTo>
                    <a:pt x="7940" y="4433"/>
                  </a:lnTo>
                  <a:lnTo>
                    <a:pt x="7842" y="4384"/>
                  </a:lnTo>
                  <a:lnTo>
                    <a:pt x="7745" y="4311"/>
                  </a:lnTo>
                  <a:lnTo>
                    <a:pt x="7672" y="4238"/>
                  </a:lnTo>
                  <a:lnTo>
                    <a:pt x="7623" y="4141"/>
                  </a:lnTo>
                  <a:lnTo>
                    <a:pt x="7574" y="4019"/>
                  </a:lnTo>
                  <a:lnTo>
                    <a:pt x="7574" y="3897"/>
                  </a:lnTo>
                  <a:lnTo>
                    <a:pt x="7574" y="3897"/>
                  </a:lnTo>
                  <a:lnTo>
                    <a:pt x="7574" y="3775"/>
                  </a:lnTo>
                  <a:lnTo>
                    <a:pt x="7623" y="3678"/>
                  </a:lnTo>
                  <a:lnTo>
                    <a:pt x="7672" y="3580"/>
                  </a:lnTo>
                  <a:lnTo>
                    <a:pt x="7745" y="3483"/>
                  </a:lnTo>
                  <a:lnTo>
                    <a:pt x="7842" y="3410"/>
                  </a:lnTo>
                  <a:lnTo>
                    <a:pt x="7940" y="3361"/>
                  </a:lnTo>
                  <a:lnTo>
                    <a:pt x="8037" y="3337"/>
                  </a:lnTo>
                  <a:lnTo>
                    <a:pt x="8159" y="3313"/>
                  </a:lnTo>
                  <a:lnTo>
                    <a:pt x="8159" y="3313"/>
                  </a:lnTo>
                  <a:lnTo>
                    <a:pt x="8281" y="3337"/>
                  </a:lnTo>
                  <a:lnTo>
                    <a:pt x="8378" y="3361"/>
                  </a:lnTo>
                  <a:lnTo>
                    <a:pt x="8476" y="3410"/>
                  </a:lnTo>
                  <a:lnTo>
                    <a:pt x="8573" y="3483"/>
                  </a:lnTo>
                  <a:lnTo>
                    <a:pt x="8646" y="3580"/>
                  </a:lnTo>
                  <a:lnTo>
                    <a:pt x="8695" y="3678"/>
                  </a:lnTo>
                  <a:lnTo>
                    <a:pt x="8743" y="3775"/>
                  </a:lnTo>
                  <a:lnTo>
                    <a:pt x="8743" y="3897"/>
                  </a:lnTo>
                  <a:lnTo>
                    <a:pt x="8743" y="3897"/>
                  </a:lnTo>
                  <a:lnTo>
                    <a:pt x="8743" y="4019"/>
                  </a:lnTo>
                  <a:lnTo>
                    <a:pt x="8695" y="4141"/>
                  </a:lnTo>
                  <a:lnTo>
                    <a:pt x="8646" y="4238"/>
                  </a:lnTo>
                  <a:lnTo>
                    <a:pt x="8573" y="4311"/>
                  </a:lnTo>
                  <a:lnTo>
                    <a:pt x="8476" y="4384"/>
                  </a:lnTo>
                  <a:lnTo>
                    <a:pt x="8378" y="4433"/>
                  </a:lnTo>
                  <a:lnTo>
                    <a:pt x="8281" y="4482"/>
                  </a:lnTo>
                  <a:lnTo>
                    <a:pt x="8159" y="4482"/>
                  </a:lnTo>
                  <a:lnTo>
                    <a:pt x="8159" y="4482"/>
                  </a:lnTo>
                  <a:close/>
                  <a:moveTo>
                    <a:pt x="9133" y="5943"/>
                  </a:moveTo>
                  <a:lnTo>
                    <a:pt x="9133" y="5943"/>
                  </a:lnTo>
                  <a:lnTo>
                    <a:pt x="9036" y="5943"/>
                  </a:lnTo>
                  <a:lnTo>
                    <a:pt x="8963" y="5919"/>
                  </a:lnTo>
                  <a:lnTo>
                    <a:pt x="8841" y="5846"/>
                  </a:lnTo>
                  <a:lnTo>
                    <a:pt x="8768" y="5724"/>
                  </a:lnTo>
                  <a:lnTo>
                    <a:pt x="8743" y="5651"/>
                  </a:lnTo>
                  <a:lnTo>
                    <a:pt x="8743" y="5553"/>
                  </a:lnTo>
                  <a:lnTo>
                    <a:pt x="8743" y="5553"/>
                  </a:lnTo>
                  <a:lnTo>
                    <a:pt x="8743" y="5480"/>
                  </a:lnTo>
                  <a:lnTo>
                    <a:pt x="8768" y="5407"/>
                  </a:lnTo>
                  <a:lnTo>
                    <a:pt x="8841" y="5285"/>
                  </a:lnTo>
                  <a:lnTo>
                    <a:pt x="8963" y="5212"/>
                  </a:lnTo>
                  <a:lnTo>
                    <a:pt x="9036" y="5188"/>
                  </a:lnTo>
                  <a:lnTo>
                    <a:pt x="9133" y="5164"/>
                  </a:lnTo>
                  <a:lnTo>
                    <a:pt x="9133" y="5164"/>
                  </a:lnTo>
                  <a:lnTo>
                    <a:pt x="9206" y="5188"/>
                  </a:lnTo>
                  <a:lnTo>
                    <a:pt x="9279" y="5212"/>
                  </a:lnTo>
                  <a:lnTo>
                    <a:pt x="9401" y="5285"/>
                  </a:lnTo>
                  <a:lnTo>
                    <a:pt x="9474" y="5407"/>
                  </a:lnTo>
                  <a:lnTo>
                    <a:pt x="9498" y="5480"/>
                  </a:lnTo>
                  <a:lnTo>
                    <a:pt x="9523" y="5553"/>
                  </a:lnTo>
                  <a:lnTo>
                    <a:pt x="9523" y="5553"/>
                  </a:lnTo>
                  <a:lnTo>
                    <a:pt x="9498" y="5651"/>
                  </a:lnTo>
                  <a:lnTo>
                    <a:pt x="9474" y="5724"/>
                  </a:lnTo>
                  <a:lnTo>
                    <a:pt x="9401" y="5846"/>
                  </a:lnTo>
                  <a:lnTo>
                    <a:pt x="9279" y="5919"/>
                  </a:lnTo>
                  <a:lnTo>
                    <a:pt x="9206" y="5943"/>
                  </a:lnTo>
                  <a:lnTo>
                    <a:pt x="9133" y="5943"/>
                  </a:lnTo>
                  <a:lnTo>
                    <a:pt x="9133" y="5943"/>
                  </a:lnTo>
                  <a:close/>
                  <a:moveTo>
                    <a:pt x="9986" y="4409"/>
                  </a:moveTo>
                  <a:lnTo>
                    <a:pt x="9986" y="4409"/>
                  </a:lnTo>
                  <a:lnTo>
                    <a:pt x="9888" y="4409"/>
                  </a:lnTo>
                  <a:lnTo>
                    <a:pt x="9815" y="4384"/>
                  </a:lnTo>
                  <a:lnTo>
                    <a:pt x="9693" y="4287"/>
                  </a:lnTo>
                  <a:lnTo>
                    <a:pt x="9620" y="4165"/>
                  </a:lnTo>
                  <a:lnTo>
                    <a:pt x="9596" y="4092"/>
                  </a:lnTo>
                  <a:lnTo>
                    <a:pt x="9596" y="4019"/>
                  </a:lnTo>
                  <a:lnTo>
                    <a:pt x="9596" y="4019"/>
                  </a:lnTo>
                  <a:lnTo>
                    <a:pt x="9596" y="3946"/>
                  </a:lnTo>
                  <a:lnTo>
                    <a:pt x="9620" y="3873"/>
                  </a:lnTo>
                  <a:lnTo>
                    <a:pt x="9693" y="3751"/>
                  </a:lnTo>
                  <a:lnTo>
                    <a:pt x="9815" y="3654"/>
                  </a:lnTo>
                  <a:lnTo>
                    <a:pt x="9888" y="3629"/>
                  </a:lnTo>
                  <a:lnTo>
                    <a:pt x="9986" y="3629"/>
                  </a:lnTo>
                  <a:lnTo>
                    <a:pt x="9986" y="3629"/>
                  </a:lnTo>
                  <a:lnTo>
                    <a:pt x="10059" y="3629"/>
                  </a:lnTo>
                  <a:lnTo>
                    <a:pt x="10132" y="3654"/>
                  </a:lnTo>
                  <a:lnTo>
                    <a:pt x="10253" y="3751"/>
                  </a:lnTo>
                  <a:lnTo>
                    <a:pt x="10327" y="3873"/>
                  </a:lnTo>
                  <a:lnTo>
                    <a:pt x="10351" y="3946"/>
                  </a:lnTo>
                  <a:lnTo>
                    <a:pt x="10375" y="4019"/>
                  </a:lnTo>
                  <a:lnTo>
                    <a:pt x="10375" y="4019"/>
                  </a:lnTo>
                  <a:lnTo>
                    <a:pt x="10351" y="4092"/>
                  </a:lnTo>
                  <a:lnTo>
                    <a:pt x="10327" y="4165"/>
                  </a:lnTo>
                  <a:lnTo>
                    <a:pt x="10253" y="4287"/>
                  </a:lnTo>
                  <a:lnTo>
                    <a:pt x="10132" y="4384"/>
                  </a:lnTo>
                  <a:lnTo>
                    <a:pt x="10059" y="4409"/>
                  </a:lnTo>
                  <a:lnTo>
                    <a:pt x="9986" y="4409"/>
                  </a:lnTo>
                  <a:lnTo>
                    <a:pt x="9986" y="4409"/>
                  </a:lnTo>
                  <a:close/>
                  <a:moveTo>
                    <a:pt x="13200" y="4165"/>
                  </a:moveTo>
                  <a:lnTo>
                    <a:pt x="13200" y="4165"/>
                  </a:lnTo>
                  <a:lnTo>
                    <a:pt x="12957" y="3897"/>
                  </a:lnTo>
                  <a:lnTo>
                    <a:pt x="12713" y="3605"/>
                  </a:lnTo>
                  <a:lnTo>
                    <a:pt x="12713" y="3605"/>
                  </a:lnTo>
                  <a:lnTo>
                    <a:pt x="12372" y="3288"/>
                  </a:lnTo>
                  <a:lnTo>
                    <a:pt x="12007" y="3020"/>
                  </a:lnTo>
                  <a:lnTo>
                    <a:pt x="11642" y="2752"/>
                  </a:lnTo>
                  <a:lnTo>
                    <a:pt x="11276" y="2533"/>
                  </a:lnTo>
                  <a:lnTo>
                    <a:pt x="11276" y="2533"/>
                  </a:lnTo>
                  <a:lnTo>
                    <a:pt x="11715" y="2265"/>
                  </a:lnTo>
                  <a:lnTo>
                    <a:pt x="12153" y="2046"/>
                  </a:lnTo>
                  <a:lnTo>
                    <a:pt x="12518" y="1876"/>
                  </a:lnTo>
                  <a:lnTo>
                    <a:pt x="12884" y="1754"/>
                  </a:lnTo>
                  <a:lnTo>
                    <a:pt x="13176" y="1681"/>
                  </a:lnTo>
                  <a:lnTo>
                    <a:pt x="13444" y="1681"/>
                  </a:lnTo>
                  <a:lnTo>
                    <a:pt x="13541" y="1681"/>
                  </a:lnTo>
                  <a:lnTo>
                    <a:pt x="13639" y="1730"/>
                  </a:lnTo>
                  <a:lnTo>
                    <a:pt x="13736" y="1754"/>
                  </a:lnTo>
                  <a:lnTo>
                    <a:pt x="13809" y="1827"/>
                  </a:lnTo>
                  <a:lnTo>
                    <a:pt x="13809" y="1827"/>
                  </a:lnTo>
                  <a:lnTo>
                    <a:pt x="13858" y="1900"/>
                  </a:lnTo>
                  <a:lnTo>
                    <a:pt x="13907" y="1973"/>
                  </a:lnTo>
                  <a:lnTo>
                    <a:pt x="13931" y="2070"/>
                  </a:lnTo>
                  <a:lnTo>
                    <a:pt x="13955" y="2168"/>
                  </a:lnTo>
                  <a:lnTo>
                    <a:pt x="13955" y="2411"/>
                  </a:lnTo>
                  <a:lnTo>
                    <a:pt x="13882" y="2679"/>
                  </a:lnTo>
                  <a:lnTo>
                    <a:pt x="13785" y="3020"/>
                  </a:lnTo>
                  <a:lnTo>
                    <a:pt x="13639" y="3361"/>
                  </a:lnTo>
                  <a:lnTo>
                    <a:pt x="13444" y="3751"/>
                  </a:lnTo>
                  <a:lnTo>
                    <a:pt x="13200" y="4165"/>
                  </a:lnTo>
                  <a:lnTo>
                    <a:pt x="13200" y="4165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14" name="Google Shape;714;p51"/>
          <p:cNvGrpSpPr/>
          <p:nvPr/>
        </p:nvGrpSpPr>
        <p:grpSpPr>
          <a:xfrm>
            <a:off x="336980" y="3758225"/>
            <a:ext cx="371564" cy="371543"/>
            <a:chOff x="576250" y="4319400"/>
            <a:chExt cx="442075" cy="442050"/>
          </a:xfrm>
        </p:grpSpPr>
        <p:sp>
          <p:nvSpPr>
            <p:cNvPr id="715" name="Google Shape;715;p51"/>
            <p:cNvSpPr/>
            <p:nvPr/>
          </p:nvSpPr>
          <p:spPr>
            <a:xfrm>
              <a:off x="576250" y="4319400"/>
              <a:ext cx="442075" cy="442050"/>
            </a:xfrm>
            <a:custGeom>
              <a:rect b="b" l="l" r="r" t="t"/>
              <a:pathLst>
                <a:path extrusionOk="0" fill="none" h="17682" w="17683">
                  <a:moveTo>
                    <a:pt x="11472" y="17292"/>
                  </a:moveTo>
                  <a:lnTo>
                    <a:pt x="11472" y="12153"/>
                  </a:lnTo>
                  <a:lnTo>
                    <a:pt x="16416" y="7209"/>
                  </a:lnTo>
                  <a:lnTo>
                    <a:pt x="16416" y="7209"/>
                  </a:lnTo>
                  <a:lnTo>
                    <a:pt x="16562" y="7063"/>
                  </a:lnTo>
                  <a:lnTo>
                    <a:pt x="16684" y="6868"/>
                  </a:lnTo>
                  <a:lnTo>
                    <a:pt x="16830" y="6674"/>
                  </a:lnTo>
                  <a:lnTo>
                    <a:pt x="16927" y="6479"/>
                  </a:lnTo>
                  <a:lnTo>
                    <a:pt x="17146" y="6040"/>
                  </a:lnTo>
                  <a:lnTo>
                    <a:pt x="17317" y="5553"/>
                  </a:lnTo>
                  <a:lnTo>
                    <a:pt x="17439" y="5042"/>
                  </a:lnTo>
                  <a:lnTo>
                    <a:pt x="17560" y="4506"/>
                  </a:lnTo>
                  <a:lnTo>
                    <a:pt x="17633" y="3970"/>
                  </a:lnTo>
                  <a:lnTo>
                    <a:pt x="17658" y="3434"/>
                  </a:lnTo>
                  <a:lnTo>
                    <a:pt x="17682" y="2898"/>
                  </a:lnTo>
                  <a:lnTo>
                    <a:pt x="17682" y="2411"/>
                  </a:lnTo>
                  <a:lnTo>
                    <a:pt x="17658" y="1949"/>
                  </a:lnTo>
                  <a:lnTo>
                    <a:pt x="17609" y="1510"/>
                  </a:lnTo>
                  <a:lnTo>
                    <a:pt x="17536" y="1145"/>
                  </a:lnTo>
                  <a:lnTo>
                    <a:pt x="17463" y="828"/>
                  </a:lnTo>
                  <a:lnTo>
                    <a:pt x="17366" y="585"/>
                  </a:lnTo>
                  <a:lnTo>
                    <a:pt x="17292" y="487"/>
                  </a:lnTo>
                  <a:lnTo>
                    <a:pt x="17244" y="439"/>
                  </a:lnTo>
                  <a:lnTo>
                    <a:pt x="17244" y="439"/>
                  </a:lnTo>
                  <a:lnTo>
                    <a:pt x="17195" y="390"/>
                  </a:lnTo>
                  <a:lnTo>
                    <a:pt x="17098" y="317"/>
                  </a:lnTo>
                  <a:lnTo>
                    <a:pt x="16854" y="219"/>
                  </a:lnTo>
                  <a:lnTo>
                    <a:pt x="16537" y="146"/>
                  </a:lnTo>
                  <a:lnTo>
                    <a:pt x="16172" y="73"/>
                  </a:lnTo>
                  <a:lnTo>
                    <a:pt x="15734" y="25"/>
                  </a:lnTo>
                  <a:lnTo>
                    <a:pt x="15271" y="0"/>
                  </a:lnTo>
                  <a:lnTo>
                    <a:pt x="14784" y="0"/>
                  </a:lnTo>
                  <a:lnTo>
                    <a:pt x="14248" y="25"/>
                  </a:lnTo>
                  <a:lnTo>
                    <a:pt x="13712" y="49"/>
                  </a:lnTo>
                  <a:lnTo>
                    <a:pt x="13176" y="122"/>
                  </a:lnTo>
                  <a:lnTo>
                    <a:pt x="12641" y="244"/>
                  </a:lnTo>
                  <a:lnTo>
                    <a:pt x="12129" y="366"/>
                  </a:lnTo>
                  <a:lnTo>
                    <a:pt x="11642" y="536"/>
                  </a:lnTo>
                  <a:lnTo>
                    <a:pt x="11204" y="755"/>
                  </a:lnTo>
                  <a:lnTo>
                    <a:pt x="10985" y="853"/>
                  </a:lnTo>
                  <a:lnTo>
                    <a:pt x="10814" y="999"/>
                  </a:lnTo>
                  <a:lnTo>
                    <a:pt x="10619" y="1121"/>
                  </a:lnTo>
                  <a:lnTo>
                    <a:pt x="10473" y="1267"/>
                  </a:lnTo>
                  <a:lnTo>
                    <a:pt x="5529" y="6211"/>
                  </a:lnTo>
                  <a:lnTo>
                    <a:pt x="390" y="6211"/>
                  </a:lnTo>
                  <a:lnTo>
                    <a:pt x="390" y="6211"/>
                  </a:lnTo>
                  <a:lnTo>
                    <a:pt x="244" y="6235"/>
                  </a:lnTo>
                  <a:lnTo>
                    <a:pt x="147" y="6259"/>
                  </a:lnTo>
                  <a:lnTo>
                    <a:pt x="49" y="6308"/>
                  </a:lnTo>
                  <a:lnTo>
                    <a:pt x="0" y="6381"/>
                  </a:lnTo>
                  <a:lnTo>
                    <a:pt x="0" y="6454"/>
                  </a:lnTo>
                  <a:lnTo>
                    <a:pt x="25" y="6552"/>
                  </a:lnTo>
                  <a:lnTo>
                    <a:pt x="74" y="6649"/>
                  </a:lnTo>
                  <a:lnTo>
                    <a:pt x="171" y="6771"/>
                  </a:lnTo>
                  <a:lnTo>
                    <a:pt x="2582" y="9158"/>
                  </a:lnTo>
                  <a:lnTo>
                    <a:pt x="2265" y="9474"/>
                  </a:lnTo>
                  <a:lnTo>
                    <a:pt x="950" y="9718"/>
                  </a:lnTo>
                  <a:lnTo>
                    <a:pt x="950" y="9718"/>
                  </a:lnTo>
                  <a:lnTo>
                    <a:pt x="804" y="9767"/>
                  </a:lnTo>
                  <a:lnTo>
                    <a:pt x="682" y="9815"/>
                  </a:lnTo>
                  <a:lnTo>
                    <a:pt x="609" y="9913"/>
                  </a:lnTo>
                  <a:lnTo>
                    <a:pt x="561" y="9986"/>
                  </a:lnTo>
                  <a:lnTo>
                    <a:pt x="561" y="10083"/>
                  </a:lnTo>
                  <a:lnTo>
                    <a:pt x="585" y="10205"/>
                  </a:lnTo>
                  <a:lnTo>
                    <a:pt x="634" y="10302"/>
                  </a:lnTo>
                  <a:lnTo>
                    <a:pt x="731" y="10424"/>
                  </a:lnTo>
                  <a:lnTo>
                    <a:pt x="7258" y="16951"/>
                  </a:lnTo>
                  <a:lnTo>
                    <a:pt x="7258" y="16951"/>
                  </a:lnTo>
                  <a:lnTo>
                    <a:pt x="7380" y="17049"/>
                  </a:lnTo>
                  <a:lnTo>
                    <a:pt x="7477" y="17097"/>
                  </a:lnTo>
                  <a:lnTo>
                    <a:pt x="7599" y="17122"/>
                  </a:lnTo>
                  <a:lnTo>
                    <a:pt x="7697" y="17122"/>
                  </a:lnTo>
                  <a:lnTo>
                    <a:pt x="7770" y="17073"/>
                  </a:lnTo>
                  <a:lnTo>
                    <a:pt x="7867" y="17000"/>
                  </a:lnTo>
                  <a:lnTo>
                    <a:pt x="7916" y="16878"/>
                  </a:lnTo>
                  <a:lnTo>
                    <a:pt x="7965" y="16732"/>
                  </a:lnTo>
                  <a:lnTo>
                    <a:pt x="8208" y="15417"/>
                  </a:lnTo>
                  <a:lnTo>
                    <a:pt x="8525" y="15100"/>
                  </a:lnTo>
                  <a:lnTo>
                    <a:pt x="10911" y="17511"/>
                  </a:lnTo>
                  <a:lnTo>
                    <a:pt x="10911" y="17511"/>
                  </a:lnTo>
                  <a:lnTo>
                    <a:pt x="11033" y="17609"/>
                  </a:lnTo>
                  <a:lnTo>
                    <a:pt x="11131" y="17658"/>
                  </a:lnTo>
                  <a:lnTo>
                    <a:pt x="11228" y="17682"/>
                  </a:lnTo>
                  <a:lnTo>
                    <a:pt x="11301" y="17682"/>
                  </a:lnTo>
                  <a:lnTo>
                    <a:pt x="11374" y="17633"/>
                  </a:lnTo>
                  <a:lnTo>
                    <a:pt x="11423" y="17536"/>
                  </a:lnTo>
                  <a:lnTo>
                    <a:pt x="11447" y="17438"/>
                  </a:lnTo>
                  <a:lnTo>
                    <a:pt x="11472" y="17292"/>
                  </a:lnTo>
                  <a:lnTo>
                    <a:pt x="11472" y="17292"/>
                  </a:lnTo>
                  <a:close/>
                  <a:moveTo>
                    <a:pt x="6162" y="12202"/>
                  </a:moveTo>
                  <a:lnTo>
                    <a:pt x="6162" y="12202"/>
                  </a:lnTo>
                  <a:lnTo>
                    <a:pt x="6089" y="12275"/>
                  </a:lnTo>
                  <a:lnTo>
                    <a:pt x="6016" y="12324"/>
                  </a:lnTo>
                  <a:lnTo>
                    <a:pt x="5919" y="12348"/>
                  </a:lnTo>
                  <a:lnTo>
                    <a:pt x="5821" y="12348"/>
                  </a:lnTo>
                  <a:lnTo>
                    <a:pt x="5724" y="12348"/>
                  </a:lnTo>
                  <a:lnTo>
                    <a:pt x="5626" y="12324"/>
                  </a:lnTo>
                  <a:lnTo>
                    <a:pt x="5553" y="12275"/>
                  </a:lnTo>
                  <a:lnTo>
                    <a:pt x="5480" y="12202"/>
                  </a:lnTo>
                  <a:lnTo>
                    <a:pt x="5480" y="12202"/>
                  </a:lnTo>
                  <a:lnTo>
                    <a:pt x="5407" y="12129"/>
                  </a:lnTo>
                  <a:lnTo>
                    <a:pt x="5359" y="12056"/>
                  </a:lnTo>
                  <a:lnTo>
                    <a:pt x="5334" y="11959"/>
                  </a:lnTo>
                  <a:lnTo>
                    <a:pt x="5334" y="11861"/>
                  </a:lnTo>
                  <a:lnTo>
                    <a:pt x="5334" y="11764"/>
                  </a:lnTo>
                  <a:lnTo>
                    <a:pt x="5359" y="11666"/>
                  </a:lnTo>
                  <a:lnTo>
                    <a:pt x="5407" y="11593"/>
                  </a:lnTo>
                  <a:lnTo>
                    <a:pt x="5480" y="11520"/>
                  </a:lnTo>
                  <a:lnTo>
                    <a:pt x="8013" y="8987"/>
                  </a:lnTo>
                  <a:lnTo>
                    <a:pt x="8013" y="8987"/>
                  </a:lnTo>
                  <a:lnTo>
                    <a:pt x="8086" y="8939"/>
                  </a:lnTo>
                  <a:lnTo>
                    <a:pt x="8159" y="8890"/>
                  </a:lnTo>
                  <a:lnTo>
                    <a:pt x="8257" y="8865"/>
                  </a:lnTo>
                  <a:lnTo>
                    <a:pt x="8354" y="8841"/>
                  </a:lnTo>
                  <a:lnTo>
                    <a:pt x="8452" y="8865"/>
                  </a:lnTo>
                  <a:lnTo>
                    <a:pt x="8525" y="8890"/>
                  </a:lnTo>
                  <a:lnTo>
                    <a:pt x="8622" y="8939"/>
                  </a:lnTo>
                  <a:lnTo>
                    <a:pt x="8695" y="8987"/>
                  </a:lnTo>
                  <a:lnTo>
                    <a:pt x="8695" y="8987"/>
                  </a:lnTo>
                  <a:lnTo>
                    <a:pt x="8744" y="9060"/>
                  </a:lnTo>
                  <a:lnTo>
                    <a:pt x="8793" y="9158"/>
                  </a:lnTo>
                  <a:lnTo>
                    <a:pt x="8817" y="9231"/>
                  </a:lnTo>
                  <a:lnTo>
                    <a:pt x="8841" y="9328"/>
                  </a:lnTo>
                  <a:lnTo>
                    <a:pt x="8817" y="9426"/>
                  </a:lnTo>
                  <a:lnTo>
                    <a:pt x="8793" y="9523"/>
                  </a:lnTo>
                  <a:lnTo>
                    <a:pt x="8744" y="9596"/>
                  </a:lnTo>
                  <a:lnTo>
                    <a:pt x="8695" y="9669"/>
                  </a:lnTo>
                  <a:lnTo>
                    <a:pt x="6162" y="12202"/>
                  </a:lnTo>
                  <a:close/>
                  <a:moveTo>
                    <a:pt x="13396" y="7307"/>
                  </a:moveTo>
                  <a:lnTo>
                    <a:pt x="13396" y="7307"/>
                  </a:lnTo>
                  <a:lnTo>
                    <a:pt x="13274" y="7404"/>
                  </a:lnTo>
                  <a:lnTo>
                    <a:pt x="13152" y="7477"/>
                  </a:lnTo>
                  <a:lnTo>
                    <a:pt x="13006" y="7526"/>
                  </a:lnTo>
                  <a:lnTo>
                    <a:pt x="12836" y="7550"/>
                  </a:lnTo>
                  <a:lnTo>
                    <a:pt x="12689" y="7526"/>
                  </a:lnTo>
                  <a:lnTo>
                    <a:pt x="12543" y="7477"/>
                  </a:lnTo>
                  <a:lnTo>
                    <a:pt x="12421" y="7404"/>
                  </a:lnTo>
                  <a:lnTo>
                    <a:pt x="12300" y="7307"/>
                  </a:lnTo>
                  <a:lnTo>
                    <a:pt x="10376" y="5383"/>
                  </a:lnTo>
                  <a:lnTo>
                    <a:pt x="10376" y="5383"/>
                  </a:lnTo>
                  <a:lnTo>
                    <a:pt x="10278" y="5261"/>
                  </a:lnTo>
                  <a:lnTo>
                    <a:pt x="10205" y="5139"/>
                  </a:lnTo>
                  <a:lnTo>
                    <a:pt x="10156" y="4993"/>
                  </a:lnTo>
                  <a:lnTo>
                    <a:pt x="10132" y="4847"/>
                  </a:lnTo>
                  <a:lnTo>
                    <a:pt x="10156" y="4676"/>
                  </a:lnTo>
                  <a:lnTo>
                    <a:pt x="10205" y="4530"/>
                  </a:lnTo>
                  <a:lnTo>
                    <a:pt x="10278" y="4408"/>
                  </a:lnTo>
                  <a:lnTo>
                    <a:pt x="10376" y="4287"/>
                  </a:lnTo>
                  <a:lnTo>
                    <a:pt x="10376" y="4287"/>
                  </a:lnTo>
                  <a:lnTo>
                    <a:pt x="11326" y="3313"/>
                  </a:lnTo>
                  <a:lnTo>
                    <a:pt x="11326" y="3313"/>
                  </a:lnTo>
                  <a:lnTo>
                    <a:pt x="11496" y="3166"/>
                  </a:lnTo>
                  <a:lnTo>
                    <a:pt x="11666" y="3045"/>
                  </a:lnTo>
                  <a:lnTo>
                    <a:pt x="11861" y="2947"/>
                  </a:lnTo>
                  <a:lnTo>
                    <a:pt x="12032" y="2850"/>
                  </a:lnTo>
                  <a:lnTo>
                    <a:pt x="12227" y="2777"/>
                  </a:lnTo>
                  <a:lnTo>
                    <a:pt x="12446" y="2728"/>
                  </a:lnTo>
                  <a:lnTo>
                    <a:pt x="12641" y="2704"/>
                  </a:lnTo>
                  <a:lnTo>
                    <a:pt x="12836" y="2704"/>
                  </a:lnTo>
                  <a:lnTo>
                    <a:pt x="13055" y="2704"/>
                  </a:lnTo>
                  <a:lnTo>
                    <a:pt x="13250" y="2728"/>
                  </a:lnTo>
                  <a:lnTo>
                    <a:pt x="13469" y="2777"/>
                  </a:lnTo>
                  <a:lnTo>
                    <a:pt x="13664" y="2850"/>
                  </a:lnTo>
                  <a:lnTo>
                    <a:pt x="13834" y="2947"/>
                  </a:lnTo>
                  <a:lnTo>
                    <a:pt x="14029" y="3045"/>
                  </a:lnTo>
                  <a:lnTo>
                    <a:pt x="14199" y="3166"/>
                  </a:lnTo>
                  <a:lnTo>
                    <a:pt x="14370" y="3313"/>
                  </a:lnTo>
                  <a:lnTo>
                    <a:pt x="14370" y="3313"/>
                  </a:lnTo>
                  <a:lnTo>
                    <a:pt x="14516" y="3483"/>
                  </a:lnTo>
                  <a:lnTo>
                    <a:pt x="14638" y="3653"/>
                  </a:lnTo>
                  <a:lnTo>
                    <a:pt x="14735" y="3848"/>
                  </a:lnTo>
                  <a:lnTo>
                    <a:pt x="14833" y="4019"/>
                  </a:lnTo>
                  <a:lnTo>
                    <a:pt x="14906" y="4214"/>
                  </a:lnTo>
                  <a:lnTo>
                    <a:pt x="14954" y="4433"/>
                  </a:lnTo>
                  <a:lnTo>
                    <a:pt x="14979" y="4628"/>
                  </a:lnTo>
                  <a:lnTo>
                    <a:pt x="14979" y="4847"/>
                  </a:lnTo>
                  <a:lnTo>
                    <a:pt x="14979" y="5042"/>
                  </a:lnTo>
                  <a:lnTo>
                    <a:pt x="14954" y="5237"/>
                  </a:lnTo>
                  <a:lnTo>
                    <a:pt x="14906" y="5456"/>
                  </a:lnTo>
                  <a:lnTo>
                    <a:pt x="14833" y="5651"/>
                  </a:lnTo>
                  <a:lnTo>
                    <a:pt x="14735" y="5821"/>
                  </a:lnTo>
                  <a:lnTo>
                    <a:pt x="14638" y="6016"/>
                  </a:lnTo>
                  <a:lnTo>
                    <a:pt x="14516" y="6186"/>
                  </a:lnTo>
                  <a:lnTo>
                    <a:pt x="14370" y="6357"/>
                  </a:lnTo>
                  <a:lnTo>
                    <a:pt x="14370" y="6357"/>
                  </a:lnTo>
                  <a:lnTo>
                    <a:pt x="13396" y="7307"/>
                  </a:lnTo>
                  <a:lnTo>
                    <a:pt x="13396" y="7307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6" name="Google Shape;716;p51"/>
            <p:cNvSpPr/>
            <p:nvPr/>
          </p:nvSpPr>
          <p:spPr>
            <a:xfrm>
              <a:off x="595725" y="4668875"/>
              <a:ext cx="73100" cy="73100"/>
            </a:xfrm>
            <a:custGeom>
              <a:rect b="b" l="l" r="r" t="t"/>
              <a:pathLst>
                <a:path extrusionOk="0" fill="none" h="2924" w="2924">
                  <a:moveTo>
                    <a:pt x="2656" y="269"/>
                  </a:moveTo>
                  <a:lnTo>
                    <a:pt x="2656" y="269"/>
                  </a:lnTo>
                  <a:lnTo>
                    <a:pt x="2509" y="147"/>
                  </a:lnTo>
                  <a:lnTo>
                    <a:pt x="2363" y="74"/>
                  </a:lnTo>
                  <a:lnTo>
                    <a:pt x="2193" y="25"/>
                  </a:lnTo>
                  <a:lnTo>
                    <a:pt x="2022" y="1"/>
                  </a:lnTo>
                  <a:lnTo>
                    <a:pt x="1852" y="25"/>
                  </a:lnTo>
                  <a:lnTo>
                    <a:pt x="1681" y="74"/>
                  </a:lnTo>
                  <a:lnTo>
                    <a:pt x="1511" y="147"/>
                  </a:lnTo>
                  <a:lnTo>
                    <a:pt x="1365" y="269"/>
                  </a:lnTo>
                  <a:lnTo>
                    <a:pt x="1365" y="269"/>
                  </a:lnTo>
                  <a:lnTo>
                    <a:pt x="1219" y="488"/>
                  </a:lnTo>
                  <a:lnTo>
                    <a:pt x="999" y="829"/>
                  </a:lnTo>
                  <a:lnTo>
                    <a:pt x="561" y="1730"/>
                  </a:lnTo>
                  <a:lnTo>
                    <a:pt x="171" y="2558"/>
                  </a:lnTo>
                  <a:lnTo>
                    <a:pt x="1" y="2924"/>
                  </a:lnTo>
                  <a:lnTo>
                    <a:pt x="1" y="2924"/>
                  </a:lnTo>
                  <a:lnTo>
                    <a:pt x="366" y="2753"/>
                  </a:lnTo>
                  <a:lnTo>
                    <a:pt x="1194" y="2363"/>
                  </a:lnTo>
                  <a:lnTo>
                    <a:pt x="2095" y="1925"/>
                  </a:lnTo>
                  <a:lnTo>
                    <a:pt x="2436" y="1706"/>
                  </a:lnTo>
                  <a:lnTo>
                    <a:pt x="2656" y="1560"/>
                  </a:lnTo>
                  <a:lnTo>
                    <a:pt x="2656" y="1560"/>
                  </a:lnTo>
                  <a:lnTo>
                    <a:pt x="2777" y="1414"/>
                  </a:lnTo>
                  <a:lnTo>
                    <a:pt x="2850" y="1243"/>
                  </a:lnTo>
                  <a:lnTo>
                    <a:pt x="2899" y="1073"/>
                  </a:lnTo>
                  <a:lnTo>
                    <a:pt x="2923" y="902"/>
                  </a:lnTo>
                  <a:lnTo>
                    <a:pt x="2899" y="732"/>
                  </a:lnTo>
                  <a:lnTo>
                    <a:pt x="2850" y="561"/>
                  </a:lnTo>
                  <a:lnTo>
                    <a:pt x="2777" y="415"/>
                  </a:lnTo>
                  <a:lnTo>
                    <a:pt x="2656" y="269"/>
                  </a:lnTo>
                  <a:lnTo>
                    <a:pt x="2656" y="269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7" name="Google Shape;717;p51"/>
            <p:cNvSpPr/>
            <p:nvPr/>
          </p:nvSpPr>
          <p:spPr>
            <a:xfrm>
              <a:off x="652350" y="4711500"/>
              <a:ext cx="46925" cy="46925"/>
            </a:xfrm>
            <a:custGeom>
              <a:rect b="b" l="l" r="r" t="t"/>
              <a:pathLst>
                <a:path extrusionOk="0" fill="none" h="1877" w="1877">
                  <a:moveTo>
                    <a:pt x="1657" y="244"/>
                  </a:moveTo>
                  <a:lnTo>
                    <a:pt x="1657" y="244"/>
                  </a:lnTo>
                  <a:lnTo>
                    <a:pt x="1535" y="147"/>
                  </a:lnTo>
                  <a:lnTo>
                    <a:pt x="1413" y="74"/>
                  </a:lnTo>
                  <a:lnTo>
                    <a:pt x="1267" y="25"/>
                  </a:lnTo>
                  <a:lnTo>
                    <a:pt x="1121" y="1"/>
                  </a:lnTo>
                  <a:lnTo>
                    <a:pt x="975" y="25"/>
                  </a:lnTo>
                  <a:lnTo>
                    <a:pt x="829" y="74"/>
                  </a:lnTo>
                  <a:lnTo>
                    <a:pt x="707" y="147"/>
                  </a:lnTo>
                  <a:lnTo>
                    <a:pt x="585" y="244"/>
                  </a:lnTo>
                  <a:lnTo>
                    <a:pt x="585" y="244"/>
                  </a:lnTo>
                  <a:lnTo>
                    <a:pt x="464" y="391"/>
                  </a:lnTo>
                  <a:lnTo>
                    <a:pt x="366" y="610"/>
                  </a:lnTo>
                  <a:lnTo>
                    <a:pt x="269" y="878"/>
                  </a:lnTo>
                  <a:lnTo>
                    <a:pt x="171" y="1170"/>
                  </a:lnTo>
                  <a:lnTo>
                    <a:pt x="50" y="1681"/>
                  </a:lnTo>
                  <a:lnTo>
                    <a:pt x="1" y="1876"/>
                  </a:lnTo>
                  <a:lnTo>
                    <a:pt x="1" y="1876"/>
                  </a:lnTo>
                  <a:lnTo>
                    <a:pt x="220" y="1852"/>
                  </a:lnTo>
                  <a:lnTo>
                    <a:pt x="731" y="1706"/>
                  </a:lnTo>
                  <a:lnTo>
                    <a:pt x="999" y="1633"/>
                  </a:lnTo>
                  <a:lnTo>
                    <a:pt x="1267" y="1535"/>
                  </a:lnTo>
                  <a:lnTo>
                    <a:pt x="1511" y="1413"/>
                  </a:lnTo>
                  <a:lnTo>
                    <a:pt x="1657" y="1316"/>
                  </a:lnTo>
                  <a:lnTo>
                    <a:pt x="1657" y="1316"/>
                  </a:lnTo>
                  <a:lnTo>
                    <a:pt x="1754" y="1194"/>
                  </a:lnTo>
                  <a:lnTo>
                    <a:pt x="1827" y="1048"/>
                  </a:lnTo>
                  <a:lnTo>
                    <a:pt x="1876" y="926"/>
                  </a:lnTo>
                  <a:lnTo>
                    <a:pt x="1876" y="780"/>
                  </a:lnTo>
                  <a:lnTo>
                    <a:pt x="1876" y="634"/>
                  </a:lnTo>
                  <a:lnTo>
                    <a:pt x="1827" y="488"/>
                  </a:lnTo>
                  <a:lnTo>
                    <a:pt x="1754" y="366"/>
                  </a:lnTo>
                  <a:lnTo>
                    <a:pt x="1657" y="244"/>
                  </a:lnTo>
                  <a:lnTo>
                    <a:pt x="1657" y="244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8" name="Google Shape;718;p51"/>
            <p:cNvSpPr/>
            <p:nvPr/>
          </p:nvSpPr>
          <p:spPr>
            <a:xfrm>
              <a:off x="579300" y="4638450"/>
              <a:ext cx="46900" cy="46900"/>
            </a:xfrm>
            <a:custGeom>
              <a:rect b="b" l="l" r="r" t="t"/>
              <a:pathLst>
                <a:path extrusionOk="0" fill="none" h="1876" w="1876">
                  <a:moveTo>
                    <a:pt x="1632" y="219"/>
                  </a:moveTo>
                  <a:lnTo>
                    <a:pt x="1632" y="219"/>
                  </a:lnTo>
                  <a:lnTo>
                    <a:pt x="1510" y="122"/>
                  </a:lnTo>
                  <a:lnTo>
                    <a:pt x="1388" y="49"/>
                  </a:lnTo>
                  <a:lnTo>
                    <a:pt x="1242" y="0"/>
                  </a:lnTo>
                  <a:lnTo>
                    <a:pt x="1096" y="0"/>
                  </a:lnTo>
                  <a:lnTo>
                    <a:pt x="950" y="0"/>
                  </a:lnTo>
                  <a:lnTo>
                    <a:pt x="828" y="49"/>
                  </a:lnTo>
                  <a:lnTo>
                    <a:pt x="682" y="122"/>
                  </a:lnTo>
                  <a:lnTo>
                    <a:pt x="560" y="219"/>
                  </a:lnTo>
                  <a:lnTo>
                    <a:pt x="560" y="219"/>
                  </a:lnTo>
                  <a:lnTo>
                    <a:pt x="463" y="366"/>
                  </a:lnTo>
                  <a:lnTo>
                    <a:pt x="341" y="609"/>
                  </a:lnTo>
                  <a:lnTo>
                    <a:pt x="244" y="877"/>
                  </a:lnTo>
                  <a:lnTo>
                    <a:pt x="171" y="1145"/>
                  </a:lnTo>
                  <a:lnTo>
                    <a:pt x="25" y="1656"/>
                  </a:lnTo>
                  <a:lnTo>
                    <a:pt x="0" y="1876"/>
                  </a:lnTo>
                  <a:lnTo>
                    <a:pt x="0" y="1876"/>
                  </a:lnTo>
                  <a:lnTo>
                    <a:pt x="195" y="1827"/>
                  </a:lnTo>
                  <a:lnTo>
                    <a:pt x="707" y="1705"/>
                  </a:lnTo>
                  <a:lnTo>
                    <a:pt x="999" y="1608"/>
                  </a:lnTo>
                  <a:lnTo>
                    <a:pt x="1267" y="1510"/>
                  </a:lnTo>
                  <a:lnTo>
                    <a:pt x="1486" y="1413"/>
                  </a:lnTo>
                  <a:lnTo>
                    <a:pt x="1632" y="1291"/>
                  </a:lnTo>
                  <a:lnTo>
                    <a:pt x="1632" y="1291"/>
                  </a:lnTo>
                  <a:lnTo>
                    <a:pt x="1729" y="1169"/>
                  </a:lnTo>
                  <a:lnTo>
                    <a:pt x="1802" y="1048"/>
                  </a:lnTo>
                  <a:lnTo>
                    <a:pt x="1851" y="901"/>
                  </a:lnTo>
                  <a:lnTo>
                    <a:pt x="1876" y="755"/>
                  </a:lnTo>
                  <a:lnTo>
                    <a:pt x="1851" y="609"/>
                  </a:lnTo>
                  <a:lnTo>
                    <a:pt x="1802" y="463"/>
                  </a:lnTo>
                  <a:lnTo>
                    <a:pt x="1729" y="341"/>
                  </a:lnTo>
                  <a:lnTo>
                    <a:pt x="1632" y="219"/>
                  </a:lnTo>
                  <a:lnTo>
                    <a:pt x="1632" y="219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19" name="Google Shape;719;p51"/>
          <p:cNvSpPr/>
          <p:nvPr/>
        </p:nvSpPr>
        <p:spPr>
          <a:xfrm>
            <a:off x="886643" y="3830523"/>
            <a:ext cx="402263" cy="227229"/>
          </a:xfrm>
          <a:custGeom>
            <a:rect b="b" l="l" r="r" t="t"/>
            <a:pathLst>
              <a:path extrusionOk="0" fill="none" h="10814" w="19144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0" name="Google Shape;720;p51"/>
          <p:cNvSpPr/>
          <p:nvPr/>
        </p:nvSpPr>
        <p:spPr>
          <a:xfrm>
            <a:off x="3177366" y="3773703"/>
            <a:ext cx="340844" cy="340865"/>
          </a:xfrm>
          <a:custGeom>
            <a:rect b="b" l="l" r="r" t="t"/>
            <a:pathLst>
              <a:path extrusionOk="0" fill="none" h="16222" w="16221">
                <a:moveTo>
                  <a:pt x="0" y="8111"/>
                </a:moveTo>
                <a:lnTo>
                  <a:pt x="0" y="8111"/>
                </a:lnTo>
                <a:lnTo>
                  <a:pt x="0" y="7697"/>
                </a:lnTo>
                <a:lnTo>
                  <a:pt x="49" y="7283"/>
                </a:lnTo>
                <a:lnTo>
                  <a:pt x="98" y="6869"/>
                </a:lnTo>
                <a:lnTo>
                  <a:pt x="171" y="6479"/>
                </a:lnTo>
                <a:lnTo>
                  <a:pt x="244" y="6090"/>
                </a:lnTo>
                <a:lnTo>
                  <a:pt x="366" y="5700"/>
                </a:lnTo>
                <a:lnTo>
                  <a:pt x="487" y="5335"/>
                </a:lnTo>
                <a:lnTo>
                  <a:pt x="634" y="4945"/>
                </a:lnTo>
                <a:lnTo>
                  <a:pt x="804" y="4604"/>
                </a:lnTo>
                <a:lnTo>
                  <a:pt x="975" y="4239"/>
                </a:lnTo>
                <a:lnTo>
                  <a:pt x="1169" y="3898"/>
                </a:lnTo>
                <a:lnTo>
                  <a:pt x="1389" y="3581"/>
                </a:lnTo>
                <a:lnTo>
                  <a:pt x="1608" y="3264"/>
                </a:lnTo>
                <a:lnTo>
                  <a:pt x="1851" y="2948"/>
                </a:lnTo>
                <a:lnTo>
                  <a:pt x="2119" y="2656"/>
                </a:lnTo>
                <a:lnTo>
                  <a:pt x="2387" y="2388"/>
                </a:lnTo>
                <a:lnTo>
                  <a:pt x="2655" y="2120"/>
                </a:lnTo>
                <a:lnTo>
                  <a:pt x="2947" y="1852"/>
                </a:lnTo>
                <a:lnTo>
                  <a:pt x="3264" y="1608"/>
                </a:lnTo>
                <a:lnTo>
                  <a:pt x="3581" y="1389"/>
                </a:lnTo>
                <a:lnTo>
                  <a:pt x="3897" y="1170"/>
                </a:lnTo>
                <a:lnTo>
                  <a:pt x="4238" y="975"/>
                </a:lnTo>
                <a:lnTo>
                  <a:pt x="4603" y="805"/>
                </a:lnTo>
                <a:lnTo>
                  <a:pt x="4944" y="634"/>
                </a:lnTo>
                <a:lnTo>
                  <a:pt x="5334" y="488"/>
                </a:lnTo>
                <a:lnTo>
                  <a:pt x="5699" y="366"/>
                </a:lnTo>
                <a:lnTo>
                  <a:pt x="6089" y="244"/>
                </a:lnTo>
                <a:lnTo>
                  <a:pt x="6479" y="171"/>
                </a:lnTo>
                <a:lnTo>
                  <a:pt x="6868" y="98"/>
                </a:lnTo>
                <a:lnTo>
                  <a:pt x="7282" y="50"/>
                </a:lnTo>
                <a:lnTo>
                  <a:pt x="7696" y="1"/>
                </a:lnTo>
                <a:lnTo>
                  <a:pt x="8111" y="1"/>
                </a:lnTo>
                <a:lnTo>
                  <a:pt x="8111" y="1"/>
                </a:lnTo>
                <a:lnTo>
                  <a:pt x="8525" y="1"/>
                </a:lnTo>
                <a:lnTo>
                  <a:pt x="8939" y="50"/>
                </a:lnTo>
                <a:lnTo>
                  <a:pt x="9353" y="98"/>
                </a:lnTo>
                <a:lnTo>
                  <a:pt x="9742" y="171"/>
                </a:lnTo>
                <a:lnTo>
                  <a:pt x="10132" y="244"/>
                </a:lnTo>
                <a:lnTo>
                  <a:pt x="10522" y="366"/>
                </a:lnTo>
                <a:lnTo>
                  <a:pt x="10911" y="488"/>
                </a:lnTo>
                <a:lnTo>
                  <a:pt x="11277" y="634"/>
                </a:lnTo>
                <a:lnTo>
                  <a:pt x="11618" y="805"/>
                </a:lnTo>
                <a:lnTo>
                  <a:pt x="11983" y="975"/>
                </a:lnTo>
                <a:lnTo>
                  <a:pt x="12324" y="1170"/>
                </a:lnTo>
                <a:lnTo>
                  <a:pt x="12641" y="1389"/>
                </a:lnTo>
                <a:lnTo>
                  <a:pt x="12957" y="1608"/>
                </a:lnTo>
                <a:lnTo>
                  <a:pt x="13274" y="1852"/>
                </a:lnTo>
                <a:lnTo>
                  <a:pt x="13566" y="2120"/>
                </a:lnTo>
                <a:lnTo>
                  <a:pt x="13834" y="2388"/>
                </a:lnTo>
                <a:lnTo>
                  <a:pt x="14126" y="2656"/>
                </a:lnTo>
                <a:lnTo>
                  <a:pt x="14370" y="2948"/>
                </a:lnTo>
                <a:lnTo>
                  <a:pt x="14613" y="3264"/>
                </a:lnTo>
                <a:lnTo>
                  <a:pt x="14832" y="3581"/>
                </a:lnTo>
                <a:lnTo>
                  <a:pt x="15052" y="3898"/>
                </a:lnTo>
                <a:lnTo>
                  <a:pt x="15247" y="4239"/>
                </a:lnTo>
                <a:lnTo>
                  <a:pt x="15417" y="4604"/>
                </a:lnTo>
                <a:lnTo>
                  <a:pt x="15587" y="4945"/>
                </a:lnTo>
                <a:lnTo>
                  <a:pt x="15734" y="5335"/>
                </a:lnTo>
                <a:lnTo>
                  <a:pt x="15855" y="5700"/>
                </a:lnTo>
                <a:lnTo>
                  <a:pt x="15977" y="6090"/>
                </a:lnTo>
                <a:lnTo>
                  <a:pt x="16050" y="6479"/>
                </a:lnTo>
                <a:lnTo>
                  <a:pt x="16123" y="6869"/>
                </a:lnTo>
                <a:lnTo>
                  <a:pt x="16172" y="7283"/>
                </a:lnTo>
                <a:lnTo>
                  <a:pt x="16221" y="7697"/>
                </a:lnTo>
                <a:lnTo>
                  <a:pt x="16221" y="8111"/>
                </a:lnTo>
                <a:lnTo>
                  <a:pt x="16221" y="8111"/>
                </a:lnTo>
                <a:lnTo>
                  <a:pt x="16221" y="8525"/>
                </a:lnTo>
                <a:lnTo>
                  <a:pt x="16172" y="8939"/>
                </a:lnTo>
                <a:lnTo>
                  <a:pt x="16123" y="9353"/>
                </a:lnTo>
                <a:lnTo>
                  <a:pt x="16050" y="9743"/>
                </a:lnTo>
                <a:lnTo>
                  <a:pt x="15977" y="10133"/>
                </a:lnTo>
                <a:lnTo>
                  <a:pt x="15855" y="10522"/>
                </a:lnTo>
                <a:lnTo>
                  <a:pt x="15734" y="10888"/>
                </a:lnTo>
                <a:lnTo>
                  <a:pt x="15587" y="11277"/>
                </a:lnTo>
                <a:lnTo>
                  <a:pt x="15417" y="11618"/>
                </a:lnTo>
                <a:lnTo>
                  <a:pt x="15247" y="11984"/>
                </a:lnTo>
                <a:lnTo>
                  <a:pt x="15052" y="12324"/>
                </a:lnTo>
                <a:lnTo>
                  <a:pt x="14832" y="12641"/>
                </a:lnTo>
                <a:lnTo>
                  <a:pt x="14613" y="12958"/>
                </a:lnTo>
                <a:lnTo>
                  <a:pt x="14370" y="13274"/>
                </a:lnTo>
                <a:lnTo>
                  <a:pt x="14126" y="13567"/>
                </a:lnTo>
                <a:lnTo>
                  <a:pt x="13834" y="13835"/>
                </a:lnTo>
                <a:lnTo>
                  <a:pt x="13566" y="14102"/>
                </a:lnTo>
                <a:lnTo>
                  <a:pt x="13274" y="14370"/>
                </a:lnTo>
                <a:lnTo>
                  <a:pt x="12957" y="14614"/>
                </a:lnTo>
                <a:lnTo>
                  <a:pt x="12641" y="14833"/>
                </a:lnTo>
                <a:lnTo>
                  <a:pt x="12324" y="15052"/>
                </a:lnTo>
                <a:lnTo>
                  <a:pt x="11983" y="15247"/>
                </a:lnTo>
                <a:lnTo>
                  <a:pt x="11618" y="15418"/>
                </a:lnTo>
                <a:lnTo>
                  <a:pt x="11277" y="15588"/>
                </a:lnTo>
                <a:lnTo>
                  <a:pt x="10911" y="15734"/>
                </a:lnTo>
                <a:lnTo>
                  <a:pt x="10522" y="15856"/>
                </a:lnTo>
                <a:lnTo>
                  <a:pt x="10132" y="15978"/>
                </a:lnTo>
                <a:lnTo>
                  <a:pt x="9742" y="16051"/>
                </a:lnTo>
                <a:lnTo>
                  <a:pt x="9353" y="16124"/>
                </a:lnTo>
                <a:lnTo>
                  <a:pt x="8939" y="16173"/>
                </a:lnTo>
                <a:lnTo>
                  <a:pt x="8525" y="16221"/>
                </a:lnTo>
                <a:lnTo>
                  <a:pt x="8111" y="16221"/>
                </a:lnTo>
                <a:lnTo>
                  <a:pt x="8111" y="16221"/>
                </a:lnTo>
                <a:lnTo>
                  <a:pt x="7696" y="16221"/>
                </a:lnTo>
                <a:lnTo>
                  <a:pt x="7282" y="16173"/>
                </a:lnTo>
                <a:lnTo>
                  <a:pt x="6868" y="16124"/>
                </a:lnTo>
                <a:lnTo>
                  <a:pt x="6479" y="16051"/>
                </a:lnTo>
                <a:lnTo>
                  <a:pt x="6089" y="15978"/>
                </a:lnTo>
                <a:lnTo>
                  <a:pt x="5699" y="15856"/>
                </a:lnTo>
                <a:lnTo>
                  <a:pt x="5334" y="15734"/>
                </a:lnTo>
                <a:lnTo>
                  <a:pt x="4944" y="15588"/>
                </a:lnTo>
                <a:lnTo>
                  <a:pt x="4603" y="15418"/>
                </a:lnTo>
                <a:lnTo>
                  <a:pt x="4238" y="15247"/>
                </a:lnTo>
                <a:lnTo>
                  <a:pt x="3897" y="15052"/>
                </a:lnTo>
                <a:lnTo>
                  <a:pt x="3581" y="14833"/>
                </a:lnTo>
                <a:lnTo>
                  <a:pt x="3264" y="14614"/>
                </a:lnTo>
                <a:lnTo>
                  <a:pt x="2947" y="14370"/>
                </a:lnTo>
                <a:lnTo>
                  <a:pt x="2655" y="14102"/>
                </a:lnTo>
                <a:lnTo>
                  <a:pt x="2387" y="13835"/>
                </a:lnTo>
                <a:lnTo>
                  <a:pt x="2119" y="13567"/>
                </a:lnTo>
                <a:lnTo>
                  <a:pt x="1851" y="13274"/>
                </a:lnTo>
                <a:lnTo>
                  <a:pt x="1608" y="12958"/>
                </a:lnTo>
                <a:lnTo>
                  <a:pt x="1389" y="12641"/>
                </a:lnTo>
                <a:lnTo>
                  <a:pt x="1169" y="12324"/>
                </a:lnTo>
                <a:lnTo>
                  <a:pt x="975" y="11984"/>
                </a:lnTo>
                <a:lnTo>
                  <a:pt x="804" y="11618"/>
                </a:lnTo>
                <a:lnTo>
                  <a:pt x="634" y="11277"/>
                </a:lnTo>
                <a:lnTo>
                  <a:pt x="487" y="10888"/>
                </a:lnTo>
                <a:lnTo>
                  <a:pt x="366" y="10522"/>
                </a:lnTo>
                <a:lnTo>
                  <a:pt x="244" y="10133"/>
                </a:lnTo>
                <a:lnTo>
                  <a:pt x="171" y="9743"/>
                </a:lnTo>
                <a:lnTo>
                  <a:pt x="98" y="9353"/>
                </a:lnTo>
                <a:lnTo>
                  <a:pt x="49" y="8939"/>
                </a:lnTo>
                <a:lnTo>
                  <a:pt x="0" y="8525"/>
                </a:lnTo>
                <a:lnTo>
                  <a:pt x="0" y="8111"/>
                </a:lnTo>
                <a:lnTo>
                  <a:pt x="0" y="8111"/>
                </a:lnTo>
                <a:close/>
                <a:moveTo>
                  <a:pt x="7234" y="11180"/>
                </a:moveTo>
                <a:lnTo>
                  <a:pt x="7234" y="11180"/>
                </a:lnTo>
                <a:lnTo>
                  <a:pt x="7282" y="11180"/>
                </a:lnTo>
                <a:lnTo>
                  <a:pt x="7282" y="11180"/>
                </a:lnTo>
                <a:lnTo>
                  <a:pt x="7453" y="11155"/>
                </a:lnTo>
                <a:lnTo>
                  <a:pt x="7623" y="11082"/>
                </a:lnTo>
                <a:lnTo>
                  <a:pt x="7794" y="10985"/>
                </a:lnTo>
                <a:lnTo>
                  <a:pt x="7916" y="10863"/>
                </a:lnTo>
                <a:lnTo>
                  <a:pt x="12007" y="6747"/>
                </a:lnTo>
                <a:lnTo>
                  <a:pt x="12007" y="6747"/>
                </a:lnTo>
                <a:lnTo>
                  <a:pt x="12105" y="6625"/>
                </a:lnTo>
                <a:lnTo>
                  <a:pt x="12153" y="6504"/>
                </a:lnTo>
                <a:lnTo>
                  <a:pt x="12202" y="6358"/>
                </a:lnTo>
                <a:lnTo>
                  <a:pt x="12202" y="6211"/>
                </a:lnTo>
                <a:lnTo>
                  <a:pt x="12202" y="6211"/>
                </a:lnTo>
                <a:lnTo>
                  <a:pt x="12178" y="6017"/>
                </a:lnTo>
                <a:lnTo>
                  <a:pt x="12129" y="5822"/>
                </a:lnTo>
                <a:lnTo>
                  <a:pt x="12032" y="5676"/>
                </a:lnTo>
                <a:lnTo>
                  <a:pt x="11886" y="5529"/>
                </a:lnTo>
                <a:lnTo>
                  <a:pt x="11886" y="5529"/>
                </a:lnTo>
                <a:lnTo>
                  <a:pt x="11764" y="5432"/>
                </a:lnTo>
                <a:lnTo>
                  <a:pt x="11618" y="5383"/>
                </a:lnTo>
                <a:lnTo>
                  <a:pt x="11472" y="5335"/>
                </a:lnTo>
                <a:lnTo>
                  <a:pt x="11325" y="5335"/>
                </a:lnTo>
                <a:lnTo>
                  <a:pt x="11325" y="5335"/>
                </a:lnTo>
                <a:lnTo>
                  <a:pt x="11131" y="5359"/>
                </a:lnTo>
                <a:lnTo>
                  <a:pt x="10960" y="5408"/>
                </a:lnTo>
                <a:lnTo>
                  <a:pt x="10790" y="5505"/>
                </a:lnTo>
                <a:lnTo>
                  <a:pt x="10643" y="5651"/>
                </a:lnTo>
                <a:lnTo>
                  <a:pt x="7161" y="8988"/>
                </a:lnTo>
                <a:lnTo>
                  <a:pt x="5797" y="7648"/>
                </a:lnTo>
                <a:lnTo>
                  <a:pt x="5797" y="7648"/>
                </a:lnTo>
                <a:lnTo>
                  <a:pt x="5675" y="7527"/>
                </a:lnTo>
                <a:lnTo>
                  <a:pt x="5505" y="7454"/>
                </a:lnTo>
                <a:lnTo>
                  <a:pt x="5358" y="7405"/>
                </a:lnTo>
                <a:lnTo>
                  <a:pt x="5188" y="7380"/>
                </a:lnTo>
                <a:lnTo>
                  <a:pt x="5188" y="7380"/>
                </a:lnTo>
                <a:lnTo>
                  <a:pt x="5017" y="7405"/>
                </a:lnTo>
                <a:lnTo>
                  <a:pt x="4847" y="7454"/>
                </a:lnTo>
                <a:lnTo>
                  <a:pt x="4701" y="7527"/>
                </a:lnTo>
                <a:lnTo>
                  <a:pt x="4555" y="7648"/>
                </a:lnTo>
                <a:lnTo>
                  <a:pt x="4555" y="7648"/>
                </a:lnTo>
                <a:lnTo>
                  <a:pt x="4457" y="7770"/>
                </a:lnTo>
                <a:lnTo>
                  <a:pt x="4360" y="7916"/>
                </a:lnTo>
                <a:lnTo>
                  <a:pt x="4311" y="8087"/>
                </a:lnTo>
                <a:lnTo>
                  <a:pt x="4311" y="8257"/>
                </a:lnTo>
                <a:lnTo>
                  <a:pt x="4311" y="8257"/>
                </a:lnTo>
                <a:lnTo>
                  <a:pt x="4311" y="8428"/>
                </a:lnTo>
                <a:lnTo>
                  <a:pt x="4360" y="8598"/>
                </a:lnTo>
                <a:lnTo>
                  <a:pt x="4457" y="8744"/>
                </a:lnTo>
                <a:lnTo>
                  <a:pt x="4555" y="8890"/>
                </a:lnTo>
                <a:lnTo>
                  <a:pt x="6601" y="10936"/>
                </a:lnTo>
                <a:lnTo>
                  <a:pt x="6601" y="10936"/>
                </a:lnTo>
                <a:lnTo>
                  <a:pt x="6747" y="11034"/>
                </a:lnTo>
                <a:lnTo>
                  <a:pt x="6893" y="11131"/>
                </a:lnTo>
                <a:lnTo>
                  <a:pt x="7063" y="11180"/>
                </a:lnTo>
                <a:lnTo>
                  <a:pt x="7234" y="11180"/>
                </a:lnTo>
                <a:lnTo>
                  <a:pt x="7234" y="11180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1" name="Google Shape;721;p51"/>
          <p:cNvSpPr/>
          <p:nvPr/>
        </p:nvSpPr>
        <p:spPr>
          <a:xfrm>
            <a:off x="2612361" y="3795199"/>
            <a:ext cx="340844" cy="297873"/>
          </a:xfrm>
          <a:custGeom>
            <a:rect b="b" l="l" r="r" t="t"/>
            <a:pathLst>
              <a:path extrusionOk="0" fill="none" h="14176" w="16221">
                <a:moveTo>
                  <a:pt x="16075" y="12665"/>
                </a:moveTo>
                <a:lnTo>
                  <a:pt x="8987" y="488"/>
                </a:lnTo>
                <a:lnTo>
                  <a:pt x="8987" y="488"/>
                </a:lnTo>
                <a:lnTo>
                  <a:pt x="8914" y="390"/>
                </a:lnTo>
                <a:lnTo>
                  <a:pt x="8817" y="293"/>
                </a:lnTo>
                <a:lnTo>
                  <a:pt x="8720" y="196"/>
                </a:lnTo>
                <a:lnTo>
                  <a:pt x="8622" y="123"/>
                </a:lnTo>
                <a:lnTo>
                  <a:pt x="8500" y="74"/>
                </a:lnTo>
                <a:lnTo>
                  <a:pt x="8379" y="25"/>
                </a:lnTo>
                <a:lnTo>
                  <a:pt x="8232" y="1"/>
                </a:lnTo>
                <a:lnTo>
                  <a:pt x="8111" y="1"/>
                </a:lnTo>
                <a:lnTo>
                  <a:pt x="8111" y="1"/>
                </a:lnTo>
                <a:lnTo>
                  <a:pt x="7965" y="1"/>
                </a:lnTo>
                <a:lnTo>
                  <a:pt x="7843" y="25"/>
                </a:lnTo>
                <a:lnTo>
                  <a:pt x="7721" y="74"/>
                </a:lnTo>
                <a:lnTo>
                  <a:pt x="7599" y="123"/>
                </a:lnTo>
                <a:lnTo>
                  <a:pt x="7502" y="196"/>
                </a:lnTo>
                <a:lnTo>
                  <a:pt x="7404" y="293"/>
                </a:lnTo>
                <a:lnTo>
                  <a:pt x="7307" y="390"/>
                </a:lnTo>
                <a:lnTo>
                  <a:pt x="7234" y="488"/>
                </a:lnTo>
                <a:lnTo>
                  <a:pt x="147" y="12665"/>
                </a:lnTo>
                <a:lnTo>
                  <a:pt x="147" y="12665"/>
                </a:lnTo>
                <a:lnTo>
                  <a:pt x="74" y="12787"/>
                </a:lnTo>
                <a:lnTo>
                  <a:pt x="25" y="12909"/>
                </a:lnTo>
                <a:lnTo>
                  <a:pt x="0" y="13031"/>
                </a:lnTo>
                <a:lnTo>
                  <a:pt x="0" y="13177"/>
                </a:lnTo>
                <a:lnTo>
                  <a:pt x="0" y="13177"/>
                </a:lnTo>
                <a:lnTo>
                  <a:pt x="0" y="13299"/>
                </a:lnTo>
                <a:lnTo>
                  <a:pt x="25" y="13420"/>
                </a:lnTo>
                <a:lnTo>
                  <a:pt x="74" y="13567"/>
                </a:lnTo>
                <a:lnTo>
                  <a:pt x="147" y="13688"/>
                </a:lnTo>
                <a:lnTo>
                  <a:pt x="147" y="13688"/>
                </a:lnTo>
                <a:lnTo>
                  <a:pt x="220" y="13786"/>
                </a:lnTo>
                <a:lnTo>
                  <a:pt x="293" y="13883"/>
                </a:lnTo>
                <a:lnTo>
                  <a:pt x="390" y="13981"/>
                </a:lnTo>
                <a:lnTo>
                  <a:pt x="512" y="14054"/>
                </a:lnTo>
                <a:lnTo>
                  <a:pt x="634" y="14102"/>
                </a:lnTo>
                <a:lnTo>
                  <a:pt x="755" y="14151"/>
                </a:lnTo>
                <a:lnTo>
                  <a:pt x="877" y="14175"/>
                </a:lnTo>
                <a:lnTo>
                  <a:pt x="1023" y="14175"/>
                </a:lnTo>
                <a:lnTo>
                  <a:pt x="15198" y="14175"/>
                </a:lnTo>
                <a:lnTo>
                  <a:pt x="15198" y="14175"/>
                </a:lnTo>
                <a:lnTo>
                  <a:pt x="15344" y="14175"/>
                </a:lnTo>
                <a:lnTo>
                  <a:pt x="15466" y="14151"/>
                </a:lnTo>
                <a:lnTo>
                  <a:pt x="15588" y="14102"/>
                </a:lnTo>
                <a:lnTo>
                  <a:pt x="15709" y="14054"/>
                </a:lnTo>
                <a:lnTo>
                  <a:pt x="15831" y="13981"/>
                </a:lnTo>
                <a:lnTo>
                  <a:pt x="15929" y="13883"/>
                </a:lnTo>
                <a:lnTo>
                  <a:pt x="16002" y="13786"/>
                </a:lnTo>
                <a:lnTo>
                  <a:pt x="16075" y="13688"/>
                </a:lnTo>
                <a:lnTo>
                  <a:pt x="16075" y="13688"/>
                </a:lnTo>
                <a:lnTo>
                  <a:pt x="16148" y="13567"/>
                </a:lnTo>
                <a:lnTo>
                  <a:pt x="16197" y="13420"/>
                </a:lnTo>
                <a:lnTo>
                  <a:pt x="16221" y="13299"/>
                </a:lnTo>
                <a:lnTo>
                  <a:pt x="16221" y="13177"/>
                </a:lnTo>
                <a:lnTo>
                  <a:pt x="16221" y="13177"/>
                </a:lnTo>
                <a:lnTo>
                  <a:pt x="16221" y="13031"/>
                </a:lnTo>
                <a:lnTo>
                  <a:pt x="16197" y="12909"/>
                </a:lnTo>
                <a:lnTo>
                  <a:pt x="16148" y="12787"/>
                </a:lnTo>
                <a:lnTo>
                  <a:pt x="16075" y="12665"/>
                </a:lnTo>
                <a:lnTo>
                  <a:pt x="16075" y="12665"/>
                </a:lnTo>
                <a:close/>
                <a:moveTo>
                  <a:pt x="8111" y="12349"/>
                </a:moveTo>
                <a:lnTo>
                  <a:pt x="8111" y="12349"/>
                </a:lnTo>
                <a:lnTo>
                  <a:pt x="7916" y="12324"/>
                </a:lnTo>
                <a:lnTo>
                  <a:pt x="7721" y="12276"/>
                </a:lnTo>
                <a:lnTo>
                  <a:pt x="7575" y="12178"/>
                </a:lnTo>
                <a:lnTo>
                  <a:pt x="7429" y="12057"/>
                </a:lnTo>
                <a:lnTo>
                  <a:pt x="7307" y="11910"/>
                </a:lnTo>
                <a:lnTo>
                  <a:pt x="7210" y="11764"/>
                </a:lnTo>
                <a:lnTo>
                  <a:pt x="7161" y="11569"/>
                </a:lnTo>
                <a:lnTo>
                  <a:pt x="7136" y="11375"/>
                </a:lnTo>
                <a:lnTo>
                  <a:pt x="7136" y="11375"/>
                </a:lnTo>
                <a:lnTo>
                  <a:pt x="7161" y="11180"/>
                </a:lnTo>
                <a:lnTo>
                  <a:pt x="7210" y="11009"/>
                </a:lnTo>
                <a:lnTo>
                  <a:pt x="7307" y="10839"/>
                </a:lnTo>
                <a:lnTo>
                  <a:pt x="7429" y="10693"/>
                </a:lnTo>
                <a:lnTo>
                  <a:pt x="7575" y="10571"/>
                </a:lnTo>
                <a:lnTo>
                  <a:pt x="7721" y="10473"/>
                </a:lnTo>
                <a:lnTo>
                  <a:pt x="7916" y="10425"/>
                </a:lnTo>
                <a:lnTo>
                  <a:pt x="8111" y="10400"/>
                </a:lnTo>
                <a:lnTo>
                  <a:pt x="8111" y="10400"/>
                </a:lnTo>
                <a:lnTo>
                  <a:pt x="8306" y="10425"/>
                </a:lnTo>
                <a:lnTo>
                  <a:pt x="8476" y="10473"/>
                </a:lnTo>
                <a:lnTo>
                  <a:pt x="8646" y="10571"/>
                </a:lnTo>
                <a:lnTo>
                  <a:pt x="8793" y="10693"/>
                </a:lnTo>
                <a:lnTo>
                  <a:pt x="8914" y="10839"/>
                </a:lnTo>
                <a:lnTo>
                  <a:pt x="9012" y="11009"/>
                </a:lnTo>
                <a:lnTo>
                  <a:pt x="9061" y="11180"/>
                </a:lnTo>
                <a:lnTo>
                  <a:pt x="9085" y="11375"/>
                </a:lnTo>
                <a:lnTo>
                  <a:pt x="9085" y="11375"/>
                </a:lnTo>
                <a:lnTo>
                  <a:pt x="9061" y="11569"/>
                </a:lnTo>
                <a:lnTo>
                  <a:pt x="9012" y="11764"/>
                </a:lnTo>
                <a:lnTo>
                  <a:pt x="8914" y="11910"/>
                </a:lnTo>
                <a:lnTo>
                  <a:pt x="8793" y="12057"/>
                </a:lnTo>
                <a:lnTo>
                  <a:pt x="8646" y="12178"/>
                </a:lnTo>
                <a:lnTo>
                  <a:pt x="8476" y="12276"/>
                </a:lnTo>
                <a:lnTo>
                  <a:pt x="8306" y="12324"/>
                </a:lnTo>
                <a:lnTo>
                  <a:pt x="8111" y="12349"/>
                </a:lnTo>
                <a:lnTo>
                  <a:pt x="8111" y="12349"/>
                </a:lnTo>
                <a:close/>
                <a:moveTo>
                  <a:pt x="9231" y="5091"/>
                </a:moveTo>
                <a:lnTo>
                  <a:pt x="8939" y="8915"/>
                </a:lnTo>
                <a:lnTo>
                  <a:pt x="8939" y="8915"/>
                </a:lnTo>
                <a:lnTo>
                  <a:pt x="8914" y="9061"/>
                </a:lnTo>
                <a:lnTo>
                  <a:pt x="8866" y="9207"/>
                </a:lnTo>
                <a:lnTo>
                  <a:pt x="8793" y="9304"/>
                </a:lnTo>
                <a:lnTo>
                  <a:pt x="8695" y="9426"/>
                </a:lnTo>
                <a:lnTo>
                  <a:pt x="8573" y="9499"/>
                </a:lnTo>
                <a:lnTo>
                  <a:pt x="8452" y="9572"/>
                </a:lnTo>
                <a:lnTo>
                  <a:pt x="8330" y="9621"/>
                </a:lnTo>
                <a:lnTo>
                  <a:pt x="8184" y="9621"/>
                </a:lnTo>
                <a:lnTo>
                  <a:pt x="8038" y="9621"/>
                </a:lnTo>
                <a:lnTo>
                  <a:pt x="8038" y="9621"/>
                </a:lnTo>
                <a:lnTo>
                  <a:pt x="7891" y="9621"/>
                </a:lnTo>
                <a:lnTo>
                  <a:pt x="7770" y="9572"/>
                </a:lnTo>
                <a:lnTo>
                  <a:pt x="7648" y="9499"/>
                </a:lnTo>
                <a:lnTo>
                  <a:pt x="7526" y="9426"/>
                </a:lnTo>
                <a:lnTo>
                  <a:pt x="7429" y="9304"/>
                </a:lnTo>
                <a:lnTo>
                  <a:pt x="7356" y="9207"/>
                </a:lnTo>
                <a:lnTo>
                  <a:pt x="7307" y="9061"/>
                </a:lnTo>
                <a:lnTo>
                  <a:pt x="7283" y="8915"/>
                </a:lnTo>
                <a:lnTo>
                  <a:pt x="6990" y="5091"/>
                </a:lnTo>
                <a:lnTo>
                  <a:pt x="6990" y="5091"/>
                </a:lnTo>
                <a:lnTo>
                  <a:pt x="7015" y="4945"/>
                </a:lnTo>
                <a:lnTo>
                  <a:pt x="7039" y="4823"/>
                </a:lnTo>
                <a:lnTo>
                  <a:pt x="7088" y="4701"/>
                </a:lnTo>
                <a:lnTo>
                  <a:pt x="7161" y="4604"/>
                </a:lnTo>
                <a:lnTo>
                  <a:pt x="7258" y="4506"/>
                </a:lnTo>
                <a:lnTo>
                  <a:pt x="7380" y="4433"/>
                </a:lnTo>
                <a:lnTo>
                  <a:pt x="7526" y="4409"/>
                </a:lnTo>
                <a:lnTo>
                  <a:pt x="7648" y="4385"/>
                </a:lnTo>
                <a:lnTo>
                  <a:pt x="8573" y="4385"/>
                </a:lnTo>
                <a:lnTo>
                  <a:pt x="8573" y="4385"/>
                </a:lnTo>
                <a:lnTo>
                  <a:pt x="8695" y="4409"/>
                </a:lnTo>
                <a:lnTo>
                  <a:pt x="8841" y="4433"/>
                </a:lnTo>
                <a:lnTo>
                  <a:pt x="8963" y="4506"/>
                </a:lnTo>
                <a:lnTo>
                  <a:pt x="9061" y="4604"/>
                </a:lnTo>
                <a:lnTo>
                  <a:pt x="9134" y="4701"/>
                </a:lnTo>
                <a:lnTo>
                  <a:pt x="9182" y="4823"/>
                </a:lnTo>
                <a:lnTo>
                  <a:pt x="9207" y="4945"/>
                </a:lnTo>
                <a:lnTo>
                  <a:pt x="9231" y="5091"/>
                </a:lnTo>
                <a:lnTo>
                  <a:pt x="9231" y="5091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2" name="Google Shape;722;p51"/>
          <p:cNvSpPr/>
          <p:nvPr/>
        </p:nvSpPr>
        <p:spPr>
          <a:xfrm>
            <a:off x="3740838" y="3772169"/>
            <a:ext cx="343912" cy="343933"/>
          </a:xfrm>
          <a:custGeom>
            <a:rect b="b" l="l" r="r" t="t"/>
            <a:pathLst>
              <a:path extrusionOk="0" fill="none" h="16368" w="16367">
                <a:moveTo>
                  <a:pt x="16074" y="4385"/>
                </a:moveTo>
                <a:lnTo>
                  <a:pt x="11983" y="293"/>
                </a:lnTo>
                <a:lnTo>
                  <a:pt x="11983" y="293"/>
                </a:lnTo>
                <a:lnTo>
                  <a:pt x="11812" y="171"/>
                </a:lnTo>
                <a:lnTo>
                  <a:pt x="11642" y="74"/>
                </a:lnTo>
                <a:lnTo>
                  <a:pt x="11447" y="25"/>
                </a:lnTo>
                <a:lnTo>
                  <a:pt x="11252" y="1"/>
                </a:lnTo>
                <a:lnTo>
                  <a:pt x="5115" y="1"/>
                </a:lnTo>
                <a:lnTo>
                  <a:pt x="5115" y="1"/>
                </a:lnTo>
                <a:lnTo>
                  <a:pt x="4920" y="25"/>
                </a:lnTo>
                <a:lnTo>
                  <a:pt x="4725" y="74"/>
                </a:lnTo>
                <a:lnTo>
                  <a:pt x="4554" y="171"/>
                </a:lnTo>
                <a:lnTo>
                  <a:pt x="4384" y="293"/>
                </a:lnTo>
                <a:lnTo>
                  <a:pt x="292" y="4385"/>
                </a:lnTo>
                <a:lnTo>
                  <a:pt x="292" y="4385"/>
                </a:lnTo>
                <a:lnTo>
                  <a:pt x="171" y="4555"/>
                </a:lnTo>
                <a:lnTo>
                  <a:pt x="73" y="4726"/>
                </a:lnTo>
                <a:lnTo>
                  <a:pt x="24" y="4921"/>
                </a:lnTo>
                <a:lnTo>
                  <a:pt x="0" y="5115"/>
                </a:lnTo>
                <a:lnTo>
                  <a:pt x="0" y="11253"/>
                </a:lnTo>
                <a:lnTo>
                  <a:pt x="0" y="11253"/>
                </a:lnTo>
                <a:lnTo>
                  <a:pt x="24" y="11448"/>
                </a:lnTo>
                <a:lnTo>
                  <a:pt x="73" y="11642"/>
                </a:lnTo>
                <a:lnTo>
                  <a:pt x="171" y="11813"/>
                </a:lnTo>
                <a:lnTo>
                  <a:pt x="292" y="11983"/>
                </a:lnTo>
                <a:lnTo>
                  <a:pt x="4384" y="16075"/>
                </a:lnTo>
                <a:lnTo>
                  <a:pt x="4384" y="16075"/>
                </a:lnTo>
                <a:lnTo>
                  <a:pt x="4554" y="16197"/>
                </a:lnTo>
                <a:lnTo>
                  <a:pt x="4725" y="16294"/>
                </a:lnTo>
                <a:lnTo>
                  <a:pt x="4920" y="16343"/>
                </a:lnTo>
                <a:lnTo>
                  <a:pt x="5115" y="16367"/>
                </a:lnTo>
                <a:lnTo>
                  <a:pt x="11252" y="16367"/>
                </a:lnTo>
                <a:lnTo>
                  <a:pt x="11252" y="16367"/>
                </a:lnTo>
                <a:lnTo>
                  <a:pt x="11447" y="16343"/>
                </a:lnTo>
                <a:lnTo>
                  <a:pt x="11642" y="16294"/>
                </a:lnTo>
                <a:lnTo>
                  <a:pt x="11812" y="16197"/>
                </a:lnTo>
                <a:lnTo>
                  <a:pt x="11983" y="16075"/>
                </a:lnTo>
                <a:lnTo>
                  <a:pt x="16074" y="11983"/>
                </a:lnTo>
                <a:lnTo>
                  <a:pt x="16074" y="11983"/>
                </a:lnTo>
                <a:lnTo>
                  <a:pt x="16196" y="11813"/>
                </a:lnTo>
                <a:lnTo>
                  <a:pt x="16294" y="11642"/>
                </a:lnTo>
                <a:lnTo>
                  <a:pt x="16342" y="11448"/>
                </a:lnTo>
                <a:lnTo>
                  <a:pt x="16367" y="11253"/>
                </a:lnTo>
                <a:lnTo>
                  <a:pt x="16367" y="5115"/>
                </a:lnTo>
                <a:lnTo>
                  <a:pt x="16367" y="5115"/>
                </a:lnTo>
                <a:lnTo>
                  <a:pt x="16342" y="4921"/>
                </a:lnTo>
                <a:lnTo>
                  <a:pt x="16294" y="4726"/>
                </a:lnTo>
                <a:lnTo>
                  <a:pt x="16196" y="4555"/>
                </a:lnTo>
                <a:lnTo>
                  <a:pt x="16074" y="4385"/>
                </a:lnTo>
                <a:lnTo>
                  <a:pt x="16074" y="4385"/>
                </a:lnTo>
                <a:close/>
                <a:moveTo>
                  <a:pt x="9864" y="8452"/>
                </a:moveTo>
                <a:lnTo>
                  <a:pt x="11203" y="9792"/>
                </a:lnTo>
                <a:lnTo>
                  <a:pt x="11203" y="9792"/>
                </a:lnTo>
                <a:lnTo>
                  <a:pt x="11252" y="9840"/>
                </a:lnTo>
                <a:lnTo>
                  <a:pt x="11276" y="9913"/>
                </a:lnTo>
                <a:lnTo>
                  <a:pt x="11301" y="10059"/>
                </a:lnTo>
                <a:lnTo>
                  <a:pt x="11276" y="10206"/>
                </a:lnTo>
                <a:lnTo>
                  <a:pt x="11252" y="10279"/>
                </a:lnTo>
                <a:lnTo>
                  <a:pt x="11203" y="10327"/>
                </a:lnTo>
                <a:lnTo>
                  <a:pt x="10327" y="11204"/>
                </a:lnTo>
                <a:lnTo>
                  <a:pt x="10327" y="11204"/>
                </a:lnTo>
                <a:lnTo>
                  <a:pt x="10278" y="11253"/>
                </a:lnTo>
                <a:lnTo>
                  <a:pt x="10205" y="11277"/>
                </a:lnTo>
                <a:lnTo>
                  <a:pt x="10059" y="11302"/>
                </a:lnTo>
                <a:lnTo>
                  <a:pt x="9913" y="11277"/>
                </a:lnTo>
                <a:lnTo>
                  <a:pt x="9840" y="11253"/>
                </a:lnTo>
                <a:lnTo>
                  <a:pt x="9791" y="11204"/>
                </a:lnTo>
                <a:lnTo>
                  <a:pt x="8451" y="9865"/>
                </a:lnTo>
                <a:lnTo>
                  <a:pt x="8451" y="9865"/>
                </a:lnTo>
                <a:lnTo>
                  <a:pt x="8403" y="9816"/>
                </a:lnTo>
                <a:lnTo>
                  <a:pt x="8330" y="9792"/>
                </a:lnTo>
                <a:lnTo>
                  <a:pt x="8183" y="9767"/>
                </a:lnTo>
                <a:lnTo>
                  <a:pt x="8037" y="9792"/>
                </a:lnTo>
                <a:lnTo>
                  <a:pt x="7964" y="9816"/>
                </a:lnTo>
                <a:lnTo>
                  <a:pt x="7915" y="9865"/>
                </a:lnTo>
                <a:lnTo>
                  <a:pt x="6576" y="11204"/>
                </a:lnTo>
                <a:lnTo>
                  <a:pt x="6576" y="11204"/>
                </a:lnTo>
                <a:lnTo>
                  <a:pt x="6527" y="11253"/>
                </a:lnTo>
                <a:lnTo>
                  <a:pt x="6454" y="11277"/>
                </a:lnTo>
                <a:lnTo>
                  <a:pt x="6308" y="11302"/>
                </a:lnTo>
                <a:lnTo>
                  <a:pt x="6162" y="11277"/>
                </a:lnTo>
                <a:lnTo>
                  <a:pt x="6089" y="11253"/>
                </a:lnTo>
                <a:lnTo>
                  <a:pt x="6040" y="11204"/>
                </a:lnTo>
                <a:lnTo>
                  <a:pt x="5163" y="10327"/>
                </a:lnTo>
                <a:lnTo>
                  <a:pt x="5163" y="10327"/>
                </a:lnTo>
                <a:lnTo>
                  <a:pt x="5115" y="10279"/>
                </a:lnTo>
                <a:lnTo>
                  <a:pt x="5090" y="10206"/>
                </a:lnTo>
                <a:lnTo>
                  <a:pt x="5066" y="10059"/>
                </a:lnTo>
                <a:lnTo>
                  <a:pt x="5090" y="9913"/>
                </a:lnTo>
                <a:lnTo>
                  <a:pt x="5115" y="9840"/>
                </a:lnTo>
                <a:lnTo>
                  <a:pt x="5163" y="9792"/>
                </a:lnTo>
                <a:lnTo>
                  <a:pt x="6503" y="8452"/>
                </a:lnTo>
                <a:lnTo>
                  <a:pt x="6503" y="8452"/>
                </a:lnTo>
                <a:lnTo>
                  <a:pt x="6552" y="8403"/>
                </a:lnTo>
                <a:lnTo>
                  <a:pt x="6576" y="8330"/>
                </a:lnTo>
                <a:lnTo>
                  <a:pt x="6600" y="8184"/>
                </a:lnTo>
                <a:lnTo>
                  <a:pt x="6576" y="8038"/>
                </a:lnTo>
                <a:lnTo>
                  <a:pt x="6552" y="7965"/>
                </a:lnTo>
                <a:lnTo>
                  <a:pt x="6503" y="7916"/>
                </a:lnTo>
                <a:lnTo>
                  <a:pt x="5163" y="6577"/>
                </a:lnTo>
                <a:lnTo>
                  <a:pt x="5163" y="6577"/>
                </a:lnTo>
                <a:lnTo>
                  <a:pt x="5115" y="6528"/>
                </a:lnTo>
                <a:lnTo>
                  <a:pt x="5090" y="6455"/>
                </a:lnTo>
                <a:lnTo>
                  <a:pt x="5066" y="6309"/>
                </a:lnTo>
                <a:lnTo>
                  <a:pt x="5090" y="6163"/>
                </a:lnTo>
                <a:lnTo>
                  <a:pt x="5115" y="6090"/>
                </a:lnTo>
                <a:lnTo>
                  <a:pt x="5163" y="6041"/>
                </a:lnTo>
                <a:lnTo>
                  <a:pt x="6040" y="5164"/>
                </a:lnTo>
                <a:lnTo>
                  <a:pt x="6040" y="5164"/>
                </a:lnTo>
                <a:lnTo>
                  <a:pt x="6089" y="5115"/>
                </a:lnTo>
                <a:lnTo>
                  <a:pt x="6162" y="5091"/>
                </a:lnTo>
                <a:lnTo>
                  <a:pt x="6308" y="5067"/>
                </a:lnTo>
                <a:lnTo>
                  <a:pt x="6454" y="5091"/>
                </a:lnTo>
                <a:lnTo>
                  <a:pt x="6527" y="5115"/>
                </a:lnTo>
                <a:lnTo>
                  <a:pt x="6576" y="5164"/>
                </a:lnTo>
                <a:lnTo>
                  <a:pt x="7915" y="6504"/>
                </a:lnTo>
                <a:lnTo>
                  <a:pt x="7915" y="6504"/>
                </a:lnTo>
                <a:lnTo>
                  <a:pt x="7964" y="6552"/>
                </a:lnTo>
                <a:lnTo>
                  <a:pt x="8037" y="6577"/>
                </a:lnTo>
                <a:lnTo>
                  <a:pt x="8183" y="6601"/>
                </a:lnTo>
                <a:lnTo>
                  <a:pt x="8330" y="6577"/>
                </a:lnTo>
                <a:lnTo>
                  <a:pt x="8403" y="6552"/>
                </a:lnTo>
                <a:lnTo>
                  <a:pt x="8451" y="6504"/>
                </a:lnTo>
                <a:lnTo>
                  <a:pt x="9791" y="5164"/>
                </a:lnTo>
                <a:lnTo>
                  <a:pt x="9791" y="5164"/>
                </a:lnTo>
                <a:lnTo>
                  <a:pt x="9840" y="5115"/>
                </a:lnTo>
                <a:lnTo>
                  <a:pt x="9913" y="5091"/>
                </a:lnTo>
                <a:lnTo>
                  <a:pt x="10059" y="5067"/>
                </a:lnTo>
                <a:lnTo>
                  <a:pt x="10205" y="5091"/>
                </a:lnTo>
                <a:lnTo>
                  <a:pt x="10278" y="5115"/>
                </a:lnTo>
                <a:lnTo>
                  <a:pt x="10327" y="5164"/>
                </a:lnTo>
                <a:lnTo>
                  <a:pt x="11203" y="6041"/>
                </a:lnTo>
                <a:lnTo>
                  <a:pt x="11203" y="6041"/>
                </a:lnTo>
                <a:lnTo>
                  <a:pt x="11252" y="6090"/>
                </a:lnTo>
                <a:lnTo>
                  <a:pt x="11276" y="6163"/>
                </a:lnTo>
                <a:lnTo>
                  <a:pt x="11301" y="6309"/>
                </a:lnTo>
                <a:lnTo>
                  <a:pt x="11276" y="6455"/>
                </a:lnTo>
                <a:lnTo>
                  <a:pt x="11252" y="6528"/>
                </a:lnTo>
                <a:lnTo>
                  <a:pt x="11203" y="6577"/>
                </a:lnTo>
                <a:lnTo>
                  <a:pt x="9864" y="7916"/>
                </a:lnTo>
                <a:lnTo>
                  <a:pt x="9864" y="7916"/>
                </a:lnTo>
                <a:lnTo>
                  <a:pt x="9815" y="7965"/>
                </a:lnTo>
                <a:lnTo>
                  <a:pt x="9791" y="8038"/>
                </a:lnTo>
                <a:lnTo>
                  <a:pt x="9766" y="8184"/>
                </a:lnTo>
                <a:lnTo>
                  <a:pt x="9791" y="8330"/>
                </a:lnTo>
                <a:lnTo>
                  <a:pt x="9815" y="8403"/>
                </a:lnTo>
                <a:lnTo>
                  <a:pt x="9864" y="8452"/>
                </a:lnTo>
                <a:lnTo>
                  <a:pt x="9864" y="8452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23" name="Google Shape;723;p51"/>
          <p:cNvGrpSpPr/>
          <p:nvPr/>
        </p:nvGrpSpPr>
        <p:grpSpPr>
          <a:xfrm>
            <a:off x="4280585" y="3777157"/>
            <a:ext cx="394068" cy="325505"/>
            <a:chOff x="5268225" y="4341925"/>
            <a:chExt cx="468850" cy="387275"/>
          </a:xfrm>
        </p:grpSpPr>
        <p:sp>
          <p:nvSpPr>
            <p:cNvPr id="724" name="Google Shape;724;p51"/>
            <p:cNvSpPr/>
            <p:nvPr/>
          </p:nvSpPr>
          <p:spPr>
            <a:xfrm>
              <a:off x="5652425" y="4676800"/>
              <a:ext cx="65775" cy="52400"/>
            </a:xfrm>
            <a:custGeom>
              <a:rect b="b" l="l" r="r" t="t"/>
              <a:pathLst>
                <a:path extrusionOk="0" fill="none" h="2096" w="2631">
                  <a:moveTo>
                    <a:pt x="1" y="1"/>
                  </a:moveTo>
                  <a:lnTo>
                    <a:pt x="1" y="780"/>
                  </a:lnTo>
                  <a:lnTo>
                    <a:pt x="1" y="780"/>
                  </a:lnTo>
                  <a:lnTo>
                    <a:pt x="25" y="1048"/>
                  </a:lnTo>
                  <a:lnTo>
                    <a:pt x="122" y="1291"/>
                  </a:lnTo>
                  <a:lnTo>
                    <a:pt x="244" y="1511"/>
                  </a:lnTo>
                  <a:lnTo>
                    <a:pt x="390" y="1705"/>
                  </a:lnTo>
                  <a:lnTo>
                    <a:pt x="585" y="1852"/>
                  </a:lnTo>
                  <a:lnTo>
                    <a:pt x="804" y="1973"/>
                  </a:lnTo>
                  <a:lnTo>
                    <a:pt x="1048" y="2071"/>
                  </a:lnTo>
                  <a:lnTo>
                    <a:pt x="1316" y="2095"/>
                  </a:lnTo>
                  <a:lnTo>
                    <a:pt x="1316" y="2095"/>
                  </a:lnTo>
                  <a:lnTo>
                    <a:pt x="1584" y="2071"/>
                  </a:lnTo>
                  <a:lnTo>
                    <a:pt x="1827" y="1973"/>
                  </a:lnTo>
                  <a:lnTo>
                    <a:pt x="2046" y="1852"/>
                  </a:lnTo>
                  <a:lnTo>
                    <a:pt x="2241" y="1705"/>
                  </a:lnTo>
                  <a:lnTo>
                    <a:pt x="2412" y="1511"/>
                  </a:lnTo>
                  <a:lnTo>
                    <a:pt x="2533" y="1291"/>
                  </a:lnTo>
                  <a:lnTo>
                    <a:pt x="2607" y="1048"/>
                  </a:lnTo>
                  <a:lnTo>
                    <a:pt x="2631" y="780"/>
                  </a:lnTo>
                  <a:lnTo>
                    <a:pt x="263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5" name="Google Shape;725;p51"/>
            <p:cNvSpPr/>
            <p:nvPr/>
          </p:nvSpPr>
          <p:spPr>
            <a:xfrm>
              <a:off x="5287100" y="4676800"/>
              <a:ext cx="65775" cy="52400"/>
            </a:xfrm>
            <a:custGeom>
              <a:rect b="b" l="l" r="r" t="t"/>
              <a:pathLst>
                <a:path extrusionOk="0" fill="none" h="2096" w="2631">
                  <a:moveTo>
                    <a:pt x="1" y="1"/>
                  </a:moveTo>
                  <a:lnTo>
                    <a:pt x="1" y="780"/>
                  </a:lnTo>
                  <a:lnTo>
                    <a:pt x="1" y="780"/>
                  </a:lnTo>
                  <a:lnTo>
                    <a:pt x="25" y="1048"/>
                  </a:lnTo>
                  <a:lnTo>
                    <a:pt x="98" y="1291"/>
                  </a:lnTo>
                  <a:lnTo>
                    <a:pt x="220" y="1511"/>
                  </a:lnTo>
                  <a:lnTo>
                    <a:pt x="390" y="1705"/>
                  </a:lnTo>
                  <a:lnTo>
                    <a:pt x="585" y="1852"/>
                  </a:lnTo>
                  <a:lnTo>
                    <a:pt x="804" y="1973"/>
                  </a:lnTo>
                  <a:lnTo>
                    <a:pt x="1048" y="2071"/>
                  </a:lnTo>
                  <a:lnTo>
                    <a:pt x="1316" y="2095"/>
                  </a:lnTo>
                  <a:lnTo>
                    <a:pt x="1316" y="2095"/>
                  </a:lnTo>
                  <a:lnTo>
                    <a:pt x="1584" y="2071"/>
                  </a:lnTo>
                  <a:lnTo>
                    <a:pt x="1827" y="1973"/>
                  </a:lnTo>
                  <a:lnTo>
                    <a:pt x="2046" y="1852"/>
                  </a:lnTo>
                  <a:lnTo>
                    <a:pt x="2241" y="1705"/>
                  </a:lnTo>
                  <a:lnTo>
                    <a:pt x="2387" y="1511"/>
                  </a:lnTo>
                  <a:lnTo>
                    <a:pt x="2509" y="1291"/>
                  </a:lnTo>
                  <a:lnTo>
                    <a:pt x="2607" y="1048"/>
                  </a:lnTo>
                  <a:lnTo>
                    <a:pt x="2631" y="780"/>
                  </a:lnTo>
                  <a:lnTo>
                    <a:pt x="263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6" name="Google Shape;726;p51"/>
            <p:cNvSpPr/>
            <p:nvPr/>
          </p:nvSpPr>
          <p:spPr>
            <a:xfrm>
              <a:off x="5268225" y="4341925"/>
              <a:ext cx="468850" cy="333075"/>
            </a:xfrm>
            <a:custGeom>
              <a:rect b="b" l="l" r="r" t="t"/>
              <a:pathLst>
                <a:path extrusionOk="0" fill="none" h="13323" w="18754">
                  <a:moveTo>
                    <a:pt x="18754" y="5553"/>
                  </a:moveTo>
                  <a:lnTo>
                    <a:pt x="18754" y="5553"/>
                  </a:lnTo>
                  <a:lnTo>
                    <a:pt x="18730" y="5334"/>
                  </a:lnTo>
                  <a:lnTo>
                    <a:pt x="18681" y="5091"/>
                  </a:lnTo>
                  <a:lnTo>
                    <a:pt x="18583" y="4847"/>
                  </a:lnTo>
                  <a:lnTo>
                    <a:pt x="18462" y="4628"/>
                  </a:lnTo>
                  <a:lnTo>
                    <a:pt x="18291" y="4433"/>
                  </a:lnTo>
                  <a:lnTo>
                    <a:pt x="18121" y="4287"/>
                  </a:lnTo>
                  <a:lnTo>
                    <a:pt x="18023" y="4214"/>
                  </a:lnTo>
                  <a:lnTo>
                    <a:pt x="17926" y="4165"/>
                  </a:lnTo>
                  <a:lnTo>
                    <a:pt x="17828" y="4141"/>
                  </a:lnTo>
                  <a:lnTo>
                    <a:pt x="17731" y="4141"/>
                  </a:lnTo>
                  <a:lnTo>
                    <a:pt x="16489" y="4141"/>
                  </a:lnTo>
                  <a:lnTo>
                    <a:pt x="15588" y="1803"/>
                  </a:lnTo>
                  <a:lnTo>
                    <a:pt x="15588" y="1803"/>
                  </a:lnTo>
                  <a:lnTo>
                    <a:pt x="15490" y="1583"/>
                  </a:lnTo>
                  <a:lnTo>
                    <a:pt x="15344" y="1364"/>
                  </a:lnTo>
                  <a:lnTo>
                    <a:pt x="15174" y="1169"/>
                  </a:lnTo>
                  <a:lnTo>
                    <a:pt x="15003" y="975"/>
                  </a:lnTo>
                  <a:lnTo>
                    <a:pt x="14784" y="804"/>
                  </a:lnTo>
                  <a:lnTo>
                    <a:pt x="14565" y="658"/>
                  </a:lnTo>
                  <a:lnTo>
                    <a:pt x="14346" y="536"/>
                  </a:lnTo>
                  <a:lnTo>
                    <a:pt x="14102" y="439"/>
                  </a:lnTo>
                  <a:lnTo>
                    <a:pt x="14102" y="439"/>
                  </a:lnTo>
                  <a:lnTo>
                    <a:pt x="13810" y="390"/>
                  </a:lnTo>
                  <a:lnTo>
                    <a:pt x="13444" y="317"/>
                  </a:lnTo>
                  <a:lnTo>
                    <a:pt x="12933" y="220"/>
                  </a:lnTo>
                  <a:lnTo>
                    <a:pt x="12275" y="147"/>
                  </a:lnTo>
                  <a:lnTo>
                    <a:pt x="11472" y="73"/>
                  </a:lnTo>
                  <a:lnTo>
                    <a:pt x="10498" y="25"/>
                  </a:lnTo>
                  <a:lnTo>
                    <a:pt x="9377" y="0"/>
                  </a:lnTo>
                  <a:lnTo>
                    <a:pt x="9377" y="0"/>
                  </a:lnTo>
                  <a:lnTo>
                    <a:pt x="8257" y="25"/>
                  </a:lnTo>
                  <a:lnTo>
                    <a:pt x="7283" y="73"/>
                  </a:lnTo>
                  <a:lnTo>
                    <a:pt x="6479" y="147"/>
                  </a:lnTo>
                  <a:lnTo>
                    <a:pt x="5821" y="220"/>
                  </a:lnTo>
                  <a:lnTo>
                    <a:pt x="5310" y="317"/>
                  </a:lnTo>
                  <a:lnTo>
                    <a:pt x="4945" y="390"/>
                  </a:lnTo>
                  <a:lnTo>
                    <a:pt x="4652" y="439"/>
                  </a:lnTo>
                  <a:lnTo>
                    <a:pt x="4652" y="439"/>
                  </a:lnTo>
                  <a:lnTo>
                    <a:pt x="4409" y="536"/>
                  </a:lnTo>
                  <a:lnTo>
                    <a:pt x="4190" y="658"/>
                  </a:lnTo>
                  <a:lnTo>
                    <a:pt x="3970" y="804"/>
                  </a:lnTo>
                  <a:lnTo>
                    <a:pt x="3751" y="975"/>
                  </a:lnTo>
                  <a:lnTo>
                    <a:pt x="3581" y="1169"/>
                  </a:lnTo>
                  <a:lnTo>
                    <a:pt x="3410" y="1364"/>
                  </a:lnTo>
                  <a:lnTo>
                    <a:pt x="3264" y="1583"/>
                  </a:lnTo>
                  <a:lnTo>
                    <a:pt x="3167" y="1803"/>
                  </a:lnTo>
                  <a:lnTo>
                    <a:pt x="2266" y="4141"/>
                  </a:lnTo>
                  <a:lnTo>
                    <a:pt x="1023" y="4141"/>
                  </a:lnTo>
                  <a:lnTo>
                    <a:pt x="1023" y="4141"/>
                  </a:lnTo>
                  <a:lnTo>
                    <a:pt x="926" y="4141"/>
                  </a:lnTo>
                  <a:lnTo>
                    <a:pt x="829" y="4165"/>
                  </a:lnTo>
                  <a:lnTo>
                    <a:pt x="731" y="4214"/>
                  </a:lnTo>
                  <a:lnTo>
                    <a:pt x="634" y="4287"/>
                  </a:lnTo>
                  <a:lnTo>
                    <a:pt x="463" y="4433"/>
                  </a:lnTo>
                  <a:lnTo>
                    <a:pt x="293" y="4628"/>
                  </a:lnTo>
                  <a:lnTo>
                    <a:pt x="171" y="4847"/>
                  </a:lnTo>
                  <a:lnTo>
                    <a:pt x="74" y="5091"/>
                  </a:lnTo>
                  <a:lnTo>
                    <a:pt x="25" y="5334"/>
                  </a:lnTo>
                  <a:lnTo>
                    <a:pt x="1" y="5553"/>
                  </a:lnTo>
                  <a:lnTo>
                    <a:pt x="1" y="5553"/>
                  </a:lnTo>
                  <a:lnTo>
                    <a:pt x="25" y="5748"/>
                  </a:lnTo>
                  <a:lnTo>
                    <a:pt x="74" y="5894"/>
                  </a:lnTo>
                  <a:lnTo>
                    <a:pt x="171" y="6016"/>
                  </a:lnTo>
                  <a:lnTo>
                    <a:pt x="293" y="6089"/>
                  </a:lnTo>
                  <a:lnTo>
                    <a:pt x="463" y="6138"/>
                  </a:lnTo>
                  <a:lnTo>
                    <a:pt x="634" y="6187"/>
                  </a:lnTo>
                  <a:lnTo>
                    <a:pt x="1023" y="6187"/>
                  </a:lnTo>
                  <a:lnTo>
                    <a:pt x="1462" y="6187"/>
                  </a:lnTo>
                  <a:lnTo>
                    <a:pt x="1145" y="7015"/>
                  </a:lnTo>
                  <a:lnTo>
                    <a:pt x="1145" y="7015"/>
                  </a:lnTo>
                  <a:lnTo>
                    <a:pt x="999" y="7526"/>
                  </a:lnTo>
                  <a:lnTo>
                    <a:pt x="877" y="8086"/>
                  </a:lnTo>
                  <a:lnTo>
                    <a:pt x="780" y="8671"/>
                  </a:lnTo>
                  <a:lnTo>
                    <a:pt x="756" y="9207"/>
                  </a:lnTo>
                  <a:lnTo>
                    <a:pt x="756" y="13323"/>
                  </a:lnTo>
                  <a:lnTo>
                    <a:pt x="17999" y="13323"/>
                  </a:lnTo>
                  <a:lnTo>
                    <a:pt x="17999" y="9207"/>
                  </a:lnTo>
                  <a:lnTo>
                    <a:pt x="17999" y="9207"/>
                  </a:lnTo>
                  <a:lnTo>
                    <a:pt x="17975" y="8671"/>
                  </a:lnTo>
                  <a:lnTo>
                    <a:pt x="17877" y="8086"/>
                  </a:lnTo>
                  <a:lnTo>
                    <a:pt x="17755" y="7526"/>
                  </a:lnTo>
                  <a:lnTo>
                    <a:pt x="17609" y="7015"/>
                  </a:lnTo>
                  <a:lnTo>
                    <a:pt x="17293" y="6187"/>
                  </a:lnTo>
                  <a:lnTo>
                    <a:pt x="17731" y="6187"/>
                  </a:lnTo>
                  <a:lnTo>
                    <a:pt x="17731" y="6187"/>
                  </a:lnTo>
                  <a:lnTo>
                    <a:pt x="18121" y="6187"/>
                  </a:lnTo>
                  <a:lnTo>
                    <a:pt x="18291" y="6138"/>
                  </a:lnTo>
                  <a:lnTo>
                    <a:pt x="18462" y="6089"/>
                  </a:lnTo>
                  <a:lnTo>
                    <a:pt x="18583" y="6016"/>
                  </a:lnTo>
                  <a:lnTo>
                    <a:pt x="18681" y="5894"/>
                  </a:lnTo>
                  <a:lnTo>
                    <a:pt x="18730" y="5748"/>
                  </a:lnTo>
                  <a:lnTo>
                    <a:pt x="18754" y="5553"/>
                  </a:lnTo>
                  <a:lnTo>
                    <a:pt x="18754" y="555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7" name="Google Shape;727;p51"/>
            <p:cNvSpPr/>
            <p:nvPr/>
          </p:nvSpPr>
          <p:spPr>
            <a:xfrm>
              <a:off x="5351025" y="4375400"/>
              <a:ext cx="303250" cy="149825"/>
            </a:xfrm>
            <a:custGeom>
              <a:rect b="b" l="l" r="r" t="t"/>
              <a:pathLst>
                <a:path extrusionOk="0" fill="none" h="5993" w="12130">
                  <a:moveTo>
                    <a:pt x="1" y="4628"/>
                  </a:moveTo>
                  <a:lnTo>
                    <a:pt x="1" y="4628"/>
                  </a:lnTo>
                  <a:lnTo>
                    <a:pt x="171" y="4019"/>
                  </a:lnTo>
                  <a:lnTo>
                    <a:pt x="585" y="2656"/>
                  </a:lnTo>
                  <a:lnTo>
                    <a:pt x="805" y="1925"/>
                  </a:lnTo>
                  <a:lnTo>
                    <a:pt x="1024" y="1292"/>
                  </a:lnTo>
                  <a:lnTo>
                    <a:pt x="1194" y="829"/>
                  </a:lnTo>
                  <a:lnTo>
                    <a:pt x="1267" y="707"/>
                  </a:lnTo>
                  <a:lnTo>
                    <a:pt x="1316" y="658"/>
                  </a:lnTo>
                  <a:lnTo>
                    <a:pt x="1316" y="658"/>
                  </a:lnTo>
                  <a:lnTo>
                    <a:pt x="1535" y="561"/>
                  </a:lnTo>
                  <a:lnTo>
                    <a:pt x="1852" y="464"/>
                  </a:lnTo>
                  <a:lnTo>
                    <a:pt x="2315" y="342"/>
                  </a:lnTo>
                  <a:lnTo>
                    <a:pt x="2948" y="220"/>
                  </a:lnTo>
                  <a:lnTo>
                    <a:pt x="3776" y="98"/>
                  </a:lnTo>
                  <a:lnTo>
                    <a:pt x="4799" y="25"/>
                  </a:lnTo>
                  <a:lnTo>
                    <a:pt x="5408" y="1"/>
                  </a:lnTo>
                  <a:lnTo>
                    <a:pt x="6065" y="1"/>
                  </a:lnTo>
                  <a:lnTo>
                    <a:pt x="6065" y="1"/>
                  </a:lnTo>
                  <a:lnTo>
                    <a:pt x="6723" y="1"/>
                  </a:lnTo>
                  <a:lnTo>
                    <a:pt x="7332" y="25"/>
                  </a:lnTo>
                  <a:lnTo>
                    <a:pt x="8355" y="98"/>
                  </a:lnTo>
                  <a:lnTo>
                    <a:pt x="9183" y="220"/>
                  </a:lnTo>
                  <a:lnTo>
                    <a:pt x="9816" y="342"/>
                  </a:lnTo>
                  <a:lnTo>
                    <a:pt x="10279" y="464"/>
                  </a:lnTo>
                  <a:lnTo>
                    <a:pt x="10595" y="561"/>
                  </a:lnTo>
                  <a:lnTo>
                    <a:pt x="10814" y="658"/>
                  </a:lnTo>
                  <a:lnTo>
                    <a:pt x="10814" y="658"/>
                  </a:lnTo>
                  <a:lnTo>
                    <a:pt x="10863" y="707"/>
                  </a:lnTo>
                  <a:lnTo>
                    <a:pt x="10936" y="829"/>
                  </a:lnTo>
                  <a:lnTo>
                    <a:pt x="11107" y="1292"/>
                  </a:lnTo>
                  <a:lnTo>
                    <a:pt x="11326" y="1925"/>
                  </a:lnTo>
                  <a:lnTo>
                    <a:pt x="11545" y="2656"/>
                  </a:lnTo>
                  <a:lnTo>
                    <a:pt x="11959" y="4019"/>
                  </a:lnTo>
                  <a:lnTo>
                    <a:pt x="12130" y="4628"/>
                  </a:lnTo>
                  <a:lnTo>
                    <a:pt x="12130" y="4628"/>
                  </a:lnTo>
                  <a:lnTo>
                    <a:pt x="12105" y="4677"/>
                  </a:lnTo>
                  <a:lnTo>
                    <a:pt x="12057" y="4750"/>
                  </a:lnTo>
                  <a:lnTo>
                    <a:pt x="11959" y="4823"/>
                  </a:lnTo>
                  <a:lnTo>
                    <a:pt x="11813" y="4921"/>
                  </a:lnTo>
                  <a:lnTo>
                    <a:pt x="11618" y="5042"/>
                  </a:lnTo>
                  <a:lnTo>
                    <a:pt x="11375" y="5164"/>
                  </a:lnTo>
                  <a:lnTo>
                    <a:pt x="11058" y="5262"/>
                  </a:lnTo>
                  <a:lnTo>
                    <a:pt x="10717" y="5383"/>
                  </a:lnTo>
                  <a:lnTo>
                    <a:pt x="10327" y="5505"/>
                  </a:lnTo>
                  <a:lnTo>
                    <a:pt x="9865" y="5627"/>
                  </a:lnTo>
                  <a:lnTo>
                    <a:pt x="9377" y="5724"/>
                  </a:lnTo>
                  <a:lnTo>
                    <a:pt x="8817" y="5822"/>
                  </a:lnTo>
                  <a:lnTo>
                    <a:pt x="8208" y="5895"/>
                  </a:lnTo>
                  <a:lnTo>
                    <a:pt x="7551" y="5944"/>
                  </a:lnTo>
                  <a:lnTo>
                    <a:pt x="6845" y="5992"/>
                  </a:lnTo>
                  <a:lnTo>
                    <a:pt x="6065" y="5992"/>
                  </a:lnTo>
                  <a:lnTo>
                    <a:pt x="6065" y="5992"/>
                  </a:lnTo>
                  <a:lnTo>
                    <a:pt x="5286" y="5992"/>
                  </a:lnTo>
                  <a:lnTo>
                    <a:pt x="4580" y="5944"/>
                  </a:lnTo>
                  <a:lnTo>
                    <a:pt x="3922" y="5895"/>
                  </a:lnTo>
                  <a:lnTo>
                    <a:pt x="3313" y="5822"/>
                  </a:lnTo>
                  <a:lnTo>
                    <a:pt x="2753" y="5724"/>
                  </a:lnTo>
                  <a:lnTo>
                    <a:pt x="2266" y="5627"/>
                  </a:lnTo>
                  <a:lnTo>
                    <a:pt x="1803" y="5505"/>
                  </a:lnTo>
                  <a:lnTo>
                    <a:pt x="1413" y="5383"/>
                  </a:lnTo>
                  <a:lnTo>
                    <a:pt x="1072" y="5262"/>
                  </a:lnTo>
                  <a:lnTo>
                    <a:pt x="756" y="5164"/>
                  </a:lnTo>
                  <a:lnTo>
                    <a:pt x="512" y="5042"/>
                  </a:lnTo>
                  <a:lnTo>
                    <a:pt x="317" y="4921"/>
                  </a:lnTo>
                  <a:lnTo>
                    <a:pt x="171" y="4823"/>
                  </a:lnTo>
                  <a:lnTo>
                    <a:pt x="74" y="4750"/>
                  </a:lnTo>
                  <a:lnTo>
                    <a:pt x="25" y="4677"/>
                  </a:lnTo>
                  <a:lnTo>
                    <a:pt x="1" y="4628"/>
                  </a:lnTo>
                  <a:lnTo>
                    <a:pt x="1" y="4628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8" name="Google Shape;728;p51"/>
            <p:cNvSpPr/>
            <p:nvPr/>
          </p:nvSpPr>
          <p:spPr>
            <a:xfrm>
              <a:off x="5326675" y="4569025"/>
              <a:ext cx="81000" cy="65175"/>
            </a:xfrm>
            <a:custGeom>
              <a:rect b="b" l="l" r="r" t="t"/>
              <a:pathLst>
                <a:path extrusionOk="0" fill="none" h="2607" w="3240">
                  <a:moveTo>
                    <a:pt x="1632" y="2607"/>
                  </a:moveTo>
                  <a:lnTo>
                    <a:pt x="1632" y="2607"/>
                  </a:lnTo>
                  <a:lnTo>
                    <a:pt x="1291" y="2582"/>
                  </a:lnTo>
                  <a:lnTo>
                    <a:pt x="999" y="2509"/>
                  </a:lnTo>
                  <a:lnTo>
                    <a:pt x="731" y="2388"/>
                  </a:lnTo>
                  <a:lnTo>
                    <a:pt x="488" y="2217"/>
                  </a:lnTo>
                  <a:lnTo>
                    <a:pt x="293" y="2047"/>
                  </a:lnTo>
                  <a:lnTo>
                    <a:pt x="122" y="1803"/>
                  </a:lnTo>
                  <a:lnTo>
                    <a:pt x="74" y="1706"/>
                  </a:lnTo>
                  <a:lnTo>
                    <a:pt x="49" y="1559"/>
                  </a:lnTo>
                  <a:lnTo>
                    <a:pt x="25" y="1438"/>
                  </a:lnTo>
                  <a:lnTo>
                    <a:pt x="1" y="1316"/>
                  </a:lnTo>
                  <a:lnTo>
                    <a:pt x="1" y="1316"/>
                  </a:lnTo>
                  <a:lnTo>
                    <a:pt x="25" y="1170"/>
                  </a:lnTo>
                  <a:lnTo>
                    <a:pt x="49" y="1048"/>
                  </a:lnTo>
                  <a:lnTo>
                    <a:pt x="74" y="926"/>
                  </a:lnTo>
                  <a:lnTo>
                    <a:pt x="122" y="804"/>
                  </a:lnTo>
                  <a:lnTo>
                    <a:pt x="293" y="585"/>
                  </a:lnTo>
                  <a:lnTo>
                    <a:pt x="488" y="390"/>
                  </a:lnTo>
                  <a:lnTo>
                    <a:pt x="731" y="220"/>
                  </a:lnTo>
                  <a:lnTo>
                    <a:pt x="999" y="98"/>
                  </a:lnTo>
                  <a:lnTo>
                    <a:pt x="1291" y="25"/>
                  </a:lnTo>
                  <a:lnTo>
                    <a:pt x="1632" y="1"/>
                  </a:lnTo>
                  <a:lnTo>
                    <a:pt x="1632" y="1"/>
                  </a:lnTo>
                  <a:lnTo>
                    <a:pt x="1803" y="1"/>
                  </a:lnTo>
                  <a:lnTo>
                    <a:pt x="1949" y="49"/>
                  </a:lnTo>
                  <a:lnTo>
                    <a:pt x="2120" y="98"/>
                  </a:lnTo>
                  <a:lnTo>
                    <a:pt x="2266" y="171"/>
                  </a:lnTo>
                  <a:lnTo>
                    <a:pt x="2412" y="269"/>
                  </a:lnTo>
                  <a:lnTo>
                    <a:pt x="2534" y="390"/>
                  </a:lnTo>
                  <a:lnTo>
                    <a:pt x="2777" y="634"/>
                  </a:lnTo>
                  <a:lnTo>
                    <a:pt x="2972" y="926"/>
                  </a:lnTo>
                  <a:lnTo>
                    <a:pt x="3118" y="1219"/>
                  </a:lnTo>
                  <a:lnTo>
                    <a:pt x="3215" y="1535"/>
                  </a:lnTo>
                  <a:lnTo>
                    <a:pt x="3240" y="1681"/>
                  </a:lnTo>
                  <a:lnTo>
                    <a:pt x="3240" y="1803"/>
                  </a:lnTo>
                  <a:lnTo>
                    <a:pt x="3240" y="1803"/>
                  </a:lnTo>
                  <a:lnTo>
                    <a:pt x="3240" y="1949"/>
                  </a:lnTo>
                  <a:lnTo>
                    <a:pt x="3215" y="2047"/>
                  </a:lnTo>
                  <a:lnTo>
                    <a:pt x="3167" y="2144"/>
                  </a:lnTo>
                  <a:lnTo>
                    <a:pt x="3118" y="2241"/>
                  </a:lnTo>
                  <a:lnTo>
                    <a:pt x="3045" y="2314"/>
                  </a:lnTo>
                  <a:lnTo>
                    <a:pt x="2972" y="2388"/>
                  </a:lnTo>
                  <a:lnTo>
                    <a:pt x="2777" y="2485"/>
                  </a:lnTo>
                  <a:lnTo>
                    <a:pt x="2534" y="2558"/>
                  </a:lnTo>
                  <a:lnTo>
                    <a:pt x="2266" y="2582"/>
                  </a:lnTo>
                  <a:lnTo>
                    <a:pt x="1949" y="2607"/>
                  </a:lnTo>
                  <a:lnTo>
                    <a:pt x="1632" y="2607"/>
                  </a:lnTo>
                  <a:lnTo>
                    <a:pt x="1632" y="2607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9" name="Google Shape;729;p51"/>
            <p:cNvSpPr/>
            <p:nvPr/>
          </p:nvSpPr>
          <p:spPr>
            <a:xfrm>
              <a:off x="5447225" y="4615925"/>
              <a:ext cx="110850" cy="25"/>
            </a:xfrm>
            <a:custGeom>
              <a:rect b="b" l="l" r="r" t="t"/>
              <a:pathLst>
                <a:path extrusionOk="0" fill="none" h="1" w="4434">
                  <a:moveTo>
                    <a:pt x="1" y="0"/>
                  </a:moveTo>
                  <a:lnTo>
                    <a:pt x="4434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0" name="Google Shape;730;p51"/>
            <p:cNvSpPr/>
            <p:nvPr/>
          </p:nvSpPr>
          <p:spPr>
            <a:xfrm>
              <a:off x="5439925" y="4589125"/>
              <a:ext cx="125450" cy="25"/>
            </a:xfrm>
            <a:custGeom>
              <a:rect b="b" l="l" r="r" t="t"/>
              <a:pathLst>
                <a:path extrusionOk="0" fill="none" h="1" w="5018">
                  <a:moveTo>
                    <a:pt x="1" y="0"/>
                  </a:moveTo>
                  <a:lnTo>
                    <a:pt x="5018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1" name="Google Shape;731;p51"/>
            <p:cNvSpPr/>
            <p:nvPr/>
          </p:nvSpPr>
          <p:spPr>
            <a:xfrm>
              <a:off x="5597625" y="4569025"/>
              <a:ext cx="81000" cy="65175"/>
            </a:xfrm>
            <a:custGeom>
              <a:rect b="b" l="l" r="r" t="t"/>
              <a:pathLst>
                <a:path extrusionOk="0" fill="none" h="2607" w="3240">
                  <a:moveTo>
                    <a:pt x="1608" y="2607"/>
                  </a:moveTo>
                  <a:lnTo>
                    <a:pt x="1608" y="2607"/>
                  </a:lnTo>
                  <a:lnTo>
                    <a:pt x="1291" y="2607"/>
                  </a:lnTo>
                  <a:lnTo>
                    <a:pt x="975" y="2582"/>
                  </a:lnTo>
                  <a:lnTo>
                    <a:pt x="707" y="2558"/>
                  </a:lnTo>
                  <a:lnTo>
                    <a:pt x="463" y="2485"/>
                  </a:lnTo>
                  <a:lnTo>
                    <a:pt x="268" y="2388"/>
                  </a:lnTo>
                  <a:lnTo>
                    <a:pt x="195" y="2314"/>
                  </a:lnTo>
                  <a:lnTo>
                    <a:pt x="122" y="2241"/>
                  </a:lnTo>
                  <a:lnTo>
                    <a:pt x="74" y="2144"/>
                  </a:lnTo>
                  <a:lnTo>
                    <a:pt x="25" y="2047"/>
                  </a:lnTo>
                  <a:lnTo>
                    <a:pt x="1" y="1949"/>
                  </a:lnTo>
                  <a:lnTo>
                    <a:pt x="1" y="1803"/>
                  </a:lnTo>
                  <a:lnTo>
                    <a:pt x="1" y="1803"/>
                  </a:lnTo>
                  <a:lnTo>
                    <a:pt x="1" y="1681"/>
                  </a:lnTo>
                  <a:lnTo>
                    <a:pt x="25" y="1535"/>
                  </a:lnTo>
                  <a:lnTo>
                    <a:pt x="122" y="1219"/>
                  </a:lnTo>
                  <a:lnTo>
                    <a:pt x="268" y="926"/>
                  </a:lnTo>
                  <a:lnTo>
                    <a:pt x="463" y="634"/>
                  </a:lnTo>
                  <a:lnTo>
                    <a:pt x="707" y="390"/>
                  </a:lnTo>
                  <a:lnTo>
                    <a:pt x="829" y="269"/>
                  </a:lnTo>
                  <a:lnTo>
                    <a:pt x="975" y="171"/>
                  </a:lnTo>
                  <a:lnTo>
                    <a:pt x="1121" y="98"/>
                  </a:lnTo>
                  <a:lnTo>
                    <a:pt x="1291" y="49"/>
                  </a:lnTo>
                  <a:lnTo>
                    <a:pt x="1438" y="1"/>
                  </a:lnTo>
                  <a:lnTo>
                    <a:pt x="1608" y="1"/>
                  </a:lnTo>
                  <a:lnTo>
                    <a:pt x="1608" y="1"/>
                  </a:lnTo>
                  <a:lnTo>
                    <a:pt x="1949" y="25"/>
                  </a:lnTo>
                  <a:lnTo>
                    <a:pt x="2241" y="98"/>
                  </a:lnTo>
                  <a:lnTo>
                    <a:pt x="2509" y="220"/>
                  </a:lnTo>
                  <a:lnTo>
                    <a:pt x="2753" y="390"/>
                  </a:lnTo>
                  <a:lnTo>
                    <a:pt x="2948" y="585"/>
                  </a:lnTo>
                  <a:lnTo>
                    <a:pt x="3118" y="804"/>
                  </a:lnTo>
                  <a:lnTo>
                    <a:pt x="3167" y="926"/>
                  </a:lnTo>
                  <a:lnTo>
                    <a:pt x="3191" y="1048"/>
                  </a:lnTo>
                  <a:lnTo>
                    <a:pt x="3215" y="1170"/>
                  </a:lnTo>
                  <a:lnTo>
                    <a:pt x="3240" y="1316"/>
                  </a:lnTo>
                  <a:lnTo>
                    <a:pt x="3240" y="1316"/>
                  </a:lnTo>
                  <a:lnTo>
                    <a:pt x="3215" y="1438"/>
                  </a:lnTo>
                  <a:lnTo>
                    <a:pt x="3191" y="1559"/>
                  </a:lnTo>
                  <a:lnTo>
                    <a:pt x="3167" y="1706"/>
                  </a:lnTo>
                  <a:lnTo>
                    <a:pt x="3118" y="1803"/>
                  </a:lnTo>
                  <a:lnTo>
                    <a:pt x="2948" y="2047"/>
                  </a:lnTo>
                  <a:lnTo>
                    <a:pt x="2753" y="2217"/>
                  </a:lnTo>
                  <a:lnTo>
                    <a:pt x="2509" y="2388"/>
                  </a:lnTo>
                  <a:lnTo>
                    <a:pt x="2241" y="2509"/>
                  </a:lnTo>
                  <a:lnTo>
                    <a:pt x="1949" y="2582"/>
                  </a:lnTo>
                  <a:lnTo>
                    <a:pt x="1608" y="2607"/>
                  </a:lnTo>
                  <a:lnTo>
                    <a:pt x="1608" y="2607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32" name="Google Shape;732;p51"/>
          <p:cNvGrpSpPr/>
          <p:nvPr/>
        </p:nvGrpSpPr>
        <p:grpSpPr>
          <a:xfrm>
            <a:off x="4865531" y="3766924"/>
            <a:ext cx="354145" cy="354145"/>
            <a:chOff x="5964175" y="4329750"/>
            <a:chExt cx="421350" cy="421350"/>
          </a:xfrm>
        </p:grpSpPr>
        <p:sp>
          <p:nvSpPr>
            <p:cNvPr id="733" name="Google Shape;733;p51"/>
            <p:cNvSpPr/>
            <p:nvPr/>
          </p:nvSpPr>
          <p:spPr>
            <a:xfrm>
              <a:off x="5964175" y="4329750"/>
              <a:ext cx="421350" cy="421350"/>
            </a:xfrm>
            <a:custGeom>
              <a:rect b="b" l="l" r="r" t="t"/>
              <a:pathLst>
                <a:path extrusionOk="0" fill="none" h="16854" w="16854">
                  <a:moveTo>
                    <a:pt x="15636" y="14004"/>
                  </a:moveTo>
                  <a:lnTo>
                    <a:pt x="13517" y="6260"/>
                  </a:lnTo>
                  <a:lnTo>
                    <a:pt x="16196" y="3605"/>
                  </a:lnTo>
                  <a:lnTo>
                    <a:pt x="16196" y="3605"/>
                  </a:lnTo>
                  <a:lnTo>
                    <a:pt x="16318" y="3434"/>
                  </a:lnTo>
                  <a:lnTo>
                    <a:pt x="16440" y="3239"/>
                  </a:lnTo>
                  <a:lnTo>
                    <a:pt x="16537" y="3020"/>
                  </a:lnTo>
                  <a:lnTo>
                    <a:pt x="16610" y="2777"/>
                  </a:lnTo>
                  <a:lnTo>
                    <a:pt x="16732" y="2338"/>
                  </a:lnTo>
                  <a:lnTo>
                    <a:pt x="16805" y="2046"/>
                  </a:lnTo>
                  <a:lnTo>
                    <a:pt x="16805" y="2046"/>
                  </a:lnTo>
                  <a:lnTo>
                    <a:pt x="16830" y="1729"/>
                  </a:lnTo>
                  <a:lnTo>
                    <a:pt x="16854" y="1437"/>
                  </a:lnTo>
                  <a:lnTo>
                    <a:pt x="16854" y="1194"/>
                  </a:lnTo>
                  <a:lnTo>
                    <a:pt x="16854" y="950"/>
                  </a:lnTo>
                  <a:lnTo>
                    <a:pt x="16805" y="755"/>
                  </a:lnTo>
                  <a:lnTo>
                    <a:pt x="16732" y="585"/>
                  </a:lnTo>
                  <a:lnTo>
                    <a:pt x="16659" y="414"/>
                  </a:lnTo>
                  <a:lnTo>
                    <a:pt x="16562" y="293"/>
                  </a:lnTo>
                  <a:lnTo>
                    <a:pt x="16562" y="293"/>
                  </a:lnTo>
                  <a:lnTo>
                    <a:pt x="16440" y="195"/>
                  </a:lnTo>
                  <a:lnTo>
                    <a:pt x="16269" y="122"/>
                  </a:lnTo>
                  <a:lnTo>
                    <a:pt x="16099" y="49"/>
                  </a:lnTo>
                  <a:lnTo>
                    <a:pt x="15904" y="0"/>
                  </a:lnTo>
                  <a:lnTo>
                    <a:pt x="15660" y="0"/>
                  </a:lnTo>
                  <a:lnTo>
                    <a:pt x="15417" y="0"/>
                  </a:lnTo>
                  <a:lnTo>
                    <a:pt x="15125" y="25"/>
                  </a:lnTo>
                  <a:lnTo>
                    <a:pt x="14808" y="49"/>
                  </a:lnTo>
                  <a:lnTo>
                    <a:pt x="14808" y="49"/>
                  </a:lnTo>
                  <a:lnTo>
                    <a:pt x="14516" y="122"/>
                  </a:lnTo>
                  <a:lnTo>
                    <a:pt x="14077" y="244"/>
                  </a:lnTo>
                  <a:lnTo>
                    <a:pt x="13834" y="317"/>
                  </a:lnTo>
                  <a:lnTo>
                    <a:pt x="13615" y="414"/>
                  </a:lnTo>
                  <a:lnTo>
                    <a:pt x="13420" y="536"/>
                  </a:lnTo>
                  <a:lnTo>
                    <a:pt x="13249" y="658"/>
                  </a:lnTo>
                  <a:lnTo>
                    <a:pt x="10595" y="3337"/>
                  </a:lnTo>
                  <a:lnTo>
                    <a:pt x="2850" y="1218"/>
                  </a:lnTo>
                  <a:lnTo>
                    <a:pt x="2850" y="1218"/>
                  </a:lnTo>
                  <a:lnTo>
                    <a:pt x="2704" y="1194"/>
                  </a:lnTo>
                  <a:lnTo>
                    <a:pt x="2582" y="1218"/>
                  </a:lnTo>
                  <a:lnTo>
                    <a:pt x="2460" y="1267"/>
                  </a:lnTo>
                  <a:lnTo>
                    <a:pt x="2338" y="1340"/>
                  </a:lnTo>
                  <a:lnTo>
                    <a:pt x="1608" y="2095"/>
                  </a:lnTo>
                  <a:lnTo>
                    <a:pt x="1608" y="2095"/>
                  </a:lnTo>
                  <a:lnTo>
                    <a:pt x="1535" y="2192"/>
                  </a:lnTo>
                  <a:lnTo>
                    <a:pt x="1486" y="2290"/>
                  </a:lnTo>
                  <a:lnTo>
                    <a:pt x="1462" y="2411"/>
                  </a:lnTo>
                  <a:lnTo>
                    <a:pt x="1462" y="2509"/>
                  </a:lnTo>
                  <a:lnTo>
                    <a:pt x="1462" y="2509"/>
                  </a:lnTo>
                  <a:lnTo>
                    <a:pt x="1486" y="2606"/>
                  </a:lnTo>
                  <a:lnTo>
                    <a:pt x="1510" y="2679"/>
                  </a:lnTo>
                  <a:lnTo>
                    <a:pt x="1608" y="2825"/>
                  </a:lnTo>
                  <a:lnTo>
                    <a:pt x="1608" y="2825"/>
                  </a:lnTo>
                  <a:lnTo>
                    <a:pt x="1705" y="2899"/>
                  </a:lnTo>
                  <a:lnTo>
                    <a:pt x="7404" y="6600"/>
                  </a:lnTo>
                  <a:lnTo>
                    <a:pt x="4165" y="10863"/>
                  </a:lnTo>
                  <a:lnTo>
                    <a:pt x="926" y="10302"/>
                  </a:lnTo>
                  <a:lnTo>
                    <a:pt x="926" y="10302"/>
                  </a:lnTo>
                  <a:lnTo>
                    <a:pt x="828" y="10302"/>
                  </a:lnTo>
                  <a:lnTo>
                    <a:pt x="707" y="10327"/>
                  </a:lnTo>
                  <a:lnTo>
                    <a:pt x="609" y="10375"/>
                  </a:lnTo>
                  <a:lnTo>
                    <a:pt x="512" y="10449"/>
                  </a:lnTo>
                  <a:lnTo>
                    <a:pt x="146" y="10814"/>
                  </a:lnTo>
                  <a:lnTo>
                    <a:pt x="146" y="10814"/>
                  </a:lnTo>
                  <a:lnTo>
                    <a:pt x="73" y="10911"/>
                  </a:lnTo>
                  <a:lnTo>
                    <a:pt x="25" y="11033"/>
                  </a:lnTo>
                  <a:lnTo>
                    <a:pt x="0" y="11155"/>
                  </a:lnTo>
                  <a:lnTo>
                    <a:pt x="0" y="11277"/>
                  </a:lnTo>
                  <a:lnTo>
                    <a:pt x="0" y="11277"/>
                  </a:lnTo>
                  <a:lnTo>
                    <a:pt x="49" y="11423"/>
                  </a:lnTo>
                  <a:lnTo>
                    <a:pt x="146" y="11569"/>
                  </a:lnTo>
                  <a:lnTo>
                    <a:pt x="146" y="11569"/>
                  </a:lnTo>
                  <a:lnTo>
                    <a:pt x="244" y="11642"/>
                  </a:lnTo>
                  <a:lnTo>
                    <a:pt x="3434" y="13420"/>
                  </a:lnTo>
                  <a:lnTo>
                    <a:pt x="5212" y="16610"/>
                  </a:lnTo>
                  <a:lnTo>
                    <a:pt x="5212" y="16610"/>
                  </a:lnTo>
                  <a:lnTo>
                    <a:pt x="5285" y="16708"/>
                  </a:lnTo>
                  <a:lnTo>
                    <a:pt x="5285" y="16708"/>
                  </a:lnTo>
                  <a:lnTo>
                    <a:pt x="5431" y="16805"/>
                  </a:lnTo>
                  <a:lnTo>
                    <a:pt x="5578" y="16854"/>
                  </a:lnTo>
                  <a:lnTo>
                    <a:pt x="5578" y="16854"/>
                  </a:lnTo>
                  <a:lnTo>
                    <a:pt x="5699" y="16854"/>
                  </a:lnTo>
                  <a:lnTo>
                    <a:pt x="5821" y="16830"/>
                  </a:lnTo>
                  <a:lnTo>
                    <a:pt x="5943" y="16781"/>
                  </a:lnTo>
                  <a:lnTo>
                    <a:pt x="6040" y="16708"/>
                  </a:lnTo>
                  <a:lnTo>
                    <a:pt x="6406" y="16342"/>
                  </a:lnTo>
                  <a:lnTo>
                    <a:pt x="6406" y="16342"/>
                  </a:lnTo>
                  <a:lnTo>
                    <a:pt x="6479" y="16245"/>
                  </a:lnTo>
                  <a:lnTo>
                    <a:pt x="6527" y="16148"/>
                  </a:lnTo>
                  <a:lnTo>
                    <a:pt x="6552" y="16026"/>
                  </a:lnTo>
                  <a:lnTo>
                    <a:pt x="6552" y="15928"/>
                  </a:lnTo>
                  <a:lnTo>
                    <a:pt x="5992" y="12689"/>
                  </a:lnTo>
                  <a:lnTo>
                    <a:pt x="10254" y="9450"/>
                  </a:lnTo>
                  <a:lnTo>
                    <a:pt x="13956" y="15149"/>
                  </a:lnTo>
                  <a:lnTo>
                    <a:pt x="13956" y="15149"/>
                  </a:lnTo>
                  <a:lnTo>
                    <a:pt x="14029" y="15246"/>
                  </a:lnTo>
                  <a:lnTo>
                    <a:pt x="14029" y="15246"/>
                  </a:lnTo>
                  <a:lnTo>
                    <a:pt x="14175" y="15344"/>
                  </a:lnTo>
                  <a:lnTo>
                    <a:pt x="14248" y="15368"/>
                  </a:lnTo>
                  <a:lnTo>
                    <a:pt x="14345" y="15393"/>
                  </a:lnTo>
                  <a:lnTo>
                    <a:pt x="14345" y="15393"/>
                  </a:lnTo>
                  <a:lnTo>
                    <a:pt x="14443" y="15393"/>
                  </a:lnTo>
                  <a:lnTo>
                    <a:pt x="14565" y="15368"/>
                  </a:lnTo>
                  <a:lnTo>
                    <a:pt x="14662" y="15320"/>
                  </a:lnTo>
                  <a:lnTo>
                    <a:pt x="14759" y="15246"/>
                  </a:lnTo>
                  <a:lnTo>
                    <a:pt x="15514" y="14516"/>
                  </a:lnTo>
                  <a:lnTo>
                    <a:pt x="15514" y="14516"/>
                  </a:lnTo>
                  <a:lnTo>
                    <a:pt x="15587" y="14394"/>
                  </a:lnTo>
                  <a:lnTo>
                    <a:pt x="15636" y="14272"/>
                  </a:lnTo>
                  <a:lnTo>
                    <a:pt x="15660" y="14151"/>
                  </a:lnTo>
                  <a:lnTo>
                    <a:pt x="15636" y="14004"/>
                  </a:lnTo>
                  <a:lnTo>
                    <a:pt x="15636" y="1400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4" name="Google Shape;734;p51"/>
            <p:cNvSpPr/>
            <p:nvPr/>
          </p:nvSpPr>
          <p:spPr>
            <a:xfrm>
              <a:off x="6322800" y="4360800"/>
              <a:ext cx="31675" cy="30475"/>
            </a:xfrm>
            <a:custGeom>
              <a:rect b="b" l="l" r="r" t="t"/>
              <a:pathLst>
                <a:path extrusionOk="0" fill="none" h="1219" w="1267">
                  <a:moveTo>
                    <a:pt x="1267" y="1218"/>
                  </a:moveTo>
                  <a:lnTo>
                    <a:pt x="1267" y="1218"/>
                  </a:lnTo>
                  <a:lnTo>
                    <a:pt x="1242" y="999"/>
                  </a:lnTo>
                  <a:lnTo>
                    <a:pt x="1169" y="755"/>
                  </a:lnTo>
                  <a:lnTo>
                    <a:pt x="1048" y="561"/>
                  </a:lnTo>
                  <a:lnTo>
                    <a:pt x="901" y="366"/>
                  </a:lnTo>
                  <a:lnTo>
                    <a:pt x="901" y="366"/>
                  </a:lnTo>
                  <a:lnTo>
                    <a:pt x="707" y="220"/>
                  </a:lnTo>
                  <a:lnTo>
                    <a:pt x="487" y="98"/>
                  </a:lnTo>
                  <a:lnTo>
                    <a:pt x="244" y="25"/>
                  </a:ln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35" name="Google Shape;735;p51"/>
          <p:cNvGrpSpPr/>
          <p:nvPr/>
        </p:nvGrpSpPr>
        <p:grpSpPr>
          <a:xfrm>
            <a:off x="901439" y="4331908"/>
            <a:ext cx="372594" cy="360301"/>
            <a:chOff x="1247825" y="5001950"/>
            <a:chExt cx="443300" cy="428675"/>
          </a:xfrm>
        </p:grpSpPr>
        <p:sp>
          <p:nvSpPr>
            <p:cNvPr id="736" name="Google Shape;736;p51"/>
            <p:cNvSpPr/>
            <p:nvPr/>
          </p:nvSpPr>
          <p:spPr>
            <a:xfrm>
              <a:off x="1247825" y="5168175"/>
              <a:ext cx="373875" cy="221650"/>
            </a:xfrm>
            <a:custGeom>
              <a:rect b="b" l="l" r="r" t="t"/>
              <a:pathLst>
                <a:path extrusionOk="0" fill="none" h="8866" w="14955">
                  <a:moveTo>
                    <a:pt x="12178" y="8865"/>
                  </a:moveTo>
                  <a:lnTo>
                    <a:pt x="12178" y="8865"/>
                  </a:lnTo>
                  <a:lnTo>
                    <a:pt x="12325" y="8841"/>
                  </a:lnTo>
                  <a:lnTo>
                    <a:pt x="12471" y="8792"/>
                  </a:lnTo>
                  <a:lnTo>
                    <a:pt x="12592" y="8695"/>
                  </a:lnTo>
                  <a:lnTo>
                    <a:pt x="12666" y="8573"/>
                  </a:lnTo>
                  <a:lnTo>
                    <a:pt x="12666" y="8573"/>
                  </a:lnTo>
                  <a:lnTo>
                    <a:pt x="12958" y="8037"/>
                  </a:lnTo>
                  <a:lnTo>
                    <a:pt x="13323" y="7331"/>
                  </a:lnTo>
                  <a:lnTo>
                    <a:pt x="13688" y="6454"/>
                  </a:lnTo>
                  <a:lnTo>
                    <a:pt x="13883" y="5991"/>
                  </a:lnTo>
                  <a:lnTo>
                    <a:pt x="14078" y="5480"/>
                  </a:lnTo>
                  <a:lnTo>
                    <a:pt x="14249" y="4944"/>
                  </a:lnTo>
                  <a:lnTo>
                    <a:pt x="14419" y="4360"/>
                  </a:lnTo>
                  <a:lnTo>
                    <a:pt x="14565" y="3775"/>
                  </a:lnTo>
                  <a:lnTo>
                    <a:pt x="14711" y="3166"/>
                  </a:lnTo>
                  <a:lnTo>
                    <a:pt x="14809" y="2533"/>
                  </a:lnTo>
                  <a:lnTo>
                    <a:pt x="14882" y="1875"/>
                  </a:lnTo>
                  <a:lnTo>
                    <a:pt x="14931" y="1218"/>
                  </a:lnTo>
                  <a:lnTo>
                    <a:pt x="14955" y="536"/>
                  </a:lnTo>
                  <a:lnTo>
                    <a:pt x="14955" y="536"/>
                  </a:lnTo>
                  <a:lnTo>
                    <a:pt x="14955" y="438"/>
                  </a:lnTo>
                  <a:lnTo>
                    <a:pt x="14906" y="341"/>
                  </a:lnTo>
                  <a:lnTo>
                    <a:pt x="14857" y="244"/>
                  </a:lnTo>
                  <a:lnTo>
                    <a:pt x="14809" y="146"/>
                  </a:lnTo>
                  <a:lnTo>
                    <a:pt x="14711" y="97"/>
                  </a:lnTo>
                  <a:lnTo>
                    <a:pt x="14614" y="24"/>
                  </a:lnTo>
                  <a:lnTo>
                    <a:pt x="14516" y="0"/>
                  </a:lnTo>
                  <a:lnTo>
                    <a:pt x="14395" y="0"/>
                  </a:lnTo>
                  <a:lnTo>
                    <a:pt x="3338" y="0"/>
                  </a:lnTo>
                  <a:lnTo>
                    <a:pt x="3338" y="0"/>
                  </a:lnTo>
                  <a:lnTo>
                    <a:pt x="3216" y="0"/>
                  </a:lnTo>
                  <a:lnTo>
                    <a:pt x="3118" y="24"/>
                  </a:lnTo>
                  <a:lnTo>
                    <a:pt x="3021" y="97"/>
                  </a:lnTo>
                  <a:lnTo>
                    <a:pt x="2924" y="146"/>
                  </a:lnTo>
                  <a:lnTo>
                    <a:pt x="2875" y="244"/>
                  </a:lnTo>
                  <a:lnTo>
                    <a:pt x="2826" y="341"/>
                  </a:lnTo>
                  <a:lnTo>
                    <a:pt x="2777" y="438"/>
                  </a:lnTo>
                  <a:lnTo>
                    <a:pt x="2777" y="536"/>
                  </a:lnTo>
                  <a:lnTo>
                    <a:pt x="2777" y="536"/>
                  </a:lnTo>
                  <a:lnTo>
                    <a:pt x="2777" y="706"/>
                  </a:lnTo>
                  <a:lnTo>
                    <a:pt x="2777" y="706"/>
                  </a:lnTo>
                  <a:lnTo>
                    <a:pt x="2558" y="633"/>
                  </a:lnTo>
                  <a:lnTo>
                    <a:pt x="2363" y="585"/>
                  </a:lnTo>
                  <a:lnTo>
                    <a:pt x="2144" y="560"/>
                  </a:lnTo>
                  <a:lnTo>
                    <a:pt x="1949" y="536"/>
                  </a:lnTo>
                  <a:lnTo>
                    <a:pt x="1949" y="536"/>
                  </a:lnTo>
                  <a:lnTo>
                    <a:pt x="1755" y="560"/>
                  </a:lnTo>
                  <a:lnTo>
                    <a:pt x="1560" y="585"/>
                  </a:lnTo>
                  <a:lnTo>
                    <a:pt x="1365" y="633"/>
                  </a:lnTo>
                  <a:lnTo>
                    <a:pt x="1194" y="706"/>
                  </a:lnTo>
                  <a:lnTo>
                    <a:pt x="1024" y="779"/>
                  </a:lnTo>
                  <a:lnTo>
                    <a:pt x="853" y="877"/>
                  </a:lnTo>
                  <a:lnTo>
                    <a:pt x="707" y="999"/>
                  </a:lnTo>
                  <a:lnTo>
                    <a:pt x="561" y="1120"/>
                  </a:lnTo>
                  <a:lnTo>
                    <a:pt x="439" y="1242"/>
                  </a:lnTo>
                  <a:lnTo>
                    <a:pt x="342" y="1413"/>
                  </a:lnTo>
                  <a:lnTo>
                    <a:pt x="244" y="1559"/>
                  </a:lnTo>
                  <a:lnTo>
                    <a:pt x="147" y="1729"/>
                  </a:lnTo>
                  <a:lnTo>
                    <a:pt x="98" y="1900"/>
                  </a:lnTo>
                  <a:lnTo>
                    <a:pt x="50" y="2095"/>
                  </a:lnTo>
                  <a:lnTo>
                    <a:pt x="1" y="2289"/>
                  </a:lnTo>
                  <a:lnTo>
                    <a:pt x="1" y="2484"/>
                  </a:lnTo>
                  <a:lnTo>
                    <a:pt x="1" y="2484"/>
                  </a:lnTo>
                  <a:lnTo>
                    <a:pt x="25" y="2850"/>
                  </a:lnTo>
                  <a:lnTo>
                    <a:pt x="98" y="3191"/>
                  </a:lnTo>
                  <a:lnTo>
                    <a:pt x="220" y="3556"/>
                  </a:lnTo>
                  <a:lnTo>
                    <a:pt x="366" y="3872"/>
                  </a:lnTo>
                  <a:lnTo>
                    <a:pt x="561" y="4213"/>
                  </a:lnTo>
                  <a:lnTo>
                    <a:pt x="780" y="4530"/>
                  </a:lnTo>
                  <a:lnTo>
                    <a:pt x="1024" y="4822"/>
                  </a:lnTo>
                  <a:lnTo>
                    <a:pt x="1292" y="5090"/>
                  </a:lnTo>
                  <a:lnTo>
                    <a:pt x="1584" y="5334"/>
                  </a:lnTo>
                  <a:lnTo>
                    <a:pt x="1901" y="5577"/>
                  </a:lnTo>
                  <a:lnTo>
                    <a:pt x="2242" y="5772"/>
                  </a:lnTo>
                  <a:lnTo>
                    <a:pt x="2583" y="5943"/>
                  </a:lnTo>
                  <a:lnTo>
                    <a:pt x="2924" y="6089"/>
                  </a:lnTo>
                  <a:lnTo>
                    <a:pt x="3265" y="6186"/>
                  </a:lnTo>
                  <a:lnTo>
                    <a:pt x="3605" y="6259"/>
                  </a:lnTo>
                  <a:lnTo>
                    <a:pt x="3946" y="6284"/>
                  </a:lnTo>
                  <a:lnTo>
                    <a:pt x="3946" y="6284"/>
                  </a:lnTo>
                  <a:lnTo>
                    <a:pt x="4068" y="6625"/>
                  </a:lnTo>
                  <a:lnTo>
                    <a:pt x="4214" y="6941"/>
                  </a:lnTo>
                  <a:lnTo>
                    <a:pt x="4507" y="7574"/>
                  </a:lnTo>
                  <a:lnTo>
                    <a:pt x="4799" y="8110"/>
                  </a:lnTo>
                  <a:lnTo>
                    <a:pt x="5067" y="8573"/>
                  </a:lnTo>
                  <a:lnTo>
                    <a:pt x="5067" y="8573"/>
                  </a:lnTo>
                  <a:lnTo>
                    <a:pt x="5140" y="8695"/>
                  </a:lnTo>
                  <a:lnTo>
                    <a:pt x="5262" y="8792"/>
                  </a:lnTo>
                  <a:lnTo>
                    <a:pt x="5408" y="8841"/>
                  </a:lnTo>
                  <a:lnTo>
                    <a:pt x="5554" y="8865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7" name="Google Shape;737;p51"/>
            <p:cNvSpPr/>
            <p:nvPr/>
          </p:nvSpPr>
          <p:spPr>
            <a:xfrm>
              <a:off x="1275850" y="5209575"/>
              <a:ext cx="60900" cy="87075"/>
            </a:xfrm>
            <a:custGeom>
              <a:rect b="b" l="l" r="r" t="t"/>
              <a:pathLst>
                <a:path extrusionOk="0" fill="none" h="3483" w="2436">
                  <a:moveTo>
                    <a:pt x="0" y="828"/>
                  </a:moveTo>
                  <a:lnTo>
                    <a:pt x="0" y="828"/>
                  </a:lnTo>
                  <a:lnTo>
                    <a:pt x="0" y="658"/>
                  </a:lnTo>
                  <a:lnTo>
                    <a:pt x="49" y="512"/>
                  </a:lnTo>
                  <a:lnTo>
                    <a:pt x="122" y="366"/>
                  </a:lnTo>
                  <a:lnTo>
                    <a:pt x="244" y="244"/>
                  </a:lnTo>
                  <a:lnTo>
                    <a:pt x="366" y="146"/>
                  </a:lnTo>
                  <a:lnTo>
                    <a:pt x="487" y="73"/>
                  </a:lnTo>
                  <a:lnTo>
                    <a:pt x="658" y="25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950" y="0"/>
                  </a:lnTo>
                  <a:lnTo>
                    <a:pt x="1072" y="25"/>
                  </a:lnTo>
                  <a:lnTo>
                    <a:pt x="1340" y="122"/>
                  </a:lnTo>
                  <a:lnTo>
                    <a:pt x="1559" y="268"/>
                  </a:lnTo>
                  <a:lnTo>
                    <a:pt x="1754" y="414"/>
                  </a:lnTo>
                  <a:lnTo>
                    <a:pt x="1754" y="414"/>
                  </a:lnTo>
                  <a:lnTo>
                    <a:pt x="1803" y="780"/>
                  </a:lnTo>
                  <a:lnTo>
                    <a:pt x="1876" y="1169"/>
                  </a:lnTo>
                  <a:lnTo>
                    <a:pt x="2046" y="1997"/>
                  </a:lnTo>
                  <a:lnTo>
                    <a:pt x="2265" y="2801"/>
                  </a:lnTo>
                  <a:lnTo>
                    <a:pt x="2436" y="3483"/>
                  </a:lnTo>
                  <a:lnTo>
                    <a:pt x="2436" y="3483"/>
                  </a:lnTo>
                  <a:lnTo>
                    <a:pt x="2241" y="3434"/>
                  </a:lnTo>
                  <a:lnTo>
                    <a:pt x="2022" y="3361"/>
                  </a:lnTo>
                  <a:lnTo>
                    <a:pt x="1827" y="3264"/>
                  </a:lnTo>
                  <a:lnTo>
                    <a:pt x="1608" y="3142"/>
                  </a:lnTo>
                  <a:lnTo>
                    <a:pt x="1413" y="3020"/>
                  </a:lnTo>
                  <a:lnTo>
                    <a:pt x="1194" y="2874"/>
                  </a:lnTo>
                  <a:lnTo>
                    <a:pt x="999" y="2704"/>
                  </a:lnTo>
                  <a:lnTo>
                    <a:pt x="804" y="2533"/>
                  </a:lnTo>
                  <a:lnTo>
                    <a:pt x="634" y="2338"/>
                  </a:lnTo>
                  <a:lnTo>
                    <a:pt x="487" y="2143"/>
                  </a:lnTo>
                  <a:lnTo>
                    <a:pt x="341" y="1924"/>
                  </a:lnTo>
                  <a:lnTo>
                    <a:pt x="219" y="1729"/>
                  </a:lnTo>
                  <a:lnTo>
                    <a:pt x="122" y="1510"/>
                  </a:lnTo>
                  <a:lnTo>
                    <a:pt x="49" y="1267"/>
                  </a:lnTo>
                  <a:lnTo>
                    <a:pt x="0" y="1047"/>
                  </a:lnTo>
                  <a:lnTo>
                    <a:pt x="0" y="828"/>
                  </a:lnTo>
                  <a:lnTo>
                    <a:pt x="0" y="828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8" name="Google Shape;738;p51"/>
            <p:cNvSpPr/>
            <p:nvPr/>
          </p:nvSpPr>
          <p:spPr>
            <a:xfrm>
              <a:off x="1247825" y="5391625"/>
              <a:ext cx="443300" cy="39000"/>
            </a:xfrm>
            <a:custGeom>
              <a:rect b="b" l="l" r="r" t="t"/>
              <a:pathLst>
                <a:path extrusionOk="0" fill="none" h="1560" w="17732">
                  <a:moveTo>
                    <a:pt x="16611" y="1559"/>
                  </a:moveTo>
                  <a:lnTo>
                    <a:pt x="1121" y="1559"/>
                  </a:lnTo>
                  <a:lnTo>
                    <a:pt x="1121" y="1559"/>
                  </a:lnTo>
                  <a:lnTo>
                    <a:pt x="1000" y="1535"/>
                  </a:lnTo>
                  <a:lnTo>
                    <a:pt x="878" y="1510"/>
                  </a:lnTo>
                  <a:lnTo>
                    <a:pt x="780" y="1462"/>
                  </a:lnTo>
                  <a:lnTo>
                    <a:pt x="683" y="1389"/>
                  </a:lnTo>
                  <a:lnTo>
                    <a:pt x="488" y="1218"/>
                  </a:lnTo>
                  <a:lnTo>
                    <a:pt x="318" y="999"/>
                  </a:lnTo>
                  <a:lnTo>
                    <a:pt x="196" y="755"/>
                  </a:lnTo>
                  <a:lnTo>
                    <a:pt x="98" y="487"/>
                  </a:lnTo>
                  <a:lnTo>
                    <a:pt x="25" y="244"/>
                  </a:lnTo>
                  <a:lnTo>
                    <a:pt x="1" y="0"/>
                  </a:lnTo>
                  <a:lnTo>
                    <a:pt x="17731" y="0"/>
                  </a:lnTo>
                  <a:lnTo>
                    <a:pt x="17731" y="0"/>
                  </a:lnTo>
                  <a:lnTo>
                    <a:pt x="17707" y="244"/>
                  </a:lnTo>
                  <a:lnTo>
                    <a:pt x="17634" y="487"/>
                  </a:lnTo>
                  <a:lnTo>
                    <a:pt x="17537" y="755"/>
                  </a:lnTo>
                  <a:lnTo>
                    <a:pt x="17415" y="999"/>
                  </a:lnTo>
                  <a:lnTo>
                    <a:pt x="17244" y="1218"/>
                  </a:lnTo>
                  <a:lnTo>
                    <a:pt x="17049" y="1389"/>
                  </a:lnTo>
                  <a:lnTo>
                    <a:pt x="16952" y="1462"/>
                  </a:lnTo>
                  <a:lnTo>
                    <a:pt x="16855" y="1510"/>
                  </a:lnTo>
                  <a:lnTo>
                    <a:pt x="16733" y="1535"/>
                  </a:lnTo>
                  <a:lnTo>
                    <a:pt x="16611" y="1559"/>
                  </a:lnTo>
                  <a:lnTo>
                    <a:pt x="16611" y="1559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9" name="Google Shape;739;p51"/>
            <p:cNvSpPr/>
            <p:nvPr/>
          </p:nvSpPr>
          <p:spPr>
            <a:xfrm>
              <a:off x="1454850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3" y="0"/>
                  </a:moveTo>
                  <a:lnTo>
                    <a:pt x="683" y="0"/>
                  </a:lnTo>
                  <a:lnTo>
                    <a:pt x="658" y="171"/>
                  </a:lnTo>
                  <a:lnTo>
                    <a:pt x="610" y="317"/>
                  </a:lnTo>
                  <a:lnTo>
                    <a:pt x="512" y="439"/>
                  </a:lnTo>
                  <a:lnTo>
                    <a:pt x="415" y="585"/>
                  </a:lnTo>
                  <a:lnTo>
                    <a:pt x="415" y="585"/>
                  </a:lnTo>
                  <a:lnTo>
                    <a:pt x="269" y="731"/>
                  </a:lnTo>
                  <a:lnTo>
                    <a:pt x="147" y="950"/>
                  </a:lnTo>
                  <a:lnTo>
                    <a:pt x="74" y="1072"/>
                  </a:lnTo>
                  <a:lnTo>
                    <a:pt x="49" y="1194"/>
                  </a:lnTo>
                  <a:lnTo>
                    <a:pt x="1" y="1364"/>
                  </a:lnTo>
                  <a:lnTo>
                    <a:pt x="1" y="1535"/>
                  </a:lnTo>
                  <a:lnTo>
                    <a:pt x="1" y="1535"/>
                  </a:lnTo>
                  <a:lnTo>
                    <a:pt x="1" y="1705"/>
                  </a:lnTo>
                  <a:lnTo>
                    <a:pt x="49" y="1851"/>
                  </a:lnTo>
                  <a:lnTo>
                    <a:pt x="74" y="1997"/>
                  </a:lnTo>
                  <a:lnTo>
                    <a:pt x="147" y="2095"/>
                  </a:lnTo>
                  <a:lnTo>
                    <a:pt x="269" y="2314"/>
                  </a:lnTo>
                  <a:lnTo>
                    <a:pt x="415" y="2484"/>
                  </a:lnTo>
                  <a:lnTo>
                    <a:pt x="415" y="2484"/>
                  </a:lnTo>
                  <a:lnTo>
                    <a:pt x="512" y="2606"/>
                  </a:lnTo>
                  <a:lnTo>
                    <a:pt x="610" y="2728"/>
                  </a:lnTo>
                  <a:lnTo>
                    <a:pt x="658" y="2874"/>
                  </a:lnTo>
                  <a:lnTo>
                    <a:pt x="683" y="3045"/>
                  </a:lnTo>
                  <a:lnTo>
                    <a:pt x="683" y="3045"/>
                  </a:lnTo>
                  <a:lnTo>
                    <a:pt x="658" y="3239"/>
                  </a:lnTo>
                  <a:lnTo>
                    <a:pt x="610" y="3385"/>
                  </a:lnTo>
                  <a:lnTo>
                    <a:pt x="512" y="3507"/>
                  </a:lnTo>
                  <a:lnTo>
                    <a:pt x="415" y="3629"/>
                  </a:lnTo>
                  <a:lnTo>
                    <a:pt x="415" y="3629"/>
                  </a:lnTo>
                  <a:lnTo>
                    <a:pt x="269" y="3800"/>
                  </a:lnTo>
                  <a:lnTo>
                    <a:pt x="147" y="3994"/>
                  </a:lnTo>
                  <a:lnTo>
                    <a:pt x="74" y="4116"/>
                  </a:lnTo>
                  <a:lnTo>
                    <a:pt x="49" y="4262"/>
                  </a:lnTo>
                  <a:lnTo>
                    <a:pt x="1" y="4408"/>
                  </a:lnTo>
                  <a:lnTo>
                    <a:pt x="1" y="457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0" name="Google Shape;740;p51"/>
            <p:cNvSpPr/>
            <p:nvPr/>
          </p:nvSpPr>
          <p:spPr>
            <a:xfrm>
              <a:off x="1411025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2" y="0"/>
                  </a:moveTo>
                  <a:lnTo>
                    <a:pt x="682" y="0"/>
                  </a:lnTo>
                  <a:lnTo>
                    <a:pt x="658" y="171"/>
                  </a:lnTo>
                  <a:lnTo>
                    <a:pt x="609" y="317"/>
                  </a:lnTo>
                  <a:lnTo>
                    <a:pt x="536" y="439"/>
                  </a:lnTo>
                  <a:lnTo>
                    <a:pt x="414" y="585"/>
                  </a:lnTo>
                  <a:lnTo>
                    <a:pt x="414" y="585"/>
                  </a:lnTo>
                  <a:lnTo>
                    <a:pt x="268" y="731"/>
                  </a:lnTo>
                  <a:lnTo>
                    <a:pt x="146" y="950"/>
                  </a:lnTo>
                  <a:lnTo>
                    <a:pt x="97" y="1072"/>
                  </a:lnTo>
                  <a:lnTo>
                    <a:pt x="49" y="1194"/>
                  </a:lnTo>
                  <a:lnTo>
                    <a:pt x="24" y="1364"/>
                  </a:lnTo>
                  <a:lnTo>
                    <a:pt x="0" y="1535"/>
                  </a:lnTo>
                  <a:lnTo>
                    <a:pt x="0" y="1535"/>
                  </a:lnTo>
                  <a:lnTo>
                    <a:pt x="24" y="1705"/>
                  </a:lnTo>
                  <a:lnTo>
                    <a:pt x="49" y="1851"/>
                  </a:lnTo>
                  <a:lnTo>
                    <a:pt x="97" y="1997"/>
                  </a:lnTo>
                  <a:lnTo>
                    <a:pt x="146" y="2095"/>
                  </a:lnTo>
                  <a:lnTo>
                    <a:pt x="268" y="2314"/>
                  </a:lnTo>
                  <a:lnTo>
                    <a:pt x="414" y="2484"/>
                  </a:lnTo>
                  <a:lnTo>
                    <a:pt x="414" y="2484"/>
                  </a:lnTo>
                  <a:lnTo>
                    <a:pt x="536" y="2606"/>
                  </a:lnTo>
                  <a:lnTo>
                    <a:pt x="609" y="2728"/>
                  </a:lnTo>
                  <a:lnTo>
                    <a:pt x="658" y="2874"/>
                  </a:lnTo>
                  <a:lnTo>
                    <a:pt x="682" y="3045"/>
                  </a:lnTo>
                  <a:lnTo>
                    <a:pt x="682" y="3045"/>
                  </a:lnTo>
                  <a:lnTo>
                    <a:pt x="658" y="3239"/>
                  </a:lnTo>
                  <a:lnTo>
                    <a:pt x="609" y="3385"/>
                  </a:lnTo>
                  <a:lnTo>
                    <a:pt x="536" y="3507"/>
                  </a:lnTo>
                  <a:lnTo>
                    <a:pt x="414" y="3629"/>
                  </a:lnTo>
                  <a:lnTo>
                    <a:pt x="414" y="3629"/>
                  </a:lnTo>
                  <a:lnTo>
                    <a:pt x="268" y="3800"/>
                  </a:lnTo>
                  <a:lnTo>
                    <a:pt x="146" y="3994"/>
                  </a:lnTo>
                  <a:lnTo>
                    <a:pt x="97" y="4116"/>
                  </a:lnTo>
                  <a:lnTo>
                    <a:pt x="49" y="4262"/>
                  </a:lnTo>
                  <a:lnTo>
                    <a:pt x="24" y="4408"/>
                  </a:lnTo>
                  <a:lnTo>
                    <a:pt x="0" y="457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1" name="Google Shape;741;p51"/>
            <p:cNvSpPr/>
            <p:nvPr/>
          </p:nvSpPr>
          <p:spPr>
            <a:xfrm>
              <a:off x="1498700" y="5001950"/>
              <a:ext cx="16450" cy="114475"/>
            </a:xfrm>
            <a:custGeom>
              <a:rect b="b" l="l" r="r" t="t"/>
              <a:pathLst>
                <a:path extrusionOk="0" fill="none" h="4579" w="658">
                  <a:moveTo>
                    <a:pt x="658" y="0"/>
                  </a:moveTo>
                  <a:lnTo>
                    <a:pt x="658" y="0"/>
                  </a:lnTo>
                  <a:lnTo>
                    <a:pt x="658" y="171"/>
                  </a:lnTo>
                  <a:lnTo>
                    <a:pt x="585" y="317"/>
                  </a:lnTo>
                  <a:lnTo>
                    <a:pt x="512" y="439"/>
                  </a:lnTo>
                  <a:lnTo>
                    <a:pt x="390" y="585"/>
                  </a:lnTo>
                  <a:lnTo>
                    <a:pt x="390" y="585"/>
                  </a:lnTo>
                  <a:lnTo>
                    <a:pt x="268" y="731"/>
                  </a:lnTo>
                  <a:lnTo>
                    <a:pt x="122" y="950"/>
                  </a:lnTo>
                  <a:lnTo>
                    <a:pt x="73" y="1072"/>
                  </a:lnTo>
                  <a:lnTo>
                    <a:pt x="25" y="1194"/>
                  </a:lnTo>
                  <a:lnTo>
                    <a:pt x="0" y="1364"/>
                  </a:lnTo>
                  <a:lnTo>
                    <a:pt x="0" y="1535"/>
                  </a:lnTo>
                  <a:lnTo>
                    <a:pt x="0" y="1535"/>
                  </a:lnTo>
                  <a:lnTo>
                    <a:pt x="0" y="1705"/>
                  </a:lnTo>
                  <a:lnTo>
                    <a:pt x="25" y="1851"/>
                  </a:lnTo>
                  <a:lnTo>
                    <a:pt x="73" y="1997"/>
                  </a:lnTo>
                  <a:lnTo>
                    <a:pt x="122" y="2095"/>
                  </a:lnTo>
                  <a:lnTo>
                    <a:pt x="268" y="2314"/>
                  </a:lnTo>
                  <a:lnTo>
                    <a:pt x="390" y="2484"/>
                  </a:lnTo>
                  <a:lnTo>
                    <a:pt x="390" y="2484"/>
                  </a:lnTo>
                  <a:lnTo>
                    <a:pt x="512" y="2606"/>
                  </a:lnTo>
                  <a:lnTo>
                    <a:pt x="585" y="2728"/>
                  </a:lnTo>
                  <a:lnTo>
                    <a:pt x="658" y="2874"/>
                  </a:lnTo>
                  <a:lnTo>
                    <a:pt x="658" y="3045"/>
                  </a:lnTo>
                  <a:lnTo>
                    <a:pt x="658" y="3045"/>
                  </a:lnTo>
                  <a:lnTo>
                    <a:pt x="658" y="3239"/>
                  </a:lnTo>
                  <a:lnTo>
                    <a:pt x="585" y="3385"/>
                  </a:lnTo>
                  <a:lnTo>
                    <a:pt x="512" y="3507"/>
                  </a:lnTo>
                  <a:lnTo>
                    <a:pt x="390" y="3629"/>
                  </a:lnTo>
                  <a:lnTo>
                    <a:pt x="390" y="3629"/>
                  </a:lnTo>
                  <a:lnTo>
                    <a:pt x="268" y="3800"/>
                  </a:lnTo>
                  <a:lnTo>
                    <a:pt x="122" y="3994"/>
                  </a:lnTo>
                  <a:lnTo>
                    <a:pt x="73" y="4116"/>
                  </a:lnTo>
                  <a:lnTo>
                    <a:pt x="25" y="4262"/>
                  </a:lnTo>
                  <a:lnTo>
                    <a:pt x="0" y="4408"/>
                  </a:lnTo>
                  <a:lnTo>
                    <a:pt x="0" y="457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42" name="Google Shape;742;p51"/>
          <p:cNvGrpSpPr/>
          <p:nvPr/>
        </p:nvGrpSpPr>
        <p:grpSpPr>
          <a:xfrm>
            <a:off x="1499685" y="4313985"/>
            <a:ext cx="306068" cy="389992"/>
            <a:chOff x="1959600" y="4980625"/>
            <a:chExt cx="364150" cy="464000"/>
          </a:xfrm>
        </p:grpSpPr>
        <p:sp>
          <p:nvSpPr>
            <p:cNvPr id="743" name="Google Shape;743;p51"/>
            <p:cNvSpPr/>
            <p:nvPr/>
          </p:nvSpPr>
          <p:spPr>
            <a:xfrm>
              <a:off x="1959600" y="4980625"/>
              <a:ext cx="364150" cy="239325"/>
            </a:xfrm>
            <a:custGeom>
              <a:rect b="b" l="l" r="r" t="t"/>
              <a:pathLst>
                <a:path extrusionOk="0" fill="none" h="9573" w="14566">
                  <a:moveTo>
                    <a:pt x="8769" y="9572"/>
                  </a:moveTo>
                  <a:lnTo>
                    <a:pt x="14565" y="9572"/>
                  </a:lnTo>
                  <a:lnTo>
                    <a:pt x="14565" y="6114"/>
                  </a:lnTo>
                  <a:lnTo>
                    <a:pt x="14565" y="6114"/>
                  </a:lnTo>
                  <a:lnTo>
                    <a:pt x="14541" y="6016"/>
                  </a:lnTo>
                  <a:lnTo>
                    <a:pt x="14516" y="5919"/>
                  </a:lnTo>
                  <a:lnTo>
                    <a:pt x="14468" y="5822"/>
                  </a:lnTo>
                  <a:lnTo>
                    <a:pt x="14419" y="5773"/>
                  </a:lnTo>
                  <a:lnTo>
                    <a:pt x="14346" y="5700"/>
                  </a:lnTo>
                  <a:lnTo>
                    <a:pt x="14249" y="5651"/>
                  </a:lnTo>
                  <a:lnTo>
                    <a:pt x="14175" y="5627"/>
                  </a:lnTo>
                  <a:lnTo>
                    <a:pt x="14078" y="5627"/>
                  </a:lnTo>
                  <a:lnTo>
                    <a:pt x="10814" y="5627"/>
                  </a:lnTo>
                  <a:lnTo>
                    <a:pt x="10814" y="5627"/>
                  </a:lnTo>
                  <a:lnTo>
                    <a:pt x="11228" y="5456"/>
                  </a:lnTo>
                  <a:lnTo>
                    <a:pt x="11643" y="5237"/>
                  </a:lnTo>
                  <a:lnTo>
                    <a:pt x="12008" y="4993"/>
                  </a:lnTo>
                  <a:lnTo>
                    <a:pt x="12178" y="4872"/>
                  </a:lnTo>
                  <a:lnTo>
                    <a:pt x="12349" y="4726"/>
                  </a:lnTo>
                  <a:lnTo>
                    <a:pt x="12349" y="4726"/>
                  </a:lnTo>
                  <a:lnTo>
                    <a:pt x="12617" y="4433"/>
                  </a:lnTo>
                  <a:lnTo>
                    <a:pt x="12836" y="4141"/>
                  </a:lnTo>
                  <a:lnTo>
                    <a:pt x="13031" y="3849"/>
                  </a:lnTo>
                  <a:lnTo>
                    <a:pt x="13177" y="3557"/>
                  </a:lnTo>
                  <a:lnTo>
                    <a:pt x="13274" y="3289"/>
                  </a:lnTo>
                  <a:lnTo>
                    <a:pt x="13372" y="3021"/>
                  </a:lnTo>
                  <a:lnTo>
                    <a:pt x="13396" y="2753"/>
                  </a:lnTo>
                  <a:lnTo>
                    <a:pt x="13420" y="2485"/>
                  </a:lnTo>
                  <a:lnTo>
                    <a:pt x="13396" y="2241"/>
                  </a:lnTo>
                  <a:lnTo>
                    <a:pt x="13347" y="1998"/>
                  </a:lnTo>
                  <a:lnTo>
                    <a:pt x="13274" y="1754"/>
                  </a:lnTo>
                  <a:lnTo>
                    <a:pt x="13201" y="1535"/>
                  </a:lnTo>
                  <a:lnTo>
                    <a:pt x="13079" y="1340"/>
                  </a:lnTo>
                  <a:lnTo>
                    <a:pt x="12958" y="1121"/>
                  </a:lnTo>
                  <a:lnTo>
                    <a:pt x="12812" y="951"/>
                  </a:lnTo>
                  <a:lnTo>
                    <a:pt x="12641" y="780"/>
                  </a:lnTo>
                  <a:lnTo>
                    <a:pt x="12641" y="780"/>
                  </a:lnTo>
                  <a:lnTo>
                    <a:pt x="12471" y="610"/>
                  </a:lnTo>
                  <a:lnTo>
                    <a:pt x="12300" y="463"/>
                  </a:lnTo>
                  <a:lnTo>
                    <a:pt x="12105" y="342"/>
                  </a:lnTo>
                  <a:lnTo>
                    <a:pt x="11886" y="220"/>
                  </a:lnTo>
                  <a:lnTo>
                    <a:pt x="11667" y="147"/>
                  </a:lnTo>
                  <a:lnTo>
                    <a:pt x="11423" y="74"/>
                  </a:lnTo>
                  <a:lnTo>
                    <a:pt x="11180" y="25"/>
                  </a:lnTo>
                  <a:lnTo>
                    <a:pt x="10936" y="1"/>
                  </a:lnTo>
                  <a:lnTo>
                    <a:pt x="10668" y="25"/>
                  </a:lnTo>
                  <a:lnTo>
                    <a:pt x="10400" y="49"/>
                  </a:lnTo>
                  <a:lnTo>
                    <a:pt x="10133" y="147"/>
                  </a:lnTo>
                  <a:lnTo>
                    <a:pt x="9865" y="244"/>
                  </a:lnTo>
                  <a:lnTo>
                    <a:pt x="9572" y="390"/>
                  </a:lnTo>
                  <a:lnTo>
                    <a:pt x="9280" y="585"/>
                  </a:lnTo>
                  <a:lnTo>
                    <a:pt x="8988" y="804"/>
                  </a:lnTo>
                  <a:lnTo>
                    <a:pt x="8696" y="1072"/>
                  </a:lnTo>
                  <a:lnTo>
                    <a:pt x="8696" y="1072"/>
                  </a:lnTo>
                  <a:lnTo>
                    <a:pt x="8452" y="1365"/>
                  </a:lnTo>
                  <a:lnTo>
                    <a:pt x="8257" y="1657"/>
                  </a:lnTo>
                  <a:lnTo>
                    <a:pt x="8062" y="1973"/>
                  </a:lnTo>
                  <a:lnTo>
                    <a:pt x="7892" y="2314"/>
                  </a:lnTo>
                  <a:lnTo>
                    <a:pt x="7770" y="2680"/>
                  </a:lnTo>
                  <a:lnTo>
                    <a:pt x="7648" y="3045"/>
                  </a:lnTo>
                  <a:lnTo>
                    <a:pt x="7551" y="3386"/>
                  </a:lnTo>
                  <a:lnTo>
                    <a:pt x="7478" y="3727"/>
                  </a:lnTo>
                  <a:lnTo>
                    <a:pt x="7380" y="4385"/>
                  </a:lnTo>
                  <a:lnTo>
                    <a:pt x="7307" y="489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59" y="4896"/>
                  </a:lnTo>
                  <a:lnTo>
                    <a:pt x="7186" y="4385"/>
                  </a:lnTo>
                  <a:lnTo>
                    <a:pt x="7088" y="3727"/>
                  </a:lnTo>
                  <a:lnTo>
                    <a:pt x="7015" y="3386"/>
                  </a:lnTo>
                  <a:lnTo>
                    <a:pt x="6918" y="3045"/>
                  </a:lnTo>
                  <a:lnTo>
                    <a:pt x="6796" y="2680"/>
                  </a:lnTo>
                  <a:lnTo>
                    <a:pt x="6674" y="2314"/>
                  </a:lnTo>
                  <a:lnTo>
                    <a:pt x="6504" y="1973"/>
                  </a:lnTo>
                  <a:lnTo>
                    <a:pt x="6309" y="1657"/>
                  </a:lnTo>
                  <a:lnTo>
                    <a:pt x="6114" y="1365"/>
                  </a:lnTo>
                  <a:lnTo>
                    <a:pt x="5870" y="1072"/>
                  </a:lnTo>
                  <a:lnTo>
                    <a:pt x="5870" y="1072"/>
                  </a:lnTo>
                  <a:lnTo>
                    <a:pt x="5578" y="804"/>
                  </a:lnTo>
                  <a:lnTo>
                    <a:pt x="5286" y="585"/>
                  </a:lnTo>
                  <a:lnTo>
                    <a:pt x="4994" y="390"/>
                  </a:lnTo>
                  <a:lnTo>
                    <a:pt x="4701" y="244"/>
                  </a:lnTo>
                  <a:lnTo>
                    <a:pt x="4433" y="147"/>
                  </a:lnTo>
                  <a:lnTo>
                    <a:pt x="4166" y="49"/>
                  </a:lnTo>
                  <a:lnTo>
                    <a:pt x="3898" y="25"/>
                  </a:lnTo>
                  <a:lnTo>
                    <a:pt x="3630" y="1"/>
                  </a:lnTo>
                  <a:lnTo>
                    <a:pt x="3386" y="25"/>
                  </a:lnTo>
                  <a:lnTo>
                    <a:pt x="3143" y="74"/>
                  </a:lnTo>
                  <a:lnTo>
                    <a:pt x="2899" y="147"/>
                  </a:lnTo>
                  <a:lnTo>
                    <a:pt x="2680" y="220"/>
                  </a:lnTo>
                  <a:lnTo>
                    <a:pt x="2461" y="342"/>
                  </a:lnTo>
                  <a:lnTo>
                    <a:pt x="2266" y="463"/>
                  </a:lnTo>
                  <a:lnTo>
                    <a:pt x="2095" y="610"/>
                  </a:lnTo>
                  <a:lnTo>
                    <a:pt x="1925" y="780"/>
                  </a:lnTo>
                  <a:lnTo>
                    <a:pt x="1925" y="780"/>
                  </a:lnTo>
                  <a:lnTo>
                    <a:pt x="1754" y="951"/>
                  </a:lnTo>
                  <a:lnTo>
                    <a:pt x="1608" y="1121"/>
                  </a:lnTo>
                  <a:lnTo>
                    <a:pt x="1487" y="1340"/>
                  </a:lnTo>
                  <a:lnTo>
                    <a:pt x="1365" y="1535"/>
                  </a:lnTo>
                  <a:lnTo>
                    <a:pt x="1292" y="1754"/>
                  </a:lnTo>
                  <a:lnTo>
                    <a:pt x="1219" y="1998"/>
                  </a:lnTo>
                  <a:lnTo>
                    <a:pt x="1170" y="2241"/>
                  </a:lnTo>
                  <a:lnTo>
                    <a:pt x="1146" y="2485"/>
                  </a:lnTo>
                  <a:lnTo>
                    <a:pt x="1170" y="2753"/>
                  </a:lnTo>
                  <a:lnTo>
                    <a:pt x="1194" y="3021"/>
                  </a:lnTo>
                  <a:lnTo>
                    <a:pt x="1292" y="3289"/>
                  </a:lnTo>
                  <a:lnTo>
                    <a:pt x="1389" y="3557"/>
                  </a:lnTo>
                  <a:lnTo>
                    <a:pt x="1535" y="3849"/>
                  </a:lnTo>
                  <a:lnTo>
                    <a:pt x="1730" y="4141"/>
                  </a:lnTo>
                  <a:lnTo>
                    <a:pt x="1949" y="4433"/>
                  </a:lnTo>
                  <a:lnTo>
                    <a:pt x="2217" y="4726"/>
                  </a:lnTo>
                  <a:lnTo>
                    <a:pt x="2217" y="4726"/>
                  </a:lnTo>
                  <a:lnTo>
                    <a:pt x="2388" y="4872"/>
                  </a:lnTo>
                  <a:lnTo>
                    <a:pt x="2558" y="4993"/>
                  </a:lnTo>
                  <a:lnTo>
                    <a:pt x="2923" y="5237"/>
                  </a:lnTo>
                  <a:lnTo>
                    <a:pt x="3337" y="5456"/>
                  </a:lnTo>
                  <a:lnTo>
                    <a:pt x="3752" y="5627"/>
                  </a:lnTo>
                  <a:lnTo>
                    <a:pt x="488" y="5627"/>
                  </a:lnTo>
                  <a:lnTo>
                    <a:pt x="488" y="5627"/>
                  </a:lnTo>
                  <a:lnTo>
                    <a:pt x="391" y="5627"/>
                  </a:lnTo>
                  <a:lnTo>
                    <a:pt x="317" y="5651"/>
                  </a:lnTo>
                  <a:lnTo>
                    <a:pt x="220" y="5700"/>
                  </a:lnTo>
                  <a:lnTo>
                    <a:pt x="147" y="5773"/>
                  </a:lnTo>
                  <a:lnTo>
                    <a:pt x="98" y="5822"/>
                  </a:lnTo>
                  <a:lnTo>
                    <a:pt x="50" y="5919"/>
                  </a:lnTo>
                  <a:lnTo>
                    <a:pt x="25" y="6016"/>
                  </a:lnTo>
                  <a:lnTo>
                    <a:pt x="1" y="6114"/>
                  </a:lnTo>
                  <a:lnTo>
                    <a:pt x="1" y="9572"/>
                  </a:lnTo>
                  <a:lnTo>
                    <a:pt x="5797" y="9572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4" name="Google Shape;744;p51"/>
            <p:cNvSpPr/>
            <p:nvPr/>
          </p:nvSpPr>
          <p:spPr>
            <a:xfrm>
              <a:off x="2053375" y="5121275"/>
              <a:ext cx="176600" cy="25"/>
            </a:xfrm>
            <a:custGeom>
              <a:rect b="b" l="l" r="r" t="t"/>
              <a:pathLst>
                <a:path extrusionOk="0" fill="none" h="1" w="7064">
                  <a:moveTo>
                    <a:pt x="1" y="1"/>
                  </a:moveTo>
                  <a:lnTo>
                    <a:pt x="7063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5" name="Google Shape;745;p51"/>
            <p:cNvSpPr/>
            <p:nvPr/>
          </p:nvSpPr>
          <p:spPr>
            <a:xfrm>
              <a:off x="2104525" y="5121275"/>
              <a:ext cx="74300" cy="323350"/>
            </a:xfrm>
            <a:custGeom>
              <a:rect b="b" l="l" r="r" t="t"/>
              <a:pathLst>
                <a:path extrusionOk="0" fill="none" h="12934" w="2972">
                  <a:moveTo>
                    <a:pt x="0" y="1"/>
                  </a:moveTo>
                  <a:lnTo>
                    <a:pt x="0" y="12933"/>
                  </a:lnTo>
                  <a:lnTo>
                    <a:pt x="2972" y="12933"/>
                  </a:lnTo>
                  <a:lnTo>
                    <a:pt x="2972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6" name="Google Shape;746;p51"/>
            <p:cNvSpPr/>
            <p:nvPr/>
          </p:nvSpPr>
          <p:spPr>
            <a:xfrm>
              <a:off x="2166625" y="5023850"/>
              <a:ext cx="85275" cy="85275"/>
            </a:xfrm>
            <a:custGeom>
              <a:rect b="b" l="l" r="r" t="t"/>
              <a:pathLst>
                <a:path extrusionOk="0" fill="none" h="3411" w="3411">
                  <a:moveTo>
                    <a:pt x="902" y="659"/>
                  </a:moveTo>
                  <a:lnTo>
                    <a:pt x="902" y="659"/>
                  </a:lnTo>
                  <a:lnTo>
                    <a:pt x="1194" y="391"/>
                  </a:lnTo>
                  <a:lnTo>
                    <a:pt x="1486" y="196"/>
                  </a:lnTo>
                  <a:lnTo>
                    <a:pt x="1754" y="74"/>
                  </a:lnTo>
                  <a:lnTo>
                    <a:pt x="1900" y="50"/>
                  </a:lnTo>
                  <a:lnTo>
                    <a:pt x="2022" y="25"/>
                  </a:lnTo>
                  <a:lnTo>
                    <a:pt x="2144" y="1"/>
                  </a:lnTo>
                  <a:lnTo>
                    <a:pt x="2290" y="25"/>
                  </a:lnTo>
                  <a:lnTo>
                    <a:pt x="2412" y="50"/>
                  </a:lnTo>
                  <a:lnTo>
                    <a:pt x="2533" y="74"/>
                  </a:lnTo>
                  <a:lnTo>
                    <a:pt x="2655" y="123"/>
                  </a:lnTo>
                  <a:lnTo>
                    <a:pt x="2777" y="196"/>
                  </a:lnTo>
                  <a:lnTo>
                    <a:pt x="3021" y="391"/>
                  </a:lnTo>
                  <a:lnTo>
                    <a:pt x="3021" y="391"/>
                  </a:lnTo>
                  <a:lnTo>
                    <a:pt x="3215" y="634"/>
                  </a:lnTo>
                  <a:lnTo>
                    <a:pt x="3288" y="756"/>
                  </a:lnTo>
                  <a:lnTo>
                    <a:pt x="3337" y="878"/>
                  </a:lnTo>
                  <a:lnTo>
                    <a:pt x="3362" y="999"/>
                  </a:lnTo>
                  <a:lnTo>
                    <a:pt x="3386" y="1121"/>
                  </a:lnTo>
                  <a:lnTo>
                    <a:pt x="3410" y="1267"/>
                  </a:lnTo>
                  <a:lnTo>
                    <a:pt x="3386" y="1389"/>
                  </a:lnTo>
                  <a:lnTo>
                    <a:pt x="3362" y="1535"/>
                  </a:lnTo>
                  <a:lnTo>
                    <a:pt x="3337" y="1657"/>
                  </a:lnTo>
                  <a:lnTo>
                    <a:pt x="3215" y="1925"/>
                  </a:lnTo>
                  <a:lnTo>
                    <a:pt x="3021" y="2217"/>
                  </a:lnTo>
                  <a:lnTo>
                    <a:pt x="2753" y="2509"/>
                  </a:lnTo>
                  <a:lnTo>
                    <a:pt x="2753" y="2509"/>
                  </a:lnTo>
                  <a:lnTo>
                    <a:pt x="2631" y="2607"/>
                  </a:lnTo>
                  <a:lnTo>
                    <a:pt x="2509" y="2704"/>
                  </a:lnTo>
                  <a:lnTo>
                    <a:pt x="2192" y="2899"/>
                  </a:lnTo>
                  <a:lnTo>
                    <a:pt x="1827" y="3045"/>
                  </a:lnTo>
                  <a:lnTo>
                    <a:pt x="1462" y="3167"/>
                  </a:lnTo>
                  <a:lnTo>
                    <a:pt x="1072" y="3264"/>
                  </a:lnTo>
                  <a:lnTo>
                    <a:pt x="682" y="3338"/>
                  </a:lnTo>
                  <a:lnTo>
                    <a:pt x="317" y="3386"/>
                  </a:lnTo>
                  <a:lnTo>
                    <a:pt x="1" y="3411"/>
                  </a:lnTo>
                  <a:lnTo>
                    <a:pt x="1" y="3411"/>
                  </a:lnTo>
                  <a:lnTo>
                    <a:pt x="25" y="3094"/>
                  </a:lnTo>
                  <a:lnTo>
                    <a:pt x="98" y="2729"/>
                  </a:lnTo>
                  <a:lnTo>
                    <a:pt x="147" y="2339"/>
                  </a:lnTo>
                  <a:lnTo>
                    <a:pt x="244" y="1949"/>
                  </a:lnTo>
                  <a:lnTo>
                    <a:pt x="366" y="1584"/>
                  </a:lnTo>
                  <a:lnTo>
                    <a:pt x="512" y="1219"/>
                  </a:lnTo>
                  <a:lnTo>
                    <a:pt x="707" y="902"/>
                  </a:lnTo>
                  <a:lnTo>
                    <a:pt x="804" y="780"/>
                  </a:lnTo>
                  <a:lnTo>
                    <a:pt x="902" y="659"/>
                  </a:lnTo>
                  <a:lnTo>
                    <a:pt x="902" y="65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7" name="Google Shape;747;p51"/>
            <p:cNvSpPr/>
            <p:nvPr/>
          </p:nvSpPr>
          <p:spPr>
            <a:xfrm>
              <a:off x="2031450" y="5023850"/>
              <a:ext cx="85275" cy="85275"/>
            </a:xfrm>
            <a:custGeom>
              <a:rect b="b" l="l" r="r" t="t"/>
              <a:pathLst>
                <a:path extrusionOk="0" fill="none" h="3411" w="3411">
                  <a:moveTo>
                    <a:pt x="390" y="391"/>
                  </a:moveTo>
                  <a:lnTo>
                    <a:pt x="390" y="391"/>
                  </a:lnTo>
                  <a:lnTo>
                    <a:pt x="634" y="196"/>
                  </a:lnTo>
                  <a:lnTo>
                    <a:pt x="756" y="123"/>
                  </a:lnTo>
                  <a:lnTo>
                    <a:pt x="878" y="74"/>
                  </a:lnTo>
                  <a:lnTo>
                    <a:pt x="999" y="50"/>
                  </a:lnTo>
                  <a:lnTo>
                    <a:pt x="1121" y="25"/>
                  </a:lnTo>
                  <a:lnTo>
                    <a:pt x="1267" y="1"/>
                  </a:lnTo>
                  <a:lnTo>
                    <a:pt x="1389" y="25"/>
                  </a:lnTo>
                  <a:lnTo>
                    <a:pt x="1511" y="50"/>
                  </a:lnTo>
                  <a:lnTo>
                    <a:pt x="1657" y="74"/>
                  </a:lnTo>
                  <a:lnTo>
                    <a:pt x="1925" y="196"/>
                  </a:lnTo>
                  <a:lnTo>
                    <a:pt x="2217" y="391"/>
                  </a:lnTo>
                  <a:lnTo>
                    <a:pt x="2509" y="659"/>
                  </a:lnTo>
                  <a:lnTo>
                    <a:pt x="2509" y="659"/>
                  </a:lnTo>
                  <a:lnTo>
                    <a:pt x="2607" y="780"/>
                  </a:lnTo>
                  <a:lnTo>
                    <a:pt x="2704" y="902"/>
                  </a:lnTo>
                  <a:lnTo>
                    <a:pt x="2899" y="1219"/>
                  </a:lnTo>
                  <a:lnTo>
                    <a:pt x="3045" y="1584"/>
                  </a:lnTo>
                  <a:lnTo>
                    <a:pt x="3167" y="1949"/>
                  </a:lnTo>
                  <a:lnTo>
                    <a:pt x="3264" y="2339"/>
                  </a:lnTo>
                  <a:lnTo>
                    <a:pt x="3313" y="2729"/>
                  </a:lnTo>
                  <a:lnTo>
                    <a:pt x="3386" y="3094"/>
                  </a:lnTo>
                  <a:lnTo>
                    <a:pt x="3410" y="3411"/>
                  </a:lnTo>
                  <a:lnTo>
                    <a:pt x="3410" y="3411"/>
                  </a:lnTo>
                  <a:lnTo>
                    <a:pt x="3094" y="3386"/>
                  </a:lnTo>
                  <a:lnTo>
                    <a:pt x="2729" y="3338"/>
                  </a:lnTo>
                  <a:lnTo>
                    <a:pt x="2339" y="3264"/>
                  </a:lnTo>
                  <a:lnTo>
                    <a:pt x="1949" y="3167"/>
                  </a:lnTo>
                  <a:lnTo>
                    <a:pt x="1584" y="3045"/>
                  </a:lnTo>
                  <a:lnTo>
                    <a:pt x="1218" y="2899"/>
                  </a:lnTo>
                  <a:lnTo>
                    <a:pt x="902" y="2704"/>
                  </a:lnTo>
                  <a:lnTo>
                    <a:pt x="780" y="2607"/>
                  </a:lnTo>
                  <a:lnTo>
                    <a:pt x="658" y="2509"/>
                  </a:lnTo>
                  <a:lnTo>
                    <a:pt x="658" y="2509"/>
                  </a:lnTo>
                  <a:lnTo>
                    <a:pt x="390" y="2217"/>
                  </a:lnTo>
                  <a:lnTo>
                    <a:pt x="196" y="1925"/>
                  </a:lnTo>
                  <a:lnTo>
                    <a:pt x="74" y="1657"/>
                  </a:lnTo>
                  <a:lnTo>
                    <a:pt x="49" y="1535"/>
                  </a:lnTo>
                  <a:lnTo>
                    <a:pt x="25" y="1389"/>
                  </a:lnTo>
                  <a:lnTo>
                    <a:pt x="1" y="1267"/>
                  </a:lnTo>
                  <a:lnTo>
                    <a:pt x="25" y="1121"/>
                  </a:lnTo>
                  <a:lnTo>
                    <a:pt x="49" y="999"/>
                  </a:lnTo>
                  <a:lnTo>
                    <a:pt x="74" y="878"/>
                  </a:lnTo>
                  <a:lnTo>
                    <a:pt x="123" y="756"/>
                  </a:lnTo>
                  <a:lnTo>
                    <a:pt x="196" y="634"/>
                  </a:lnTo>
                  <a:lnTo>
                    <a:pt x="390" y="391"/>
                  </a:lnTo>
                  <a:lnTo>
                    <a:pt x="390" y="39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8" name="Google Shape;748;p51"/>
            <p:cNvSpPr/>
            <p:nvPr/>
          </p:nvSpPr>
          <p:spPr>
            <a:xfrm>
              <a:off x="1979100" y="5219925"/>
              <a:ext cx="125450" cy="224700"/>
            </a:xfrm>
            <a:custGeom>
              <a:rect b="b" l="l" r="r" t="t"/>
              <a:pathLst>
                <a:path extrusionOk="0" fill="none" h="8988" w="5018">
                  <a:moveTo>
                    <a:pt x="0" y="0"/>
                  </a:moveTo>
                  <a:lnTo>
                    <a:pt x="0" y="8500"/>
                  </a:lnTo>
                  <a:lnTo>
                    <a:pt x="0" y="8500"/>
                  </a:lnTo>
                  <a:lnTo>
                    <a:pt x="25" y="8598"/>
                  </a:lnTo>
                  <a:lnTo>
                    <a:pt x="49" y="8695"/>
                  </a:lnTo>
                  <a:lnTo>
                    <a:pt x="98" y="8768"/>
                  </a:lnTo>
                  <a:lnTo>
                    <a:pt x="146" y="8841"/>
                  </a:lnTo>
                  <a:lnTo>
                    <a:pt x="219" y="8890"/>
                  </a:lnTo>
                  <a:lnTo>
                    <a:pt x="317" y="8938"/>
                  </a:lnTo>
                  <a:lnTo>
                    <a:pt x="390" y="8963"/>
                  </a:lnTo>
                  <a:lnTo>
                    <a:pt x="487" y="8987"/>
                  </a:lnTo>
                  <a:lnTo>
                    <a:pt x="5017" y="8987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9" name="Google Shape;749;p51"/>
            <p:cNvSpPr/>
            <p:nvPr/>
          </p:nvSpPr>
          <p:spPr>
            <a:xfrm>
              <a:off x="2178800" y="5219925"/>
              <a:ext cx="125450" cy="224700"/>
            </a:xfrm>
            <a:custGeom>
              <a:rect b="b" l="l" r="r" t="t"/>
              <a:pathLst>
                <a:path extrusionOk="0" fill="none" h="8988" w="5018">
                  <a:moveTo>
                    <a:pt x="1" y="8987"/>
                  </a:moveTo>
                  <a:lnTo>
                    <a:pt x="4531" y="8987"/>
                  </a:lnTo>
                  <a:lnTo>
                    <a:pt x="4531" y="8987"/>
                  </a:lnTo>
                  <a:lnTo>
                    <a:pt x="4628" y="8963"/>
                  </a:lnTo>
                  <a:lnTo>
                    <a:pt x="4701" y="8938"/>
                  </a:lnTo>
                  <a:lnTo>
                    <a:pt x="4799" y="8890"/>
                  </a:lnTo>
                  <a:lnTo>
                    <a:pt x="4872" y="8841"/>
                  </a:lnTo>
                  <a:lnTo>
                    <a:pt x="4920" y="8768"/>
                  </a:lnTo>
                  <a:lnTo>
                    <a:pt x="4969" y="8695"/>
                  </a:lnTo>
                  <a:lnTo>
                    <a:pt x="4993" y="8598"/>
                  </a:lnTo>
                  <a:lnTo>
                    <a:pt x="5018" y="8500"/>
                  </a:lnTo>
                  <a:lnTo>
                    <a:pt x="5018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50" name="Google Shape;750;p51"/>
          <p:cNvGrpSpPr/>
          <p:nvPr/>
        </p:nvGrpSpPr>
        <p:grpSpPr>
          <a:xfrm>
            <a:off x="2042165" y="4328840"/>
            <a:ext cx="351077" cy="360806"/>
            <a:chOff x="2605025" y="4998300"/>
            <a:chExt cx="417700" cy="429275"/>
          </a:xfrm>
        </p:grpSpPr>
        <p:sp>
          <p:nvSpPr>
            <p:cNvPr id="751" name="Google Shape;751;p51"/>
            <p:cNvSpPr/>
            <p:nvPr/>
          </p:nvSpPr>
          <p:spPr>
            <a:xfrm>
              <a:off x="2819350" y="5216875"/>
              <a:ext cx="202150" cy="210700"/>
            </a:xfrm>
            <a:custGeom>
              <a:rect b="b" l="l" r="r" t="t"/>
              <a:pathLst>
                <a:path extrusionOk="0" fill="none" h="8428" w="8086">
                  <a:moveTo>
                    <a:pt x="0" y="1851"/>
                  </a:moveTo>
                  <a:lnTo>
                    <a:pt x="5797" y="8135"/>
                  </a:lnTo>
                  <a:lnTo>
                    <a:pt x="5797" y="8135"/>
                  </a:lnTo>
                  <a:lnTo>
                    <a:pt x="5943" y="8257"/>
                  </a:lnTo>
                  <a:lnTo>
                    <a:pt x="6113" y="8354"/>
                  </a:lnTo>
                  <a:lnTo>
                    <a:pt x="6284" y="8403"/>
                  </a:lnTo>
                  <a:lnTo>
                    <a:pt x="6478" y="8427"/>
                  </a:lnTo>
                  <a:lnTo>
                    <a:pt x="6649" y="8403"/>
                  </a:lnTo>
                  <a:lnTo>
                    <a:pt x="6819" y="8354"/>
                  </a:lnTo>
                  <a:lnTo>
                    <a:pt x="6990" y="8257"/>
                  </a:lnTo>
                  <a:lnTo>
                    <a:pt x="7136" y="8135"/>
                  </a:lnTo>
                  <a:lnTo>
                    <a:pt x="7818" y="7453"/>
                  </a:lnTo>
                  <a:lnTo>
                    <a:pt x="7818" y="7453"/>
                  </a:lnTo>
                  <a:lnTo>
                    <a:pt x="7940" y="7307"/>
                  </a:lnTo>
                  <a:lnTo>
                    <a:pt x="8037" y="7136"/>
                  </a:lnTo>
                  <a:lnTo>
                    <a:pt x="8086" y="6966"/>
                  </a:lnTo>
                  <a:lnTo>
                    <a:pt x="8086" y="6795"/>
                  </a:lnTo>
                  <a:lnTo>
                    <a:pt x="8086" y="6601"/>
                  </a:lnTo>
                  <a:lnTo>
                    <a:pt x="8037" y="6430"/>
                  </a:lnTo>
                  <a:lnTo>
                    <a:pt x="7940" y="6260"/>
                  </a:lnTo>
                  <a:lnTo>
                    <a:pt x="7818" y="6114"/>
                  </a:lnTo>
                  <a:lnTo>
                    <a:pt x="1705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2" name="Google Shape;752;p51"/>
            <p:cNvSpPr/>
            <p:nvPr/>
          </p:nvSpPr>
          <p:spPr>
            <a:xfrm>
              <a:off x="2606225" y="4998300"/>
              <a:ext cx="203400" cy="207650"/>
            </a:xfrm>
            <a:custGeom>
              <a:rect b="b" l="l" r="r" t="t"/>
              <a:pathLst>
                <a:path extrusionOk="0" fill="none" h="8306" w="8136">
                  <a:moveTo>
                    <a:pt x="8135" y="6649"/>
                  </a:moveTo>
                  <a:lnTo>
                    <a:pt x="4433" y="2947"/>
                  </a:lnTo>
                  <a:lnTo>
                    <a:pt x="1730" y="244"/>
                  </a:lnTo>
                  <a:lnTo>
                    <a:pt x="1730" y="244"/>
                  </a:lnTo>
                  <a:lnTo>
                    <a:pt x="1584" y="122"/>
                  </a:lnTo>
                  <a:lnTo>
                    <a:pt x="1413" y="49"/>
                  </a:lnTo>
                  <a:lnTo>
                    <a:pt x="1243" y="0"/>
                  </a:lnTo>
                  <a:lnTo>
                    <a:pt x="1048" y="0"/>
                  </a:lnTo>
                  <a:lnTo>
                    <a:pt x="878" y="0"/>
                  </a:lnTo>
                  <a:lnTo>
                    <a:pt x="683" y="49"/>
                  </a:lnTo>
                  <a:lnTo>
                    <a:pt x="512" y="122"/>
                  </a:lnTo>
                  <a:lnTo>
                    <a:pt x="390" y="244"/>
                  </a:lnTo>
                  <a:lnTo>
                    <a:pt x="390" y="244"/>
                  </a:lnTo>
                  <a:lnTo>
                    <a:pt x="269" y="365"/>
                  </a:lnTo>
                  <a:lnTo>
                    <a:pt x="171" y="511"/>
                  </a:lnTo>
                  <a:lnTo>
                    <a:pt x="98" y="682"/>
                  </a:lnTo>
                  <a:lnTo>
                    <a:pt x="50" y="852"/>
                  </a:lnTo>
                  <a:lnTo>
                    <a:pt x="1" y="1023"/>
                  </a:lnTo>
                  <a:lnTo>
                    <a:pt x="1" y="1218"/>
                  </a:lnTo>
                  <a:lnTo>
                    <a:pt x="1" y="1413"/>
                  </a:lnTo>
                  <a:lnTo>
                    <a:pt x="1" y="1607"/>
                  </a:lnTo>
                  <a:lnTo>
                    <a:pt x="74" y="2021"/>
                  </a:lnTo>
                  <a:lnTo>
                    <a:pt x="220" y="2484"/>
                  </a:lnTo>
                  <a:lnTo>
                    <a:pt x="390" y="2923"/>
                  </a:lnTo>
                  <a:lnTo>
                    <a:pt x="610" y="3385"/>
                  </a:lnTo>
                  <a:lnTo>
                    <a:pt x="853" y="3872"/>
                  </a:lnTo>
                  <a:lnTo>
                    <a:pt x="1121" y="4311"/>
                  </a:lnTo>
                  <a:lnTo>
                    <a:pt x="1413" y="4774"/>
                  </a:lnTo>
                  <a:lnTo>
                    <a:pt x="1706" y="5188"/>
                  </a:lnTo>
                  <a:lnTo>
                    <a:pt x="1998" y="5577"/>
                  </a:lnTo>
                  <a:lnTo>
                    <a:pt x="2290" y="5943"/>
                  </a:lnTo>
                  <a:lnTo>
                    <a:pt x="2582" y="6284"/>
                  </a:lnTo>
                  <a:lnTo>
                    <a:pt x="2850" y="6551"/>
                  </a:lnTo>
                  <a:lnTo>
                    <a:pt x="2850" y="6551"/>
                  </a:lnTo>
                  <a:lnTo>
                    <a:pt x="3070" y="6771"/>
                  </a:lnTo>
                  <a:lnTo>
                    <a:pt x="3313" y="6966"/>
                  </a:lnTo>
                  <a:lnTo>
                    <a:pt x="3557" y="7136"/>
                  </a:lnTo>
                  <a:lnTo>
                    <a:pt x="3800" y="7307"/>
                  </a:lnTo>
                  <a:lnTo>
                    <a:pt x="4312" y="7599"/>
                  </a:lnTo>
                  <a:lnTo>
                    <a:pt x="4823" y="7818"/>
                  </a:lnTo>
                  <a:lnTo>
                    <a:pt x="5310" y="8013"/>
                  </a:lnTo>
                  <a:lnTo>
                    <a:pt x="5724" y="8159"/>
                  </a:lnTo>
                  <a:lnTo>
                    <a:pt x="6333" y="8305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3" name="Google Shape;753;p51"/>
            <p:cNvSpPr/>
            <p:nvPr/>
          </p:nvSpPr>
          <p:spPr>
            <a:xfrm>
              <a:off x="2605025" y="5003775"/>
              <a:ext cx="417700" cy="417700"/>
            </a:xfrm>
            <a:custGeom>
              <a:rect b="b" l="l" r="r" t="t"/>
              <a:pathLst>
                <a:path extrusionOk="0" fill="none" h="16708" w="16708">
                  <a:moveTo>
                    <a:pt x="13931" y="6820"/>
                  </a:moveTo>
                  <a:lnTo>
                    <a:pt x="13931" y="6820"/>
                  </a:lnTo>
                  <a:lnTo>
                    <a:pt x="14126" y="6625"/>
                  </a:lnTo>
                  <a:lnTo>
                    <a:pt x="14345" y="6357"/>
                  </a:lnTo>
                  <a:lnTo>
                    <a:pt x="14784" y="5797"/>
                  </a:lnTo>
                  <a:lnTo>
                    <a:pt x="15246" y="5139"/>
                  </a:lnTo>
                  <a:lnTo>
                    <a:pt x="15685" y="4482"/>
                  </a:lnTo>
                  <a:lnTo>
                    <a:pt x="16367" y="3386"/>
                  </a:lnTo>
                  <a:lnTo>
                    <a:pt x="16659" y="2923"/>
                  </a:lnTo>
                  <a:lnTo>
                    <a:pt x="16659" y="2923"/>
                  </a:lnTo>
                  <a:lnTo>
                    <a:pt x="16708" y="2825"/>
                  </a:lnTo>
                  <a:lnTo>
                    <a:pt x="16708" y="2728"/>
                  </a:lnTo>
                  <a:lnTo>
                    <a:pt x="16708" y="2655"/>
                  </a:lnTo>
                  <a:lnTo>
                    <a:pt x="16659" y="2582"/>
                  </a:lnTo>
                  <a:lnTo>
                    <a:pt x="16659" y="2582"/>
                  </a:lnTo>
                  <a:lnTo>
                    <a:pt x="16586" y="2533"/>
                  </a:lnTo>
                  <a:lnTo>
                    <a:pt x="16488" y="2533"/>
                  </a:lnTo>
                  <a:lnTo>
                    <a:pt x="16415" y="2533"/>
                  </a:lnTo>
                  <a:lnTo>
                    <a:pt x="16318" y="2582"/>
                  </a:lnTo>
                  <a:lnTo>
                    <a:pt x="13615" y="4944"/>
                  </a:lnTo>
                  <a:lnTo>
                    <a:pt x="13615" y="4944"/>
                  </a:lnTo>
                  <a:lnTo>
                    <a:pt x="13541" y="4993"/>
                  </a:lnTo>
                  <a:lnTo>
                    <a:pt x="13420" y="4993"/>
                  </a:lnTo>
                  <a:lnTo>
                    <a:pt x="13322" y="4969"/>
                  </a:lnTo>
                  <a:lnTo>
                    <a:pt x="13200" y="4871"/>
                  </a:lnTo>
                  <a:lnTo>
                    <a:pt x="13200" y="4871"/>
                  </a:lnTo>
                  <a:lnTo>
                    <a:pt x="13103" y="4749"/>
                  </a:lnTo>
                  <a:lnTo>
                    <a:pt x="13054" y="4628"/>
                  </a:lnTo>
                  <a:lnTo>
                    <a:pt x="13054" y="4530"/>
                  </a:lnTo>
                  <a:lnTo>
                    <a:pt x="13103" y="4433"/>
                  </a:lnTo>
                  <a:lnTo>
                    <a:pt x="13103" y="4433"/>
                  </a:lnTo>
                  <a:lnTo>
                    <a:pt x="15563" y="1486"/>
                  </a:lnTo>
                  <a:lnTo>
                    <a:pt x="15563" y="1486"/>
                  </a:lnTo>
                  <a:lnTo>
                    <a:pt x="15612" y="1388"/>
                  </a:lnTo>
                  <a:lnTo>
                    <a:pt x="15612" y="1315"/>
                  </a:lnTo>
                  <a:lnTo>
                    <a:pt x="15612" y="1218"/>
                  </a:lnTo>
                  <a:lnTo>
                    <a:pt x="15563" y="1145"/>
                  </a:lnTo>
                  <a:lnTo>
                    <a:pt x="15563" y="1145"/>
                  </a:lnTo>
                  <a:lnTo>
                    <a:pt x="15490" y="1096"/>
                  </a:lnTo>
                  <a:lnTo>
                    <a:pt x="15392" y="1096"/>
                  </a:lnTo>
                  <a:lnTo>
                    <a:pt x="15319" y="1096"/>
                  </a:lnTo>
                  <a:lnTo>
                    <a:pt x="15222" y="1145"/>
                  </a:lnTo>
                  <a:lnTo>
                    <a:pt x="15222" y="1145"/>
                  </a:lnTo>
                  <a:lnTo>
                    <a:pt x="12275" y="3605"/>
                  </a:lnTo>
                  <a:lnTo>
                    <a:pt x="12275" y="3605"/>
                  </a:lnTo>
                  <a:lnTo>
                    <a:pt x="12178" y="3653"/>
                  </a:lnTo>
                  <a:lnTo>
                    <a:pt x="12080" y="3653"/>
                  </a:lnTo>
                  <a:lnTo>
                    <a:pt x="11958" y="3605"/>
                  </a:lnTo>
                  <a:lnTo>
                    <a:pt x="11861" y="3507"/>
                  </a:lnTo>
                  <a:lnTo>
                    <a:pt x="11861" y="3507"/>
                  </a:lnTo>
                  <a:lnTo>
                    <a:pt x="11764" y="3386"/>
                  </a:lnTo>
                  <a:lnTo>
                    <a:pt x="11715" y="3288"/>
                  </a:lnTo>
                  <a:lnTo>
                    <a:pt x="11715" y="3166"/>
                  </a:lnTo>
                  <a:lnTo>
                    <a:pt x="11764" y="3093"/>
                  </a:lnTo>
                  <a:lnTo>
                    <a:pt x="14126" y="390"/>
                  </a:lnTo>
                  <a:lnTo>
                    <a:pt x="14126" y="390"/>
                  </a:lnTo>
                  <a:lnTo>
                    <a:pt x="14175" y="292"/>
                  </a:lnTo>
                  <a:lnTo>
                    <a:pt x="14175" y="219"/>
                  </a:lnTo>
                  <a:lnTo>
                    <a:pt x="14175" y="122"/>
                  </a:lnTo>
                  <a:lnTo>
                    <a:pt x="14126" y="49"/>
                  </a:lnTo>
                  <a:lnTo>
                    <a:pt x="14126" y="49"/>
                  </a:lnTo>
                  <a:lnTo>
                    <a:pt x="14053" y="0"/>
                  </a:lnTo>
                  <a:lnTo>
                    <a:pt x="13980" y="0"/>
                  </a:lnTo>
                  <a:lnTo>
                    <a:pt x="13882" y="0"/>
                  </a:lnTo>
                  <a:lnTo>
                    <a:pt x="13785" y="49"/>
                  </a:lnTo>
                  <a:lnTo>
                    <a:pt x="13785" y="49"/>
                  </a:lnTo>
                  <a:lnTo>
                    <a:pt x="13322" y="341"/>
                  </a:lnTo>
                  <a:lnTo>
                    <a:pt x="12226" y="1023"/>
                  </a:lnTo>
                  <a:lnTo>
                    <a:pt x="11569" y="1462"/>
                  </a:lnTo>
                  <a:lnTo>
                    <a:pt x="10911" y="1924"/>
                  </a:lnTo>
                  <a:lnTo>
                    <a:pt x="10351" y="2363"/>
                  </a:lnTo>
                  <a:lnTo>
                    <a:pt x="10083" y="2582"/>
                  </a:lnTo>
                  <a:lnTo>
                    <a:pt x="9888" y="2777"/>
                  </a:lnTo>
                  <a:lnTo>
                    <a:pt x="9888" y="2777"/>
                  </a:lnTo>
                  <a:lnTo>
                    <a:pt x="9766" y="2898"/>
                  </a:lnTo>
                  <a:lnTo>
                    <a:pt x="9669" y="3045"/>
                  </a:lnTo>
                  <a:lnTo>
                    <a:pt x="9572" y="3215"/>
                  </a:lnTo>
                  <a:lnTo>
                    <a:pt x="9499" y="3410"/>
                  </a:lnTo>
                  <a:lnTo>
                    <a:pt x="9377" y="3824"/>
                  </a:lnTo>
                  <a:lnTo>
                    <a:pt x="9304" y="4262"/>
                  </a:lnTo>
                  <a:lnTo>
                    <a:pt x="9255" y="4701"/>
                  </a:lnTo>
                  <a:lnTo>
                    <a:pt x="9279" y="5163"/>
                  </a:lnTo>
                  <a:lnTo>
                    <a:pt x="9328" y="5577"/>
                  </a:lnTo>
                  <a:lnTo>
                    <a:pt x="9352" y="5772"/>
                  </a:lnTo>
                  <a:lnTo>
                    <a:pt x="9425" y="5943"/>
                  </a:lnTo>
                  <a:lnTo>
                    <a:pt x="268" y="14418"/>
                  </a:lnTo>
                  <a:lnTo>
                    <a:pt x="268" y="14418"/>
                  </a:lnTo>
                  <a:lnTo>
                    <a:pt x="146" y="14564"/>
                  </a:lnTo>
                  <a:lnTo>
                    <a:pt x="73" y="14735"/>
                  </a:lnTo>
                  <a:lnTo>
                    <a:pt x="0" y="14905"/>
                  </a:lnTo>
                  <a:lnTo>
                    <a:pt x="0" y="15076"/>
                  </a:lnTo>
                  <a:lnTo>
                    <a:pt x="0" y="15271"/>
                  </a:lnTo>
                  <a:lnTo>
                    <a:pt x="73" y="15441"/>
                  </a:lnTo>
                  <a:lnTo>
                    <a:pt x="146" y="15612"/>
                  </a:lnTo>
                  <a:lnTo>
                    <a:pt x="268" y="15758"/>
                  </a:lnTo>
                  <a:lnTo>
                    <a:pt x="950" y="16440"/>
                  </a:lnTo>
                  <a:lnTo>
                    <a:pt x="950" y="16440"/>
                  </a:lnTo>
                  <a:lnTo>
                    <a:pt x="1096" y="16562"/>
                  </a:lnTo>
                  <a:lnTo>
                    <a:pt x="1267" y="16635"/>
                  </a:lnTo>
                  <a:lnTo>
                    <a:pt x="1437" y="16708"/>
                  </a:lnTo>
                  <a:lnTo>
                    <a:pt x="1632" y="16708"/>
                  </a:lnTo>
                  <a:lnTo>
                    <a:pt x="1802" y="16708"/>
                  </a:lnTo>
                  <a:lnTo>
                    <a:pt x="1973" y="16635"/>
                  </a:lnTo>
                  <a:lnTo>
                    <a:pt x="2143" y="16562"/>
                  </a:lnTo>
                  <a:lnTo>
                    <a:pt x="2289" y="16440"/>
                  </a:lnTo>
                  <a:lnTo>
                    <a:pt x="10765" y="7282"/>
                  </a:lnTo>
                  <a:lnTo>
                    <a:pt x="10765" y="7282"/>
                  </a:lnTo>
                  <a:lnTo>
                    <a:pt x="11130" y="7380"/>
                  </a:lnTo>
                  <a:lnTo>
                    <a:pt x="11544" y="7428"/>
                  </a:lnTo>
                  <a:lnTo>
                    <a:pt x="12007" y="7453"/>
                  </a:lnTo>
                  <a:lnTo>
                    <a:pt x="12445" y="7404"/>
                  </a:lnTo>
                  <a:lnTo>
                    <a:pt x="12884" y="7331"/>
                  </a:lnTo>
                  <a:lnTo>
                    <a:pt x="13298" y="7209"/>
                  </a:lnTo>
                  <a:lnTo>
                    <a:pt x="13493" y="7136"/>
                  </a:lnTo>
                  <a:lnTo>
                    <a:pt x="13663" y="7039"/>
                  </a:lnTo>
                  <a:lnTo>
                    <a:pt x="13809" y="6941"/>
                  </a:lnTo>
                  <a:lnTo>
                    <a:pt x="13931" y="6820"/>
                  </a:lnTo>
                  <a:lnTo>
                    <a:pt x="13931" y="6820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54" name="Google Shape;754;p51"/>
          <p:cNvGrpSpPr/>
          <p:nvPr/>
        </p:nvGrpSpPr>
        <p:grpSpPr>
          <a:xfrm>
            <a:off x="2572857" y="4331908"/>
            <a:ext cx="419662" cy="349543"/>
            <a:chOff x="3236425" y="5001950"/>
            <a:chExt cx="499300" cy="415875"/>
          </a:xfrm>
        </p:grpSpPr>
        <p:sp>
          <p:nvSpPr>
            <p:cNvPr id="755" name="Google Shape;755;p51"/>
            <p:cNvSpPr/>
            <p:nvPr/>
          </p:nvSpPr>
          <p:spPr>
            <a:xfrm>
              <a:off x="3236425" y="5309425"/>
              <a:ext cx="499300" cy="108400"/>
            </a:xfrm>
            <a:custGeom>
              <a:rect b="b" l="l" r="r" t="t"/>
              <a:pathLst>
                <a:path extrusionOk="0" fill="none" h="4336" w="19972">
                  <a:moveTo>
                    <a:pt x="19533" y="0"/>
                  </a:moveTo>
                  <a:lnTo>
                    <a:pt x="439" y="0"/>
                  </a:lnTo>
                  <a:lnTo>
                    <a:pt x="439" y="0"/>
                  </a:lnTo>
                  <a:lnTo>
                    <a:pt x="365" y="0"/>
                  </a:lnTo>
                  <a:lnTo>
                    <a:pt x="268" y="25"/>
                  </a:lnTo>
                  <a:lnTo>
                    <a:pt x="195" y="73"/>
                  </a:lnTo>
                  <a:lnTo>
                    <a:pt x="122" y="122"/>
                  </a:lnTo>
                  <a:lnTo>
                    <a:pt x="73" y="195"/>
                  </a:lnTo>
                  <a:lnTo>
                    <a:pt x="49" y="268"/>
                  </a:lnTo>
                  <a:lnTo>
                    <a:pt x="25" y="341"/>
                  </a:lnTo>
                  <a:lnTo>
                    <a:pt x="0" y="439"/>
                  </a:lnTo>
                  <a:lnTo>
                    <a:pt x="0" y="439"/>
                  </a:lnTo>
                  <a:lnTo>
                    <a:pt x="25" y="512"/>
                  </a:lnTo>
                  <a:lnTo>
                    <a:pt x="49" y="585"/>
                  </a:lnTo>
                  <a:lnTo>
                    <a:pt x="73" y="658"/>
                  </a:lnTo>
                  <a:lnTo>
                    <a:pt x="122" y="731"/>
                  </a:lnTo>
                  <a:lnTo>
                    <a:pt x="195" y="780"/>
                  </a:lnTo>
                  <a:lnTo>
                    <a:pt x="268" y="828"/>
                  </a:lnTo>
                  <a:lnTo>
                    <a:pt x="365" y="853"/>
                  </a:lnTo>
                  <a:lnTo>
                    <a:pt x="439" y="853"/>
                  </a:lnTo>
                  <a:lnTo>
                    <a:pt x="439" y="853"/>
                  </a:lnTo>
                  <a:lnTo>
                    <a:pt x="487" y="877"/>
                  </a:lnTo>
                  <a:lnTo>
                    <a:pt x="560" y="902"/>
                  </a:lnTo>
                  <a:lnTo>
                    <a:pt x="706" y="1048"/>
                  </a:lnTo>
                  <a:lnTo>
                    <a:pt x="853" y="1242"/>
                  </a:lnTo>
                  <a:lnTo>
                    <a:pt x="1023" y="1486"/>
                  </a:lnTo>
                  <a:lnTo>
                    <a:pt x="1340" y="2022"/>
                  </a:lnTo>
                  <a:lnTo>
                    <a:pt x="1632" y="2509"/>
                  </a:lnTo>
                  <a:lnTo>
                    <a:pt x="1632" y="2509"/>
                  </a:lnTo>
                  <a:lnTo>
                    <a:pt x="1900" y="2996"/>
                  </a:lnTo>
                  <a:lnTo>
                    <a:pt x="2168" y="3459"/>
                  </a:lnTo>
                  <a:lnTo>
                    <a:pt x="2460" y="3873"/>
                  </a:lnTo>
                  <a:lnTo>
                    <a:pt x="2582" y="4043"/>
                  </a:lnTo>
                  <a:lnTo>
                    <a:pt x="2728" y="4214"/>
                  </a:lnTo>
                  <a:lnTo>
                    <a:pt x="2728" y="4214"/>
                  </a:lnTo>
                  <a:lnTo>
                    <a:pt x="2801" y="4263"/>
                  </a:lnTo>
                  <a:lnTo>
                    <a:pt x="2874" y="4287"/>
                  </a:lnTo>
                  <a:lnTo>
                    <a:pt x="2971" y="4311"/>
                  </a:lnTo>
                  <a:lnTo>
                    <a:pt x="3045" y="4336"/>
                  </a:lnTo>
                  <a:lnTo>
                    <a:pt x="16927" y="4336"/>
                  </a:lnTo>
                  <a:lnTo>
                    <a:pt x="16927" y="4336"/>
                  </a:lnTo>
                  <a:lnTo>
                    <a:pt x="17000" y="4311"/>
                  </a:lnTo>
                  <a:lnTo>
                    <a:pt x="17097" y="4287"/>
                  </a:lnTo>
                  <a:lnTo>
                    <a:pt x="17170" y="4263"/>
                  </a:lnTo>
                  <a:lnTo>
                    <a:pt x="17243" y="4214"/>
                  </a:lnTo>
                  <a:lnTo>
                    <a:pt x="17243" y="4214"/>
                  </a:lnTo>
                  <a:lnTo>
                    <a:pt x="17390" y="4043"/>
                  </a:lnTo>
                  <a:lnTo>
                    <a:pt x="17511" y="3873"/>
                  </a:lnTo>
                  <a:lnTo>
                    <a:pt x="17804" y="3459"/>
                  </a:lnTo>
                  <a:lnTo>
                    <a:pt x="18072" y="2996"/>
                  </a:lnTo>
                  <a:lnTo>
                    <a:pt x="18339" y="2509"/>
                  </a:lnTo>
                  <a:lnTo>
                    <a:pt x="18339" y="2509"/>
                  </a:lnTo>
                  <a:lnTo>
                    <a:pt x="18632" y="2022"/>
                  </a:lnTo>
                  <a:lnTo>
                    <a:pt x="18948" y="1486"/>
                  </a:lnTo>
                  <a:lnTo>
                    <a:pt x="19119" y="1242"/>
                  </a:lnTo>
                  <a:lnTo>
                    <a:pt x="19265" y="1048"/>
                  </a:lnTo>
                  <a:lnTo>
                    <a:pt x="19411" y="902"/>
                  </a:lnTo>
                  <a:lnTo>
                    <a:pt x="19484" y="877"/>
                  </a:lnTo>
                  <a:lnTo>
                    <a:pt x="19533" y="853"/>
                  </a:lnTo>
                  <a:lnTo>
                    <a:pt x="19533" y="853"/>
                  </a:lnTo>
                  <a:lnTo>
                    <a:pt x="19606" y="853"/>
                  </a:lnTo>
                  <a:lnTo>
                    <a:pt x="19703" y="828"/>
                  </a:lnTo>
                  <a:lnTo>
                    <a:pt x="19776" y="780"/>
                  </a:lnTo>
                  <a:lnTo>
                    <a:pt x="19849" y="731"/>
                  </a:lnTo>
                  <a:lnTo>
                    <a:pt x="19898" y="658"/>
                  </a:lnTo>
                  <a:lnTo>
                    <a:pt x="19922" y="585"/>
                  </a:lnTo>
                  <a:lnTo>
                    <a:pt x="19947" y="512"/>
                  </a:lnTo>
                  <a:lnTo>
                    <a:pt x="19971" y="439"/>
                  </a:lnTo>
                  <a:lnTo>
                    <a:pt x="19971" y="439"/>
                  </a:lnTo>
                  <a:lnTo>
                    <a:pt x="19947" y="341"/>
                  </a:lnTo>
                  <a:lnTo>
                    <a:pt x="19922" y="268"/>
                  </a:lnTo>
                  <a:lnTo>
                    <a:pt x="19898" y="195"/>
                  </a:lnTo>
                  <a:lnTo>
                    <a:pt x="19825" y="122"/>
                  </a:lnTo>
                  <a:lnTo>
                    <a:pt x="19776" y="73"/>
                  </a:lnTo>
                  <a:lnTo>
                    <a:pt x="19703" y="25"/>
                  </a:lnTo>
                  <a:lnTo>
                    <a:pt x="19606" y="0"/>
                  </a:lnTo>
                  <a:lnTo>
                    <a:pt x="19533" y="0"/>
                  </a:lnTo>
                  <a:lnTo>
                    <a:pt x="19533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6" name="Google Shape;756;p51"/>
            <p:cNvSpPr/>
            <p:nvPr/>
          </p:nvSpPr>
          <p:spPr>
            <a:xfrm>
              <a:off x="3294875" y="5330725"/>
              <a:ext cx="382400" cy="25"/>
            </a:xfrm>
            <a:custGeom>
              <a:rect b="b" l="l" r="r" t="t"/>
              <a:pathLst>
                <a:path extrusionOk="0" fill="none" h="1" w="15296">
                  <a:moveTo>
                    <a:pt x="0" y="1"/>
                  </a:moveTo>
                  <a:lnTo>
                    <a:pt x="15295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7" name="Google Shape;757;p51"/>
            <p:cNvSpPr/>
            <p:nvPr/>
          </p:nvSpPr>
          <p:spPr>
            <a:xfrm>
              <a:off x="3280250" y="5162675"/>
              <a:ext cx="411625" cy="140075"/>
            </a:xfrm>
            <a:custGeom>
              <a:rect b="b" l="l" r="r" t="t"/>
              <a:pathLst>
                <a:path extrusionOk="0" fill="none" h="5603" w="16465">
                  <a:moveTo>
                    <a:pt x="16465" y="5602"/>
                  </a:moveTo>
                  <a:lnTo>
                    <a:pt x="16465" y="5602"/>
                  </a:lnTo>
                  <a:lnTo>
                    <a:pt x="16392" y="5408"/>
                  </a:lnTo>
                  <a:lnTo>
                    <a:pt x="16294" y="5237"/>
                  </a:lnTo>
                  <a:lnTo>
                    <a:pt x="16075" y="4921"/>
                  </a:lnTo>
                  <a:lnTo>
                    <a:pt x="15807" y="4628"/>
                  </a:lnTo>
                  <a:lnTo>
                    <a:pt x="15490" y="4385"/>
                  </a:lnTo>
                  <a:lnTo>
                    <a:pt x="15320" y="4287"/>
                  </a:lnTo>
                  <a:lnTo>
                    <a:pt x="15149" y="4190"/>
                  </a:lnTo>
                  <a:lnTo>
                    <a:pt x="14979" y="4092"/>
                  </a:lnTo>
                  <a:lnTo>
                    <a:pt x="14784" y="4044"/>
                  </a:lnTo>
                  <a:lnTo>
                    <a:pt x="14589" y="3971"/>
                  </a:lnTo>
                  <a:lnTo>
                    <a:pt x="14394" y="3946"/>
                  </a:lnTo>
                  <a:lnTo>
                    <a:pt x="14175" y="3922"/>
                  </a:lnTo>
                  <a:lnTo>
                    <a:pt x="13980" y="3898"/>
                  </a:lnTo>
                  <a:lnTo>
                    <a:pt x="13980" y="3898"/>
                  </a:lnTo>
                  <a:lnTo>
                    <a:pt x="13737" y="3922"/>
                  </a:lnTo>
                  <a:lnTo>
                    <a:pt x="13518" y="3946"/>
                  </a:lnTo>
                  <a:lnTo>
                    <a:pt x="13518" y="3946"/>
                  </a:lnTo>
                  <a:lnTo>
                    <a:pt x="13420" y="3532"/>
                  </a:lnTo>
                  <a:lnTo>
                    <a:pt x="13299" y="3143"/>
                  </a:lnTo>
                  <a:lnTo>
                    <a:pt x="13128" y="2753"/>
                  </a:lnTo>
                  <a:lnTo>
                    <a:pt x="12933" y="2388"/>
                  </a:lnTo>
                  <a:lnTo>
                    <a:pt x="12714" y="2047"/>
                  </a:lnTo>
                  <a:lnTo>
                    <a:pt x="12470" y="1706"/>
                  </a:lnTo>
                  <a:lnTo>
                    <a:pt x="12178" y="1413"/>
                  </a:lnTo>
                  <a:lnTo>
                    <a:pt x="11886" y="1121"/>
                  </a:lnTo>
                  <a:lnTo>
                    <a:pt x="11545" y="878"/>
                  </a:lnTo>
                  <a:lnTo>
                    <a:pt x="11204" y="658"/>
                  </a:lnTo>
                  <a:lnTo>
                    <a:pt x="10839" y="464"/>
                  </a:lnTo>
                  <a:lnTo>
                    <a:pt x="10449" y="293"/>
                  </a:lnTo>
                  <a:lnTo>
                    <a:pt x="10059" y="171"/>
                  </a:lnTo>
                  <a:lnTo>
                    <a:pt x="9645" y="74"/>
                  </a:lnTo>
                  <a:lnTo>
                    <a:pt x="9207" y="25"/>
                  </a:lnTo>
                  <a:lnTo>
                    <a:pt x="8768" y="1"/>
                  </a:lnTo>
                  <a:lnTo>
                    <a:pt x="8768" y="1"/>
                  </a:lnTo>
                  <a:lnTo>
                    <a:pt x="8452" y="1"/>
                  </a:lnTo>
                  <a:lnTo>
                    <a:pt x="8135" y="50"/>
                  </a:lnTo>
                  <a:lnTo>
                    <a:pt x="7819" y="98"/>
                  </a:lnTo>
                  <a:lnTo>
                    <a:pt x="7502" y="171"/>
                  </a:lnTo>
                  <a:lnTo>
                    <a:pt x="7210" y="269"/>
                  </a:lnTo>
                  <a:lnTo>
                    <a:pt x="6918" y="366"/>
                  </a:lnTo>
                  <a:lnTo>
                    <a:pt x="6625" y="512"/>
                  </a:lnTo>
                  <a:lnTo>
                    <a:pt x="6357" y="658"/>
                  </a:lnTo>
                  <a:lnTo>
                    <a:pt x="6089" y="805"/>
                  </a:lnTo>
                  <a:lnTo>
                    <a:pt x="5846" y="999"/>
                  </a:lnTo>
                  <a:lnTo>
                    <a:pt x="5602" y="1170"/>
                  </a:lnTo>
                  <a:lnTo>
                    <a:pt x="5383" y="1389"/>
                  </a:lnTo>
                  <a:lnTo>
                    <a:pt x="5188" y="1608"/>
                  </a:lnTo>
                  <a:lnTo>
                    <a:pt x="4993" y="1852"/>
                  </a:lnTo>
                  <a:lnTo>
                    <a:pt x="4799" y="2095"/>
                  </a:lnTo>
                  <a:lnTo>
                    <a:pt x="4628" y="2363"/>
                  </a:lnTo>
                  <a:lnTo>
                    <a:pt x="4628" y="2363"/>
                  </a:lnTo>
                  <a:lnTo>
                    <a:pt x="4360" y="2266"/>
                  </a:lnTo>
                  <a:lnTo>
                    <a:pt x="4092" y="2217"/>
                  </a:lnTo>
                  <a:lnTo>
                    <a:pt x="3824" y="2193"/>
                  </a:lnTo>
                  <a:lnTo>
                    <a:pt x="3532" y="2168"/>
                  </a:lnTo>
                  <a:lnTo>
                    <a:pt x="3532" y="2168"/>
                  </a:lnTo>
                  <a:lnTo>
                    <a:pt x="3191" y="2193"/>
                  </a:lnTo>
                  <a:lnTo>
                    <a:pt x="2850" y="2242"/>
                  </a:lnTo>
                  <a:lnTo>
                    <a:pt x="2509" y="2339"/>
                  </a:lnTo>
                  <a:lnTo>
                    <a:pt x="2193" y="2436"/>
                  </a:lnTo>
                  <a:lnTo>
                    <a:pt x="1876" y="2582"/>
                  </a:lnTo>
                  <a:lnTo>
                    <a:pt x="1584" y="2753"/>
                  </a:lnTo>
                  <a:lnTo>
                    <a:pt x="1316" y="2948"/>
                  </a:lnTo>
                  <a:lnTo>
                    <a:pt x="1072" y="3167"/>
                  </a:lnTo>
                  <a:lnTo>
                    <a:pt x="853" y="3411"/>
                  </a:lnTo>
                  <a:lnTo>
                    <a:pt x="634" y="3678"/>
                  </a:lnTo>
                  <a:lnTo>
                    <a:pt x="463" y="3971"/>
                  </a:lnTo>
                  <a:lnTo>
                    <a:pt x="317" y="4263"/>
                  </a:lnTo>
                  <a:lnTo>
                    <a:pt x="196" y="4580"/>
                  </a:lnTo>
                  <a:lnTo>
                    <a:pt x="98" y="4896"/>
                  </a:lnTo>
                  <a:lnTo>
                    <a:pt x="25" y="5237"/>
                  </a:lnTo>
                  <a:lnTo>
                    <a:pt x="1" y="5602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8" name="Google Shape;758;p51"/>
            <p:cNvSpPr/>
            <p:nvPr/>
          </p:nvSpPr>
          <p:spPr>
            <a:xfrm>
              <a:off x="3471450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2" y="0"/>
                  </a:moveTo>
                  <a:lnTo>
                    <a:pt x="682" y="0"/>
                  </a:lnTo>
                  <a:lnTo>
                    <a:pt x="658" y="171"/>
                  </a:lnTo>
                  <a:lnTo>
                    <a:pt x="609" y="317"/>
                  </a:lnTo>
                  <a:lnTo>
                    <a:pt x="512" y="439"/>
                  </a:lnTo>
                  <a:lnTo>
                    <a:pt x="414" y="585"/>
                  </a:lnTo>
                  <a:lnTo>
                    <a:pt x="414" y="585"/>
                  </a:lnTo>
                  <a:lnTo>
                    <a:pt x="268" y="731"/>
                  </a:lnTo>
                  <a:lnTo>
                    <a:pt x="146" y="950"/>
                  </a:lnTo>
                  <a:lnTo>
                    <a:pt x="73" y="1072"/>
                  </a:lnTo>
                  <a:lnTo>
                    <a:pt x="49" y="1194"/>
                  </a:lnTo>
                  <a:lnTo>
                    <a:pt x="0" y="1364"/>
                  </a:lnTo>
                  <a:lnTo>
                    <a:pt x="0" y="1535"/>
                  </a:lnTo>
                  <a:lnTo>
                    <a:pt x="0" y="1535"/>
                  </a:lnTo>
                  <a:lnTo>
                    <a:pt x="0" y="1705"/>
                  </a:lnTo>
                  <a:lnTo>
                    <a:pt x="49" y="1851"/>
                  </a:lnTo>
                  <a:lnTo>
                    <a:pt x="73" y="1997"/>
                  </a:lnTo>
                  <a:lnTo>
                    <a:pt x="146" y="2095"/>
                  </a:lnTo>
                  <a:lnTo>
                    <a:pt x="268" y="2314"/>
                  </a:lnTo>
                  <a:lnTo>
                    <a:pt x="414" y="2484"/>
                  </a:lnTo>
                  <a:lnTo>
                    <a:pt x="414" y="2484"/>
                  </a:lnTo>
                  <a:lnTo>
                    <a:pt x="512" y="2606"/>
                  </a:lnTo>
                  <a:lnTo>
                    <a:pt x="609" y="2728"/>
                  </a:lnTo>
                  <a:lnTo>
                    <a:pt x="658" y="2874"/>
                  </a:lnTo>
                  <a:lnTo>
                    <a:pt x="682" y="3045"/>
                  </a:lnTo>
                  <a:lnTo>
                    <a:pt x="682" y="3045"/>
                  </a:lnTo>
                  <a:lnTo>
                    <a:pt x="658" y="3239"/>
                  </a:lnTo>
                  <a:lnTo>
                    <a:pt x="609" y="3385"/>
                  </a:lnTo>
                  <a:lnTo>
                    <a:pt x="512" y="3507"/>
                  </a:lnTo>
                  <a:lnTo>
                    <a:pt x="414" y="3629"/>
                  </a:lnTo>
                  <a:lnTo>
                    <a:pt x="414" y="3629"/>
                  </a:lnTo>
                  <a:lnTo>
                    <a:pt x="268" y="3800"/>
                  </a:lnTo>
                  <a:lnTo>
                    <a:pt x="146" y="3994"/>
                  </a:lnTo>
                  <a:lnTo>
                    <a:pt x="73" y="4116"/>
                  </a:lnTo>
                  <a:lnTo>
                    <a:pt x="49" y="4262"/>
                  </a:lnTo>
                  <a:lnTo>
                    <a:pt x="0" y="4408"/>
                  </a:lnTo>
                  <a:lnTo>
                    <a:pt x="0" y="457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9" name="Google Shape;759;p51"/>
            <p:cNvSpPr/>
            <p:nvPr/>
          </p:nvSpPr>
          <p:spPr>
            <a:xfrm>
              <a:off x="3427600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3" y="0"/>
                  </a:moveTo>
                  <a:lnTo>
                    <a:pt x="683" y="0"/>
                  </a:lnTo>
                  <a:lnTo>
                    <a:pt x="658" y="171"/>
                  </a:lnTo>
                  <a:lnTo>
                    <a:pt x="609" y="317"/>
                  </a:lnTo>
                  <a:lnTo>
                    <a:pt x="536" y="439"/>
                  </a:lnTo>
                  <a:lnTo>
                    <a:pt x="415" y="585"/>
                  </a:lnTo>
                  <a:lnTo>
                    <a:pt x="415" y="585"/>
                  </a:lnTo>
                  <a:lnTo>
                    <a:pt x="269" y="731"/>
                  </a:lnTo>
                  <a:lnTo>
                    <a:pt x="147" y="950"/>
                  </a:lnTo>
                  <a:lnTo>
                    <a:pt x="98" y="1072"/>
                  </a:lnTo>
                  <a:lnTo>
                    <a:pt x="49" y="1194"/>
                  </a:lnTo>
                  <a:lnTo>
                    <a:pt x="25" y="1364"/>
                  </a:lnTo>
                  <a:lnTo>
                    <a:pt x="1" y="1535"/>
                  </a:lnTo>
                  <a:lnTo>
                    <a:pt x="1" y="1535"/>
                  </a:lnTo>
                  <a:lnTo>
                    <a:pt x="25" y="1705"/>
                  </a:lnTo>
                  <a:lnTo>
                    <a:pt x="49" y="1851"/>
                  </a:lnTo>
                  <a:lnTo>
                    <a:pt x="98" y="1997"/>
                  </a:lnTo>
                  <a:lnTo>
                    <a:pt x="147" y="2095"/>
                  </a:lnTo>
                  <a:lnTo>
                    <a:pt x="269" y="2314"/>
                  </a:lnTo>
                  <a:lnTo>
                    <a:pt x="415" y="2484"/>
                  </a:lnTo>
                  <a:lnTo>
                    <a:pt x="415" y="2484"/>
                  </a:lnTo>
                  <a:lnTo>
                    <a:pt x="536" y="2606"/>
                  </a:lnTo>
                  <a:lnTo>
                    <a:pt x="609" y="2728"/>
                  </a:lnTo>
                  <a:lnTo>
                    <a:pt x="658" y="2874"/>
                  </a:lnTo>
                  <a:lnTo>
                    <a:pt x="683" y="3045"/>
                  </a:lnTo>
                  <a:lnTo>
                    <a:pt x="683" y="3045"/>
                  </a:lnTo>
                  <a:lnTo>
                    <a:pt x="658" y="3239"/>
                  </a:lnTo>
                  <a:lnTo>
                    <a:pt x="609" y="3385"/>
                  </a:lnTo>
                  <a:lnTo>
                    <a:pt x="536" y="3507"/>
                  </a:lnTo>
                  <a:lnTo>
                    <a:pt x="415" y="3629"/>
                  </a:lnTo>
                  <a:lnTo>
                    <a:pt x="415" y="3629"/>
                  </a:lnTo>
                  <a:lnTo>
                    <a:pt x="269" y="3800"/>
                  </a:lnTo>
                  <a:lnTo>
                    <a:pt x="147" y="3994"/>
                  </a:lnTo>
                  <a:lnTo>
                    <a:pt x="98" y="4116"/>
                  </a:lnTo>
                  <a:lnTo>
                    <a:pt x="49" y="4262"/>
                  </a:lnTo>
                  <a:lnTo>
                    <a:pt x="25" y="4408"/>
                  </a:lnTo>
                  <a:lnTo>
                    <a:pt x="1" y="457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0" name="Google Shape;760;p51"/>
            <p:cNvSpPr/>
            <p:nvPr/>
          </p:nvSpPr>
          <p:spPr>
            <a:xfrm>
              <a:off x="3515275" y="5001950"/>
              <a:ext cx="16475" cy="114475"/>
            </a:xfrm>
            <a:custGeom>
              <a:rect b="b" l="l" r="r" t="t"/>
              <a:pathLst>
                <a:path extrusionOk="0" fill="none" h="4579" w="659">
                  <a:moveTo>
                    <a:pt x="658" y="0"/>
                  </a:moveTo>
                  <a:lnTo>
                    <a:pt x="658" y="0"/>
                  </a:lnTo>
                  <a:lnTo>
                    <a:pt x="658" y="171"/>
                  </a:lnTo>
                  <a:lnTo>
                    <a:pt x="585" y="317"/>
                  </a:lnTo>
                  <a:lnTo>
                    <a:pt x="512" y="439"/>
                  </a:lnTo>
                  <a:lnTo>
                    <a:pt x="390" y="585"/>
                  </a:lnTo>
                  <a:lnTo>
                    <a:pt x="390" y="585"/>
                  </a:lnTo>
                  <a:lnTo>
                    <a:pt x="269" y="731"/>
                  </a:lnTo>
                  <a:lnTo>
                    <a:pt x="122" y="950"/>
                  </a:lnTo>
                  <a:lnTo>
                    <a:pt x="74" y="1072"/>
                  </a:lnTo>
                  <a:lnTo>
                    <a:pt x="25" y="1194"/>
                  </a:lnTo>
                  <a:lnTo>
                    <a:pt x="1" y="1364"/>
                  </a:lnTo>
                  <a:lnTo>
                    <a:pt x="1" y="1535"/>
                  </a:lnTo>
                  <a:lnTo>
                    <a:pt x="1" y="1535"/>
                  </a:lnTo>
                  <a:lnTo>
                    <a:pt x="1" y="1705"/>
                  </a:lnTo>
                  <a:lnTo>
                    <a:pt x="25" y="1851"/>
                  </a:lnTo>
                  <a:lnTo>
                    <a:pt x="74" y="1997"/>
                  </a:lnTo>
                  <a:lnTo>
                    <a:pt x="122" y="2095"/>
                  </a:lnTo>
                  <a:lnTo>
                    <a:pt x="269" y="2314"/>
                  </a:lnTo>
                  <a:lnTo>
                    <a:pt x="390" y="2484"/>
                  </a:lnTo>
                  <a:lnTo>
                    <a:pt x="390" y="2484"/>
                  </a:lnTo>
                  <a:lnTo>
                    <a:pt x="512" y="2606"/>
                  </a:lnTo>
                  <a:lnTo>
                    <a:pt x="585" y="2728"/>
                  </a:lnTo>
                  <a:lnTo>
                    <a:pt x="658" y="2874"/>
                  </a:lnTo>
                  <a:lnTo>
                    <a:pt x="658" y="3045"/>
                  </a:lnTo>
                  <a:lnTo>
                    <a:pt x="658" y="3045"/>
                  </a:lnTo>
                  <a:lnTo>
                    <a:pt x="658" y="3239"/>
                  </a:lnTo>
                  <a:lnTo>
                    <a:pt x="585" y="3385"/>
                  </a:lnTo>
                  <a:lnTo>
                    <a:pt x="512" y="3507"/>
                  </a:lnTo>
                  <a:lnTo>
                    <a:pt x="390" y="3629"/>
                  </a:lnTo>
                  <a:lnTo>
                    <a:pt x="390" y="3629"/>
                  </a:lnTo>
                  <a:lnTo>
                    <a:pt x="269" y="3800"/>
                  </a:lnTo>
                  <a:lnTo>
                    <a:pt x="122" y="3994"/>
                  </a:lnTo>
                  <a:lnTo>
                    <a:pt x="74" y="4116"/>
                  </a:lnTo>
                  <a:lnTo>
                    <a:pt x="25" y="4262"/>
                  </a:lnTo>
                  <a:lnTo>
                    <a:pt x="1" y="4408"/>
                  </a:lnTo>
                  <a:lnTo>
                    <a:pt x="1" y="457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61" name="Google Shape;761;p51"/>
          <p:cNvGrpSpPr/>
          <p:nvPr/>
        </p:nvGrpSpPr>
        <p:grpSpPr>
          <a:xfrm>
            <a:off x="3187977" y="4313985"/>
            <a:ext cx="319369" cy="380263"/>
            <a:chOff x="3968275" y="4980625"/>
            <a:chExt cx="379975" cy="452425"/>
          </a:xfrm>
        </p:grpSpPr>
        <p:sp>
          <p:nvSpPr>
            <p:cNvPr id="762" name="Google Shape;762;p51"/>
            <p:cNvSpPr/>
            <p:nvPr/>
          </p:nvSpPr>
          <p:spPr>
            <a:xfrm>
              <a:off x="4168000" y="4980625"/>
              <a:ext cx="85875" cy="102325"/>
            </a:xfrm>
            <a:custGeom>
              <a:rect b="b" l="l" r="r" t="t"/>
              <a:pathLst>
                <a:path extrusionOk="0" fill="none" h="4093" w="3435">
                  <a:moveTo>
                    <a:pt x="317" y="1486"/>
                  </a:moveTo>
                  <a:lnTo>
                    <a:pt x="317" y="1486"/>
                  </a:lnTo>
                  <a:lnTo>
                    <a:pt x="487" y="1292"/>
                  </a:lnTo>
                  <a:lnTo>
                    <a:pt x="682" y="1097"/>
                  </a:lnTo>
                  <a:lnTo>
                    <a:pt x="901" y="951"/>
                  </a:lnTo>
                  <a:lnTo>
                    <a:pt x="1145" y="780"/>
                  </a:lnTo>
                  <a:lnTo>
                    <a:pt x="1388" y="658"/>
                  </a:lnTo>
                  <a:lnTo>
                    <a:pt x="1632" y="537"/>
                  </a:lnTo>
                  <a:lnTo>
                    <a:pt x="2143" y="317"/>
                  </a:lnTo>
                  <a:lnTo>
                    <a:pt x="2631" y="171"/>
                  </a:lnTo>
                  <a:lnTo>
                    <a:pt x="3020" y="74"/>
                  </a:lnTo>
                  <a:lnTo>
                    <a:pt x="3386" y="1"/>
                  </a:lnTo>
                  <a:lnTo>
                    <a:pt x="3386" y="1"/>
                  </a:lnTo>
                  <a:lnTo>
                    <a:pt x="3410" y="366"/>
                  </a:lnTo>
                  <a:lnTo>
                    <a:pt x="3434" y="780"/>
                  </a:lnTo>
                  <a:lnTo>
                    <a:pt x="3434" y="1267"/>
                  </a:lnTo>
                  <a:lnTo>
                    <a:pt x="3410" y="1827"/>
                  </a:lnTo>
                  <a:lnTo>
                    <a:pt x="3386" y="2095"/>
                  </a:lnTo>
                  <a:lnTo>
                    <a:pt x="3312" y="2363"/>
                  </a:lnTo>
                  <a:lnTo>
                    <a:pt x="3264" y="2655"/>
                  </a:lnTo>
                  <a:lnTo>
                    <a:pt x="3166" y="2899"/>
                  </a:lnTo>
                  <a:lnTo>
                    <a:pt x="3045" y="3143"/>
                  </a:lnTo>
                  <a:lnTo>
                    <a:pt x="2923" y="3362"/>
                  </a:lnTo>
                  <a:lnTo>
                    <a:pt x="2923" y="3362"/>
                  </a:lnTo>
                  <a:lnTo>
                    <a:pt x="2752" y="3557"/>
                  </a:lnTo>
                  <a:lnTo>
                    <a:pt x="2582" y="3703"/>
                  </a:lnTo>
                  <a:lnTo>
                    <a:pt x="2387" y="3824"/>
                  </a:lnTo>
                  <a:lnTo>
                    <a:pt x="2192" y="3922"/>
                  </a:lnTo>
                  <a:lnTo>
                    <a:pt x="1997" y="3995"/>
                  </a:lnTo>
                  <a:lnTo>
                    <a:pt x="1778" y="4044"/>
                  </a:lnTo>
                  <a:lnTo>
                    <a:pt x="1583" y="4092"/>
                  </a:lnTo>
                  <a:lnTo>
                    <a:pt x="1388" y="4092"/>
                  </a:lnTo>
                  <a:lnTo>
                    <a:pt x="1047" y="4092"/>
                  </a:lnTo>
                  <a:lnTo>
                    <a:pt x="755" y="4044"/>
                  </a:lnTo>
                  <a:lnTo>
                    <a:pt x="487" y="3995"/>
                  </a:lnTo>
                  <a:lnTo>
                    <a:pt x="487" y="3995"/>
                  </a:lnTo>
                  <a:lnTo>
                    <a:pt x="341" y="3751"/>
                  </a:lnTo>
                  <a:lnTo>
                    <a:pt x="219" y="3483"/>
                  </a:lnTo>
                  <a:lnTo>
                    <a:pt x="98" y="3143"/>
                  </a:lnTo>
                  <a:lnTo>
                    <a:pt x="49" y="2972"/>
                  </a:lnTo>
                  <a:lnTo>
                    <a:pt x="25" y="2753"/>
                  </a:lnTo>
                  <a:lnTo>
                    <a:pt x="0" y="2558"/>
                  </a:lnTo>
                  <a:lnTo>
                    <a:pt x="0" y="2339"/>
                  </a:lnTo>
                  <a:lnTo>
                    <a:pt x="25" y="2120"/>
                  </a:lnTo>
                  <a:lnTo>
                    <a:pt x="98" y="1900"/>
                  </a:lnTo>
                  <a:lnTo>
                    <a:pt x="195" y="1706"/>
                  </a:lnTo>
                  <a:lnTo>
                    <a:pt x="317" y="1486"/>
                  </a:lnTo>
                  <a:lnTo>
                    <a:pt x="317" y="1486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3" name="Google Shape;763;p51"/>
            <p:cNvSpPr/>
            <p:nvPr/>
          </p:nvSpPr>
          <p:spPr>
            <a:xfrm>
              <a:off x="3968275" y="5043350"/>
              <a:ext cx="379975" cy="389700"/>
            </a:xfrm>
            <a:custGeom>
              <a:rect b="b" l="l" r="r" t="t"/>
              <a:pathLst>
                <a:path extrusionOk="0" fill="none" h="15588" w="15199">
                  <a:moveTo>
                    <a:pt x="7965" y="2679"/>
                  </a:moveTo>
                  <a:lnTo>
                    <a:pt x="7965" y="2679"/>
                  </a:lnTo>
                  <a:lnTo>
                    <a:pt x="7478" y="2655"/>
                  </a:lnTo>
                  <a:lnTo>
                    <a:pt x="6942" y="2606"/>
                  </a:lnTo>
                  <a:lnTo>
                    <a:pt x="5822" y="2509"/>
                  </a:lnTo>
                  <a:lnTo>
                    <a:pt x="5261" y="2484"/>
                  </a:lnTo>
                  <a:lnTo>
                    <a:pt x="4726" y="2509"/>
                  </a:lnTo>
                  <a:lnTo>
                    <a:pt x="4482" y="2533"/>
                  </a:lnTo>
                  <a:lnTo>
                    <a:pt x="4239" y="2582"/>
                  </a:lnTo>
                  <a:lnTo>
                    <a:pt x="4019" y="2655"/>
                  </a:lnTo>
                  <a:lnTo>
                    <a:pt x="3825" y="2728"/>
                  </a:lnTo>
                  <a:lnTo>
                    <a:pt x="3825" y="2728"/>
                  </a:lnTo>
                  <a:lnTo>
                    <a:pt x="3410" y="2947"/>
                  </a:lnTo>
                  <a:lnTo>
                    <a:pt x="2996" y="3166"/>
                  </a:lnTo>
                  <a:lnTo>
                    <a:pt x="2631" y="3434"/>
                  </a:lnTo>
                  <a:lnTo>
                    <a:pt x="2266" y="3702"/>
                  </a:lnTo>
                  <a:lnTo>
                    <a:pt x="1925" y="4019"/>
                  </a:lnTo>
                  <a:lnTo>
                    <a:pt x="1608" y="4335"/>
                  </a:lnTo>
                  <a:lnTo>
                    <a:pt x="1316" y="4676"/>
                  </a:lnTo>
                  <a:lnTo>
                    <a:pt x="1072" y="5042"/>
                  </a:lnTo>
                  <a:lnTo>
                    <a:pt x="829" y="5431"/>
                  </a:lnTo>
                  <a:lnTo>
                    <a:pt x="610" y="5845"/>
                  </a:lnTo>
                  <a:lnTo>
                    <a:pt x="439" y="6284"/>
                  </a:lnTo>
                  <a:lnTo>
                    <a:pt x="293" y="6722"/>
                  </a:lnTo>
                  <a:lnTo>
                    <a:pt x="171" y="7185"/>
                  </a:lnTo>
                  <a:lnTo>
                    <a:pt x="74" y="7672"/>
                  </a:lnTo>
                  <a:lnTo>
                    <a:pt x="25" y="8184"/>
                  </a:lnTo>
                  <a:lnTo>
                    <a:pt x="1" y="8695"/>
                  </a:lnTo>
                  <a:lnTo>
                    <a:pt x="1" y="8695"/>
                  </a:lnTo>
                  <a:lnTo>
                    <a:pt x="25" y="9231"/>
                  </a:lnTo>
                  <a:lnTo>
                    <a:pt x="74" y="9767"/>
                  </a:lnTo>
                  <a:lnTo>
                    <a:pt x="171" y="10278"/>
                  </a:lnTo>
                  <a:lnTo>
                    <a:pt x="293" y="10765"/>
                  </a:lnTo>
                  <a:lnTo>
                    <a:pt x="464" y="11277"/>
                  </a:lnTo>
                  <a:lnTo>
                    <a:pt x="658" y="11739"/>
                  </a:lnTo>
                  <a:lnTo>
                    <a:pt x="878" y="12202"/>
                  </a:lnTo>
                  <a:lnTo>
                    <a:pt x="1121" y="12641"/>
                  </a:lnTo>
                  <a:lnTo>
                    <a:pt x="1389" y="13055"/>
                  </a:lnTo>
                  <a:lnTo>
                    <a:pt x="1706" y="13469"/>
                  </a:lnTo>
                  <a:lnTo>
                    <a:pt x="2022" y="13834"/>
                  </a:lnTo>
                  <a:lnTo>
                    <a:pt x="2388" y="14199"/>
                  </a:lnTo>
                  <a:lnTo>
                    <a:pt x="2753" y="14540"/>
                  </a:lnTo>
                  <a:lnTo>
                    <a:pt x="3143" y="14832"/>
                  </a:lnTo>
                  <a:lnTo>
                    <a:pt x="3581" y="15125"/>
                  </a:lnTo>
                  <a:lnTo>
                    <a:pt x="4019" y="15368"/>
                  </a:lnTo>
                  <a:lnTo>
                    <a:pt x="4019" y="15368"/>
                  </a:lnTo>
                  <a:lnTo>
                    <a:pt x="4214" y="15466"/>
                  </a:lnTo>
                  <a:lnTo>
                    <a:pt x="4409" y="15539"/>
                  </a:lnTo>
                  <a:lnTo>
                    <a:pt x="4628" y="15587"/>
                  </a:lnTo>
                  <a:lnTo>
                    <a:pt x="4847" y="15587"/>
                  </a:lnTo>
                  <a:lnTo>
                    <a:pt x="5042" y="15587"/>
                  </a:lnTo>
                  <a:lnTo>
                    <a:pt x="5261" y="15587"/>
                  </a:lnTo>
                  <a:lnTo>
                    <a:pt x="5724" y="15514"/>
                  </a:lnTo>
                  <a:lnTo>
                    <a:pt x="6650" y="15320"/>
                  </a:lnTo>
                  <a:lnTo>
                    <a:pt x="7112" y="15246"/>
                  </a:lnTo>
                  <a:lnTo>
                    <a:pt x="7356" y="15222"/>
                  </a:lnTo>
                  <a:lnTo>
                    <a:pt x="7600" y="15222"/>
                  </a:lnTo>
                  <a:lnTo>
                    <a:pt x="7600" y="15222"/>
                  </a:lnTo>
                  <a:lnTo>
                    <a:pt x="7843" y="15222"/>
                  </a:lnTo>
                  <a:lnTo>
                    <a:pt x="8087" y="15246"/>
                  </a:lnTo>
                  <a:lnTo>
                    <a:pt x="8574" y="15320"/>
                  </a:lnTo>
                  <a:lnTo>
                    <a:pt x="9524" y="15514"/>
                  </a:lnTo>
                  <a:lnTo>
                    <a:pt x="9962" y="15563"/>
                  </a:lnTo>
                  <a:lnTo>
                    <a:pt x="10181" y="15587"/>
                  </a:lnTo>
                  <a:lnTo>
                    <a:pt x="10400" y="15587"/>
                  </a:lnTo>
                  <a:lnTo>
                    <a:pt x="10620" y="15563"/>
                  </a:lnTo>
                  <a:lnTo>
                    <a:pt x="10839" y="15514"/>
                  </a:lnTo>
                  <a:lnTo>
                    <a:pt x="11034" y="15441"/>
                  </a:lnTo>
                  <a:lnTo>
                    <a:pt x="11253" y="15344"/>
                  </a:lnTo>
                  <a:lnTo>
                    <a:pt x="11253" y="15344"/>
                  </a:lnTo>
                  <a:lnTo>
                    <a:pt x="11691" y="15100"/>
                  </a:lnTo>
                  <a:lnTo>
                    <a:pt x="12081" y="14808"/>
                  </a:lnTo>
                  <a:lnTo>
                    <a:pt x="12495" y="14491"/>
                  </a:lnTo>
                  <a:lnTo>
                    <a:pt x="12860" y="14175"/>
                  </a:lnTo>
                  <a:lnTo>
                    <a:pt x="13201" y="13810"/>
                  </a:lnTo>
                  <a:lnTo>
                    <a:pt x="13518" y="13420"/>
                  </a:lnTo>
                  <a:lnTo>
                    <a:pt x="13834" y="13030"/>
                  </a:lnTo>
                  <a:lnTo>
                    <a:pt x="14102" y="12616"/>
                  </a:lnTo>
                  <a:lnTo>
                    <a:pt x="14346" y="12178"/>
                  </a:lnTo>
                  <a:lnTo>
                    <a:pt x="14565" y="11715"/>
                  </a:lnTo>
                  <a:lnTo>
                    <a:pt x="14760" y="11252"/>
                  </a:lnTo>
                  <a:lnTo>
                    <a:pt x="14906" y="10765"/>
                  </a:lnTo>
                  <a:lnTo>
                    <a:pt x="15028" y="10254"/>
                  </a:lnTo>
                  <a:lnTo>
                    <a:pt x="15125" y="9742"/>
                  </a:lnTo>
                  <a:lnTo>
                    <a:pt x="15174" y="9231"/>
                  </a:lnTo>
                  <a:lnTo>
                    <a:pt x="15198" y="8695"/>
                  </a:lnTo>
                  <a:lnTo>
                    <a:pt x="15198" y="8695"/>
                  </a:lnTo>
                  <a:lnTo>
                    <a:pt x="15174" y="8159"/>
                  </a:lnTo>
                  <a:lnTo>
                    <a:pt x="15125" y="7648"/>
                  </a:lnTo>
                  <a:lnTo>
                    <a:pt x="15028" y="7161"/>
                  </a:lnTo>
                  <a:lnTo>
                    <a:pt x="14906" y="6674"/>
                  </a:lnTo>
                  <a:lnTo>
                    <a:pt x="14736" y="6235"/>
                  </a:lnTo>
                  <a:lnTo>
                    <a:pt x="14565" y="5797"/>
                  </a:lnTo>
                  <a:lnTo>
                    <a:pt x="14346" y="5383"/>
                  </a:lnTo>
                  <a:lnTo>
                    <a:pt x="14102" y="4993"/>
                  </a:lnTo>
                  <a:lnTo>
                    <a:pt x="13810" y="4603"/>
                  </a:lnTo>
                  <a:lnTo>
                    <a:pt x="13518" y="4262"/>
                  </a:lnTo>
                  <a:lnTo>
                    <a:pt x="13177" y="3946"/>
                  </a:lnTo>
                  <a:lnTo>
                    <a:pt x="12836" y="3629"/>
                  </a:lnTo>
                  <a:lnTo>
                    <a:pt x="12471" y="3361"/>
                  </a:lnTo>
                  <a:lnTo>
                    <a:pt x="12056" y="3093"/>
                  </a:lnTo>
                  <a:lnTo>
                    <a:pt x="11642" y="2850"/>
                  </a:lnTo>
                  <a:lnTo>
                    <a:pt x="11228" y="2655"/>
                  </a:lnTo>
                  <a:lnTo>
                    <a:pt x="11228" y="2655"/>
                  </a:lnTo>
                  <a:lnTo>
                    <a:pt x="11034" y="2582"/>
                  </a:lnTo>
                  <a:lnTo>
                    <a:pt x="10863" y="2533"/>
                  </a:lnTo>
                  <a:lnTo>
                    <a:pt x="10668" y="2509"/>
                  </a:lnTo>
                  <a:lnTo>
                    <a:pt x="10498" y="2484"/>
                  </a:lnTo>
                  <a:lnTo>
                    <a:pt x="10084" y="2484"/>
                  </a:lnTo>
                  <a:lnTo>
                    <a:pt x="9670" y="2509"/>
                  </a:lnTo>
                  <a:lnTo>
                    <a:pt x="8817" y="2606"/>
                  </a:lnTo>
                  <a:lnTo>
                    <a:pt x="8403" y="2655"/>
                  </a:lnTo>
                  <a:lnTo>
                    <a:pt x="7965" y="2679"/>
                  </a:lnTo>
                  <a:lnTo>
                    <a:pt x="7965" y="2679"/>
                  </a:lnTo>
                  <a:lnTo>
                    <a:pt x="6357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4" name="Google Shape;764;p51"/>
            <p:cNvSpPr/>
            <p:nvPr/>
          </p:nvSpPr>
          <p:spPr>
            <a:xfrm>
              <a:off x="4031000" y="5150500"/>
              <a:ext cx="54200" cy="61525"/>
            </a:xfrm>
            <a:custGeom>
              <a:rect b="b" l="l" r="r" t="t"/>
              <a:pathLst>
                <a:path extrusionOk="0" fill="none" h="2461" w="2168">
                  <a:moveTo>
                    <a:pt x="2168" y="1"/>
                  </a:moveTo>
                  <a:lnTo>
                    <a:pt x="2168" y="1"/>
                  </a:lnTo>
                  <a:lnTo>
                    <a:pt x="1900" y="49"/>
                  </a:lnTo>
                  <a:lnTo>
                    <a:pt x="1656" y="123"/>
                  </a:lnTo>
                  <a:lnTo>
                    <a:pt x="1437" y="220"/>
                  </a:lnTo>
                  <a:lnTo>
                    <a:pt x="1218" y="342"/>
                  </a:lnTo>
                  <a:lnTo>
                    <a:pt x="1048" y="488"/>
                  </a:lnTo>
                  <a:lnTo>
                    <a:pt x="877" y="634"/>
                  </a:lnTo>
                  <a:lnTo>
                    <a:pt x="731" y="780"/>
                  </a:lnTo>
                  <a:lnTo>
                    <a:pt x="585" y="951"/>
                  </a:lnTo>
                  <a:lnTo>
                    <a:pt x="487" y="1121"/>
                  </a:lnTo>
                  <a:lnTo>
                    <a:pt x="366" y="1316"/>
                  </a:lnTo>
                  <a:lnTo>
                    <a:pt x="220" y="1681"/>
                  </a:lnTo>
                  <a:lnTo>
                    <a:pt x="98" y="2071"/>
                  </a:lnTo>
                  <a:lnTo>
                    <a:pt x="0" y="246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65" name="Google Shape;765;p51"/>
          <p:cNvGrpSpPr/>
          <p:nvPr/>
        </p:nvGrpSpPr>
        <p:grpSpPr>
          <a:xfrm>
            <a:off x="4843510" y="4398938"/>
            <a:ext cx="404323" cy="220085"/>
            <a:chOff x="5937975" y="5081700"/>
            <a:chExt cx="481050" cy="261850"/>
          </a:xfrm>
        </p:grpSpPr>
        <p:sp>
          <p:nvSpPr>
            <p:cNvPr id="766" name="Google Shape;766;p51"/>
            <p:cNvSpPr/>
            <p:nvPr/>
          </p:nvSpPr>
          <p:spPr>
            <a:xfrm>
              <a:off x="6104200" y="5081700"/>
              <a:ext cx="314825" cy="215575"/>
            </a:xfrm>
            <a:custGeom>
              <a:rect b="b" l="l" r="r" t="t"/>
              <a:pathLst>
                <a:path extrusionOk="0" fill="none" h="8623" w="12593">
                  <a:moveTo>
                    <a:pt x="5481" y="8622"/>
                  </a:moveTo>
                  <a:lnTo>
                    <a:pt x="5481" y="8622"/>
                  </a:lnTo>
                  <a:lnTo>
                    <a:pt x="6017" y="8574"/>
                  </a:lnTo>
                  <a:lnTo>
                    <a:pt x="6382" y="8525"/>
                  </a:lnTo>
                  <a:lnTo>
                    <a:pt x="6796" y="8452"/>
                  </a:lnTo>
                  <a:lnTo>
                    <a:pt x="7234" y="8354"/>
                  </a:lnTo>
                  <a:lnTo>
                    <a:pt x="7697" y="8257"/>
                  </a:lnTo>
                  <a:lnTo>
                    <a:pt x="8184" y="8086"/>
                  </a:lnTo>
                  <a:lnTo>
                    <a:pt x="8671" y="7892"/>
                  </a:lnTo>
                  <a:lnTo>
                    <a:pt x="9134" y="7648"/>
                  </a:lnTo>
                  <a:lnTo>
                    <a:pt x="9353" y="7526"/>
                  </a:lnTo>
                  <a:lnTo>
                    <a:pt x="9597" y="7356"/>
                  </a:lnTo>
                  <a:lnTo>
                    <a:pt x="9792" y="7185"/>
                  </a:lnTo>
                  <a:lnTo>
                    <a:pt x="9986" y="7015"/>
                  </a:lnTo>
                  <a:lnTo>
                    <a:pt x="10181" y="6820"/>
                  </a:lnTo>
                  <a:lnTo>
                    <a:pt x="10376" y="6601"/>
                  </a:lnTo>
                  <a:lnTo>
                    <a:pt x="10522" y="6357"/>
                  </a:lnTo>
                  <a:lnTo>
                    <a:pt x="10668" y="6114"/>
                  </a:lnTo>
                  <a:lnTo>
                    <a:pt x="10814" y="5846"/>
                  </a:lnTo>
                  <a:lnTo>
                    <a:pt x="10912" y="5554"/>
                  </a:lnTo>
                  <a:lnTo>
                    <a:pt x="11009" y="5261"/>
                  </a:lnTo>
                  <a:lnTo>
                    <a:pt x="11082" y="4945"/>
                  </a:lnTo>
                  <a:lnTo>
                    <a:pt x="11131" y="4579"/>
                  </a:lnTo>
                  <a:lnTo>
                    <a:pt x="11155" y="4214"/>
                  </a:lnTo>
                  <a:lnTo>
                    <a:pt x="11155" y="4214"/>
                  </a:lnTo>
                  <a:lnTo>
                    <a:pt x="11155" y="3873"/>
                  </a:lnTo>
                  <a:lnTo>
                    <a:pt x="11131" y="3435"/>
                  </a:lnTo>
                  <a:lnTo>
                    <a:pt x="11131" y="2972"/>
                  </a:lnTo>
                  <a:lnTo>
                    <a:pt x="11131" y="2753"/>
                  </a:lnTo>
                  <a:lnTo>
                    <a:pt x="11180" y="2582"/>
                  </a:lnTo>
                  <a:lnTo>
                    <a:pt x="12032" y="2607"/>
                  </a:lnTo>
                  <a:lnTo>
                    <a:pt x="11594" y="2120"/>
                  </a:lnTo>
                  <a:lnTo>
                    <a:pt x="11594" y="2120"/>
                  </a:lnTo>
                  <a:lnTo>
                    <a:pt x="11764" y="2046"/>
                  </a:lnTo>
                  <a:lnTo>
                    <a:pt x="11935" y="1973"/>
                  </a:lnTo>
                  <a:lnTo>
                    <a:pt x="12300" y="1827"/>
                  </a:lnTo>
                  <a:lnTo>
                    <a:pt x="12568" y="1730"/>
                  </a:lnTo>
                  <a:lnTo>
                    <a:pt x="12592" y="1681"/>
                  </a:lnTo>
                  <a:lnTo>
                    <a:pt x="12592" y="1657"/>
                  </a:lnTo>
                  <a:lnTo>
                    <a:pt x="12568" y="1632"/>
                  </a:lnTo>
                  <a:lnTo>
                    <a:pt x="12568" y="1632"/>
                  </a:lnTo>
                  <a:lnTo>
                    <a:pt x="12203" y="1511"/>
                  </a:lnTo>
                  <a:lnTo>
                    <a:pt x="11789" y="1389"/>
                  </a:lnTo>
                  <a:lnTo>
                    <a:pt x="11302" y="1267"/>
                  </a:lnTo>
                  <a:lnTo>
                    <a:pt x="11302" y="1267"/>
                  </a:lnTo>
                  <a:lnTo>
                    <a:pt x="11082" y="1024"/>
                  </a:lnTo>
                  <a:lnTo>
                    <a:pt x="10863" y="780"/>
                  </a:lnTo>
                  <a:lnTo>
                    <a:pt x="10547" y="512"/>
                  </a:lnTo>
                  <a:lnTo>
                    <a:pt x="10352" y="390"/>
                  </a:lnTo>
                  <a:lnTo>
                    <a:pt x="10157" y="269"/>
                  </a:lnTo>
                  <a:lnTo>
                    <a:pt x="9938" y="171"/>
                  </a:lnTo>
                  <a:lnTo>
                    <a:pt x="9719" y="98"/>
                  </a:lnTo>
                  <a:lnTo>
                    <a:pt x="9475" y="25"/>
                  </a:lnTo>
                  <a:lnTo>
                    <a:pt x="9231" y="1"/>
                  </a:lnTo>
                  <a:lnTo>
                    <a:pt x="8964" y="25"/>
                  </a:lnTo>
                  <a:lnTo>
                    <a:pt x="8696" y="74"/>
                  </a:lnTo>
                  <a:lnTo>
                    <a:pt x="8696" y="74"/>
                  </a:lnTo>
                  <a:lnTo>
                    <a:pt x="8501" y="122"/>
                  </a:lnTo>
                  <a:lnTo>
                    <a:pt x="8306" y="171"/>
                  </a:lnTo>
                  <a:lnTo>
                    <a:pt x="8111" y="269"/>
                  </a:lnTo>
                  <a:lnTo>
                    <a:pt x="7916" y="366"/>
                  </a:lnTo>
                  <a:lnTo>
                    <a:pt x="7746" y="488"/>
                  </a:lnTo>
                  <a:lnTo>
                    <a:pt x="7575" y="610"/>
                  </a:lnTo>
                  <a:lnTo>
                    <a:pt x="7405" y="756"/>
                  </a:lnTo>
                  <a:lnTo>
                    <a:pt x="7283" y="926"/>
                  </a:lnTo>
                  <a:lnTo>
                    <a:pt x="7137" y="1097"/>
                  </a:lnTo>
                  <a:lnTo>
                    <a:pt x="7039" y="1267"/>
                  </a:lnTo>
                  <a:lnTo>
                    <a:pt x="6942" y="1462"/>
                  </a:lnTo>
                  <a:lnTo>
                    <a:pt x="6845" y="1657"/>
                  </a:lnTo>
                  <a:lnTo>
                    <a:pt x="6796" y="1876"/>
                  </a:lnTo>
                  <a:lnTo>
                    <a:pt x="6747" y="2095"/>
                  </a:lnTo>
                  <a:lnTo>
                    <a:pt x="6723" y="2339"/>
                  </a:lnTo>
                  <a:lnTo>
                    <a:pt x="6723" y="2558"/>
                  </a:lnTo>
                  <a:lnTo>
                    <a:pt x="1" y="4360"/>
                  </a:lnTo>
                  <a:lnTo>
                    <a:pt x="1" y="4360"/>
                  </a:lnTo>
                  <a:lnTo>
                    <a:pt x="318" y="4579"/>
                  </a:lnTo>
                  <a:lnTo>
                    <a:pt x="634" y="4799"/>
                  </a:lnTo>
                  <a:lnTo>
                    <a:pt x="951" y="5018"/>
                  </a:lnTo>
                  <a:lnTo>
                    <a:pt x="1267" y="5188"/>
                  </a:lnTo>
                  <a:lnTo>
                    <a:pt x="1608" y="5359"/>
                  </a:lnTo>
                  <a:lnTo>
                    <a:pt x="1925" y="5481"/>
                  </a:lnTo>
                  <a:lnTo>
                    <a:pt x="2266" y="5602"/>
                  </a:lnTo>
                  <a:lnTo>
                    <a:pt x="2583" y="5724"/>
                  </a:lnTo>
                  <a:lnTo>
                    <a:pt x="2923" y="5797"/>
                  </a:lnTo>
                  <a:lnTo>
                    <a:pt x="3264" y="5846"/>
                  </a:lnTo>
                  <a:lnTo>
                    <a:pt x="3581" y="5895"/>
                  </a:lnTo>
                  <a:lnTo>
                    <a:pt x="3922" y="5919"/>
                  </a:lnTo>
                  <a:lnTo>
                    <a:pt x="4263" y="5919"/>
                  </a:lnTo>
                  <a:lnTo>
                    <a:pt x="4604" y="5895"/>
                  </a:lnTo>
                  <a:lnTo>
                    <a:pt x="4945" y="5846"/>
                  </a:lnTo>
                  <a:lnTo>
                    <a:pt x="5286" y="5797"/>
                  </a:lnTo>
                  <a:lnTo>
                    <a:pt x="5286" y="5797"/>
                  </a:lnTo>
                  <a:lnTo>
                    <a:pt x="5603" y="5700"/>
                  </a:lnTo>
                  <a:lnTo>
                    <a:pt x="5919" y="5627"/>
                  </a:lnTo>
                  <a:lnTo>
                    <a:pt x="6455" y="5407"/>
                  </a:lnTo>
                  <a:lnTo>
                    <a:pt x="6942" y="5188"/>
                  </a:lnTo>
                  <a:lnTo>
                    <a:pt x="7356" y="4969"/>
                  </a:lnTo>
                  <a:lnTo>
                    <a:pt x="7697" y="4750"/>
                  </a:lnTo>
                  <a:lnTo>
                    <a:pt x="7941" y="4579"/>
                  </a:lnTo>
                  <a:lnTo>
                    <a:pt x="8160" y="4409"/>
                  </a:lnTo>
                  <a:lnTo>
                    <a:pt x="8160" y="4409"/>
                  </a:lnTo>
                  <a:lnTo>
                    <a:pt x="8233" y="4360"/>
                  </a:lnTo>
                  <a:lnTo>
                    <a:pt x="8330" y="4336"/>
                  </a:lnTo>
                  <a:lnTo>
                    <a:pt x="8428" y="4360"/>
                  </a:lnTo>
                  <a:lnTo>
                    <a:pt x="8501" y="440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7" name="Google Shape;767;p51"/>
            <p:cNvSpPr/>
            <p:nvPr/>
          </p:nvSpPr>
          <p:spPr>
            <a:xfrm>
              <a:off x="5937975" y="5210175"/>
              <a:ext cx="333700" cy="133375"/>
            </a:xfrm>
            <a:custGeom>
              <a:rect b="b" l="l" r="r" t="t"/>
              <a:pathLst>
                <a:path extrusionOk="0" fill="none" h="5335" w="13348">
                  <a:moveTo>
                    <a:pt x="7819" y="1"/>
                  </a:moveTo>
                  <a:lnTo>
                    <a:pt x="318" y="2533"/>
                  </a:lnTo>
                  <a:lnTo>
                    <a:pt x="318" y="2533"/>
                  </a:lnTo>
                  <a:lnTo>
                    <a:pt x="245" y="2582"/>
                  </a:lnTo>
                  <a:lnTo>
                    <a:pt x="147" y="2631"/>
                  </a:lnTo>
                  <a:lnTo>
                    <a:pt x="98" y="2704"/>
                  </a:lnTo>
                  <a:lnTo>
                    <a:pt x="50" y="2777"/>
                  </a:lnTo>
                  <a:lnTo>
                    <a:pt x="1" y="2874"/>
                  </a:lnTo>
                  <a:lnTo>
                    <a:pt x="1" y="2972"/>
                  </a:lnTo>
                  <a:lnTo>
                    <a:pt x="1" y="3045"/>
                  </a:lnTo>
                  <a:lnTo>
                    <a:pt x="25" y="3142"/>
                  </a:lnTo>
                  <a:lnTo>
                    <a:pt x="25" y="3142"/>
                  </a:lnTo>
                  <a:lnTo>
                    <a:pt x="98" y="3288"/>
                  </a:lnTo>
                  <a:lnTo>
                    <a:pt x="196" y="3386"/>
                  </a:lnTo>
                  <a:lnTo>
                    <a:pt x="318" y="3459"/>
                  </a:lnTo>
                  <a:lnTo>
                    <a:pt x="488" y="3483"/>
                  </a:lnTo>
                  <a:lnTo>
                    <a:pt x="488" y="3483"/>
                  </a:lnTo>
                  <a:lnTo>
                    <a:pt x="610" y="3459"/>
                  </a:lnTo>
                  <a:lnTo>
                    <a:pt x="269" y="3629"/>
                  </a:lnTo>
                  <a:lnTo>
                    <a:pt x="269" y="3629"/>
                  </a:lnTo>
                  <a:lnTo>
                    <a:pt x="171" y="3678"/>
                  </a:lnTo>
                  <a:lnTo>
                    <a:pt x="123" y="3751"/>
                  </a:lnTo>
                  <a:lnTo>
                    <a:pt x="50" y="3824"/>
                  </a:lnTo>
                  <a:lnTo>
                    <a:pt x="25" y="3922"/>
                  </a:lnTo>
                  <a:lnTo>
                    <a:pt x="1" y="3995"/>
                  </a:lnTo>
                  <a:lnTo>
                    <a:pt x="1" y="4092"/>
                  </a:lnTo>
                  <a:lnTo>
                    <a:pt x="1" y="4190"/>
                  </a:lnTo>
                  <a:lnTo>
                    <a:pt x="50" y="4287"/>
                  </a:lnTo>
                  <a:lnTo>
                    <a:pt x="50" y="4287"/>
                  </a:lnTo>
                  <a:lnTo>
                    <a:pt x="123" y="4409"/>
                  </a:lnTo>
                  <a:lnTo>
                    <a:pt x="220" y="4482"/>
                  </a:lnTo>
                  <a:lnTo>
                    <a:pt x="342" y="4531"/>
                  </a:lnTo>
                  <a:lnTo>
                    <a:pt x="488" y="4555"/>
                  </a:lnTo>
                  <a:lnTo>
                    <a:pt x="488" y="4555"/>
                  </a:lnTo>
                  <a:lnTo>
                    <a:pt x="586" y="4555"/>
                  </a:lnTo>
                  <a:lnTo>
                    <a:pt x="683" y="4506"/>
                  </a:lnTo>
                  <a:lnTo>
                    <a:pt x="853" y="4433"/>
                  </a:lnTo>
                  <a:lnTo>
                    <a:pt x="853" y="4433"/>
                  </a:lnTo>
                  <a:lnTo>
                    <a:pt x="780" y="4555"/>
                  </a:lnTo>
                  <a:lnTo>
                    <a:pt x="756" y="4701"/>
                  </a:lnTo>
                  <a:lnTo>
                    <a:pt x="780" y="4847"/>
                  </a:lnTo>
                  <a:lnTo>
                    <a:pt x="829" y="4993"/>
                  </a:lnTo>
                  <a:lnTo>
                    <a:pt x="829" y="4993"/>
                  </a:lnTo>
                  <a:lnTo>
                    <a:pt x="926" y="5091"/>
                  </a:lnTo>
                  <a:lnTo>
                    <a:pt x="1024" y="5139"/>
                  </a:lnTo>
                  <a:lnTo>
                    <a:pt x="1121" y="5188"/>
                  </a:lnTo>
                  <a:lnTo>
                    <a:pt x="1243" y="5212"/>
                  </a:lnTo>
                  <a:lnTo>
                    <a:pt x="1243" y="5212"/>
                  </a:lnTo>
                  <a:lnTo>
                    <a:pt x="1389" y="5188"/>
                  </a:lnTo>
                  <a:lnTo>
                    <a:pt x="1511" y="5115"/>
                  </a:lnTo>
                  <a:lnTo>
                    <a:pt x="6065" y="2144"/>
                  </a:lnTo>
                  <a:lnTo>
                    <a:pt x="6065" y="2144"/>
                  </a:lnTo>
                  <a:lnTo>
                    <a:pt x="6528" y="2363"/>
                  </a:lnTo>
                  <a:lnTo>
                    <a:pt x="7088" y="2582"/>
                  </a:lnTo>
                  <a:lnTo>
                    <a:pt x="7770" y="2826"/>
                  </a:lnTo>
                  <a:lnTo>
                    <a:pt x="8501" y="3045"/>
                  </a:lnTo>
                  <a:lnTo>
                    <a:pt x="9280" y="3240"/>
                  </a:lnTo>
                  <a:lnTo>
                    <a:pt x="10060" y="3386"/>
                  </a:lnTo>
                  <a:lnTo>
                    <a:pt x="10425" y="3435"/>
                  </a:lnTo>
                  <a:lnTo>
                    <a:pt x="10790" y="3483"/>
                  </a:lnTo>
                  <a:lnTo>
                    <a:pt x="11156" y="3483"/>
                  </a:lnTo>
                  <a:lnTo>
                    <a:pt x="11497" y="3483"/>
                  </a:lnTo>
                  <a:lnTo>
                    <a:pt x="12178" y="5188"/>
                  </a:lnTo>
                  <a:lnTo>
                    <a:pt x="12178" y="5188"/>
                  </a:lnTo>
                  <a:lnTo>
                    <a:pt x="12227" y="5237"/>
                  </a:lnTo>
                  <a:lnTo>
                    <a:pt x="12276" y="5286"/>
                  </a:lnTo>
                  <a:lnTo>
                    <a:pt x="12349" y="5310"/>
                  </a:lnTo>
                  <a:lnTo>
                    <a:pt x="12422" y="5334"/>
                  </a:lnTo>
                  <a:lnTo>
                    <a:pt x="13347" y="533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8" name="Google Shape;768;p51"/>
            <p:cNvSpPr/>
            <p:nvPr/>
          </p:nvSpPr>
          <p:spPr>
            <a:xfrm>
              <a:off x="6352025" y="5109100"/>
              <a:ext cx="19500" cy="18900"/>
            </a:xfrm>
            <a:custGeom>
              <a:rect b="b" l="l" r="r" t="t"/>
              <a:pathLst>
                <a:path extrusionOk="0" h="756" w="780">
                  <a:moveTo>
                    <a:pt x="317" y="1"/>
                  </a:moveTo>
                  <a:lnTo>
                    <a:pt x="244" y="25"/>
                  </a:lnTo>
                  <a:lnTo>
                    <a:pt x="122" y="98"/>
                  </a:lnTo>
                  <a:lnTo>
                    <a:pt x="49" y="220"/>
                  </a:lnTo>
                  <a:lnTo>
                    <a:pt x="25" y="293"/>
                  </a:lnTo>
                  <a:lnTo>
                    <a:pt x="0" y="390"/>
                  </a:lnTo>
                  <a:lnTo>
                    <a:pt x="25" y="463"/>
                  </a:lnTo>
                  <a:lnTo>
                    <a:pt x="49" y="536"/>
                  </a:lnTo>
                  <a:lnTo>
                    <a:pt x="122" y="658"/>
                  </a:lnTo>
                  <a:lnTo>
                    <a:pt x="244" y="731"/>
                  </a:lnTo>
                  <a:lnTo>
                    <a:pt x="317" y="756"/>
                  </a:lnTo>
                  <a:lnTo>
                    <a:pt x="463" y="756"/>
                  </a:lnTo>
                  <a:lnTo>
                    <a:pt x="536" y="731"/>
                  </a:lnTo>
                  <a:lnTo>
                    <a:pt x="658" y="658"/>
                  </a:lnTo>
                  <a:lnTo>
                    <a:pt x="755" y="536"/>
                  </a:lnTo>
                  <a:lnTo>
                    <a:pt x="780" y="463"/>
                  </a:lnTo>
                  <a:lnTo>
                    <a:pt x="780" y="390"/>
                  </a:lnTo>
                  <a:lnTo>
                    <a:pt x="780" y="293"/>
                  </a:lnTo>
                  <a:lnTo>
                    <a:pt x="755" y="220"/>
                  </a:lnTo>
                  <a:lnTo>
                    <a:pt x="658" y="98"/>
                  </a:lnTo>
                  <a:lnTo>
                    <a:pt x="536" y="25"/>
                  </a:lnTo>
                  <a:lnTo>
                    <a:pt x="463" y="1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69" name="Google Shape;769;p51"/>
          <p:cNvGrpSpPr/>
          <p:nvPr/>
        </p:nvGrpSpPr>
        <p:grpSpPr>
          <a:xfrm>
            <a:off x="5461718" y="4356472"/>
            <a:ext cx="290183" cy="333678"/>
            <a:chOff x="6673500" y="5031175"/>
            <a:chExt cx="345250" cy="397000"/>
          </a:xfrm>
        </p:grpSpPr>
        <p:sp>
          <p:nvSpPr>
            <p:cNvPr id="770" name="Google Shape;770;p51"/>
            <p:cNvSpPr/>
            <p:nvPr/>
          </p:nvSpPr>
          <p:spPr>
            <a:xfrm>
              <a:off x="6731950" y="5031175"/>
              <a:ext cx="105375" cy="147375"/>
            </a:xfrm>
            <a:custGeom>
              <a:rect b="b" l="l" r="r" t="t"/>
              <a:pathLst>
                <a:path extrusionOk="0" fill="none" h="5895" w="4215">
                  <a:moveTo>
                    <a:pt x="2436" y="5894"/>
                  </a:moveTo>
                  <a:lnTo>
                    <a:pt x="2436" y="5894"/>
                  </a:lnTo>
                  <a:lnTo>
                    <a:pt x="2656" y="5845"/>
                  </a:lnTo>
                  <a:lnTo>
                    <a:pt x="2850" y="5772"/>
                  </a:lnTo>
                  <a:lnTo>
                    <a:pt x="3045" y="5699"/>
                  </a:lnTo>
                  <a:lnTo>
                    <a:pt x="3216" y="5577"/>
                  </a:lnTo>
                  <a:lnTo>
                    <a:pt x="3386" y="5456"/>
                  </a:lnTo>
                  <a:lnTo>
                    <a:pt x="3532" y="5285"/>
                  </a:lnTo>
                  <a:lnTo>
                    <a:pt x="3678" y="5115"/>
                  </a:lnTo>
                  <a:lnTo>
                    <a:pt x="3800" y="4920"/>
                  </a:lnTo>
                  <a:lnTo>
                    <a:pt x="3922" y="4725"/>
                  </a:lnTo>
                  <a:lnTo>
                    <a:pt x="4019" y="4506"/>
                  </a:lnTo>
                  <a:lnTo>
                    <a:pt x="4092" y="4262"/>
                  </a:lnTo>
                  <a:lnTo>
                    <a:pt x="4141" y="4019"/>
                  </a:lnTo>
                  <a:lnTo>
                    <a:pt x="4190" y="3775"/>
                  </a:lnTo>
                  <a:lnTo>
                    <a:pt x="4214" y="3507"/>
                  </a:lnTo>
                  <a:lnTo>
                    <a:pt x="4190" y="3239"/>
                  </a:lnTo>
                  <a:lnTo>
                    <a:pt x="4166" y="2971"/>
                  </a:lnTo>
                  <a:lnTo>
                    <a:pt x="4166" y="2971"/>
                  </a:lnTo>
                  <a:lnTo>
                    <a:pt x="4044" y="1876"/>
                  </a:lnTo>
                  <a:lnTo>
                    <a:pt x="3946" y="1364"/>
                  </a:lnTo>
                  <a:lnTo>
                    <a:pt x="3825" y="901"/>
                  </a:lnTo>
                  <a:lnTo>
                    <a:pt x="3727" y="682"/>
                  </a:lnTo>
                  <a:lnTo>
                    <a:pt x="3654" y="512"/>
                  </a:lnTo>
                  <a:lnTo>
                    <a:pt x="3532" y="341"/>
                  </a:lnTo>
                  <a:lnTo>
                    <a:pt x="3411" y="219"/>
                  </a:lnTo>
                  <a:lnTo>
                    <a:pt x="3264" y="122"/>
                  </a:lnTo>
                  <a:lnTo>
                    <a:pt x="3118" y="49"/>
                  </a:lnTo>
                  <a:lnTo>
                    <a:pt x="2923" y="0"/>
                  </a:lnTo>
                  <a:lnTo>
                    <a:pt x="2729" y="25"/>
                  </a:lnTo>
                  <a:lnTo>
                    <a:pt x="2729" y="25"/>
                  </a:lnTo>
                  <a:lnTo>
                    <a:pt x="2509" y="73"/>
                  </a:lnTo>
                  <a:lnTo>
                    <a:pt x="2266" y="146"/>
                  </a:lnTo>
                  <a:lnTo>
                    <a:pt x="2022" y="268"/>
                  </a:lnTo>
                  <a:lnTo>
                    <a:pt x="1779" y="414"/>
                  </a:lnTo>
                  <a:lnTo>
                    <a:pt x="1535" y="609"/>
                  </a:lnTo>
                  <a:lnTo>
                    <a:pt x="1316" y="804"/>
                  </a:lnTo>
                  <a:lnTo>
                    <a:pt x="1072" y="1023"/>
                  </a:lnTo>
                  <a:lnTo>
                    <a:pt x="853" y="1267"/>
                  </a:lnTo>
                  <a:lnTo>
                    <a:pt x="658" y="1535"/>
                  </a:lnTo>
                  <a:lnTo>
                    <a:pt x="488" y="1802"/>
                  </a:lnTo>
                  <a:lnTo>
                    <a:pt x="317" y="2095"/>
                  </a:lnTo>
                  <a:lnTo>
                    <a:pt x="196" y="2363"/>
                  </a:lnTo>
                  <a:lnTo>
                    <a:pt x="98" y="2655"/>
                  </a:lnTo>
                  <a:lnTo>
                    <a:pt x="25" y="2947"/>
                  </a:lnTo>
                  <a:lnTo>
                    <a:pt x="1" y="3239"/>
                  </a:lnTo>
                  <a:lnTo>
                    <a:pt x="1" y="3507"/>
                  </a:lnTo>
                  <a:lnTo>
                    <a:pt x="1" y="3507"/>
                  </a:lnTo>
                  <a:lnTo>
                    <a:pt x="50" y="3775"/>
                  </a:lnTo>
                  <a:lnTo>
                    <a:pt x="123" y="4043"/>
                  </a:lnTo>
                  <a:lnTo>
                    <a:pt x="196" y="4287"/>
                  </a:lnTo>
                  <a:lnTo>
                    <a:pt x="293" y="4530"/>
                  </a:lnTo>
                  <a:lnTo>
                    <a:pt x="415" y="4749"/>
                  </a:lnTo>
                  <a:lnTo>
                    <a:pt x="561" y="4944"/>
                  </a:lnTo>
                  <a:lnTo>
                    <a:pt x="707" y="5139"/>
                  </a:lnTo>
                  <a:lnTo>
                    <a:pt x="853" y="5310"/>
                  </a:lnTo>
                  <a:lnTo>
                    <a:pt x="1024" y="5456"/>
                  </a:lnTo>
                  <a:lnTo>
                    <a:pt x="1219" y="5602"/>
                  </a:lnTo>
                  <a:lnTo>
                    <a:pt x="1389" y="5699"/>
                  </a:lnTo>
                  <a:lnTo>
                    <a:pt x="1584" y="5797"/>
                  </a:lnTo>
                  <a:lnTo>
                    <a:pt x="1803" y="5845"/>
                  </a:lnTo>
                  <a:lnTo>
                    <a:pt x="1998" y="5894"/>
                  </a:lnTo>
                  <a:lnTo>
                    <a:pt x="2217" y="5894"/>
                  </a:lnTo>
                  <a:lnTo>
                    <a:pt x="2436" y="5894"/>
                  </a:lnTo>
                  <a:lnTo>
                    <a:pt x="2436" y="5894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1" name="Google Shape;771;p51"/>
            <p:cNvSpPr/>
            <p:nvPr/>
          </p:nvSpPr>
          <p:spPr>
            <a:xfrm>
              <a:off x="6673500" y="5146850"/>
              <a:ext cx="84050" cy="116925"/>
            </a:xfrm>
            <a:custGeom>
              <a:rect b="b" l="l" r="r" t="t"/>
              <a:pathLst>
                <a:path extrusionOk="0" fill="none" h="4677" w="3362">
                  <a:moveTo>
                    <a:pt x="2875" y="4579"/>
                  </a:moveTo>
                  <a:lnTo>
                    <a:pt x="2875" y="4579"/>
                  </a:lnTo>
                  <a:lnTo>
                    <a:pt x="3021" y="4482"/>
                  </a:lnTo>
                  <a:lnTo>
                    <a:pt x="3143" y="4385"/>
                  </a:lnTo>
                  <a:lnTo>
                    <a:pt x="3240" y="4287"/>
                  </a:lnTo>
                  <a:lnTo>
                    <a:pt x="3313" y="4141"/>
                  </a:lnTo>
                  <a:lnTo>
                    <a:pt x="3362" y="3995"/>
                  </a:lnTo>
                  <a:lnTo>
                    <a:pt x="3362" y="3849"/>
                  </a:lnTo>
                  <a:lnTo>
                    <a:pt x="3362" y="3678"/>
                  </a:lnTo>
                  <a:lnTo>
                    <a:pt x="3337" y="3508"/>
                  </a:lnTo>
                  <a:lnTo>
                    <a:pt x="3240" y="3118"/>
                  </a:lnTo>
                  <a:lnTo>
                    <a:pt x="3069" y="2704"/>
                  </a:lnTo>
                  <a:lnTo>
                    <a:pt x="2704" y="1803"/>
                  </a:lnTo>
                  <a:lnTo>
                    <a:pt x="2704" y="1803"/>
                  </a:lnTo>
                  <a:lnTo>
                    <a:pt x="2363" y="950"/>
                  </a:lnTo>
                  <a:lnTo>
                    <a:pt x="2193" y="609"/>
                  </a:lnTo>
                  <a:lnTo>
                    <a:pt x="2022" y="342"/>
                  </a:lnTo>
                  <a:lnTo>
                    <a:pt x="1949" y="220"/>
                  </a:lnTo>
                  <a:lnTo>
                    <a:pt x="1852" y="122"/>
                  </a:lnTo>
                  <a:lnTo>
                    <a:pt x="1730" y="74"/>
                  </a:lnTo>
                  <a:lnTo>
                    <a:pt x="1633" y="25"/>
                  </a:lnTo>
                  <a:lnTo>
                    <a:pt x="1486" y="1"/>
                  </a:lnTo>
                  <a:lnTo>
                    <a:pt x="1365" y="1"/>
                  </a:lnTo>
                  <a:lnTo>
                    <a:pt x="1194" y="25"/>
                  </a:lnTo>
                  <a:lnTo>
                    <a:pt x="1024" y="98"/>
                  </a:lnTo>
                  <a:lnTo>
                    <a:pt x="1024" y="98"/>
                  </a:lnTo>
                  <a:lnTo>
                    <a:pt x="853" y="171"/>
                  </a:lnTo>
                  <a:lnTo>
                    <a:pt x="707" y="269"/>
                  </a:lnTo>
                  <a:lnTo>
                    <a:pt x="561" y="390"/>
                  </a:lnTo>
                  <a:lnTo>
                    <a:pt x="439" y="536"/>
                  </a:lnTo>
                  <a:lnTo>
                    <a:pt x="317" y="683"/>
                  </a:lnTo>
                  <a:lnTo>
                    <a:pt x="220" y="853"/>
                  </a:lnTo>
                  <a:lnTo>
                    <a:pt x="147" y="1048"/>
                  </a:lnTo>
                  <a:lnTo>
                    <a:pt x="74" y="1243"/>
                  </a:lnTo>
                  <a:lnTo>
                    <a:pt x="49" y="1438"/>
                  </a:lnTo>
                  <a:lnTo>
                    <a:pt x="1" y="1657"/>
                  </a:lnTo>
                  <a:lnTo>
                    <a:pt x="1" y="1876"/>
                  </a:lnTo>
                  <a:lnTo>
                    <a:pt x="1" y="2095"/>
                  </a:lnTo>
                  <a:lnTo>
                    <a:pt x="25" y="2339"/>
                  </a:lnTo>
                  <a:lnTo>
                    <a:pt x="74" y="2558"/>
                  </a:lnTo>
                  <a:lnTo>
                    <a:pt x="147" y="2801"/>
                  </a:lnTo>
                  <a:lnTo>
                    <a:pt x="220" y="3045"/>
                  </a:lnTo>
                  <a:lnTo>
                    <a:pt x="220" y="3045"/>
                  </a:lnTo>
                  <a:lnTo>
                    <a:pt x="342" y="3264"/>
                  </a:lnTo>
                  <a:lnTo>
                    <a:pt x="439" y="3483"/>
                  </a:lnTo>
                  <a:lnTo>
                    <a:pt x="585" y="3678"/>
                  </a:lnTo>
                  <a:lnTo>
                    <a:pt x="731" y="3849"/>
                  </a:lnTo>
                  <a:lnTo>
                    <a:pt x="878" y="4019"/>
                  </a:lnTo>
                  <a:lnTo>
                    <a:pt x="1048" y="4165"/>
                  </a:lnTo>
                  <a:lnTo>
                    <a:pt x="1219" y="4311"/>
                  </a:lnTo>
                  <a:lnTo>
                    <a:pt x="1389" y="4409"/>
                  </a:lnTo>
                  <a:lnTo>
                    <a:pt x="1559" y="4506"/>
                  </a:lnTo>
                  <a:lnTo>
                    <a:pt x="1754" y="4579"/>
                  </a:lnTo>
                  <a:lnTo>
                    <a:pt x="1949" y="4628"/>
                  </a:lnTo>
                  <a:lnTo>
                    <a:pt x="2120" y="4677"/>
                  </a:lnTo>
                  <a:lnTo>
                    <a:pt x="2314" y="4677"/>
                  </a:lnTo>
                  <a:lnTo>
                    <a:pt x="2509" y="4677"/>
                  </a:lnTo>
                  <a:lnTo>
                    <a:pt x="2680" y="4628"/>
                  </a:lnTo>
                  <a:lnTo>
                    <a:pt x="2875" y="4579"/>
                  </a:lnTo>
                  <a:lnTo>
                    <a:pt x="2875" y="4579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2" name="Google Shape;772;p51"/>
            <p:cNvSpPr/>
            <p:nvPr/>
          </p:nvSpPr>
          <p:spPr>
            <a:xfrm>
              <a:off x="6859225" y="5033600"/>
              <a:ext cx="105350" cy="144950"/>
            </a:xfrm>
            <a:custGeom>
              <a:rect b="b" l="l" r="r" t="t"/>
              <a:pathLst>
                <a:path extrusionOk="0" fill="none" h="5798" w="4214">
                  <a:moveTo>
                    <a:pt x="1778" y="5797"/>
                  </a:moveTo>
                  <a:lnTo>
                    <a:pt x="1778" y="5797"/>
                  </a:lnTo>
                  <a:lnTo>
                    <a:pt x="1997" y="5797"/>
                  </a:lnTo>
                  <a:lnTo>
                    <a:pt x="2216" y="5797"/>
                  </a:lnTo>
                  <a:lnTo>
                    <a:pt x="2411" y="5748"/>
                  </a:lnTo>
                  <a:lnTo>
                    <a:pt x="2630" y="5700"/>
                  </a:lnTo>
                  <a:lnTo>
                    <a:pt x="2825" y="5602"/>
                  </a:lnTo>
                  <a:lnTo>
                    <a:pt x="2996" y="5505"/>
                  </a:lnTo>
                  <a:lnTo>
                    <a:pt x="3191" y="5359"/>
                  </a:lnTo>
                  <a:lnTo>
                    <a:pt x="3361" y="5213"/>
                  </a:lnTo>
                  <a:lnTo>
                    <a:pt x="3507" y="5042"/>
                  </a:lnTo>
                  <a:lnTo>
                    <a:pt x="3653" y="4847"/>
                  </a:lnTo>
                  <a:lnTo>
                    <a:pt x="3799" y="4652"/>
                  </a:lnTo>
                  <a:lnTo>
                    <a:pt x="3921" y="4433"/>
                  </a:lnTo>
                  <a:lnTo>
                    <a:pt x="4019" y="4190"/>
                  </a:lnTo>
                  <a:lnTo>
                    <a:pt x="4092" y="3946"/>
                  </a:lnTo>
                  <a:lnTo>
                    <a:pt x="4165" y="3678"/>
                  </a:lnTo>
                  <a:lnTo>
                    <a:pt x="4213" y="3410"/>
                  </a:lnTo>
                  <a:lnTo>
                    <a:pt x="4213" y="3410"/>
                  </a:lnTo>
                  <a:lnTo>
                    <a:pt x="4213" y="3142"/>
                  </a:lnTo>
                  <a:lnTo>
                    <a:pt x="4189" y="2850"/>
                  </a:lnTo>
                  <a:lnTo>
                    <a:pt x="4116" y="2582"/>
                  </a:lnTo>
                  <a:lnTo>
                    <a:pt x="4019" y="2290"/>
                  </a:lnTo>
                  <a:lnTo>
                    <a:pt x="3897" y="2022"/>
                  </a:lnTo>
                  <a:lnTo>
                    <a:pt x="3726" y="1730"/>
                  </a:lnTo>
                  <a:lnTo>
                    <a:pt x="3556" y="1486"/>
                  </a:lnTo>
                  <a:lnTo>
                    <a:pt x="3361" y="1218"/>
                  </a:lnTo>
                  <a:lnTo>
                    <a:pt x="3142" y="999"/>
                  </a:lnTo>
                  <a:lnTo>
                    <a:pt x="2898" y="780"/>
                  </a:lnTo>
                  <a:lnTo>
                    <a:pt x="2679" y="585"/>
                  </a:lnTo>
                  <a:lnTo>
                    <a:pt x="2436" y="415"/>
                  </a:lnTo>
                  <a:lnTo>
                    <a:pt x="2192" y="269"/>
                  </a:lnTo>
                  <a:lnTo>
                    <a:pt x="1948" y="147"/>
                  </a:lnTo>
                  <a:lnTo>
                    <a:pt x="1705" y="74"/>
                  </a:lnTo>
                  <a:lnTo>
                    <a:pt x="1486" y="25"/>
                  </a:lnTo>
                  <a:lnTo>
                    <a:pt x="1486" y="25"/>
                  </a:lnTo>
                  <a:lnTo>
                    <a:pt x="1291" y="1"/>
                  </a:lnTo>
                  <a:lnTo>
                    <a:pt x="1096" y="49"/>
                  </a:lnTo>
                  <a:lnTo>
                    <a:pt x="950" y="98"/>
                  </a:lnTo>
                  <a:lnTo>
                    <a:pt x="804" y="195"/>
                  </a:lnTo>
                  <a:lnTo>
                    <a:pt x="682" y="317"/>
                  </a:lnTo>
                  <a:lnTo>
                    <a:pt x="585" y="463"/>
                  </a:lnTo>
                  <a:lnTo>
                    <a:pt x="487" y="658"/>
                  </a:lnTo>
                  <a:lnTo>
                    <a:pt x="390" y="853"/>
                  </a:lnTo>
                  <a:lnTo>
                    <a:pt x="268" y="1291"/>
                  </a:lnTo>
                  <a:lnTo>
                    <a:pt x="170" y="1803"/>
                  </a:lnTo>
                  <a:lnTo>
                    <a:pt x="49" y="2874"/>
                  </a:lnTo>
                  <a:lnTo>
                    <a:pt x="49" y="2874"/>
                  </a:lnTo>
                  <a:lnTo>
                    <a:pt x="0" y="3142"/>
                  </a:lnTo>
                  <a:lnTo>
                    <a:pt x="0" y="3410"/>
                  </a:lnTo>
                  <a:lnTo>
                    <a:pt x="24" y="3678"/>
                  </a:lnTo>
                  <a:lnTo>
                    <a:pt x="73" y="3922"/>
                  </a:lnTo>
                  <a:lnTo>
                    <a:pt x="122" y="4165"/>
                  </a:lnTo>
                  <a:lnTo>
                    <a:pt x="195" y="4409"/>
                  </a:lnTo>
                  <a:lnTo>
                    <a:pt x="292" y="4628"/>
                  </a:lnTo>
                  <a:lnTo>
                    <a:pt x="414" y="4823"/>
                  </a:lnTo>
                  <a:lnTo>
                    <a:pt x="536" y="5018"/>
                  </a:lnTo>
                  <a:lnTo>
                    <a:pt x="682" y="5188"/>
                  </a:lnTo>
                  <a:lnTo>
                    <a:pt x="828" y="5359"/>
                  </a:lnTo>
                  <a:lnTo>
                    <a:pt x="999" y="5480"/>
                  </a:lnTo>
                  <a:lnTo>
                    <a:pt x="1169" y="5602"/>
                  </a:lnTo>
                  <a:lnTo>
                    <a:pt x="1364" y="5675"/>
                  </a:lnTo>
                  <a:lnTo>
                    <a:pt x="1583" y="5748"/>
                  </a:lnTo>
                  <a:lnTo>
                    <a:pt x="1778" y="5797"/>
                  </a:lnTo>
                  <a:lnTo>
                    <a:pt x="1778" y="5797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3" name="Google Shape;773;p51"/>
            <p:cNvSpPr/>
            <p:nvPr/>
          </p:nvSpPr>
          <p:spPr>
            <a:xfrm>
              <a:off x="6931675" y="5150500"/>
              <a:ext cx="87075" cy="115725"/>
            </a:xfrm>
            <a:custGeom>
              <a:rect b="b" l="l" r="r" t="t"/>
              <a:pathLst>
                <a:path extrusionOk="0" fill="none" h="4629" w="3483">
                  <a:moveTo>
                    <a:pt x="2558" y="98"/>
                  </a:moveTo>
                  <a:lnTo>
                    <a:pt x="2558" y="98"/>
                  </a:lnTo>
                  <a:lnTo>
                    <a:pt x="2387" y="49"/>
                  </a:lnTo>
                  <a:lnTo>
                    <a:pt x="2241" y="1"/>
                  </a:lnTo>
                  <a:lnTo>
                    <a:pt x="2095" y="1"/>
                  </a:lnTo>
                  <a:lnTo>
                    <a:pt x="1973" y="1"/>
                  </a:lnTo>
                  <a:lnTo>
                    <a:pt x="1851" y="49"/>
                  </a:lnTo>
                  <a:lnTo>
                    <a:pt x="1729" y="98"/>
                  </a:lnTo>
                  <a:lnTo>
                    <a:pt x="1632" y="196"/>
                  </a:lnTo>
                  <a:lnTo>
                    <a:pt x="1535" y="293"/>
                  </a:lnTo>
                  <a:lnTo>
                    <a:pt x="1364" y="561"/>
                  </a:lnTo>
                  <a:lnTo>
                    <a:pt x="1169" y="902"/>
                  </a:lnTo>
                  <a:lnTo>
                    <a:pt x="780" y="1730"/>
                  </a:lnTo>
                  <a:lnTo>
                    <a:pt x="780" y="1730"/>
                  </a:lnTo>
                  <a:lnTo>
                    <a:pt x="366" y="2607"/>
                  </a:lnTo>
                  <a:lnTo>
                    <a:pt x="195" y="2996"/>
                  </a:lnTo>
                  <a:lnTo>
                    <a:pt x="73" y="3386"/>
                  </a:lnTo>
                  <a:lnTo>
                    <a:pt x="25" y="3557"/>
                  </a:lnTo>
                  <a:lnTo>
                    <a:pt x="0" y="3727"/>
                  </a:lnTo>
                  <a:lnTo>
                    <a:pt x="25" y="3898"/>
                  </a:lnTo>
                  <a:lnTo>
                    <a:pt x="49" y="4044"/>
                  </a:lnTo>
                  <a:lnTo>
                    <a:pt x="98" y="4165"/>
                  </a:lnTo>
                  <a:lnTo>
                    <a:pt x="195" y="4287"/>
                  </a:lnTo>
                  <a:lnTo>
                    <a:pt x="317" y="4385"/>
                  </a:lnTo>
                  <a:lnTo>
                    <a:pt x="463" y="4482"/>
                  </a:lnTo>
                  <a:lnTo>
                    <a:pt x="463" y="4482"/>
                  </a:lnTo>
                  <a:lnTo>
                    <a:pt x="633" y="4555"/>
                  </a:lnTo>
                  <a:lnTo>
                    <a:pt x="828" y="4604"/>
                  </a:lnTo>
                  <a:lnTo>
                    <a:pt x="1023" y="4628"/>
                  </a:lnTo>
                  <a:lnTo>
                    <a:pt x="1194" y="4628"/>
                  </a:lnTo>
                  <a:lnTo>
                    <a:pt x="1388" y="4604"/>
                  </a:lnTo>
                  <a:lnTo>
                    <a:pt x="1583" y="4555"/>
                  </a:lnTo>
                  <a:lnTo>
                    <a:pt x="1778" y="4482"/>
                  </a:lnTo>
                  <a:lnTo>
                    <a:pt x="1949" y="4409"/>
                  </a:lnTo>
                  <a:lnTo>
                    <a:pt x="2143" y="4312"/>
                  </a:lnTo>
                  <a:lnTo>
                    <a:pt x="2314" y="4190"/>
                  </a:lnTo>
                  <a:lnTo>
                    <a:pt x="2484" y="4044"/>
                  </a:lnTo>
                  <a:lnTo>
                    <a:pt x="2655" y="3873"/>
                  </a:lnTo>
                  <a:lnTo>
                    <a:pt x="2801" y="3703"/>
                  </a:lnTo>
                  <a:lnTo>
                    <a:pt x="2947" y="3508"/>
                  </a:lnTo>
                  <a:lnTo>
                    <a:pt x="3069" y="3313"/>
                  </a:lnTo>
                  <a:lnTo>
                    <a:pt x="3191" y="3094"/>
                  </a:lnTo>
                  <a:lnTo>
                    <a:pt x="3191" y="3094"/>
                  </a:lnTo>
                  <a:lnTo>
                    <a:pt x="3288" y="2875"/>
                  </a:lnTo>
                  <a:lnTo>
                    <a:pt x="3361" y="2631"/>
                  </a:lnTo>
                  <a:lnTo>
                    <a:pt x="3410" y="2412"/>
                  </a:lnTo>
                  <a:lnTo>
                    <a:pt x="3459" y="2168"/>
                  </a:lnTo>
                  <a:lnTo>
                    <a:pt x="3483" y="1949"/>
                  </a:lnTo>
                  <a:lnTo>
                    <a:pt x="3483" y="1730"/>
                  </a:lnTo>
                  <a:lnTo>
                    <a:pt x="3459" y="1511"/>
                  </a:lnTo>
                  <a:lnTo>
                    <a:pt x="3434" y="1316"/>
                  </a:lnTo>
                  <a:lnTo>
                    <a:pt x="3386" y="1121"/>
                  </a:lnTo>
                  <a:lnTo>
                    <a:pt x="3313" y="926"/>
                  </a:lnTo>
                  <a:lnTo>
                    <a:pt x="3239" y="756"/>
                  </a:lnTo>
                  <a:lnTo>
                    <a:pt x="3118" y="585"/>
                  </a:lnTo>
                  <a:lnTo>
                    <a:pt x="2996" y="439"/>
                  </a:lnTo>
                  <a:lnTo>
                    <a:pt x="2874" y="317"/>
                  </a:lnTo>
                  <a:lnTo>
                    <a:pt x="2728" y="196"/>
                  </a:lnTo>
                  <a:lnTo>
                    <a:pt x="2558" y="98"/>
                  </a:lnTo>
                  <a:lnTo>
                    <a:pt x="2558" y="98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4" name="Google Shape;774;p51"/>
            <p:cNvSpPr/>
            <p:nvPr/>
          </p:nvSpPr>
          <p:spPr>
            <a:xfrm>
              <a:off x="6715525" y="5180350"/>
              <a:ext cx="263050" cy="247825"/>
            </a:xfrm>
            <a:custGeom>
              <a:rect b="b" l="l" r="r" t="t"/>
              <a:pathLst>
                <a:path extrusionOk="0" fill="none" h="9913" w="10522">
                  <a:moveTo>
                    <a:pt x="8135" y="3191"/>
                  </a:moveTo>
                  <a:lnTo>
                    <a:pt x="8135" y="3191"/>
                  </a:lnTo>
                  <a:lnTo>
                    <a:pt x="8037" y="2923"/>
                  </a:lnTo>
                  <a:lnTo>
                    <a:pt x="7940" y="2655"/>
                  </a:lnTo>
                  <a:lnTo>
                    <a:pt x="7794" y="2119"/>
                  </a:lnTo>
                  <a:lnTo>
                    <a:pt x="7721" y="1851"/>
                  </a:lnTo>
                  <a:lnTo>
                    <a:pt x="7623" y="1608"/>
                  </a:lnTo>
                  <a:lnTo>
                    <a:pt x="7502" y="1340"/>
                  </a:lnTo>
                  <a:lnTo>
                    <a:pt x="7355" y="1120"/>
                  </a:lnTo>
                  <a:lnTo>
                    <a:pt x="7355" y="1120"/>
                  </a:lnTo>
                  <a:lnTo>
                    <a:pt x="7161" y="853"/>
                  </a:lnTo>
                  <a:lnTo>
                    <a:pt x="6941" y="633"/>
                  </a:lnTo>
                  <a:lnTo>
                    <a:pt x="6698" y="463"/>
                  </a:lnTo>
                  <a:lnTo>
                    <a:pt x="6430" y="292"/>
                  </a:lnTo>
                  <a:lnTo>
                    <a:pt x="6162" y="171"/>
                  </a:lnTo>
                  <a:lnTo>
                    <a:pt x="5870" y="73"/>
                  </a:lnTo>
                  <a:lnTo>
                    <a:pt x="5578" y="25"/>
                  </a:lnTo>
                  <a:lnTo>
                    <a:pt x="5285" y="0"/>
                  </a:lnTo>
                  <a:lnTo>
                    <a:pt x="5285" y="0"/>
                  </a:lnTo>
                  <a:lnTo>
                    <a:pt x="5261" y="0"/>
                  </a:lnTo>
                  <a:lnTo>
                    <a:pt x="5261" y="0"/>
                  </a:lnTo>
                  <a:lnTo>
                    <a:pt x="5237" y="0"/>
                  </a:lnTo>
                  <a:lnTo>
                    <a:pt x="5237" y="0"/>
                  </a:lnTo>
                  <a:lnTo>
                    <a:pt x="4944" y="25"/>
                  </a:lnTo>
                  <a:lnTo>
                    <a:pt x="4652" y="73"/>
                  </a:lnTo>
                  <a:lnTo>
                    <a:pt x="4360" y="171"/>
                  </a:lnTo>
                  <a:lnTo>
                    <a:pt x="4092" y="292"/>
                  </a:lnTo>
                  <a:lnTo>
                    <a:pt x="3824" y="463"/>
                  </a:lnTo>
                  <a:lnTo>
                    <a:pt x="3580" y="633"/>
                  </a:lnTo>
                  <a:lnTo>
                    <a:pt x="3361" y="853"/>
                  </a:lnTo>
                  <a:lnTo>
                    <a:pt x="3166" y="1120"/>
                  </a:lnTo>
                  <a:lnTo>
                    <a:pt x="3166" y="1120"/>
                  </a:lnTo>
                  <a:lnTo>
                    <a:pt x="3020" y="1340"/>
                  </a:lnTo>
                  <a:lnTo>
                    <a:pt x="2898" y="1608"/>
                  </a:lnTo>
                  <a:lnTo>
                    <a:pt x="2801" y="1851"/>
                  </a:lnTo>
                  <a:lnTo>
                    <a:pt x="2728" y="2119"/>
                  </a:lnTo>
                  <a:lnTo>
                    <a:pt x="2558" y="2655"/>
                  </a:lnTo>
                  <a:lnTo>
                    <a:pt x="2484" y="2923"/>
                  </a:lnTo>
                  <a:lnTo>
                    <a:pt x="2387" y="3191"/>
                  </a:lnTo>
                  <a:lnTo>
                    <a:pt x="2387" y="3191"/>
                  </a:lnTo>
                  <a:lnTo>
                    <a:pt x="2241" y="3434"/>
                  </a:lnTo>
                  <a:lnTo>
                    <a:pt x="2095" y="3678"/>
                  </a:lnTo>
                  <a:lnTo>
                    <a:pt x="1900" y="3897"/>
                  </a:lnTo>
                  <a:lnTo>
                    <a:pt x="1729" y="4092"/>
                  </a:lnTo>
                  <a:lnTo>
                    <a:pt x="1315" y="4457"/>
                  </a:lnTo>
                  <a:lnTo>
                    <a:pt x="901" y="4847"/>
                  </a:lnTo>
                  <a:lnTo>
                    <a:pt x="901" y="4847"/>
                  </a:lnTo>
                  <a:lnTo>
                    <a:pt x="707" y="5066"/>
                  </a:lnTo>
                  <a:lnTo>
                    <a:pt x="512" y="5310"/>
                  </a:lnTo>
                  <a:lnTo>
                    <a:pt x="366" y="5553"/>
                  </a:lnTo>
                  <a:lnTo>
                    <a:pt x="244" y="5821"/>
                  </a:lnTo>
                  <a:lnTo>
                    <a:pt x="146" y="6113"/>
                  </a:lnTo>
                  <a:lnTo>
                    <a:pt x="73" y="6405"/>
                  </a:lnTo>
                  <a:lnTo>
                    <a:pt x="25" y="6722"/>
                  </a:lnTo>
                  <a:lnTo>
                    <a:pt x="0" y="7014"/>
                  </a:lnTo>
                  <a:lnTo>
                    <a:pt x="0" y="7014"/>
                  </a:lnTo>
                  <a:lnTo>
                    <a:pt x="25" y="7307"/>
                  </a:lnTo>
                  <a:lnTo>
                    <a:pt x="49" y="7599"/>
                  </a:lnTo>
                  <a:lnTo>
                    <a:pt x="122" y="7867"/>
                  </a:lnTo>
                  <a:lnTo>
                    <a:pt x="219" y="8135"/>
                  </a:lnTo>
                  <a:lnTo>
                    <a:pt x="317" y="8403"/>
                  </a:lnTo>
                  <a:lnTo>
                    <a:pt x="439" y="8622"/>
                  </a:lnTo>
                  <a:lnTo>
                    <a:pt x="609" y="8865"/>
                  </a:lnTo>
                  <a:lnTo>
                    <a:pt x="780" y="9060"/>
                  </a:lnTo>
                  <a:lnTo>
                    <a:pt x="950" y="9255"/>
                  </a:lnTo>
                  <a:lnTo>
                    <a:pt x="1145" y="9401"/>
                  </a:lnTo>
                  <a:lnTo>
                    <a:pt x="1364" y="9547"/>
                  </a:lnTo>
                  <a:lnTo>
                    <a:pt x="1608" y="9669"/>
                  </a:lnTo>
                  <a:lnTo>
                    <a:pt x="1851" y="9766"/>
                  </a:lnTo>
                  <a:lnTo>
                    <a:pt x="2095" y="9840"/>
                  </a:lnTo>
                  <a:lnTo>
                    <a:pt x="2363" y="9888"/>
                  </a:lnTo>
                  <a:lnTo>
                    <a:pt x="2606" y="9913"/>
                  </a:lnTo>
                  <a:lnTo>
                    <a:pt x="2606" y="9913"/>
                  </a:lnTo>
                  <a:lnTo>
                    <a:pt x="2972" y="9888"/>
                  </a:lnTo>
                  <a:lnTo>
                    <a:pt x="3337" y="9791"/>
                  </a:lnTo>
                  <a:lnTo>
                    <a:pt x="3678" y="9669"/>
                  </a:lnTo>
                  <a:lnTo>
                    <a:pt x="3994" y="9474"/>
                  </a:lnTo>
                  <a:lnTo>
                    <a:pt x="3994" y="9474"/>
                  </a:lnTo>
                  <a:lnTo>
                    <a:pt x="4141" y="9377"/>
                  </a:lnTo>
                  <a:lnTo>
                    <a:pt x="4287" y="9304"/>
                  </a:lnTo>
                  <a:lnTo>
                    <a:pt x="4433" y="9279"/>
                  </a:lnTo>
                  <a:lnTo>
                    <a:pt x="4579" y="9231"/>
                  </a:lnTo>
                  <a:lnTo>
                    <a:pt x="4896" y="9206"/>
                  </a:lnTo>
                  <a:lnTo>
                    <a:pt x="5261" y="9206"/>
                  </a:lnTo>
                  <a:lnTo>
                    <a:pt x="5261" y="9206"/>
                  </a:lnTo>
                  <a:lnTo>
                    <a:pt x="5626" y="9206"/>
                  </a:lnTo>
                  <a:lnTo>
                    <a:pt x="5943" y="9231"/>
                  </a:lnTo>
                  <a:lnTo>
                    <a:pt x="6089" y="9279"/>
                  </a:lnTo>
                  <a:lnTo>
                    <a:pt x="6235" y="9304"/>
                  </a:lnTo>
                  <a:lnTo>
                    <a:pt x="6381" y="9377"/>
                  </a:lnTo>
                  <a:lnTo>
                    <a:pt x="6527" y="9474"/>
                  </a:lnTo>
                  <a:lnTo>
                    <a:pt x="6527" y="9474"/>
                  </a:lnTo>
                  <a:lnTo>
                    <a:pt x="6844" y="9669"/>
                  </a:lnTo>
                  <a:lnTo>
                    <a:pt x="7185" y="9791"/>
                  </a:lnTo>
                  <a:lnTo>
                    <a:pt x="7550" y="9888"/>
                  </a:lnTo>
                  <a:lnTo>
                    <a:pt x="7916" y="9913"/>
                  </a:lnTo>
                  <a:lnTo>
                    <a:pt x="7916" y="9913"/>
                  </a:lnTo>
                  <a:lnTo>
                    <a:pt x="8184" y="9888"/>
                  </a:lnTo>
                  <a:lnTo>
                    <a:pt x="8427" y="9840"/>
                  </a:lnTo>
                  <a:lnTo>
                    <a:pt x="8671" y="9766"/>
                  </a:lnTo>
                  <a:lnTo>
                    <a:pt x="8914" y="9669"/>
                  </a:lnTo>
                  <a:lnTo>
                    <a:pt x="9158" y="9547"/>
                  </a:lnTo>
                  <a:lnTo>
                    <a:pt x="9377" y="9401"/>
                  </a:lnTo>
                  <a:lnTo>
                    <a:pt x="9572" y="9255"/>
                  </a:lnTo>
                  <a:lnTo>
                    <a:pt x="9742" y="9060"/>
                  </a:lnTo>
                  <a:lnTo>
                    <a:pt x="9913" y="8865"/>
                  </a:lnTo>
                  <a:lnTo>
                    <a:pt x="10083" y="8622"/>
                  </a:lnTo>
                  <a:lnTo>
                    <a:pt x="10205" y="8403"/>
                  </a:lnTo>
                  <a:lnTo>
                    <a:pt x="10302" y="8135"/>
                  </a:lnTo>
                  <a:lnTo>
                    <a:pt x="10400" y="7867"/>
                  </a:lnTo>
                  <a:lnTo>
                    <a:pt x="10473" y="7599"/>
                  </a:lnTo>
                  <a:lnTo>
                    <a:pt x="10497" y="7307"/>
                  </a:lnTo>
                  <a:lnTo>
                    <a:pt x="10522" y="7014"/>
                  </a:lnTo>
                  <a:lnTo>
                    <a:pt x="10522" y="7014"/>
                  </a:lnTo>
                  <a:lnTo>
                    <a:pt x="10497" y="6722"/>
                  </a:lnTo>
                  <a:lnTo>
                    <a:pt x="10449" y="6405"/>
                  </a:lnTo>
                  <a:lnTo>
                    <a:pt x="10375" y="6113"/>
                  </a:lnTo>
                  <a:lnTo>
                    <a:pt x="10278" y="5821"/>
                  </a:lnTo>
                  <a:lnTo>
                    <a:pt x="10156" y="5553"/>
                  </a:lnTo>
                  <a:lnTo>
                    <a:pt x="10010" y="5310"/>
                  </a:lnTo>
                  <a:lnTo>
                    <a:pt x="9815" y="5066"/>
                  </a:lnTo>
                  <a:lnTo>
                    <a:pt x="9620" y="4847"/>
                  </a:lnTo>
                  <a:lnTo>
                    <a:pt x="9620" y="4847"/>
                  </a:lnTo>
                  <a:lnTo>
                    <a:pt x="9206" y="4457"/>
                  </a:lnTo>
                  <a:lnTo>
                    <a:pt x="8792" y="4092"/>
                  </a:lnTo>
                  <a:lnTo>
                    <a:pt x="8622" y="3897"/>
                  </a:lnTo>
                  <a:lnTo>
                    <a:pt x="8427" y="3678"/>
                  </a:lnTo>
                  <a:lnTo>
                    <a:pt x="8281" y="3434"/>
                  </a:lnTo>
                  <a:lnTo>
                    <a:pt x="8135" y="3191"/>
                  </a:lnTo>
                  <a:lnTo>
                    <a:pt x="8135" y="319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75" name="Google Shape;775;p51"/>
          <p:cNvGrpSpPr/>
          <p:nvPr/>
        </p:nvGrpSpPr>
        <p:grpSpPr>
          <a:xfrm>
            <a:off x="3153705" y="381117"/>
            <a:ext cx="387933" cy="345971"/>
            <a:chOff x="3927500" y="301425"/>
            <a:chExt cx="461550" cy="411625"/>
          </a:xfrm>
        </p:grpSpPr>
        <p:sp>
          <p:nvSpPr>
            <p:cNvPr id="776" name="Google Shape;776;p51"/>
            <p:cNvSpPr/>
            <p:nvPr/>
          </p:nvSpPr>
          <p:spPr>
            <a:xfrm>
              <a:off x="4080925" y="302050"/>
              <a:ext cx="154075" cy="411000"/>
            </a:xfrm>
            <a:custGeom>
              <a:rect b="b" l="l" r="r" t="t"/>
              <a:pathLst>
                <a:path extrusionOk="0" fill="none" h="16440" w="6163">
                  <a:moveTo>
                    <a:pt x="6162" y="3118"/>
                  </a:moveTo>
                  <a:lnTo>
                    <a:pt x="0" y="0"/>
                  </a:lnTo>
                  <a:lnTo>
                    <a:pt x="0" y="13322"/>
                  </a:lnTo>
                  <a:lnTo>
                    <a:pt x="6162" y="16440"/>
                  </a:lnTo>
                  <a:lnTo>
                    <a:pt x="6162" y="3118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7" name="Google Shape;777;p51"/>
            <p:cNvSpPr/>
            <p:nvPr/>
          </p:nvSpPr>
          <p:spPr>
            <a:xfrm>
              <a:off x="3927500" y="301425"/>
              <a:ext cx="153450" cy="406150"/>
            </a:xfrm>
            <a:custGeom>
              <a:rect b="b" l="l" r="r" t="t"/>
              <a:pathLst>
                <a:path extrusionOk="0" fill="none" h="16246" w="6138">
                  <a:moveTo>
                    <a:pt x="6137" y="1"/>
                  </a:moveTo>
                  <a:lnTo>
                    <a:pt x="536" y="2850"/>
                  </a:lnTo>
                  <a:lnTo>
                    <a:pt x="536" y="2850"/>
                  </a:lnTo>
                  <a:lnTo>
                    <a:pt x="414" y="2899"/>
                  </a:lnTo>
                  <a:lnTo>
                    <a:pt x="317" y="2997"/>
                  </a:lnTo>
                  <a:lnTo>
                    <a:pt x="219" y="3094"/>
                  </a:lnTo>
                  <a:lnTo>
                    <a:pt x="146" y="3216"/>
                  </a:lnTo>
                  <a:lnTo>
                    <a:pt x="73" y="3313"/>
                  </a:lnTo>
                  <a:lnTo>
                    <a:pt x="24" y="3435"/>
                  </a:lnTo>
                  <a:lnTo>
                    <a:pt x="0" y="3557"/>
                  </a:lnTo>
                  <a:lnTo>
                    <a:pt x="0" y="3679"/>
                  </a:lnTo>
                  <a:lnTo>
                    <a:pt x="0" y="15880"/>
                  </a:lnTo>
                  <a:lnTo>
                    <a:pt x="0" y="15880"/>
                  </a:lnTo>
                  <a:lnTo>
                    <a:pt x="0" y="16002"/>
                  </a:lnTo>
                  <a:lnTo>
                    <a:pt x="49" y="16075"/>
                  </a:lnTo>
                  <a:lnTo>
                    <a:pt x="97" y="16148"/>
                  </a:lnTo>
                  <a:lnTo>
                    <a:pt x="170" y="16197"/>
                  </a:lnTo>
                  <a:lnTo>
                    <a:pt x="244" y="16221"/>
                  </a:lnTo>
                  <a:lnTo>
                    <a:pt x="341" y="16246"/>
                  </a:lnTo>
                  <a:lnTo>
                    <a:pt x="463" y="16221"/>
                  </a:lnTo>
                  <a:lnTo>
                    <a:pt x="560" y="16173"/>
                  </a:lnTo>
                  <a:lnTo>
                    <a:pt x="6137" y="13323"/>
                  </a:lnTo>
                  <a:lnTo>
                    <a:pt x="6137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8" name="Google Shape;778;p51"/>
            <p:cNvSpPr/>
            <p:nvPr/>
          </p:nvSpPr>
          <p:spPr>
            <a:xfrm>
              <a:off x="4234975" y="306925"/>
              <a:ext cx="154075" cy="405525"/>
            </a:xfrm>
            <a:custGeom>
              <a:rect b="b" l="l" r="r" t="t"/>
              <a:pathLst>
                <a:path extrusionOk="0" fill="none" h="16221" w="6163">
                  <a:moveTo>
                    <a:pt x="5578" y="49"/>
                  </a:moveTo>
                  <a:lnTo>
                    <a:pt x="0" y="2898"/>
                  </a:lnTo>
                  <a:lnTo>
                    <a:pt x="0" y="16221"/>
                  </a:lnTo>
                  <a:lnTo>
                    <a:pt x="5626" y="13371"/>
                  </a:lnTo>
                  <a:lnTo>
                    <a:pt x="5626" y="13371"/>
                  </a:lnTo>
                  <a:lnTo>
                    <a:pt x="5724" y="13322"/>
                  </a:lnTo>
                  <a:lnTo>
                    <a:pt x="5845" y="13225"/>
                  </a:lnTo>
                  <a:lnTo>
                    <a:pt x="5918" y="13127"/>
                  </a:lnTo>
                  <a:lnTo>
                    <a:pt x="6016" y="13030"/>
                  </a:lnTo>
                  <a:lnTo>
                    <a:pt x="6065" y="12908"/>
                  </a:lnTo>
                  <a:lnTo>
                    <a:pt x="6113" y="12786"/>
                  </a:lnTo>
                  <a:lnTo>
                    <a:pt x="6138" y="12665"/>
                  </a:lnTo>
                  <a:lnTo>
                    <a:pt x="6162" y="12543"/>
                  </a:lnTo>
                  <a:lnTo>
                    <a:pt x="6162" y="341"/>
                  </a:lnTo>
                  <a:lnTo>
                    <a:pt x="6162" y="341"/>
                  </a:lnTo>
                  <a:lnTo>
                    <a:pt x="6138" y="219"/>
                  </a:lnTo>
                  <a:lnTo>
                    <a:pt x="6113" y="146"/>
                  </a:lnTo>
                  <a:lnTo>
                    <a:pt x="6065" y="73"/>
                  </a:lnTo>
                  <a:lnTo>
                    <a:pt x="5992" y="24"/>
                  </a:lnTo>
                  <a:lnTo>
                    <a:pt x="5894" y="0"/>
                  </a:lnTo>
                  <a:lnTo>
                    <a:pt x="5797" y="0"/>
                  </a:lnTo>
                  <a:lnTo>
                    <a:pt x="5699" y="0"/>
                  </a:lnTo>
                  <a:lnTo>
                    <a:pt x="5578" y="49"/>
                  </a:lnTo>
                  <a:lnTo>
                    <a:pt x="5578" y="49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9" name="Google Shape;779;p51"/>
            <p:cNvSpPr/>
            <p:nvPr/>
          </p:nvSpPr>
          <p:spPr>
            <a:xfrm>
              <a:off x="4295850" y="442075"/>
              <a:ext cx="46300" cy="26225"/>
            </a:xfrm>
            <a:custGeom>
              <a:rect b="b" l="l" r="r" t="t"/>
              <a:pathLst>
                <a:path extrusionOk="0" fill="none" h="1049" w="1852">
                  <a:moveTo>
                    <a:pt x="1" y="1"/>
                  </a:moveTo>
                  <a:lnTo>
                    <a:pt x="1852" y="1048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0" name="Google Shape;780;p51"/>
            <p:cNvSpPr/>
            <p:nvPr/>
          </p:nvSpPr>
          <p:spPr>
            <a:xfrm>
              <a:off x="4296475" y="415900"/>
              <a:ext cx="45075" cy="78575"/>
            </a:xfrm>
            <a:custGeom>
              <a:rect b="b" l="l" r="r" t="t"/>
              <a:pathLst>
                <a:path extrusionOk="0" fill="none" h="3143" w="1803">
                  <a:moveTo>
                    <a:pt x="1802" y="1"/>
                  </a:moveTo>
                  <a:lnTo>
                    <a:pt x="0" y="3142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1" name="Google Shape;781;p51"/>
            <p:cNvSpPr/>
            <p:nvPr/>
          </p:nvSpPr>
          <p:spPr>
            <a:xfrm>
              <a:off x="3968275" y="590050"/>
              <a:ext cx="25" cy="6100"/>
            </a:xfrm>
            <a:custGeom>
              <a:rect b="b" l="l" r="r" t="t"/>
              <a:pathLst>
                <a:path extrusionOk="0" fill="none" h="244" w="1">
                  <a:moveTo>
                    <a:pt x="1" y="244"/>
                  </a:moveTo>
                  <a:lnTo>
                    <a:pt x="1" y="244"/>
                  </a:ln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2" name="Google Shape;782;p51"/>
            <p:cNvSpPr/>
            <p:nvPr/>
          </p:nvSpPr>
          <p:spPr>
            <a:xfrm>
              <a:off x="3970725" y="558375"/>
              <a:ext cx="1850" cy="12200"/>
            </a:xfrm>
            <a:custGeom>
              <a:rect b="b" l="l" r="r" t="t"/>
              <a:pathLst>
                <a:path extrusionOk="0" fill="none" h="488" w="74">
                  <a:moveTo>
                    <a:pt x="0" y="488"/>
                  </a:moveTo>
                  <a:lnTo>
                    <a:pt x="73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3" name="Google Shape;783;p51"/>
            <p:cNvSpPr/>
            <p:nvPr/>
          </p:nvSpPr>
          <p:spPr>
            <a:xfrm>
              <a:off x="3976200" y="527325"/>
              <a:ext cx="3675" cy="12200"/>
            </a:xfrm>
            <a:custGeom>
              <a:rect b="b" l="l" r="r" t="t"/>
              <a:pathLst>
                <a:path extrusionOk="0" fill="none" h="488" w="147">
                  <a:moveTo>
                    <a:pt x="0" y="488"/>
                  </a:moveTo>
                  <a:lnTo>
                    <a:pt x="98" y="147"/>
                  </a:lnTo>
                  <a:lnTo>
                    <a:pt x="147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4" name="Google Shape;784;p51"/>
            <p:cNvSpPr/>
            <p:nvPr/>
          </p:nvSpPr>
          <p:spPr>
            <a:xfrm>
              <a:off x="3985950" y="498100"/>
              <a:ext cx="4875" cy="10975"/>
            </a:xfrm>
            <a:custGeom>
              <a:rect b="b" l="l" r="r" t="t"/>
              <a:pathLst>
                <a:path extrusionOk="0" fill="none" h="439" w="195">
                  <a:moveTo>
                    <a:pt x="0" y="439"/>
                  </a:moveTo>
                  <a:lnTo>
                    <a:pt x="195" y="25"/>
                  </a:lnTo>
                  <a:lnTo>
                    <a:pt x="195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5" name="Google Shape;785;p51"/>
            <p:cNvSpPr/>
            <p:nvPr/>
          </p:nvSpPr>
          <p:spPr>
            <a:xfrm>
              <a:off x="4000550" y="471300"/>
              <a:ext cx="7325" cy="9775"/>
            </a:xfrm>
            <a:custGeom>
              <a:rect b="b" l="l" r="r" t="t"/>
              <a:pathLst>
                <a:path extrusionOk="0" fill="none" h="391" w="293">
                  <a:moveTo>
                    <a:pt x="1" y="391"/>
                  </a:moveTo>
                  <a:lnTo>
                    <a:pt x="74" y="269"/>
                  </a:lnTo>
                  <a:lnTo>
                    <a:pt x="293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6" name="Google Shape;786;p51"/>
            <p:cNvSpPr/>
            <p:nvPr/>
          </p:nvSpPr>
          <p:spPr>
            <a:xfrm>
              <a:off x="4021250" y="450600"/>
              <a:ext cx="10375" cy="6725"/>
            </a:xfrm>
            <a:custGeom>
              <a:rect b="b" l="l" r="r" t="t"/>
              <a:pathLst>
                <a:path extrusionOk="0" fill="none" h="269" w="415">
                  <a:moveTo>
                    <a:pt x="1" y="269"/>
                  </a:moveTo>
                  <a:lnTo>
                    <a:pt x="25" y="244"/>
                  </a:lnTo>
                  <a:lnTo>
                    <a:pt x="220" y="123"/>
                  </a:lnTo>
                  <a:lnTo>
                    <a:pt x="415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7" name="Google Shape;787;p51"/>
            <p:cNvSpPr/>
            <p:nvPr/>
          </p:nvSpPr>
          <p:spPr>
            <a:xfrm>
              <a:off x="4049250" y="440250"/>
              <a:ext cx="11600" cy="2475"/>
            </a:xfrm>
            <a:custGeom>
              <a:rect b="b" l="l" r="r" t="t"/>
              <a:pathLst>
                <a:path extrusionOk="0" fill="none" h="99" w="464">
                  <a:moveTo>
                    <a:pt x="1" y="98"/>
                  </a:moveTo>
                  <a:lnTo>
                    <a:pt x="220" y="50"/>
                  </a:lnTo>
                  <a:lnTo>
                    <a:pt x="464" y="1"/>
                  </a:lnTo>
                  <a:lnTo>
                    <a:pt x="464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8" name="Google Shape;788;p51"/>
            <p:cNvSpPr/>
            <p:nvPr/>
          </p:nvSpPr>
          <p:spPr>
            <a:xfrm>
              <a:off x="4080325" y="439650"/>
              <a:ext cx="12200" cy="1850"/>
            </a:xfrm>
            <a:custGeom>
              <a:rect b="b" l="l" r="r" t="t"/>
              <a:pathLst>
                <a:path extrusionOk="0" fill="none" h="74" w="488">
                  <a:moveTo>
                    <a:pt x="0" y="0"/>
                  </a:moveTo>
                  <a:lnTo>
                    <a:pt x="146" y="0"/>
                  </a:lnTo>
                  <a:lnTo>
                    <a:pt x="463" y="74"/>
                  </a:lnTo>
                  <a:lnTo>
                    <a:pt x="487" y="7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9" name="Google Shape;789;p51"/>
            <p:cNvSpPr/>
            <p:nvPr/>
          </p:nvSpPr>
          <p:spPr>
            <a:xfrm>
              <a:off x="4110150" y="450000"/>
              <a:ext cx="9150" cy="7950"/>
            </a:xfrm>
            <a:custGeom>
              <a:rect b="b" l="l" r="r" t="t"/>
              <a:pathLst>
                <a:path extrusionOk="0" fill="none" h="318" w="366">
                  <a:moveTo>
                    <a:pt x="0" y="1"/>
                  </a:moveTo>
                  <a:lnTo>
                    <a:pt x="98" y="74"/>
                  </a:lnTo>
                  <a:lnTo>
                    <a:pt x="317" y="268"/>
                  </a:lnTo>
                  <a:lnTo>
                    <a:pt x="366" y="317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0" name="Google Shape;790;p51"/>
            <p:cNvSpPr/>
            <p:nvPr/>
          </p:nvSpPr>
          <p:spPr>
            <a:xfrm>
              <a:off x="4130250" y="473750"/>
              <a:ext cx="4900" cy="10975"/>
            </a:xfrm>
            <a:custGeom>
              <a:rect b="b" l="l" r="r" t="t"/>
              <a:pathLst>
                <a:path extrusionOk="0" fill="none" h="439" w="196">
                  <a:moveTo>
                    <a:pt x="0" y="0"/>
                  </a:moveTo>
                  <a:lnTo>
                    <a:pt x="25" y="73"/>
                  </a:lnTo>
                  <a:lnTo>
                    <a:pt x="171" y="366"/>
                  </a:lnTo>
                  <a:lnTo>
                    <a:pt x="195" y="43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1" name="Google Shape;791;p51"/>
            <p:cNvSpPr/>
            <p:nvPr/>
          </p:nvSpPr>
          <p:spPr>
            <a:xfrm>
              <a:off x="4141800" y="502975"/>
              <a:ext cx="3700" cy="11600"/>
            </a:xfrm>
            <a:custGeom>
              <a:rect b="b" l="l" r="r" t="t"/>
              <a:pathLst>
                <a:path extrusionOk="0" fill="none" h="464" w="148">
                  <a:moveTo>
                    <a:pt x="1" y="0"/>
                  </a:moveTo>
                  <a:lnTo>
                    <a:pt x="147" y="46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2" name="Google Shape;792;p51"/>
            <p:cNvSpPr/>
            <p:nvPr/>
          </p:nvSpPr>
          <p:spPr>
            <a:xfrm>
              <a:off x="4150950" y="533425"/>
              <a:ext cx="3675" cy="11575"/>
            </a:xfrm>
            <a:custGeom>
              <a:rect b="b" l="l" r="r" t="t"/>
              <a:pathLst>
                <a:path extrusionOk="0" fill="none" h="463" w="147">
                  <a:moveTo>
                    <a:pt x="0" y="0"/>
                  </a:moveTo>
                  <a:lnTo>
                    <a:pt x="146" y="46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3" name="Google Shape;793;p51"/>
            <p:cNvSpPr/>
            <p:nvPr/>
          </p:nvSpPr>
          <p:spPr>
            <a:xfrm>
              <a:off x="4160675" y="563850"/>
              <a:ext cx="4900" cy="11000"/>
            </a:xfrm>
            <a:custGeom>
              <a:rect b="b" l="l" r="r" t="t"/>
              <a:pathLst>
                <a:path extrusionOk="0" fill="none" h="440" w="196">
                  <a:moveTo>
                    <a:pt x="1" y="1"/>
                  </a:moveTo>
                  <a:lnTo>
                    <a:pt x="50" y="123"/>
                  </a:lnTo>
                  <a:lnTo>
                    <a:pt x="196" y="415"/>
                  </a:lnTo>
                  <a:lnTo>
                    <a:pt x="196" y="43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4" name="Google Shape;794;p51"/>
            <p:cNvSpPr/>
            <p:nvPr/>
          </p:nvSpPr>
          <p:spPr>
            <a:xfrm>
              <a:off x="4175300" y="591875"/>
              <a:ext cx="7325" cy="9150"/>
            </a:xfrm>
            <a:custGeom>
              <a:rect b="b" l="l" r="r" t="t"/>
              <a:pathLst>
                <a:path extrusionOk="0" fill="none" h="366" w="293">
                  <a:moveTo>
                    <a:pt x="0" y="0"/>
                  </a:moveTo>
                  <a:lnTo>
                    <a:pt x="98" y="146"/>
                  </a:lnTo>
                  <a:lnTo>
                    <a:pt x="293" y="366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5" name="Google Shape;795;p51"/>
            <p:cNvSpPr/>
            <p:nvPr/>
          </p:nvSpPr>
          <p:spPr>
            <a:xfrm>
              <a:off x="4198425" y="613175"/>
              <a:ext cx="11000" cy="4900"/>
            </a:xfrm>
            <a:custGeom>
              <a:rect b="b" l="l" r="r" t="t"/>
              <a:pathLst>
                <a:path extrusionOk="0" fill="none" h="196" w="440">
                  <a:moveTo>
                    <a:pt x="1" y="1"/>
                  </a:moveTo>
                  <a:lnTo>
                    <a:pt x="171" y="98"/>
                  </a:lnTo>
                  <a:lnTo>
                    <a:pt x="439" y="195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6" name="Google Shape;796;p51"/>
            <p:cNvSpPr/>
            <p:nvPr/>
          </p:nvSpPr>
          <p:spPr>
            <a:xfrm>
              <a:off x="4228275" y="621100"/>
              <a:ext cx="12200" cy="625"/>
            </a:xfrm>
            <a:custGeom>
              <a:rect b="b" l="l" r="r" t="t"/>
              <a:pathLst>
                <a:path extrusionOk="0" fill="none" h="25" w="488">
                  <a:moveTo>
                    <a:pt x="0" y="0"/>
                  </a:moveTo>
                  <a:lnTo>
                    <a:pt x="49" y="25"/>
                  </a:lnTo>
                  <a:lnTo>
                    <a:pt x="487" y="0"/>
                  </a:lnTo>
                  <a:lnTo>
                    <a:pt x="487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7" name="Google Shape;797;p51"/>
            <p:cNvSpPr/>
            <p:nvPr/>
          </p:nvSpPr>
          <p:spPr>
            <a:xfrm>
              <a:off x="4259925" y="616225"/>
              <a:ext cx="11600" cy="3075"/>
            </a:xfrm>
            <a:custGeom>
              <a:rect b="b" l="l" r="r" t="t"/>
              <a:pathLst>
                <a:path extrusionOk="0" fill="none" h="123" w="464">
                  <a:moveTo>
                    <a:pt x="1" y="122"/>
                  </a:moveTo>
                  <a:lnTo>
                    <a:pt x="196" y="73"/>
                  </a:lnTo>
                  <a:lnTo>
                    <a:pt x="464" y="0"/>
                  </a:lnTo>
                  <a:lnTo>
                    <a:pt x="464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8" name="Google Shape;798;p51"/>
            <p:cNvSpPr/>
            <p:nvPr/>
          </p:nvSpPr>
          <p:spPr>
            <a:xfrm>
              <a:off x="4289775" y="602225"/>
              <a:ext cx="10375" cy="6725"/>
            </a:xfrm>
            <a:custGeom>
              <a:rect b="b" l="l" r="r" t="t"/>
              <a:pathLst>
                <a:path extrusionOk="0" fill="none" h="269" w="415">
                  <a:moveTo>
                    <a:pt x="0" y="268"/>
                  </a:moveTo>
                  <a:lnTo>
                    <a:pt x="195" y="146"/>
                  </a:lnTo>
                  <a:lnTo>
                    <a:pt x="390" y="0"/>
                  </a:lnTo>
                  <a:lnTo>
                    <a:pt x="414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9" name="Google Shape;799;p51"/>
            <p:cNvSpPr/>
            <p:nvPr/>
          </p:nvSpPr>
          <p:spPr>
            <a:xfrm>
              <a:off x="4313525" y="577875"/>
              <a:ext cx="6100" cy="10375"/>
            </a:xfrm>
            <a:custGeom>
              <a:rect b="b" l="l" r="r" t="t"/>
              <a:pathLst>
                <a:path extrusionOk="0" fill="none" h="415" w="244">
                  <a:moveTo>
                    <a:pt x="0" y="414"/>
                  </a:moveTo>
                  <a:lnTo>
                    <a:pt x="24" y="365"/>
                  </a:lnTo>
                  <a:lnTo>
                    <a:pt x="146" y="195"/>
                  </a:lnTo>
                  <a:lnTo>
                    <a:pt x="244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0" name="Google Shape;800;p51"/>
            <p:cNvSpPr/>
            <p:nvPr/>
          </p:nvSpPr>
          <p:spPr>
            <a:xfrm>
              <a:off x="4326300" y="547425"/>
              <a:ext cx="2450" cy="12200"/>
            </a:xfrm>
            <a:custGeom>
              <a:rect b="b" l="l" r="r" t="t"/>
              <a:pathLst>
                <a:path extrusionOk="0" fill="none" h="488" w="98">
                  <a:moveTo>
                    <a:pt x="0" y="487"/>
                  </a:moveTo>
                  <a:lnTo>
                    <a:pt x="49" y="293"/>
                  </a:lnTo>
                  <a:lnTo>
                    <a:pt x="98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1" name="Google Shape;801;p51"/>
            <p:cNvSpPr/>
            <p:nvPr/>
          </p:nvSpPr>
          <p:spPr>
            <a:xfrm>
              <a:off x="4329350" y="515750"/>
              <a:ext cx="625" cy="12200"/>
            </a:xfrm>
            <a:custGeom>
              <a:rect b="b" l="l" r="r" t="t"/>
              <a:pathLst>
                <a:path extrusionOk="0" fill="none" h="488" w="25">
                  <a:moveTo>
                    <a:pt x="25" y="488"/>
                  </a:moveTo>
                  <a:lnTo>
                    <a:pt x="25" y="464"/>
                  </a:lnTo>
                  <a:lnTo>
                    <a:pt x="25" y="123"/>
                  </a:ln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2" name="Google Shape;802;p51"/>
            <p:cNvSpPr/>
            <p:nvPr/>
          </p:nvSpPr>
          <p:spPr>
            <a:xfrm>
              <a:off x="4325075" y="488975"/>
              <a:ext cx="1250" cy="6100"/>
            </a:xfrm>
            <a:custGeom>
              <a:rect b="b" l="l" r="r" t="t"/>
              <a:pathLst>
                <a:path extrusionOk="0" fill="none" h="244" w="50">
                  <a:moveTo>
                    <a:pt x="49" y="244"/>
                  </a:moveTo>
                  <a:lnTo>
                    <a:pt x="49" y="244"/>
                  </a:ln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03" name="Google Shape;803;p51"/>
          <p:cNvGrpSpPr/>
          <p:nvPr/>
        </p:nvGrpSpPr>
        <p:grpSpPr>
          <a:xfrm>
            <a:off x="5441252" y="387778"/>
            <a:ext cx="332670" cy="332670"/>
            <a:chOff x="6649150" y="309350"/>
            <a:chExt cx="395800" cy="395800"/>
          </a:xfrm>
        </p:grpSpPr>
        <p:sp>
          <p:nvSpPr>
            <p:cNvPr id="804" name="Google Shape;804;p51"/>
            <p:cNvSpPr/>
            <p:nvPr/>
          </p:nvSpPr>
          <p:spPr>
            <a:xfrm>
              <a:off x="6649150" y="309350"/>
              <a:ext cx="395800" cy="395800"/>
            </a:xfrm>
            <a:custGeom>
              <a:rect b="b" l="l" r="r" t="t"/>
              <a:pathLst>
                <a:path extrusionOk="0" fill="none" h="15832" w="15832">
                  <a:moveTo>
                    <a:pt x="7916" y="1"/>
                  </a:moveTo>
                  <a:lnTo>
                    <a:pt x="7916" y="1"/>
                  </a:lnTo>
                  <a:lnTo>
                    <a:pt x="7502" y="25"/>
                  </a:lnTo>
                  <a:lnTo>
                    <a:pt x="7112" y="49"/>
                  </a:lnTo>
                  <a:lnTo>
                    <a:pt x="6723" y="98"/>
                  </a:lnTo>
                  <a:lnTo>
                    <a:pt x="6333" y="171"/>
                  </a:lnTo>
                  <a:lnTo>
                    <a:pt x="5943" y="244"/>
                  </a:lnTo>
                  <a:lnTo>
                    <a:pt x="5553" y="366"/>
                  </a:lnTo>
                  <a:lnTo>
                    <a:pt x="5188" y="488"/>
                  </a:lnTo>
                  <a:lnTo>
                    <a:pt x="4847" y="634"/>
                  </a:lnTo>
                  <a:lnTo>
                    <a:pt x="4482" y="780"/>
                  </a:lnTo>
                  <a:lnTo>
                    <a:pt x="4141" y="950"/>
                  </a:lnTo>
                  <a:lnTo>
                    <a:pt x="3824" y="1145"/>
                  </a:lnTo>
                  <a:lnTo>
                    <a:pt x="3483" y="1364"/>
                  </a:lnTo>
                  <a:lnTo>
                    <a:pt x="3191" y="1584"/>
                  </a:lnTo>
                  <a:lnTo>
                    <a:pt x="2874" y="1803"/>
                  </a:lnTo>
                  <a:lnTo>
                    <a:pt x="2607" y="2071"/>
                  </a:lnTo>
                  <a:lnTo>
                    <a:pt x="2314" y="2314"/>
                  </a:lnTo>
                  <a:lnTo>
                    <a:pt x="2071" y="2607"/>
                  </a:lnTo>
                  <a:lnTo>
                    <a:pt x="1803" y="2874"/>
                  </a:lnTo>
                  <a:lnTo>
                    <a:pt x="1584" y="3191"/>
                  </a:lnTo>
                  <a:lnTo>
                    <a:pt x="1364" y="3483"/>
                  </a:lnTo>
                  <a:lnTo>
                    <a:pt x="1145" y="3824"/>
                  </a:lnTo>
                  <a:lnTo>
                    <a:pt x="950" y="4141"/>
                  </a:lnTo>
                  <a:lnTo>
                    <a:pt x="780" y="4482"/>
                  </a:lnTo>
                  <a:lnTo>
                    <a:pt x="634" y="4847"/>
                  </a:lnTo>
                  <a:lnTo>
                    <a:pt x="488" y="5188"/>
                  </a:lnTo>
                  <a:lnTo>
                    <a:pt x="366" y="5553"/>
                  </a:lnTo>
                  <a:lnTo>
                    <a:pt x="244" y="5943"/>
                  </a:lnTo>
                  <a:lnTo>
                    <a:pt x="171" y="6333"/>
                  </a:lnTo>
                  <a:lnTo>
                    <a:pt x="98" y="6722"/>
                  </a:lnTo>
                  <a:lnTo>
                    <a:pt x="49" y="7112"/>
                  </a:lnTo>
                  <a:lnTo>
                    <a:pt x="25" y="7502"/>
                  </a:lnTo>
                  <a:lnTo>
                    <a:pt x="1" y="7916"/>
                  </a:lnTo>
                  <a:lnTo>
                    <a:pt x="1" y="7916"/>
                  </a:lnTo>
                  <a:lnTo>
                    <a:pt x="25" y="8330"/>
                  </a:lnTo>
                  <a:lnTo>
                    <a:pt x="49" y="8720"/>
                  </a:lnTo>
                  <a:lnTo>
                    <a:pt x="98" y="9109"/>
                  </a:lnTo>
                  <a:lnTo>
                    <a:pt x="171" y="9499"/>
                  </a:lnTo>
                  <a:lnTo>
                    <a:pt x="244" y="9889"/>
                  </a:lnTo>
                  <a:lnTo>
                    <a:pt x="366" y="10278"/>
                  </a:lnTo>
                  <a:lnTo>
                    <a:pt x="488" y="10644"/>
                  </a:lnTo>
                  <a:lnTo>
                    <a:pt x="634" y="10985"/>
                  </a:lnTo>
                  <a:lnTo>
                    <a:pt x="780" y="11350"/>
                  </a:lnTo>
                  <a:lnTo>
                    <a:pt x="950" y="11691"/>
                  </a:lnTo>
                  <a:lnTo>
                    <a:pt x="1145" y="12008"/>
                  </a:lnTo>
                  <a:lnTo>
                    <a:pt x="1364" y="12348"/>
                  </a:lnTo>
                  <a:lnTo>
                    <a:pt x="1584" y="12641"/>
                  </a:lnTo>
                  <a:lnTo>
                    <a:pt x="1803" y="12957"/>
                  </a:lnTo>
                  <a:lnTo>
                    <a:pt x="2071" y="13225"/>
                  </a:lnTo>
                  <a:lnTo>
                    <a:pt x="2314" y="13518"/>
                  </a:lnTo>
                  <a:lnTo>
                    <a:pt x="2607" y="13761"/>
                  </a:lnTo>
                  <a:lnTo>
                    <a:pt x="2874" y="14029"/>
                  </a:lnTo>
                  <a:lnTo>
                    <a:pt x="3191" y="14248"/>
                  </a:lnTo>
                  <a:lnTo>
                    <a:pt x="3483" y="14467"/>
                  </a:lnTo>
                  <a:lnTo>
                    <a:pt x="3824" y="14687"/>
                  </a:lnTo>
                  <a:lnTo>
                    <a:pt x="4141" y="14881"/>
                  </a:lnTo>
                  <a:lnTo>
                    <a:pt x="4482" y="15052"/>
                  </a:lnTo>
                  <a:lnTo>
                    <a:pt x="4847" y="15198"/>
                  </a:lnTo>
                  <a:lnTo>
                    <a:pt x="5188" y="15344"/>
                  </a:lnTo>
                  <a:lnTo>
                    <a:pt x="5553" y="15466"/>
                  </a:lnTo>
                  <a:lnTo>
                    <a:pt x="5943" y="15588"/>
                  </a:lnTo>
                  <a:lnTo>
                    <a:pt x="6333" y="15661"/>
                  </a:lnTo>
                  <a:lnTo>
                    <a:pt x="6723" y="15734"/>
                  </a:lnTo>
                  <a:lnTo>
                    <a:pt x="7112" y="15783"/>
                  </a:lnTo>
                  <a:lnTo>
                    <a:pt x="7502" y="15807"/>
                  </a:lnTo>
                  <a:lnTo>
                    <a:pt x="7916" y="15831"/>
                  </a:lnTo>
                  <a:lnTo>
                    <a:pt x="7916" y="15831"/>
                  </a:lnTo>
                  <a:lnTo>
                    <a:pt x="8330" y="15807"/>
                  </a:lnTo>
                  <a:lnTo>
                    <a:pt x="8720" y="15783"/>
                  </a:lnTo>
                  <a:lnTo>
                    <a:pt x="9109" y="15734"/>
                  </a:lnTo>
                  <a:lnTo>
                    <a:pt x="9499" y="15661"/>
                  </a:lnTo>
                  <a:lnTo>
                    <a:pt x="9889" y="15588"/>
                  </a:lnTo>
                  <a:lnTo>
                    <a:pt x="10278" y="15466"/>
                  </a:lnTo>
                  <a:lnTo>
                    <a:pt x="10644" y="15344"/>
                  </a:lnTo>
                  <a:lnTo>
                    <a:pt x="10985" y="15198"/>
                  </a:lnTo>
                  <a:lnTo>
                    <a:pt x="11350" y="15052"/>
                  </a:lnTo>
                  <a:lnTo>
                    <a:pt x="11691" y="14881"/>
                  </a:lnTo>
                  <a:lnTo>
                    <a:pt x="12008" y="14687"/>
                  </a:lnTo>
                  <a:lnTo>
                    <a:pt x="12349" y="14467"/>
                  </a:lnTo>
                  <a:lnTo>
                    <a:pt x="12641" y="14248"/>
                  </a:lnTo>
                  <a:lnTo>
                    <a:pt x="12957" y="14029"/>
                  </a:lnTo>
                  <a:lnTo>
                    <a:pt x="13225" y="13761"/>
                  </a:lnTo>
                  <a:lnTo>
                    <a:pt x="13518" y="13518"/>
                  </a:lnTo>
                  <a:lnTo>
                    <a:pt x="13761" y="13225"/>
                  </a:lnTo>
                  <a:lnTo>
                    <a:pt x="14029" y="12957"/>
                  </a:lnTo>
                  <a:lnTo>
                    <a:pt x="14248" y="12641"/>
                  </a:lnTo>
                  <a:lnTo>
                    <a:pt x="14467" y="12348"/>
                  </a:lnTo>
                  <a:lnTo>
                    <a:pt x="14687" y="12008"/>
                  </a:lnTo>
                  <a:lnTo>
                    <a:pt x="14881" y="11691"/>
                  </a:lnTo>
                  <a:lnTo>
                    <a:pt x="15052" y="11350"/>
                  </a:lnTo>
                  <a:lnTo>
                    <a:pt x="15198" y="10985"/>
                  </a:lnTo>
                  <a:lnTo>
                    <a:pt x="15344" y="10644"/>
                  </a:lnTo>
                  <a:lnTo>
                    <a:pt x="15466" y="10278"/>
                  </a:lnTo>
                  <a:lnTo>
                    <a:pt x="15588" y="9889"/>
                  </a:lnTo>
                  <a:lnTo>
                    <a:pt x="15661" y="9499"/>
                  </a:lnTo>
                  <a:lnTo>
                    <a:pt x="15734" y="9109"/>
                  </a:lnTo>
                  <a:lnTo>
                    <a:pt x="15783" y="8720"/>
                  </a:lnTo>
                  <a:lnTo>
                    <a:pt x="15807" y="8330"/>
                  </a:lnTo>
                  <a:lnTo>
                    <a:pt x="15831" y="7916"/>
                  </a:lnTo>
                  <a:lnTo>
                    <a:pt x="15831" y="7916"/>
                  </a:lnTo>
                  <a:lnTo>
                    <a:pt x="15807" y="7502"/>
                  </a:lnTo>
                  <a:lnTo>
                    <a:pt x="15783" y="7112"/>
                  </a:lnTo>
                  <a:lnTo>
                    <a:pt x="15734" y="6722"/>
                  </a:lnTo>
                  <a:lnTo>
                    <a:pt x="15661" y="6333"/>
                  </a:lnTo>
                  <a:lnTo>
                    <a:pt x="15588" y="5943"/>
                  </a:lnTo>
                  <a:lnTo>
                    <a:pt x="15466" y="5553"/>
                  </a:lnTo>
                  <a:lnTo>
                    <a:pt x="15344" y="5188"/>
                  </a:lnTo>
                  <a:lnTo>
                    <a:pt x="15198" y="4847"/>
                  </a:lnTo>
                  <a:lnTo>
                    <a:pt x="15052" y="4482"/>
                  </a:lnTo>
                  <a:lnTo>
                    <a:pt x="14881" y="4141"/>
                  </a:lnTo>
                  <a:lnTo>
                    <a:pt x="14687" y="3824"/>
                  </a:lnTo>
                  <a:lnTo>
                    <a:pt x="14467" y="3483"/>
                  </a:lnTo>
                  <a:lnTo>
                    <a:pt x="14248" y="3191"/>
                  </a:lnTo>
                  <a:lnTo>
                    <a:pt x="14029" y="2874"/>
                  </a:lnTo>
                  <a:lnTo>
                    <a:pt x="13761" y="2607"/>
                  </a:lnTo>
                  <a:lnTo>
                    <a:pt x="13518" y="2314"/>
                  </a:lnTo>
                  <a:lnTo>
                    <a:pt x="13225" y="2071"/>
                  </a:lnTo>
                  <a:lnTo>
                    <a:pt x="12957" y="1803"/>
                  </a:lnTo>
                  <a:lnTo>
                    <a:pt x="12641" y="1584"/>
                  </a:lnTo>
                  <a:lnTo>
                    <a:pt x="12349" y="1364"/>
                  </a:lnTo>
                  <a:lnTo>
                    <a:pt x="12008" y="1145"/>
                  </a:lnTo>
                  <a:lnTo>
                    <a:pt x="11691" y="950"/>
                  </a:lnTo>
                  <a:lnTo>
                    <a:pt x="11350" y="780"/>
                  </a:lnTo>
                  <a:lnTo>
                    <a:pt x="10985" y="634"/>
                  </a:lnTo>
                  <a:lnTo>
                    <a:pt x="10644" y="488"/>
                  </a:lnTo>
                  <a:lnTo>
                    <a:pt x="10278" y="366"/>
                  </a:lnTo>
                  <a:lnTo>
                    <a:pt x="9889" y="244"/>
                  </a:lnTo>
                  <a:lnTo>
                    <a:pt x="9499" y="171"/>
                  </a:lnTo>
                  <a:lnTo>
                    <a:pt x="9109" y="98"/>
                  </a:lnTo>
                  <a:lnTo>
                    <a:pt x="8720" y="49"/>
                  </a:lnTo>
                  <a:lnTo>
                    <a:pt x="8330" y="25"/>
                  </a:lnTo>
                  <a:lnTo>
                    <a:pt x="7916" y="1"/>
                  </a:lnTo>
                  <a:lnTo>
                    <a:pt x="7916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5" name="Google Shape;805;p51"/>
            <p:cNvSpPr/>
            <p:nvPr/>
          </p:nvSpPr>
          <p:spPr>
            <a:xfrm>
              <a:off x="6673500" y="333700"/>
              <a:ext cx="347100" cy="347100"/>
            </a:xfrm>
            <a:custGeom>
              <a:rect b="b" l="l" r="r" t="t"/>
              <a:pathLst>
                <a:path extrusionOk="0" fill="none" h="13884" w="13884">
                  <a:moveTo>
                    <a:pt x="6942" y="13883"/>
                  </a:moveTo>
                  <a:lnTo>
                    <a:pt x="6942" y="13883"/>
                  </a:lnTo>
                  <a:lnTo>
                    <a:pt x="6577" y="13883"/>
                  </a:lnTo>
                  <a:lnTo>
                    <a:pt x="6236" y="13834"/>
                  </a:lnTo>
                  <a:lnTo>
                    <a:pt x="5895" y="13810"/>
                  </a:lnTo>
                  <a:lnTo>
                    <a:pt x="5554" y="13737"/>
                  </a:lnTo>
                  <a:lnTo>
                    <a:pt x="5213" y="13664"/>
                  </a:lnTo>
                  <a:lnTo>
                    <a:pt x="4872" y="13566"/>
                  </a:lnTo>
                  <a:lnTo>
                    <a:pt x="4555" y="13469"/>
                  </a:lnTo>
                  <a:lnTo>
                    <a:pt x="4239" y="13323"/>
                  </a:lnTo>
                  <a:lnTo>
                    <a:pt x="3946" y="13201"/>
                  </a:lnTo>
                  <a:lnTo>
                    <a:pt x="3630" y="13031"/>
                  </a:lnTo>
                  <a:lnTo>
                    <a:pt x="3337" y="12884"/>
                  </a:lnTo>
                  <a:lnTo>
                    <a:pt x="3069" y="12690"/>
                  </a:lnTo>
                  <a:lnTo>
                    <a:pt x="2802" y="12495"/>
                  </a:lnTo>
                  <a:lnTo>
                    <a:pt x="2534" y="12300"/>
                  </a:lnTo>
                  <a:lnTo>
                    <a:pt x="2290" y="12081"/>
                  </a:lnTo>
                  <a:lnTo>
                    <a:pt x="2047" y="11837"/>
                  </a:lnTo>
                  <a:lnTo>
                    <a:pt x="1803" y="11594"/>
                  </a:lnTo>
                  <a:lnTo>
                    <a:pt x="1584" y="11350"/>
                  </a:lnTo>
                  <a:lnTo>
                    <a:pt x="1389" y="11082"/>
                  </a:lnTo>
                  <a:lnTo>
                    <a:pt x="1194" y="10814"/>
                  </a:lnTo>
                  <a:lnTo>
                    <a:pt x="999" y="10546"/>
                  </a:lnTo>
                  <a:lnTo>
                    <a:pt x="853" y="10254"/>
                  </a:lnTo>
                  <a:lnTo>
                    <a:pt x="683" y="9938"/>
                  </a:lnTo>
                  <a:lnTo>
                    <a:pt x="561" y="9645"/>
                  </a:lnTo>
                  <a:lnTo>
                    <a:pt x="415" y="9329"/>
                  </a:lnTo>
                  <a:lnTo>
                    <a:pt x="317" y="9012"/>
                  </a:lnTo>
                  <a:lnTo>
                    <a:pt x="220" y="8671"/>
                  </a:lnTo>
                  <a:lnTo>
                    <a:pt x="147" y="8330"/>
                  </a:lnTo>
                  <a:lnTo>
                    <a:pt x="74" y="7989"/>
                  </a:lnTo>
                  <a:lnTo>
                    <a:pt x="49" y="7648"/>
                  </a:lnTo>
                  <a:lnTo>
                    <a:pt x="1" y="7307"/>
                  </a:lnTo>
                  <a:lnTo>
                    <a:pt x="1" y="6942"/>
                  </a:lnTo>
                  <a:lnTo>
                    <a:pt x="1" y="6942"/>
                  </a:lnTo>
                  <a:lnTo>
                    <a:pt x="1" y="6577"/>
                  </a:lnTo>
                  <a:lnTo>
                    <a:pt x="49" y="6236"/>
                  </a:lnTo>
                  <a:lnTo>
                    <a:pt x="74" y="5895"/>
                  </a:lnTo>
                  <a:lnTo>
                    <a:pt x="147" y="5554"/>
                  </a:lnTo>
                  <a:lnTo>
                    <a:pt x="220" y="5213"/>
                  </a:lnTo>
                  <a:lnTo>
                    <a:pt x="317" y="4872"/>
                  </a:lnTo>
                  <a:lnTo>
                    <a:pt x="415" y="4555"/>
                  </a:lnTo>
                  <a:lnTo>
                    <a:pt x="561" y="4238"/>
                  </a:lnTo>
                  <a:lnTo>
                    <a:pt x="683" y="3946"/>
                  </a:lnTo>
                  <a:lnTo>
                    <a:pt x="853" y="3630"/>
                  </a:lnTo>
                  <a:lnTo>
                    <a:pt x="999" y="3337"/>
                  </a:lnTo>
                  <a:lnTo>
                    <a:pt x="1194" y="3069"/>
                  </a:lnTo>
                  <a:lnTo>
                    <a:pt x="1389" y="2802"/>
                  </a:lnTo>
                  <a:lnTo>
                    <a:pt x="1584" y="2534"/>
                  </a:lnTo>
                  <a:lnTo>
                    <a:pt x="1803" y="2290"/>
                  </a:lnTo>
                  <a:lnTo>
                    <a:pt x="2047" y="2047"/>
                  </a:lnTo>
                  <a:lnTo>
                    <a:pt x="2290" y="1803"/>
                  </a:lnTo>
                  <a:lnTo>
                    <a:pt x="2534" y="1584"/>
                  </a:lnTo>
                  <a:lnTo>
                    <a:pt x="2802" y="1389"/>
                  </a:lnTo>
                  <a:lnTo>
                    <a:pt x="3069" y="1194"/>
                  </a:lnTo>
                  <a:lnTo>
                    <a:pt x="3337" y="999"/>
                  </a:lnTo>
                  <a:lnTo>
                    <a:pt x="3630" y="853"/>
                  </a:lnTo>
                  <a:lnTo>
                    <a:pt x="3946" y="683"/>
                  </a:lnTo>
                  <a:lnTo>
                    <a:pt x="4239" y="561"/>
                  </a:lnTo>
                  <a:lnTo>
                    <a:pt x="4555" y="415"/>
                  </a:lnTo>
                  <a:lnTo>
                    <a:pt x="4872" y="317"/>
                  </a:lnTo>
                  <a:lnTo>
                    <a:pt x="5213" y="220"/>
                  </a:lnTo>
                  <a:lnTo>
                    <a:pt x="5554" y="147"/>
                  </a:lnTo>
                  <a:lnTo>
                    <a:pt x="5895" y="74"/>
                  </a:lnTo>
                  <a:lnTo>
                    <a:pt x="6236" y="49"/>
                  </a:lnTo>
                  <a:lnTo>
                    <a:pt x="6577" y="1"/>
                  </a:lnTo>
                  <a:lnTo>
                    <a:pt x="6942" y="1"/>
                  </a:lnTo>
                  <a:lnTo>
                    <a:pt x="6942" y="1"/>
                  </a:lnTo>
                  <a:lnTo>
                    <a:pt x="7307" y="1"/>
                  </a:lnTo>
                  <a:lnTo>
                    <a:pt x="7648" y="49"/>
                  </a:lnTo>
                  <a:lnTo>
                    <a:pt x="7989" y="74"/>
                  </a:lnTo>
                  <a:lnTo>
                    <a:pt x="8330" y="147"/>
                  </a:lnTo>
                  <a:lnTo>
                    <a:pt x="8671" y="220"/>
                  </a:lnTo>
                  <a:lnTo>
                    <a:pt x="9012" y="317"/>
                  </a:lnTo>
                  <a:lnTo>
                    <a:pt x="9329" y="415"/>
                  </a:lnTo>
                  <a:lnTo>
                    <a:pt x="9645" y="561"/>
                  </a:lnTo>
                  <a:lnTo>
                    <a:pt x="9938" y="683"/>
                  </a:lnTo>
                  <a:lnTo>
                    <a:pt x="10254" y="853"/>
                  </a:lnTo>
                  <a:lnTo>
                    <a:pt x="10546" y="999"/>
                  </a:lnTo>
                  <a:lnTo>
                    <a:pt x="10814" y="1194"/>
                  </a:lnTo>
                  <a:lnTo>
                    <a:pt x="11082" y="1389"/>
                  </a:lnTo>
                  <a:lnTo>
                    <a:pt x="11350" y="1584"/>
                  </a:lnTo>
                  <a:lnTo>
                    <a:pt x="11594" y="1803"/>
                  </a:lnTo>
                  <a:lnTo>
                    <a:pt x="11837" y="2047"/>
                  </a:lnTo>
                  <a:lnTo>
                    <a:pt x="12081" y="2290"/>
                  </a:lnTo>
                  <a:lnTo>
                    <a:pt x="12300" y="2534"/>
                  </a:lnTo>
                  <a:lnTo>
                    <a:pt x="12495" y="2802"/>
                  </a:lnTo>
                  <a:lnTo>
                    <a:pt x="12690" y="3069"/>
                  </a:lnTo>
                  <a:lnTo>
                    <a:pt x="12885" y="3337"/>
                  </a:lnTo>
                  <a:lnTo>
                    <a:pt x="13031" y="3630"/>
                  </a:lnTo>
                  <a:lnTo>
                    <a:pt x="13201" y="3946"/>
                  </a:lnTo>
                  <a:lnTo>
                    <a:pt x="13323" y="4238"/>
                  </a:lnTo>
                  <a:lnTo>
                    <a:pt x="13469" y="4555"/>
                  </a:lnTo>
                  <a:lnTo>
                    <a:pt x="13566" y="4872"/>
                  </a:lnTo>
                  <a:lnTo>
                    <a:pt x="13664" y="5213"/>
                  </a:lnTo>
                  <a:lnTo>
                    <a:pt x="13737" y="5554"/>
                  </a:lnTo>
                  <a:lnTo>
                    <a:pt x="13810" y="5895"/>
                  </a:lnTo>
                  <a:lnTo>
                    <a:pt x="13834" y="6236"/>
                  </a:lnTo>
                  <a:lnTo>
                    <a:pt x="13883" y="6577"/>
                  </a:lnTo>
                  <a:lnTo>
                    <a:pt x="13883" y="6942"/>
                  </a:lnTo>
                  <a:lnTo>
                    <a:pt x="13883" y="6942"/>
                  </a:lnTo>
                  <a:lnTo>
                    <a:pt x="13883" y="7307"/>
                  </a:lnTo>
                  <a:lnTo>
                    <a:pt x="13834" y="7648"/>
                  </a:lnTo>
                  <a:lnTo>
                    <a:pt x="13810" y="7989"/>
                  </a:lnTo>
                  <a:lnTo>
                    <a:pt x="13737" y="8330"/>
                  </a:lnTo>
                  <a:lnTo>
                    <a:pt x="13664" y="8671"/>
                  </a:lnTo>
                  <a:lnTo>
                    <a:pt x="13566" y="9012"/>
                  </a:lnTo>
                  <a:lnTo>
                    <a:pt x="13469" y="9329"/>
                  </a:lnTo>
                  <a:lnTo>
                    <a:pt x="13323" y="9645"/>
                  </a:lnTo>
                  <a:lnTo>
                    <a:pt x="13201" y="9938"/>
                  </a:lnTo>
                  <a:lnTo>
                    <a:pt x="13031" y="10254"/>
                  </a:lnTo>
                  <a:lnTo>
                    <a:pt x="12885" y="10546"/>
                  </a:lnTo>
                  <a:lnTo>
                    <a:pt x="12690" y="10814"/>
                  </a:lnTo>
                  <a:lnTo>
                    <a:pt x="12495" y="11082"/>
                  </a:lnTo>
                  <a:lnTo>
                    <a:pt x="12300" y="11350"/>
                  </a:lnTo>
                  <a:lnTo>
                    <a:pt x="12081" y="11594"/>
                  </a:lnTo>
                  <a:lnTo>
                    <a:pt x="11837" y="11837"/>
                  </a:lnTo>
                  <a:lnTo>
                    <a:pt x="11594" y="12081"/>
                  </a:lnTo>
                  <a:lnTo>
                    <a:pt x="11350" y="12300"/>
                  </a:lnTo>
                  <a:lnTo>
                    <a:pt x="11082" y="12495"/>
                  </a:lnTo>
                  <a:lnTo>
                    <a:pt x="10814" y="12690"/>
                  </a:lnTo>
                  <a:lnTo>
                    <a:pt x="10546" y="12884"/>
                  </a:lnTo>
                  <a:lnTo>
                    <a:pt x="10254" y="13031"/>
                  </a:lnTo>
                  <a:lnTo>
                    <a:pt x="9938" y="13201"/>
                  </a:lnTo>
                  <a:lnTo>
                    <a:pt x="9645" y="13323"/>
                  </a:lnTo>
                  <a:lnTo>
                    <a:pt x="9329" y="13469"/>
                  </a:lnTo>
                  <a:lnTo>
                    <a:pt x="9012" y="13566"/>
                  </a:lnTo>
                  <a:lnTo>
                    <a:pt x="8671" y="13664"/>
                  </a:lnTo>
                  <a:lnTo>
                    <a:pt x="8330" y="13737"/>
                  </a:lnTo>
                  <a:lnTo>
                    <a:pt x="7989" y="13810"/>
                  </a:lnTo>
                  <a:lnTo>
                    <a:pt x="7648" y="13834"/>
                  </a:lnTo>
                  <a:lnTo>
                    <a:pt x="7307" y="13883"/>
                  </a:lnTo>
                  <a:lnTo>
                    <a:pt x="6942" y="13883"/>
                  </a:lnTo>
                  <a:lnTo>
                    <a:pt x="6942" y="13883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6" name="Google Shape;806;p51"/>
            <p:cNvSpPr/>
            <p:nvPr/>
          </p:nvSpPr>
          <p:spPr>
            <a:xfrm>
              <a:off x="6848850" y="397625"/>
              <a:ext cx="54825" cy="169300"/>
            </a:xfrm>
            <a:custGeom>
              <a:rect b="b" l="l" r="r" t="t"/>
              <a:pathLst>
                <a:path extrusionOk="0" fill="none" h="6772" w="2193">
                  <a:moveTo>
                    <a:pt x="1" y="1"/>
                  </a:moveTo>
                  <a:lnTo>
                    <a:pt x="1" y="4580"/>
                  </a:lnTo>
                  <a:lnTo>
                    <a:pt x="2193" y="6772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7" name="Google Shape;807;p51"/>
            <p:cNvSpPr/>
            <p:nvPr/>
          </p:nvSpPr>
          <p:spPr>
            <a:xfrm>
              <a:off x="6847025" y="333700"/>
              <a:ext cx="25" cy="29250"/>
            </a:xfrm>
            <a:custGeom>
              <a:rect b="b" l="l" r="r" t="t"/>
              <a:pathLst>
                <a:path extrusionOk="0" fill="none" h="1170" w="1">
                  <a:moveTo>
                    <a:pt x="1" y="1170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8" name="Google Shape;808;p51"/>
            <p:cNvSpPr/>
            <p:nvPr/>
          </p:nvSpPr>
          <p:spPr>
            <a:xfrm>
              <a:off x="6760575" y="35685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9" name="Google Shape;809;p51"/>
            <p:cNvSpPr/>
            <p:nvPr/>
          </p:nvSpPr>
          <p:spPr>
            <a:xfrm>
              <a:off x="6760575" y="356850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1" y="0"/>
                  </a:moveTo>
                  <a:lnTo>
                    <a:pt x="561" y="99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0" name="Google Shape;810;p51"/>
            <p:cNvSpPr/>
            <p:nvPr/>
          </p:nvSpPr>
          <p:spPr>
            <a:xfrm>
              <a:off x="6696650" y="42077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1" name="Google Shape;811;p51"/>
            <p:cNvSpPr/>
            <p:nvPr/>
          </p:nvSpPr>
          <p:spPr>
            <a:xfrm>
              <a:off x="6696650" y="420775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0" y="0"/>
                  </a:moveTo>
                  <a:lnTo>
                    <a:pt x="999" y="56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2" name="Google Shape;812;p51"/>
            <p:cNvSpPr/>
            <p:nvPr/>
          </p:nvSpPr>
          <p:spPr>
            <a:xfrm>
              <a:off x="6673500" y="507225"/>
              <a:ext cx="29250" cy="25"/>
            </a:xfrm>
            <a:custGeom>
              <a:rect b="b" l="l" r="r" t="t"/>
              <a:pathLst>
                <a:path extrusionOk="0" fill="none" h="1" w="1170">
                  <a:moveTo>
                    <a:pt x="1" y="1"/>
                  </a:moveTo>
                  <a:lnTo>
                    <a:pt x="117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3" name="Google Shape;813;p51"/>
            <p:cNvSpPr/>
            <p:nvPr/>
          </p:nvSpPr>
          <p:spPr>
            <a:xfrm>
              <a:off x="6696650" y="59370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4" name="Google Shape;814;p51"/>
            <p:cNvSpPr/>
            <p:nvPr/>
          </p:nvSpPr>
          <p:spPr>
            <a:xfrm>
              <a:off x="6696650" y="579700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0" y="560"/>
                  </a:moveTo>
                  <a:lnTo>
                    <a:pt x="999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5" name="Google Shape;815;p51"/>
            <p:cNvSpPr/>
            <p:nvPr/>
          </p:nvSpPr>
          <p:spPr>
            <a:xfrm>
              <a:off x="6760575" y="632675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1" y="999"/>
                  </a:moveTo>
                  <a:lnTo>
                    <a:pt x="561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6" name="Google Shape;816;p51"/>
            <p:cNvSpPr/>
            <p:nvPr/>
          </p:nvSpPr>
          <p:spPr>
            <a:xfrm>
              <a:off x="6760575" y="65762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1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7" name="Google Shape;817;p51"/>
            <p:cNvSpPr/>
            <p:nvPr/>
          </p:nvSpPr>
          <p:spPr>
            <a:xfrm>
              <a:off x="6847025" y="651550"/>
              <a:ext cx="25" cy="29250"/>
            </a:xfrm>
            <a:custGeom>
              <a:rect b="b" l="l" r="r" t="t"/>
              <a:pathLst>
                <a:path extrusionOk="0" fill="none" h="1170" w="1">
                  <a:moveTo>
                    <a:pt x="1" y="0"/>
                  </a:moveTo>
                  <a:lnTo>
                    <a:pt x="1" y="116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8" name="Google Shape;818;p51"/>
            <p:cNvSpPr/>
            <p:nvPr/>
          </p:nvSpPr>
          <p:spPr>
            <a:xfrm>
              <a:off x="6919500" y="632675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560" y="999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9" name="Google Shape;819;p51"/>
            <p:cNvSpPr/>
            <p:nvPr/>
          </p:nvSpPr>
          <p:spPr>
            <a:xfrm>
              <a:off x="6933500" y="65762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0" name="Google Shape;820;p51"/>
            <p:cNvSpPr/>
            <p:nvPr/>
          </p:nvSpPr>
          <p:spPr>
            <a:xfrm>
              <a:off x="6972475" y="579700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999" y="56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1" name="Google Shape;821;p51"/>
            <p:cNvSpPr/>
            <p:nvPr/>
          </p:nvSpPr>
          <p:spPr>
            <a:xfrm>
              <a:off x="6997425" y="59370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2" name="Google Shape;822;p51"/>
            <p:cNvSpPr/>
            <p:nvPr/>
          </p:nvSpPr>
          <p:spPr>
            <a:xfrm>
              <a:off x="6991350" y="507225"/>
              <a:ext cx="29250" cy="25"/>
            </a:xfrm>
            <a:custGeom>
              <a:rect b="b" l="l" r="r" t="t"/>
              <a:pathLst>
                <a:path extrusionOk="0" fill="none" h="1" w="1170">
                  <a:moveTo>
                    <a:pt x="116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3" name="Google Shape;823;p51"/>
            <p:cNvSpPr/>
            <p:nvPr/>
          </p:nvSpPr>
          <p:spPr>
            <a:xfrm>
              <a:off x="6972475" y="420775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0" y="561"/>
                  </a:moveTo>
                  <a:lnTo>
                    <a:pt x="999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4" name="Google Shape;824;p51"/>
            <p:cNvSpPr/>
            <p:nvPr/>
          </p:nvSpPr>
          <p:spPr>
            <a:xfrm>
              <a:off x="6997425" y="42077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5" name="Google Shape;825;p51"/>
            <p:cNvSpPr/>
            <p:nvPr/>
          </p:nvSpPr>
          <p:spPr>
            <a:xfrm>
              <a:off x="6919500" y="356850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560" y="0"/>
                  </a:moveTo>
                  <a:lnTo>
                    <a:pt x="0" y="99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6" name="Google Shape;826;p51"/>
            <p:cNvSpPr/>
            <p:nvPr/>
          </p:nvSpPr>
          <p:spPr>
            <a:xfrm>
              <a:off x="6933500" y="35685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27" name="Google Shape;827;p51"/>
          <p:cNvGrpSpPr/>
          <p:nvPr/>
        </p:nvGrpSpPr>
        <p:grpSpPr>
          <a:xfrm>
            <a:off x="4873705" y="395448"/>
            <a:ext cx="337797" cy="319873"/>
            <a:chOff x="5973900" y="318475"/>
            <a:chExt cx="401900" cy="380575"/>
          </a:xfrm>
        </p:grpSpPr>
        <p:sp>
          <p:nvSpPr>
            <p:cNvPr id="828" name="Google Shape;828;p51"/>
            <p:cNvSpPr/>
            <p:nvPr/>
          </p:nvSpPr>
          <p:spPr>
            <a:xfrm>
              <a:off x="5973900" y="337975"/>
              <a:ext cx="401900" cy="67000"/>
            </a:xfrm>
            <a:custGeom>
              <a:rect b="b" l="l" r="r" t="t"/>
              <a:pathLst>
                <a:path extrusionOk="0" fill="none" h="2680" w="16076">
                  <a:moveTo>
                    <a:pt x="16075" y="2679"/>
                  </a:moveTo>
                  <a:lnTo>
                    <a:pt x="16075" y="0"/>
                  </a:lnTo>
                  <a:lnTo>
                    <a:pt x="1" y="0"/>
                  </a:lnTo>
                  <a:lnTo>
                    <a:pt x="1" y="267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9" name="Google Shape;829;p51"/>
            <p:cNvSpPr/>
            <p:nvPr/>
          </p:nvSpPr>
          <p:spPr>
            <a:xfrm>
              <a:off x="6024450" y="348325"/>
              <a:ext cx="45075" cy="45075"/>
            </a:xfrm>
            <a:custGeom>
              <a:rect b="b" l="l" r="r" t="t"/>
              <a:pathLst>
                <a:path extrusionOk="0" fill="none" h="1803" w="1803">
                  <a:moveTo>
                    <a:pt x="902" y="1803"/>
                  </a:moveTo>
                  <a:lnTo>
                    <a:pt x="902" y="1803"/>
                  </a:lnTo>
                  <a:lnTo>
                    <a:pt x="731" y="1778"/>
                  </a:lnTo>
                  <a:lnTo>
                    <a:pt x="561" y="1729"/>
                  </a:lnTo>
                  <a:lnTo>
                    <a:pt x="390" y="1632"/>
                  </a:lnTo>
                  <a:lnTo>
                    <a:pt x="268" y="1535"/>
                  </a:lnTo>
                  <a:lnTo>
                    <a:pt x="147" y="1388"/>
                  </a:lnTo>
                  <a:lnTo>
                    <a:pt x="73" y="1242"/>
                  </a:lnTo>
                  <a:lnTo>
                    <a:pt x="25" y="1072"/>
                  </a:lnTo>
                  <a:lnTo>
                    <a:pt x="0" y="901"/>
                  </a:lnTo>
                  <a:lnTo>
                    <a:pt x="0" y="901"/>
                  </a:lnTo>
                  <a:lnTo>
                    <a:pt x="25" y="707"/>
                  </a:lnTo>
                  <a:lnTo>
                    <a:pt x="73" y="536"/>
                  </a:lnTo>
                  <a:lnTo>
                    <a:pt x="147" y="390"/>
                  </a:lnTo>
                  <a:lnTo>
                    <a:pt x="268" y="244"/>
                  </a:lnTo>
                  <a:lnTo>
                    <a:pt x="390" y="146"/>
                  </a:lnTo>
                  <a:lnTo>
                    <a:pt x="561" y="49"/>
                  </a:lnTo>
                  <a:lnTo>
                    <a:pt x="731" y="0"/>
                  </a:lnTo>
                  <a:lnTo>
                    <a:pt x="902" y="0"/>
                  </a:lnTo>
                  <a:lnTo>
                    <a:pt x="902" y="0"/>
                  </a:lnTo>
                  <a:lnTo>
                    <a:pt x="1072" y="0"/>
                  </a:lnTo>
                  <a:lnTo>
                    <a:pt x="1242" y="49"/>
                  </a:lnTo>
                  <a:lnTo>
                    <a:pt x="1413" y="146"/>
                  </a:lnTo>
                  <a:lnTo>
                    <a:pt x="1535" y="244"/>
                  </a:lnTo>
                  <a:lnTo>
                    <a:pt x="1657" y="390"/>
                  </a:lnTo>
                  <a:lnTo>
                    <a:pt x="1730" y="536"/>
                  </a:lnTo>
                  <a:lnTo>
                    <a:pt x="1778" y="707"/>
                  </a:lnTo>
                  <a:lnTo>
                    <a:pt x="1803" y="901"/>
                  </a:lnTo>
                  <a:lnTo>
                    <a:pt x="1803" y="901"/>
                  </a:lnTo>
                  <a:lnTo>
                    <a:pt x="1778" y="1072"/>
                  </a:lnTo>
                  <a:lnTo>
                    <a:pt x="1730" y="1242"/>
                  </a:lnTo>
                  <a:lnTo>
                    <a:pt x="1657" y="1388"/>
                  </a:lnTo>
                  <a:lnTo>
                    <a:pt x="1535" y="1535"/>
                  </a:lnTo>
                  <a:lnTo>
                    <a:pt x="1413" y="1632"/>
                  </a:lnTo>
                  <a:lnTo>
                    <a:pt x="1242" y="1729"/>
                  </a:lnTo>
                  <a:lnTo>
                    <a:pt x="1072" y="1778"/>
                  </a:lnTo>
                  <a:lnTo>
                    <a:pt x="902" y="1803"/>
                  </a:lnTo>
                  <a:lnTo>
                    <a:pt x="902" y="180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0" name="Google Shape;830;p51"/>
            <p:cNvSpPr/>
            <p:nvPr/>
          </p:nvSpPr>
          <p:spPr>
            <a:xfrm>
              <a:off x="6280175" y="348325"/>
              <a:ext cx="45075" cy="45075"/>
            </a:xfrm>
            <a:custGeom>
              <a:rect b="b" l="l" r="r" t="t"/>
              <a:pathLst>
                <a:path extrusionOk="0" fill="none" h="1803" w="1803">
                  <a:moveTo>
                    <a:pt x="902" y="1803"/>
                  </a:moveTo>
                  <a:lnTo>
                    <a:pt x="902" y="1803"/>
                  </a:lnTo>
                  <a:lnTo>
                    <a:pt x="731" y="1778"/>
                  </a:lnTo>
                  <a:lnTo>
                    <a:pt x="561" y="1729"/>
                  </a:lnTo>
                  <a:lnTo>
                    <a:pt x="390" y="1632"/>
                  </a:lnTo>
                  <a:lnTo>
                    <a:pt x="268" y="1535"/>
                  </a:lnTo>
                  <a:lnTo>
                    <a:pt x="147" y="1388"/>
                  </a:lnTo>
                  <a:lnTo>
                    <a:pt x="74" y="1242"/>
                  </a:lnTo>
                  <a:lnTo>
                    <a:pt x="25" y="1072"/>
                  </a:lnTo>
                  <a:lnTo>
                    <a:pt x="0" y="901"/>
                  </a:lnTo>
                  <a:lnTo>
                    <a:pt x="0" y="901"/>
                  </a:lnTo>
                  <a:lnTo>
                    <a:pt x="25" y="707"/>
                  </a:lnTo>
                  <a:lnTo>
                    <a:pt x="74" y="536"/>
                  </a:lnTo>
                  <a:lnTo>
                    <a:pt x="147" y="390"/>
                  </a:lnTo>
                  <a:lnTo>
                    <a:pt x="268" y="244"/>
                  </a:lnTo>
                  <a:lnTo>
                    <a:pt x="390" y="146"/>
                  </a:lnTo>
                  <a:lnTo>
                    <a:pt x="561" y="49"/>
                  </a:lnTo>
                  <a:lnTo>
                    <a:pt x="731" y="0"/>
                  </a:lnTo>
                  <a:lnTo>
                    <a:pt x="902" y="0"/>
                  </a:lnTo>
                  <a:lnTo>
                    <a:pt x="902" y="0"/>
                  </a:lnTo>
                  <a:lnTo>
                    <a:pt x="1072" y="0"/>
                  </a:lnTo>
                  <a:lnTo>
                    <a:pt x="1243" y="49"/>
                  </a:lnTo>
                  <a:lnTo>
                    <a:pt x="1413" y="146"/>
                  </a:lnTo>
                  <a:lnTo>
                    <a:pt x="1535" y="244"/>
                  </a:lnTo>
                  <a:lnTo>
                    <a:pt x="1657" y="390"/>
                  </a:lnTo>
                  <a:lnTo>
                    <a:pt x="1730" y="536"/>
                  </a:lnTo>
                  <a:lnTo>
                    <a:pt x="1778" y="707"/>
                  </a:lnTo>
                  <a:lnTo>
                    <a:pt x="1803" y="901"/>
                  </a:lnTo>
                  <a:lnTo>
                    <a:pt x="1803" y="901"/>
                  </a:lnTo>
                  <a:lnTo>
                    <a:pt x="1778" y="1072"/>
                  </a:lnTo>
                  <a:lnTo>
                    <a:pt x="1730" y="1242"/>
                  </a:lnTo>
                  <a:lnTo>
                    <a:pt x="1657" y="1388"/>
                  </a:lnTo>
                  <a:lnTo>
                    <a:pt x="1535" y="1535"/>
                  </a:lnTo>
                  <a:lnTo>
                    <a:pt x="1413" y="1632"/>
                  </a:lnTo>
                  <a:lnTo>
                    <a:pt x="1243" y="1729"/>
                  </a:lnTo>
                  <a:lnTo>
                    <a:pt x="1072" y="1778"/>
                  </a:lnTo>
                  <a:lnTo>
                    <a:pt x="902" y="1803"/>
                  </a:lnTo>
                  <a:lnTo>
                    <a:pt x="902" y="180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1" name="Google Shape;831;p51"/>
            <p:cNvSpPr/>
            <p:nvPr/>
          </p:nvSpPr>
          <p:spPr>
            <a:xfrm>
              <a:off x="5973900" y="667375"/>
              <a:ext cx="401900" cy="31675"/>
            </a:xfrm>
            <a:custGeom>
              <a:rect b="b" l="l" r="r" t="t"/>
              <a:pathLst>
                <a:path extrusionOk="0" fill="none" h="1267" w="16076">
                  <a:moveTo>
                    <a:pt x="1" y="0"/>
                  </a:moveTo>
                  <a:lnTo>
                    <a:pt x="1" y="487"/>
                  </a:lnTo>
                  <a:lnTo>
                    <a:pt x="1" y="487"/>
                  </a:lnTo>
                  <a:lnTo>
                    <a:pt x="25" y="658"/>
                  </a:lnTo>
                  <a:lnTo>
                    <a:pt x="74" y="804"/>
                  </a:lnTo>
                  <a:lnTo>
                    <a:pt x="147" y="926"/>
                  </a:lnTo>
                  <a:lnTo>
                    <a:pt x="220" y="1048"/>
                  </a:lnTo>
                  <a:lnTo>
                    <a:pt x="342" y="1145"/>
                  </a:lnTo>
                  <a:lnTo>
                    <a:pt x="488" y="1218"/>
                  </a:lnTo>
                  <a:lnTo>
                    <a:pt x="634" y="1267"/>
                  </a:lnTo>
                  <a:lnTo>
                    <a:pt x="780" y="1267"/>
                  </a:lnTo>
                  <a:lnTo>
                    <a:pt x="15296" y="1267"/>
                  </a:lnTo>
                  <a:lnTo>
                    <a:pt x="15296" y="1267"/>
                  </a:lnTo>
                  <a:lnTo>
                    <a:pt x="15442" y="1267"/>
                  </a:lnTo>
                  <a:lnTo>
                    <a:pt x="15588" y="1218"/>
                  </a:lnTo>
                  <a:lnTo>
                    <a:pt x="15734" y="1145"/>
                  </a:lnTo>
                  <a:lnTo>
                    <a:pt x="15856" y="1048"/>
                  </a:lnTo>
                  <a:lnTo>
                    <a:pt x="15929" y="926"/>
                  </a:lnTo>
                  <a:lnTo>
                    <a:pt x="16002" y="804"/>
                  </a:lnTo>
                  <a:lnTo>
                    <a:pt x="16051" y="658"/>
                  </a:lnTo>
                  <a:lnTo>
                    <a:pt x="16075" y="487"/>
                  </a:lnTo>
                  <a:lnTo>
                    <a:pt x="16075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2" name="Google Shape;832;p51"/>
            <p:cNvSpPr/>
            <p:nvPr/>
          </p:nvSpPr>
          <p:spPr>
            <a:xfrm>
              <a:off x="6302700" y="318475"/>
              <a:ext cx="28650" cy="63350"/>
            </a:xfrm>
            <a:custGeom>
              <a:rect b="b" l="l" r="r" t="t"/>
              <a:pathLst>
                <a:path extrusionOk="0" fill="none" h="2534" w="1146">
                  <a:moveTo>
                    <a:pt x="634" y="2534"/>
                  </a:moveTo>
                  <a:lnTo>
                    <a:pt x="488" y="2534"/>
                  </a:lnTo>
                  <a:lnTo>
                    <a:pt x="488" y="2534"/>
                  </a:lnTo>
                  <a:lnTo>
                    <a:pt x="390" y="2534"/>
                  </a:lnTo>
                  <a:lnTo>
                    <a:pt x="293" y="2485"/>
                  </a:lnTo>
                  <a:lnTo>
                    <a:pt x="220" y="2461"/>
                  </a:lnTo>
                  <a:lnTo>
                    <a:pt x="147" y="2388"/>
                  </a:lnTo>
                  <a:lnTo>
                    <a:pt x="74" y="2315"/>
                  </a:lnTo>
                  <a:lnTo>
                    <a:pt x="49" y="2242"/>
                  </a:lnTo>
                  <a:lnTo>
                    <a:pt x="1" y="2144"/>
                  </a:lnTo>
                  <a:lnTo>
                    <a:pt x="1" y="2047"/>
                  </a:lnTo>
                  <a:lnTo>
                    <a:pt x="1" y="488"/>
                  </a:lnTo>
                  <a:lnTo>
                    <a:pt x="1" y="488"/>
                  </a:lnTo>
                  <a:lnTo>
                    <a:pt x="1" y="391"/>
                  </a:lnTo>
                  <a:lnTo>
                    <a:pt x="49" y="293"/>
                  </a:lnTo>
                  <a:lnTo>
                    <a:pt x="74" y="220"/>
                  </a:lnTo>
                  <a:lnTo>
                    <a:pt x="147" y="147"/>
                  </a:lnTo>
                  <a:lnTo>
                    <a:pt x="220" y="74"/>
                  </a:lnTo>
                  <a:lnTo>
                    <a:pt x="293" y="50"/>
                  </a:lnTo>
                  <a:lnTo>
                    <a:pt x="390" y="1"/>
                  </a:lnTo>
                  <a:lnTo>
                    <a:pt x="488" y="1"/>
                  </a:lnTo>
                  <a:lnTo>
                    <a:pt x="683" y="1"/>
                  </a:lnTo>
                  <a:lnTo>
                    <a:pt x="683" y="1"/>
                  </a:lnTo>
                  <a:lnTo>
                    <a:pt x="780" y="1"/>
                  </a:lnTo>
                  <a:lnTo>
                    <a:pt x="877" y="50"/>
                  </a:lnTo>
                  <a:lnTo>
                    <a:pt x="950" y="74"/>
                  </a:lnTo>
                  <a:lnTo>
                    <a:pt x="1024" y="147"/>
                  </a:lnTo>
                  <a:lnTo>
                    <a:pt x="1072" y="220"/>
                  </a:lnTo>
                  <a:lnTo>
                    <a:pt x="1121" y="293"/>
                  </a:lnTo>
                  <a:lnTo>
                    <a:pt x="1145" y="391"/>
                  </a:lnTo>
                  <a:lnTo>
                    <a:pt x="1145" y="488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3" name="Google Shape;833;p51"/>
            <p:cNvSpPr/>
            <p:nvPr/>
          </p:nvSpPr>
          <p:spPr>
            <a:xfrm>
              <a:off x="6046975" y="318475"/>
              <a:ext cx="28650" cy="63350"/>
            </a:xfrm>
            <a:custGeom>
              <a:rect b="b" l="l" r="r" t="t"/>
              <a:pathLst>
                <a:path extrusionOk="0" fill="none" h="2534" w="1146">
                  <a:moveTo>
                    <a:pt x="634" y="2534"/>
                  </a:moveTo>
                  <a:lnTo>
                    <a:pt x="488" y="2534"/>
                  </a:lnTo>
                  <a:lnTo>
                    <a:pt x="488" y="2534"/>
                  </a:lnTo>
                  <a:lnTo>
                    <a:pt x="390" y="2534"/>
                  </a:lnTo>
                  <a:lnTo>
                    <a:pt x="293" y="2485"/>
                  </a:lnTo>
                  <a:lnTo>
                    <a:pt x="220" y="2461"/>
                  </a:lnTo>
                  <a:lnTo>
                    <a:pt x="147" y="2388"/>
                  </a:lnTo>
                  <a:lnTo>
                    <a:pt x="74" y="2315"/>
                  </a:lnTo>
                  <a:lnTo>
                    <a:pt x="49" y="2242"/>
                  </a:lnTo>
                  <a:lnTo>
                    <a:pt x="1" y="2144"/>
                  </a:lnTo>
                  <a:lnTo>
                    <a:pt x="1" y="2047"/>
                  </a:lnTo>
                  <a:lnTo>
                    <a:pt x="1" y="488"/>
                  </a:lnTo>
                  <a:lnTo>
                    <a:pt x="1" y="488"/>
                  </a:lnTo>
                  <a:lnTo>
                    <a:pt x="1" y="391"/>
                  </a:lnTo>
                  <a:lnTo>
                    <a:pt x="49" y="293"/>
                  </a:lnTo>
                  <a:lnTo>
                    <a:pt x="74" y="220"/>
                  </a:lnTo>
                  <a:lnTo>
                    <a:pt x="147" y="147"/>
                  </a:lnTo>
                  <a:lnTo>
                    <a:pt x="220" y="74"/>
                  </a:lnTo>
                  <a:lnTo>
                    <a:pt x="293" y="50"/>
                  </a:lnTo>
                  <a:lnTo>
                    <a:pt x="390" y="1"/>
                  </a:lnTo>
                  <a:lnTo>
                    <a:pt x="488" y="1"/>
                  </a:lnTo>
                  <a:lnTo>
                    <a:pt x="682" y="1"/>
                  </a:lnTo>
                  <a:lnTo>
                    <a:pt x="682" y="1"/>
                  </a:lnTo>
                  <a:lnTo>
                    <a:pt x="780" y="1"/>
                  </a:lnTo>
                  <a:lnTo>
                    <a:pt x="877" y="50"/>
                  </a:lnTo>
                  <a:lnTo>
                    <a:pt x="950" y="74"/>
                  </a:lnTo>
                  <a:lnTo>
                    <a:pt x="1023" y="147"/>
                  </a:lnTo>
                  <a:lnTo>
                    <a:pt x="1072" y="220"/>
                  </a:lnTo>
                  <a:lnTo>
                    <a:pt x="1121" y="293"/>
                  </a:lnTo>
                  <a:lnTo>
                    <a:pt x="1145" y="391"/>
                  </a:lnTo>
                  <a:lnTo>
                    <a:pt x="1145" y="488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4" name="Google Shape;834;p51"/>
            <p:cNvSpPr/>
            <p:nvPr/>
          </p:nvSpPr>
          <p:spPr>
            <a:xfrm>
              <a:off x="5973900" y="407375"/>
              <a:ext cx="401900" cy="272200"/>
            </a:xfrm>
            <a:custGeom>
              <a:rect b="b" l="l" r="r" t="t"/>
              <a:pathLst>
                <a:path extrusionOk="0" fill="none" h="10888" w="16076">
                  <a:moveTo>
                    <a:pt x="1" y="1"/>
                  </a:moveTo>
                  <a:lnTo>
                    <a:pt x="1" y="10303"/>
                  </a:lnTo>
                  <a:lnTo>
                    <a:pt x="1" y="10303"/>
                  </a:lnTo>
                  <a:lnTo>
                    <a:pt x="25" y="10400"/>
                  </a:lnTo>
                  <a:lnTo>
                    <a:pt x="74" y="10498"/>
                  </a:lnTo>
                  <a:lnTo>
                    <a:pt x="147" y="10595"/>
                  </a:lnTo>
                  <a:lnTo>
                    <a:pt x="220" y="10693"/>
                  </a:lnTo>
                  <a:lnTo>
                    <a:pt x="342" y="10766"/>
                  </a:lnTo>
                  <a:lnTo>
                    <a:pt x="488" y="10839"/>
                  </a:lnTo>
                  <a:lnTo>
                    <a:pt x="634" y="10887"/>
                  </a:lnTo>
                  <a:lnTo>
                    <a:pt x="780" y="10887"/>
                  </a:lnTo>
                  <a:lnTo>
                    <a:pt x="15296" y="10887"/>
                  </a:lnTo>
                  <a:lnTo>
                    <a:pt x="15296" y="10887"/>
                  </a:lnTo>
                  <a:lnTo>
                    <a:pt x="15442" y="10887"/>
                  </a:lnTo>
                  <a:lnTo>
                    <a:pt x="15588" y="10839"/>
                  </a:lnTo>
                  <a:lnTo>
                    <a:pt x="15734" y="10766"/>
                  </a:lnTo>
                  <a:lnTo>
                    <a:pt x="15856" y="10668"/>
                  </a:lnTo>
                  <a:lnTo>
                    <a:pt x="15929" y="10546"/>
                  </a:lnTo>
                  <a:lnTo>
                    <a:pt x="16002" y="10425"/>
                  </a:lnTo>
                  <a:lnTo>
                    <a:pt x="16051" y="10278"/>
                  </a:lnTo>
                  <a:lnTo>
                    <a:pt x="16075" y="10108"/>
                  </a:lnTo>
                  <a:lnTo>
                    <a:pt x="16075" y="1"/>
                  </a:lnTo>
                  <a:lnTo>
                    <a:pt x="1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5" name="Google Shape;835;p51"/>
            <p:cNvSpPr/>
            <p:nvPr/>
          </p:nvSpPr>
          <p:spPr>
            <a:xfrm>
              <a:off x="6024450" y="456100"/>
              <a:ext cx="300800" cy="175375"/>
            </a:xfrm>
            <a:custGeom>
              <a:rect b="b" l="l" r="r" t="t"/>
              <a:pathLst>
                <a:path extrusionOk="0" fill="none" h="7015" w="12032">
                  <a:moveTo>
                    <a:pt x="0" y="0"/>
                  </a:moveTo>
                  <a:lnTo>
                    <a:pt x="12032" y="0"/>
                  </a:lnTo>
                  <a:lnTo>
                    <a:pt x="12032" y="7014"/>
                  </a:lnTo>
                  <a:lnTo>
                    <a:pt x="0" y="7014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6" name="Google Shape;836;p51"/>
            <p:cNvSpPr/>
            <p:nvPr/>
          </p:nvSpPr>
          <p:spPr>
            <a:xfrm>
              <a:off x="6024450" y="573000"/>
              <a:ext cx="300800" cy="25"/>
            </a:xfrm>
            <a:custGeom>
              <a:rect b="b" l="l" r="r" t="t"/>
              <a:pathLst>
                <a:path extrusionOk="0" fill="none" h="1" w="12032">
                  <a:moveTo>
                    <a:pt x="0" y="0"/>
                  </a:moveTo>
                  <a:lnTo>
                    <a:pt x="12032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7" name="Google Shape;837;p51"/>
            <p:cNvSpPr/>
            <p:nvPr/>
          </p:nvSpPr>
          <p:spPr>
            <a:xfrm>
              <a:off x="6024450" y="514550"/>
              <a:ext cx="300800" cy="25"/>
            </a:xfrm>
            <a:custGeom>
              <a:rect b="b" l="l" r="r" t="t"/>
              <a:pathLst>
                <a:path extrusionOk="0" fill="none" h="1" w="12032">
                  <a:moveTo>
                    <a:pt x="0" y="0"/>
                  </a:moveTo>
                  <a:lnTo>
                    <a:pt x="12032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8" name="Google Shape;838;p51"/>
            <p:cNvSpPr/>
            <p:nvPr/>
          </p:nvSpPr>
          <p:spPr>
            <a:xfrm>
              <a:off x="6264950" y="456100"/>
              <a:ext cx="25" cy="175375"/>
            </a:xfrm>
            <a:custGeom>
              <a:rect b="b" l="l" r="r" t="t"/>
              <a:pathLst>
                <a:path extrusionOk="0" fill="none" h="7015" w="1">
                  <a:moveTo>
                    <a:pt x="1" y="0"/>
                  </a:moveTo>
                  <a:lnTo>
                    <a:pt x="1" y="701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9" name="Google Shape;839;p51"/>
            <p:cNvSpPr/>
            <p:nvPr/>
          </p:nvSpPr>
          <p:spPr>
            <a:xfrm>
              <a:off x="6204675" y="456100"/>
              <a:ext cx="25" cy="175375"/>
            </a:xfrm>
            <a:custGeom>
              <a:rect b="b" l="l" r="r" t="t"/>
              <a:pathLst>
                <a:path extrusionOk="0" fill="none" h="7015" w="1">
                  <a:moveTo>
                    <a:pt x="0" y="0"/>
                  </a:moveTo>
                  <a:lnTo>
                    <a:pt x="0" y="701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0" name="Google Shape;840;p51"/>
            <p:cNvSpPr/>
            <p:nvPr/>
          </p:nvSpPr>
          <p:spPr>
            <a:xfrm>
              <a:off x="6145000" y="456100"/>
              <a:ext cx="25" cy="175375"/>
            </a:xfrm>
            <a:custGeom>
              <a:rect b="b" l="l" r="r" t="t"/>
              <a:pathLst>
                <a:path extrusionOk="0" fill="none" h="7015" w="1">
                  <a:moveTo>
                    <a:pt x="1" y="0"/>
                  </a:moveTo>
                  <a:lnTo>
                    <a:pt x="1" y="701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1" name="Google Shape;841;p51"/>
            <p:cNvSpPr/>
            <p:nvPr/>
          </p:nvSpPr>
          <p:spPr>
            <a:xfrm>
              <a:off x="6084725" y="456100"/>
              <a:ext cx="25" cy="175375"/>
            </a:xfrm>
            <a:custGeom>
              <a:rect b="b" l="l" r="r" t="t"/>
              <a:pathLst>
                <a:path extrusionOk="0" fill="none" h="7015" w="1">
                  <a:moveTo>
                    <a:pt x="1" y="0"/>
                  </a:moveTo>
                  <a:lnTo>
                    <a:pt x="1" y="701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42" name="Google Shape;842;p51"/>
          <p:cNvGrpSpPr/>
          <p:nvPr/>
        </p:nvGrpSpPr>
        <p:grpSpPr>
          <a:xfrm>
            <a:off x="918858" y="908741"/>
            <a:ext cx="342882" cy="418128"/>
            <a:chOff x="1268550" y="929175"/>
            <a:chExt cx="407950" cy="497475"/>
          </a:xfrm>
        </p:grpSpPr>
        <p:sp>
          <p:nvSpPr>
            <p:cNvPr id="843" name="Google Shape;843;p51"/>
            <p:cNvSpPr/>
            <p:nvPr/>
          </p:nvSpPr>
          <p:spPr>
            <a:xfrm>
              <a:off x="1268550" y="953550"/>
              <a:ext cx="387250" cy="473100"/>
            </a:xfrm>
            <a:custGeom>
              <a:rect b="b" l="l" r="r" t="t"/>
              <a:pathLst>
                <a:path extrusionOk="0" fill="none" h="18924" w="15490">
                  <a:moveTo>
                    <a:pt x="15490" y="17828"/>
                  </a:moveTo>
                  <a:lnTo>
                    <a:pt x="15490" y="17828"/>
                  </a:lnTo>
                  <a:lnTo>
                    <a:pt x="15465" y="17998"/>
                  </a:lnTo>
                  <a:lnTo>
                    <a:pt x="15417" y="18169"/>
                  </a:lnTo>
                  <a:lnTo>
                    <a:pt x="15319" y="18364"/>
                  </a:lnTo>
                  <a:lnTo>
                    <a:pt x="15197" y="18534"/>
                  </a:lnTo>
                  <a:lnTo>
                    <a:pt x="15051" y="18680"/>
                  </a:lnTo>
                  <a:lnTo>
                    <a:pt x="14881" y="18802"/>
                  </a:lnTo>
                  <a:lnTo>
                    <a:pt x="14735" y="18900"/>
                  </a:lnTo>
                  <a:lnTo>
                    <a:pt x="14564" y="18924"/>
                  </a:lnTo>
                  <a:lnTo>
                    <a:pt x="1023" y="18924"/>
                  </a:lnTo>
                  <a:lnTo>
                    <a:pt x="1023" y="18924"/>
                  </a:lnTo>
                  <a:lnTo>
                    <a:pt x="852" y="18900"/>
                  </a:lnTo>
                  <a:lnTo>
                    <a:pt x="682" y="18802"/>
                  </a:lnTo>
                  <a:lnTo>
                    <a:pt x="511" y="18680"/>
                  </a:lnTo>
                  <a:lnTo>
                    <a:pt x="341" y="18534"/>
                  </a:lnTo>
                  <a:lnTo>
                    <a:pt x="219" y="18364"/>
                  </a:lnTo>
                  <a:lnTo>
                    <a:pt x="97" y="18169"/>
                  </a:lnTo>
                  <a:lnTo>
                    <a:pt x="24" y="17998"/>
                  </a:lnTo>
                  <a:lnTo>
                    <a:pt x="0" y="17828"/>
                  </a:lnTo>
                  <a:lnTo>
                    <a:pt x="0" y="877"/>
                  </a:lnTo>
                  <a:lnTo>
                    <a:pt x="0" y="877"/>
                  </a:lnTo>
                  <a:lnTo>
                    <a:pt x="24" y="706"/>
                  </a:lnTo>
                  <a:lnTo>
                    <a:pt x="97" y="560"/>
                  </a:lnTo>
                  <a:lnTo>
                    <a:pt x="195" y="414"/>
                  </a:lnTo>
                  <a:lnTo>
                    <a:pt x="341" y="268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28" y="24"/>
                  </a:lnTo>
                  <a:lnTo>
                    <a:pt x="974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4" name="Google Shape;844;p51"/>
            <p:cNvSpPr/>
            <p:nvPr/>
          </p:nvSpPr>
          <p:spPr>
            <a:xfrm>
              <a:off x="1298975" y="929175"/>
              <a:ext cx="377525" cy="462775"/>
            </a:xfrm>
            <a:custGeom>
              <a:rect b="b" l="l" r="r" t="t"/>
              <a:pathLst>
                <a:path extrusionOk="0" fill="none" h="18511" w="15101">
                  <a:moveTo>
                    <a:pt x="15101" y="3362"/>
                  </a:moveTo>
                  <a:lnTo>
                    <a:pt x="15101" y="17731"/>
                  </a:lnTo>
                  <a:lnTo>
                    <a:pt x="15101" y="17731"/>
                  </a:lnTo>
                  <a:lnTo>
                    <a:pt x="15076" y="17877"/>
                  </a:lnTo>
                  <a:lnTo>
                    <a:pt x="15028" y="18024"/>
                  </a:lnTo>
                  <a:lnTo>
                    <a:pt x="14979" y="18145"/>
                  </a:lnTo>
                  <a:lnTo>
                    <a:pt x="14882" y="18267"/>
                  </a:lnTo>
                  <a:lnTo>
                    <a:pt x="14760" y="18365"/>
                  </a:lnTo>
                  <a:lnTo>
                    <a:pt x="14614" y="18438"/>
                  </a:lnTo>
                  <a:lnTo>
                    <a:pt x="14468" y="18486"/>
                  </a:lnTo>
                  <a:lnTo>
                    <a:pt x="14321" y="18511"/>
                  </a:lnTo>
                  <a:lnTo>
                    <a:pt x="780" y="18511"/>
                  </a:lnTo>
                  <a:lnTo>
                    <a:pt x="780" y="18511"/>
                  </a:lnTo>
                  <a:lnTo>
                    <a:pt x="634" y="18486"/>
                  </a:lnTo>
                  <a:lnTo>
                    <a:pt x="488" y="18438"/>
                  </a:lnTo>
                  <a:lnTo>
                    <a:pt x="342" y="18365"/>
                  </a:lnTo>
                  <a:lnTo>
                    <a:pt x="220" y="18267"/>
                  </a:lnTo>
                  <a:lnTo>
                    <a:pt x="123" y="18145"/>
                  </a:lnTo>
                  <a:lnTo>
                    <a:pt x="74" y="18024"/>
                  </a:lnTo>
                  <a:lnTo>
                    <a:pt x="25" y="17877"/>
                  </a:lnTo>
                  <a:lnTo>
                    <a:pt x="1" y="17731"/>
                  </a:lnTo>
                  <a:lnTo>
                    <a:pt x="1" y="780"/>
                  </a:lnTo>
                  <a:lnTo>
                    <a:pt x="1" y="780"/>
                  </a:lnTo>
                  <a:lnTo>
                    <a:pt x="25" y="610"/>
                  </a:lnTo>
                  <a:lnTo>
                    <a:pt x="74" y="464"/>
                  </a:lnTo>
                  <a:lnTo>
                    <a:pt x="123" y="342"/>
                  </a:lnTo>
                  <a:lnTo>
                    <a:pt x="220" y="220"/>
                  </a:lnTo>
                  <a:lnTo>
                    <a:pt x="342" y="123"/>
                  </a:lnTo>
                  <a:lnTo>
                    <a:pt x="488" y="50"/>
                  </a:lnTo>
                  <a:lnTo>
                    <a:pt x="634" y="1"/>
                  </a:lnTo>
                  <a:lnTo>
                    <a:pt x="780" y="1"/>
                  </a:lnTo>
                  <a:lnTo>
                    <a:pt x="1174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5" name="Google Shape;845;p51"/>
            <p:cNvSpPr/>
            <p:nvPr/>
          </p:nvSpPr>
          <p:spPr>
            <a:xfrm>
              <a:off x="1592450" y="929175"/>
              <a:ext cx="84050" cy="84050"/>
            </a:xfrm>
            <a:custGeom>
              <a:rect b="b" l="l" r="r" t="t"/>
              <a:pathLst>
                <a:path extrusionOk="0" fill="none" h="3362" w="3362">
                  <a:moveTo>
                    <a:pt x="1" y="2582"/>
                  </a:moveTo>
                  <a:lnTo>
                    <a:pt x="1" y="1"/>
                  </a:lnTo>
                  <a:lnTo>
                    <a:pt x="3362" y="3362"/>
                  </a:lnTo>
                  <a:lnTo>
                    <a:pt x="780" y="3362"/>
                  </a:lnTo>
                  <a:lnTo>
                    <a:pt x="780" y="3362"/>
                  </a:lnTo>
                  <a:lnTo>
                    <a:pt x="610" y="3337"/>
                  </a:lnTo>
                  <a:lnTo>
                    <a:pt x="464" y="3289"/>
                  </a:lnTo>
                  <a:lnTo>
                    <a:pt x="342" y="3216"/>
                  </a:lnTo>
                  <a:lnTo>
                    <a:pt x="220" y="3118"/>
                  </a:lnTo>
                  <a:lnTo>
                    <a:pt x="123" y="3021"/>
                  </a:lnTo>
                  <a:lnTo>
                    <a:pt x="50" y="2875"/>
                  </a:lnTo>
                  <a:lnTo>
                    <a:pt x="1" y="2729"/>
                  </a:lnTo>
                  <a:lnTo>
                    <a:pt x="1" y="2582"/>
                  </a:lnTo>
                  <a:lnTo>
                    <a:pt x="1" y="258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46" name="Google Shape;846;p51"/>
          <p:cNvGrpSpPr/>
          <p:nvPr/>
        </p:nvGrpSpPr>
        <p:grpSpPr>
          <a:xfrm>
            <a:off x="5404922" y="924605"/>
            <a:ext cx="405331" cy="388962"/>
            <a:chOff x="6605925" y="948050"/>
            <a:chExt cx="482250" cy="462775"/>
          </a:xfrm>
        </p:grpSpPr>
        <p:sp>
          <p:nvSpPr>
            <p:cNvPr id="847" name="Google Shape;847;p51"/>
            <p:cNvSpPr/>
            <p:nvPr/>
          </p:nvSpPr>
          <p:spPr>
            <a:xfrm>
              <a:off x="6847025" y="1209875"/>
              <a:ext cx="60325" cy="200950"/>
            </a:xfrm>
            <a:custGeom>
              <a:rect b="b" l="l" r="r" t="t"/>
              <a:pathLst>
                <a:path extrusionOk="0" fill="none" h="8038" w="2413">
                  <a:moveTo>
                    <a:pt x="2412" y="6820"/>
                  </a:moveTo>
                  <a:lnTo>
                    <a:pt x="2412" y="6820"/>
                  </a:lnTo>
                  <a:lnTo>
                    <a:pt x="2388" y="7063"/>
                  </a:lnTo>
                  <a:lnTo>
                    <a:pt x="2315" y="7283"/>
                  </a:lnTo>
                  <a:lnTo>
                    <a:pt x="2217" y="7502"/>
                  </a:lnTo>
                  <a:lnTo>
                    <a:pt x="2071" y="7672"/>
                  </a:lnTo>
                  <a:lnTo>
                    <a:pt x="1876" y="7818"/>
                  </a:lnTo>
                  <a:lnTo>
                    <a:pt x="1681" y="7940"/>
                  </a:lnTo>
                  <a:lnTo>
                    <a:pt x="1462" y="8013"/>
                  </a:lnTo>
                  <a:lnTo>
                    <a:pt x="1219" y="8038"/>
                  </a:lnTo>
                  <a:lnTo>
                    <a:pt x="1219" y="8038"/>
                  </a:lnTo>
                  <a:lnTo>
                    <a:pt x="975" y="8013"/>
                  </a:lnTo>
                  <a:lnTo>
                    <a:pt x="732" y="7940"/>
                  </a:lnTo>
                  <a:lnTo>
                    <a:pt x="537" y="7818"/>
                  </a:lnTo>
                  <a:lnTo>
                    <a:pt x="366" y="7672"/>
                  </a:lnTo>
                  <a:lnTo>
                    <a:pt x="196" y="7502"/>
                  </a:lnTo>
                  <a:lnTo>
                    <a:pt x="98" y="7283"/>
                  </a:lnTo>
                  <a:lnTo>
                    <a:pt x="25" y="7063"/>
                  </a:lnTo>
                  <a:lnTo>
                    <a:pt x="1" y="682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8" name="Google Shape;848;p51"/>
            <p:cNvSpPr/>
            <p:nvPr/>
          </p:nvSpPr>
          <p:spPr>
            <a:xfrm>
              <a:off x="6605925" y="971800"/>
              <a:ext cx="482250" cy="228350"/>
            </a:xfrm>
            <a:custGeom>
              <a:rect b="b" l="l" r="r" t="t"/>
              <a:pathLst>
                <a:path extrusionOk="0" fill="none" h="9134" w="19290">
                  <a:moveTo>
                    <a:pt x="4993" y="8817"/>
                  </a:moveTo>
                  <a:lnTo>
                    <a:pt x="4993" y="8817"/>
                  </a:lnTo>
                  <a:lnTo>
                    <a:pt x="5212" y="8671"/>
                  </a:lnTo>
                  <a:lnTo>
                    <a:pt x="5456" y="8501"/>
                  </a:lnTo>
                  <a:lnTo>
                    <a:pt x="5748" y="8330"/>
                  </a:lnTo>
                  <a:lnTo>
                    <a:pt x="6040" y="8184"/>
                  </a:lnTo>
                  <a:lnTo>
                    <a:pt x="6357" y="8038"/>
                  </a:lnTo>
                  <a:lnTo>
                    <a:pt x="6674" y="7940"/>
                  </a:lnTo>
                  <a:lnTo>
                    <a:pt x="6990" y="7867"/>
                  </a:lnTo>
                  <a:lnTo>
                    <a:pt x="7307" y="7843"/>
                  </a:lnTo>
                  <a:lnTo>
                    <a:pt x="7307" y="7843"/>
                  </a:lnTo>
                  <a:lnTo>
                    <a:pt x="7623" y="7867"/>
                  </a:lnTo>
                  <a:lnTo>
                    <a:pt x="7916" y="7892"/>
                  </a:lnTo>
                  <a:lnTo>
                    <a:pt x="8184" y="7940"/>
                  </a:lnTo>
                  <a:lnTo>
                    <a:pt x="8452" y="8038"/>
                  </a:lnTo>
                  <a:lnTo>
                    <a:pt x="8719" y="8135"/>
                  </a:lnTo>
                  <a:lnTo>
                    <a:pt x="8963" y="8257"/>
                  </a:lnTo>
                  <a:lnTo>
                    <a:pt x="9182" y="8379"/>
                  </a:lnTo>
                  <a:lnTo>
                    <a:pt x="9401" y="8525"/>
                  </a:lnTo>
                  <a:lnTo>
                    <a:pt x="9888" y="8525"/>
                  </a:lnTo>
                  <a:lnTo>
                    <a:pt x="9888" y="8525"/>
                  </a:lnTo>
                  <a:lnTo>
                    <a:pt x="10108" y="8379"/>
                  </a:lnTo>
                  <a:lnTo>
                    <a:pt x="10327" y="8257"/>
                  </a:lnTo>
                  <a:lnTo>
                    <a:pt x="10570" y="8135"/>
                  </a:lnTo>
                  <a:lnTo>
                    <a:pt x="10838" y="8038"/>
                  </a:lnTo>
                  <a:lnTo>
                    <a:pt x="11106" y="7940"/>
                  </a:lnTo>
                  <a:lnTo>
                    <a:pt x="11374" y="7892"/>
                  </a:lnTo>
                  <a:lnTo>
                    <a:pt x="11666" y="7867"/>
                  </a:lnTo>
                  <a:lnTo>
                    <a:pt x="11983" y="7843"/>
                  </a:lnTo>
                  <a:lnTo>
                    <a:pt x="11983" y="7843"/>
                  </a:lnTo>
                  <a:lnTo>
                    <a:pt x="12300" y="7867"/>
                  </a:lnTo>
                  <a:lnTo>
                    <a:pt x="12616" y="7940"/>
                  </a:lnTo>
                  <a:lnTo>
                    <a:pt x="12933" y="8038"/>
                  </a:lnTo>
                  <a:lnTo>
                    <a:pt x="13249" y="8184"/>
                  </a:lnTo>
                  <a:lnTo>
                    <a:pt x="13542" y="8330"/>
                  </a:lnTo>
                  <a:lnTo>
                    <a:pt x="13834" y="8501"/>
                  </a:lnTo>
                  <a:lnTo>
                    <a:pt x="14078" y="8671"/>
                  </a:lnTo>
                  <a:lnTo>
                    <a:pt x="14297" y="8817"/>
                  </a:lnTo>
                  <a:lnTo>
                    <a:pt x="14297" y="8817"/>
                  </a:lnTo>
                  <a:lnTo>
                    <a:pt x="14516" y="8647"/>
                  </a:lnTo>
                  <a:lnTo>
                    <a:pt x="14784" y="8476"/>
                  </a:lnTo>
                  <a:lnTo>
                    <a:pt x="15052" y="8330"/>
                  </a:lnTo>
                  <a:lnTo>
                    <a:pt x="15368" y="8184"/>
                  </a:lnTo>
                  <a:lnTo>
                    <a:pt x="15685" y="8038"/>
                  </a:lnTo>
                  <a:lnTo>
                    <a:pt x="16002" y="7940"/>
                  </a:lnTo>
                  <a:lnTo>
                    <a:pt x="16343" y="7867"/>
                  </a:lnTo>
                  <a:lnTo>
                    <a:pt x="16659" y="7843"/>
                  </a:lnTo>
                  <a:lnTo>
                    <a:pt x="16659" y="7843"/>
                  </a:lnTo>
                  <a:lnTo>
                    <a:pt x="17073" y="7867"/>
                  </a:lnTo>
                  <a:lnTo>
                    <a:pt x="17487" y="7940"/>
                  </a:lnTo>
                  <a:lnTo>
                    <a:pt x="17853" y="8062"/>
                  </a:lnTo>
                  <a:lnTo>
                    <a:pt x="18218" y="8208"/>
                  </a:lnTo>
                  <a:lnTo>
                    <a:pt x="18534" y="8379"/>
                  </a:lnTo>
                  <a:lnTo>
                    <a:pt x="18827" y="8598"/>
                  </a:lnTo>
                  <a:lnTo>
                    <a:pt x="19095" y="8866"/>
                  </a:lnTo>
                  <a:lnTo>
                    <a:pt x="19289" y="9134"/>
                  </a:lnTo>
                  <a:lnTo>
                    <a:pt x="19289" y="9134"/>
                  </a:lnTo>
                  <a:lnTo>
                    <a:pt x="19265" y="8695"/>
                  </a:lnTo>
                  <a:lnTo>
                    <a:pt x="19192" y="8233"/>
                  </a:lnTo>
                  <a:lnTo>
                    <a:pt x="19119" y="7819"/>
                  </a:lnTo>
                  <a:lnTo>
                    <a:pt x="19046" y="7380"/>
                  </a:lnTo>
                  <a:lnTo>
                    <a:pt x="18924" y="6942"/>
                  </a:lnTo>
                  <a:lnTo>
                    <a:pt x="18802" y="6528"/>
                  </a:lnTo>
                  <a:lnTo>
                    <a:pt x="18632" y="6114"/>
                  </a:lnTo>
                  <a:lnTo>
                    <a:pt x="18486" y="5724"/>
                  </a:lnTo>
                  <a:lnTo>
                    <a:pt x="18291" y="5334"/>
                  </a:lnTo>
                  <a:lnTo>
                    <a:pt x="18072" y="4945"/>
                  </a:lnTo>
                  <a:lnTo>
                    <a:pt x="17853" y="4555"/>
                  </a:lnTo>
                  <a:lnTo>
                    <a:pt x="17609" y="4190"/>
                  </a:lnTo>
                  <a:lnTo>
                    <a:pt x="17365" y="3824"/>
                  </a:lnTo>
                  <a:lnTo>
                    <a:pt x="17073" y="3483"/>
                  </a:lnTo>
                  <a:lnTo>
                    <a:pt x="16781" y="3143"/>
                  </a:lnTo>
                  <a:lnTo>
                    <a:pt x="16464" y="2826"/>
                  </a:lnTo>
                  <a:lnTo>
                    <a:pt x="16464" y="2826"/>
                  </a:lnTo>
                  <a:lnTo>
                    <a:pt x="16148" y="2509"/>
                  </a:lnTo>
                  <a:lnTo>
                    <a:pt x="15831" y="2217"/>
                  </a:lnTo>
                  <a:lnTo>
                    <a:pt x="15490" y="1949"/>
                  </a:lnTo>
                  <a:lnTo>
                    <a:pt x="15125" y="1706"/>
                  </a:lnTo>
                  <a:lnTo>
                    <a:pt x="14759" y="1462"/>
                  </a:lnTo>
                  <a:lnTo>
                    <a:pt x="14394" y="1243"/>
                  </a:lnTo>
                  <a:lnTo>
                    <a:pt x="14004" y="1024"/>
                  </a:lnTo>
                  <a:lnTo>
                    <a:pt x="13615" y="853"/>
                  </a:lnTo>
                  <a:lnTo>
                    <a:pt x="13225" y="683"/>
                  </a:lnTo>
                  <a:lnTo>
                    <a:pt x="12811" y="512"/>
                  </a:lnTo>
                  <a:lnTo>
                    <a:pt x="12397" y="390"/>
                  </a:lnTo>
                  <a:lnTo>
                    <a:pt x="11983" y="269"/>
                  </a:lnTo>
                  <a:lnTo>
                    <a:pt x="11545" y="171"/>
                  </a:lnTo>
                  <a:lnTo>
                    <a:pt x="11131" y="98"/>
                  </a:lnTo>
                  <a:lnTo>
                    <a:pt x="10692" y="49"/>
                  </a:lnTo>
                  <a:lnTo>
                    <a:pt x="10254" y="1"/>
                  </a:lnTo>
                  <a:lnTo>
                    <a:pt x="9036" y="1"/>
                  </a:lnTo>
                  <a:lnTo>
                    <a:pt x="9036" y="1"/>
                  </a:lnTo>
                  <a:lnTo>
                    <a:pt x="8598" y="49"/>
                  </a:lnTo>
                  <a:lnTo>
                    <a:pt x="8159" y="98"/>
                  </a:lnTo>
                  <a:lnTo>
                    <a:pt x="7745" y="171"/>
                  </a:lnTo>
                  <a:lnTo>
                    <a:pt x="7307" y="269"/>
                  </a:lnTo>
                  <a:lnTo>
                    <a:pt x="6893" y="390"/>
                  </a:lnTo>
                  <a:lnTo>
                    <a:pt x="6479" y="512"/>
                  </a:lnTo>
                  <a:lnTo>
                    <a:pt x="6065" y="683"/>
                  </a:lnTo>
                  <a:lnTo>
                    <a:pt x="5675" y="853"/>
                  </a:lnTo>
                  <a:lnTo>
                    <a:pt x="5285" y="1024"/>
                  </a:lnTo>
                  <a:lnTo>
                    <a:pt x="4896" y="1243"/>
                  </a:lnTo>
                  <a:lnTo>
                    <a:pt x="4530" y="1462"/>
                  </a:lnTo>
                  <a:lnTo>
                    <a:pt x="4165" y="1706"/>
                  </a:lnTo>
                  <a:lnTo>
                    <a:pt x="3800" y="1949"/>
                  </a:lnTo>
                  <a:lnTo>
                    <a:pt x="3459" y="2217"/>
                  </a:lnTo>
                  <a:lnTo>
                    <a:pt x="3142" y="2509"/>
                  </a:lnTo>
                  <a:lnTo>
                    <a:pt x="2826" y="2826"/>
                  </a:lnTo>
                  <a:lnTo>
                    <a:pt x="2826" y="2826"/>
                  </a:lnTo>
                  <a:lnTo>
                    <a:pt x="2509" y="3143"/>
                  </a:lnTo>
                  <a:lnTo>
                    <a:pt x="2217" y="3483"/>
                  </a:lnTo>
                  <a:lnTo>
                    <a:pt x="1924" y="3824"/>
                  </a:lnTo>
                  <a:lnTo>
                    <a:pt x="1681" y="4190"/>
                  </a:lnTo>
                  <a:lnTo>
                    <a:pt x="1437" y="4555"/>
                  </a:lnTo>
                  <a:lnTo>
                    <a:pt x="1218" y="4945"/>
                  </a:lnTo>
                  <a:lnTo>
                    <a:pt x="999" y="5334"/>
                  </a:lnTo>
                  <a:lnTo>
                    <a:pt x="804" y="5724"/>
                  </a:lnTo>
                  <a:lnTo>
                    <a:pt x="658" y="6114"/>
                  </a:lnTo>
                  <a:lnTo>
                    <a:pt x="487" y="6528"/>
                  </a:lnTo>
                  <a:lnTo>
                    <a:pt x="366" y="6942"/>
                  </a:lnTo>
                  <a:lnTo>
                    <a:pt x="244" y="7380"/>
                  </a:lnTo>
                  <a:lnTo>
                    <a:pt x="171" y="7819"/>
                  </a:lnTo>
                  <a:lnTo>
                    <a:pt x="98" y="8233"/>
                  </a:lnTo>
                  <a:lnTo>
                    <a:pt x="25" y="8695"/>
                  </a:lnTo>
                  <a:lnTo>
                    <a:pt x="0" y="9134"/>
                  </a:lnTo>
                  <a:lnTo>
                    <a:pt x="0" y="9134"/>
                  </a:lnTo>
                  <a:lnTo>
                    <a:pt x="195" y="8866"/>
                  </a:lnTo>
                  <a:lnTo>
                    <a:pt x="463" y="8598"/>
                  </a:lnTo>
                  <a:lnTo>
                    <a:pt x="755" y="8379"/>
                  </a:lnTo>
                  <a:lnTo>
                    <a:pt x="1072" y="8208"/>
                  </a:lnTo>
                  <a:lnTo>
                    <a:pt x="1437" y="8062"/>
                  </a:lnTo>
                  <a:lnTo>
                    <a:pt x="1803" y="7940"/>
                  </a:lnTo>
                  <a:lnTo>
                    <a:pt x="2217" y="7867"/>
                  </a:lnTo>
                  <a:lnTo>
                    <a:pt x="2631" y="7843"/>
                  </a:lnTo>
                  <a:lnTo>
                    <a:pt x="2631" y="7843"/>
                  </a:lnTo>
                  <a:lnTo>
                    <a:pt x="2947" y="7867"/>
                  </a:lnTo>
                  <a:lnTo>
                    <a:pt x="3288" y="7940"/>
                  </a:lnTo>
                  <a:lnTo>
                    <a:pt x="3605" y="8038"/>
                  </a:lnTo>
                  <a:lnTo>
                    <a:pt x="3922" y="8184"/>
                  </a:lnTo>
                  <a:lnTo>
                    <a:pt x="4238" y="8330"/>
                  </a:lnTo>
                  <a:lnTo>
                    <a:pt x="4506" y="8476"/>
                  </a:lnTo>
                  <a:lnTo>
                    <a:pt x="4774" y="8647"/>
                  </a:lnTo>
                  <a:lnTo>
                    <a:pt x="4993" y="8817"/>
                  </a:lnTo>
                  <a:lnTo>
                    <a:pt x="4993" y="8817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9" name="Google Shape;849;p51"/>
            <p:cNvSpPr/>
            <p:nvPr/>
          </p:nvSpPr>
          <p:spPr>
            <a:xfrm>
              <a:off x="6847025" y="948050"/>
              <a:ext cx="25" cy="23775"/>
            </a:xfrm>
            <a:custGeom>
              <a:rect b="b" l="l" r="r" t="t"/>
              <a:pathLst>
                <a:path extrusionOk="0" fill="none" h="951" w="1">
                  <a:moveTo>
                    <a:pt x="1" y="951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0" name="Google Shape;850;p51"/>
            <p:cNvSpPr/>
            <p:nvPr/>
          </p:nvSpPr>
          <p:spPr>
            <a:xfrm>
              <a:off x="6847025" y="1001025"/>
              <a:ext cx="25" cy="183900"/>
            </a:xfrm>
            <a:custGeom>
              <a:rect b="b" l="l" r="r" t="t"/>
              <a:pathLst>
                <a:path extrusionOk="0" fill="none" h="7356" w="1">
                  <a:moveTo>
                    <a:pt x="1" y="1"/>
                  </a:moveTo>
                  <a:lnTo>
                    <a:pt x="1" y="7356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1" name="Google Shape;851;p51"/>
            <p:cNvSpPr/>
            <p:nvPr/>
          </p:nvSpPr>
          <p:spPr>
            <a:xfrm>
              <a:off x="6872000" y="994325"/>
              <a:ext cx="85275" cy="190600"/>
            </a:xfrm>
            <a:custGeom>
              <a:rect b="b" l="l" r="r" t="t"/>
              <a:pathLst>
                <a:path extrusionOk="0" fill="none" h="7624" w="3411">
                  <a:moveTo>
                    <a:pt x="3410" y="7624"/>
                  </a:moveTo>
                  <a:lnTo>
                    <a:pt x="3410" y="7624"/>
                  </a:lnTo>
                  <a:lnTo>
                    <a:pt x="3337" y="7112"/>
                  </a:lnTo>
                  <a:lnTo>
                    <a:pt x="3215" y="6406"/>
                  </a:lnTo>
                  <a:lnTo>
                    <a:pt x="3142" y="5968"/>
                  </a:lnTo>
                  <a:lnTo>
                    <a:pt x="3020" y="5505"/>
                  </a:lnTo>
                  <a:lnTo>
                    <a:pt x="2874" y="4994"/>
                  </a:lnTo>
                  <a:lnTo>
                    <a:pt x="2704" y="4482"/>
                  </a:lnTo>
                  <a:lnTo>
                    <a:pt x="2509" y="3922"/>
                  </a:lnTo>
                  <a:lnTo>
                    <a:pt x="2265" y="3362"/>
                  </a:lnTo>
                  <a:lnTo>
                    <a:pt x="1998" y="2802"/>
                  </a:lnTo>
                  <a:lnTo>
                    <a:pt x="1681" y="2217"/>
                  </a:lnTo>
                  <a:lnTo>
                    <a:pt x="1340" y="1633"/>
                  </a:lnTo>
                  <a:lnTo>
                    <a:pt x="950" y="1072"/>
                  </a:lnTo>
                  <a:lnTo>
                    <a:pt x="488" y="512"/>
                  </a:ln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2" name="Google Shape;852;p51"/>
            <p:cNvSpPr/>
            <p:nvPr/>
          </p:nvSpPr>
          <p:spPr>
            <a:xfrm>
              <a:off x="6736825" y="994325"/>
              <a:ext cx="85275" cy="190600"/>
            </a:xfrm>
            <a:custGeom>
              <a:rect b="b" l="l" r="r" t="t"/>
              <a:pathLst>
                <a:path extrusionOk="0" fill="none" h="7624" w="3411">
                  <a:moveTo>
                    <a:pt x="3410" y="1"/>
                  </a:moveTo>
                  <a:lnTo>
                    <a:pt x="3410" y="1"/>
                  </a:lnTo>
                  <a:lnTo>
                    <a:pt x="2923" y="512"/>
                  </a:lnTo>
                  <a:lnTo>
                    <a:pt x="2461" y="1072"/>
                  </a:lnTo>
                  <a:lnTo>
                    <a:pt x="2071" y="1633"/>
                  </a:lnTo>
                  <a:lnTo>
                    <a:pt x="1706" y="2217"/>
                  </a:lnTo>
                  <a:lnTo>
                    <a:pt x="1413" y="2802"/>
                  </a:lnTo>
                  <a:lnTo>
                    <a:pt x="1121" y="3362"/>
                  </a:lnTo>
                  <a:lnTo>
                    <a:pt x="902" y="3922"/>
                  </a:lnTo>
                  <a:lnTo>
                    <a:pt x="707" y="4482"/>
                  </a:lnTo>
                  <a:lnTo>
                    <a:pt x="536" y="4994"/>
                  </a:lnTo>
                  <a:lnTo>
                    <a:pt x="390" y="5505"/>
                  </a:lnTo>
                  <a:lnTo>
                    <a:pt x="269" y="5968"/>
                  </a:lnTo>
                  <a:lnTo>
                    <a:pt x="171" y="6406"/>
                  </a:lnTo>
                  <a:lnTo>
                    <a:pt x="49" y="7112"/>
                  </a:lnTo>
                  <a:lnTo>
                    <a:pt x="1" y="762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53" name="Google Shape;853;p51"/>
          <p:cNvGrpSpPr/>
          <p:nvPr/>
        </p:nvGrpSpPr>
        <p:grpSpPr>
          <a:xfrm>
            <a:off x="5499604" y="2076574"/>
            <a:ext cx="215966" cy="342399"/>
            <a:chOff x="6718575" y="2318625"/>
            <a:chExt cx="256950" cy="407375"/>
          </a:xfrm>
        </p:grpSpPr>
        <p:sp>
          <p:nvSpPr>
            <p:cNvPr id="854" name="Google Shape;854;p51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5" name="Google Shape;855;p51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6" name="Google Shape;856;p51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7" name="Google Shape;857;p51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8" name="Google Shape;858;p51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9" name="Google Shape;859;p51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0" name="Google Shape;860;p51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1" name="Google Shape;861;p51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62" name="Google Shape;862;p51"/>
          <p:cNvGrpSpPr/>
          <p:nvPr/>
        </p:nvGrpSpPr>
        <p:grpSpPr>
          <a:xfrm>
            <a:off x="2600993" y="2703482"/>
            <a:ext cx="363369" cy="221115"/>
            <a:chOff x="3269900" y="3064500"/>
            <a:chExt cx="432325" cy="263075"/>
          </a:xfrm>
        </p:grpSpPr>
        <p:sp>
          <p:nvSpPr>
            <p:cNvPr id="863" name="Google Shape;863;p51"/>
            <p:cNvSpPr/>
            <p:nvPr/>
          </p:nvSpPr>
          <p:spPr>
            <a:xfrm>
              <a:off x="3269900" y="3064500"/>
              <a:ext cx="432325" cy="263075"/>
            </a:xfrm>
            <a:custGeom>
              <a:rect b="b" l="l" r="r" t="t"/>
              <a:pathLst>
                <a:path extrusionOk="0" fill="none" h="10523" w="17293">
                  <a:moveTo>
                    <a:pt x="14711" y="7916"/>
                  </a:moveTo>
                  <a:lnTo>
                    <a:pt x="14711" y="7916"/>
                  </a:lnTo>
                  <a:lnTo>
                    <a:pt x="14151" y="8379"/>
                  </a:lnTo>
                  <a:lnTo>
                    <a:pt x="13493" y="8842"/>
                  </a:lnTo>
                  <a:lnTo>
                    <a:pt x="12811" y="9280"/>
                  </a:lnTo>
                  <a:lnTo>
                    <a:pt x="12446" y="9475"/>
                  </a:lnTo>
                  <a:lnTo>
                    <a:pt x="12056" y="9670"/>
                  </a:lnTo>
                  <a:lnTo>
                    <a:pt x="11667" y="9840"/>
                  </a:lnTo>
                  <a:lnTo>
                    <a:pt x="11253" y="10011"/>
                  </a:lnTo>
                  <a:lnTo>
                    <a:pt x="10839" y="10157"/>
                  </a:lnTo>
                  <a:lnTo>
                    <a:pt x="10425" y="10278"/>
                  </a:lnTo>
                  <a:lnTo>
                    <a:pt x="9986" y="10376"/>
                  </a:lnTo>
                  <a:lnTo>
                    <a:pt x="9548" y="10449"/>
                  </a:lnTo>
                  <a:lnTo>
                    <a:pt x="9109" y="10498"/>
                  </a:lnTo>
                  <a:lnTo>
                    <a:pt x="8647" y="10522"/>
                  </a:lnTo>
                  <a:lnTo>
                    <a:pt x="8647" y="10522"/>
                  </a:lnTo>
                  <a:lnTo>
                    <a:pt x="8233" y="10522"/>
                  </a:lnTo>
                  <a:lnTo>
                    <a:pt x="7843" y="10473"/>
                  </a:lnTo>
                  <a:lnTo>
                    <a:pt x="7453" y="10425"/>
                  </a:lnTo>
                  <a:lnTo>
                    <a:pt x="7064" y="10327"/>
                  </a:lnTo>
                  <a:lnTo>
                    <a:pt x="6674" y="10230"/>
                  </a:lnTo>
                  <a:lnTo>
                    <a:pt x="6284" y="10108"/>
                  </a:lnTo>
                  <a:lnTo>
                    <a:pt x="5919" y="9986"/>
                  </a:lnTo>
                  <a:lnTo>
                    <a:pt x="5554" y="9840"/>
                  </a:lnTo>
                  <a:lnTo>
                    <a:pt x="5213" y="9670"/>
                  </a:lnTo>
                  <a:lnTo>
                    <a:pt x="4847" y="9499"/>
                  </a:lnTo>
                  <a:lnTo>
                    <a:pt x="4190" y="9109"/>
                  </a:lnTo>
                  <a:lnTo>
                    <a:pt x="3557" y="8695"/>
                  </a:lnTo>
                  <a:lnTo>
                    <a:pt x="2972" y="8233"/>
                  </a:lnTo>
                  <a:lnTo>
                    <a:pt x="2412" y="7794"/>
                  </a:lnTo>
                  <a:lnTo>
                    <a:pt x="1900" y="7332"/>
                  </a:lnTo>
                  <a:lnTo>
                    <a:pt x="1438" y="6893"/>
                  </a:lnTo>
                  <a:lnTo>
                    <a:pt x="1048" y="6479"/>
                  </a:lnTo>
                  <a:lnTo>
                    <a:pt x="390" y="5748"/>
                  </a:lnTo>
                  <a:lnTo>
                    <a:pt x="1" y="5261"/>
                  </a:lnTo>
                  <a:lnTo>
                    <a:pt x="1" y="5261"/>
                  </a:lnTo>
                  <a:lnTo>
                    <a:pt x="390" y="4774"/>
                  </a:lnTo>
                  <a:lnTo>
                    <a:pt x="1048" y="4044"/>
                  </a:lnTo>
                  <a:lnTo>
                    <a:pt x="1438" y="3630"/>
                  </a:lnTo>
                  <a:lnTo>
                    <a:pt x="1900" y="3191"/>
                  </a:lnTo>
                  <a:lnTo>
                    <a:pt x="2412" y="2728"/>
                  </a:lnTo>
                  <a:lnTo>
                    <a:pt x="2972" y="2290"/>
                  </a:lnTo>
                  <a:lnTo>
                    <a:pt x="3557" y="1852"/>
                  </a:lnTo>
                  <a:lnTo>
                    <a:pt x="4190" y="1413"/>
                  </a:lnTo>
                  <a:lnTo>
                    <a:pt x="4847" y="1024"/>
                  </a:lnTo>
                  <a:lnTo>
                    <a:pt x="5213" y="853"/>
                  </a:lnTo>
                  <a:lnTo>
                    <a:pt x="5554" y="683"/>
                  </a:lnTo>
                  <a:lnTo>
                    <a:pt x="5919" y="536"/>
                  </a:lnTo>
                  <a:lnTo>
                    <a:pt x="6284" y="415"/>
                  </a:lnTo>
                  <a:lnTo>
                    <a:pt x="6674" y="293"/>
                  </a:lnTo>
                  <a:lnTo>
                    <a:pt x="7064" y="196"/>
                  </a:lnTo>
                  <a:lnTo>
                    <a:pt x="7453" y="98"/>
                  </a:lnTo>
                  <a:lnTo>
                    <a:pt x="7843" y="49"/>
                  </a:lnTo>
                  <a:lnTo>
                    <a:pt x="8233" y="1"/>
                  </a:lnTo>
                  <a:lnTo>
                    <a:pt x="8647" y="1"/>
                  </a:lnTo>
                  <a:lnTo>
                    <a:pt x="8647" y="1"/>
                  </a:lnTo>
                  <a:lnTo>
                    <a:pt x="9109" y="25"/>
                  </a:lnTo>
                  <a:lnTo>
                    <a:pt x="9548" y="74"/>
                  </a:lnTo>
                  <a:lnTo>
                    <a:pt x="9986" y="147"/>
                  </a:lnTo>
                  <a:lnTo>
                    <a:pt x="10425" y="244"/>
                  </a:lnTo>
                  <a:lnTo>
                    <a:pt x="10839" y="366"/>
                  </a:lnTo>
                  <a:lnTo>
                    <a:pt x="11253" y="512"/>
                  </a:lnTo>
                  <a:lnTo>
                    <a:pt x="11667" y="683"/>
                  </a:lnTo>
                  <a:lnTo>
                    <a:pt x="12056" y="853"/>
                  </a:lnTo>
                  <a:lnTo>
                    <a:pt x="12446" y="1048"/>
                  </a:lnTo>
                  <a:lnTo>
                    <a:pt x="12811" y="1243"/>
                  </a:lnTo>
                  <a:lnTo>
                    <a:pt x="13493" y="1681"/>
                  </a:lnTo>
                  <a:lnTo>
                    <a:pt x="14151" y="2144"/>
                  </a:lnTo>
                  <a:lnTo>
                    <a:pt x="14711" y="2607"/>
                  </a:lnTo>
                  <a:lnTo>
                    <a:pt x="14711" y="2607"/>
                  </a:lnTo>
                  <a:lnTo>
                    <a:pt x="15198" y="3021"/>
                  </a:lnTo>
                  <a:lnTo>
                    <a:pt x="15637" y="3435"/>
                  </a:lnTo>
                  <a:lnTo>
                    <a:pt x="16026" y="3824"/>
                  </a:lnTo>
                  <a:lnTo>
                    <a:pt x="16367" y="4190"/>
                  </a:lnTo>
                  <a:lnTo>
                    <a:pt x="16927" y="4823"/>
                  </a:lnTo>
                  <a:lnTo>
                    <a:pt x="17293" y="5261"/>
                  </a:lnTo>
                  <a:lnTo>
                    <a:pt x="17293" y="5261"/>
                  </a:lnTo>
                  <a:lnTo>
                    <a:pt x="16927" y="5700"/>
                  </a:lnTo>
                  <a:lnTo>
                    <a:pt x="16367" y="6333"/>
                  </a:lnTo>
                  <a:lnTo>
                    <a:pt x="16026" y="6698"/>
                  </a:lnTo>
                  <a:lnTo>
                    <a:pt x="15637" y="7088"/>
                  </a:lnTo>
                  <a:lnTo>
                    <a:pt x="15198" y="7502"/>
                  </a:lnTo>
                  <a:lnTo>
                    <a:pt x="14711" y="7916"/>
                  </a:lnTo>
                  <a:lnTo>
                    <a:pt x="14711" y="7916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4" name="Google Shape;864;p51"/>
            <p:cNvSpPr/>
            <p:nvPr/>
          </p:nvSpPr>
          <p:spPr>
            <a:xfrm>
              <a:off x="3445875" y="3155825"/>
              <a:ext cx="80400" cy="80400"/>
            </a:xfrm>
            <a:custGeom>
              <a:rect b="b" l="l" r="r" t="t"/>
              <a:pathLst>
                <a:path extrusionOk="0" fill="none" h="3216" w="3216">
                  <a:moveTo>
                    <a:pt x="0" y="1608"/>
                  </a:moveTo>
                  <a:lnTo>
                    <a:pt x="0" y="1608"/>
                  </a:lnTo>
                  <a:lnTo>
                    <a:pt x="25" y="1438"/>
                  </a:lnTo>
                  <a:lnTo>
                    <a:pt x="49" y="1292"/>
                  </a:lnTo>
                  <a:lnTo>
                    <a:pt x="73" y="1121"/>
                  </a:lnTo>
                  <a:lnTo>
                    <a:pt x="146" y="975"/>
                  </a:lnTo>
                  <a:lnTo>
                    <a:pt x="195" y="853"/>
                  </a:lnTo>
                  <a:lnTo>
                    <a:pt x="293" y="707"/>
                  </a:lnTo>
                  <a:lnTo>
                    <a:pt x="366" y="585"/>
                  </a:lnTo>
                  <a:lnTo>
                    <a:pt x="487" y="488"/>
                  </a:lnTo>
                  <a:lnTo>
                    <a:pt x="585" y="366"/>
                  </a:lnTo>
                  <a:lnTo>
                    <a:pt x="707" y="293"/>
                  </a:lnTo>
                  <a:lnTo>
                    <a:pt x="853" y="196"/>
                  </a:lnTo>
                  <a:lnTo>
                    <a:pt x="974" y="147"/>
                  </a:lnTo>
                  <a:lnTo>
                    <a:pt x="1121" y="74"/>
                  </a:lnTo>
                  <a:lnTo>
                    <a:pt x="1291" y="50"/>
                  </a:lnTo>
                  <a:lnTo>
                    <a:pt x="1437" y="25"/>
                  </a:lnTo>
                  <a:lnTo>
                    <a:pt x="1608" y="1"/>
                  </a:lnTo>
                  <a:lnTo>
                    <a:pt x="1608" y="1"/>
                  </a:lnTo>
                  <a:lnTo>
                    <a:pt x="1778" y="25"/>
                  </a:lnTo>
                  <a:lnTo>
                    <a:pt x="1924" y="50"/>
                  </a:lnTo>
                  <a:lnTo>
                    <a:pt x="2095" y="74"/>
                  </a:lnTo>
                  <a:lnTo>
                    <a:pt x="2241" y="147"/>
                  </a:lnTo>
                  <a:lnTo>
                    <a:pt x="2363" y="196"/>
                  </a:lnTo>
                  <a:lnTo>
                    <a:pt x="2509" y="293"/>
                  </a:lnTo>
                  <a:lnTo>
                    <a:pt x="2631" y="366"/>
                  </a:lnTo>
                  <a:lnTo>
                    <a:pt x="2728" y="488"/>
                  </a:lnTo>
                  <a:lnTo>
                    <a:pt x="2850" y="585"/>
                  </a:lnTo>
                  <a:lnTo>
                    <a:pt x="2923" y="707"/>
                  </a:lnTo>
                  <a:lnTo>
                    <a:pt x="3020" y="853"/>
                  </a:lnTo>
                  <a:lnTo>
                    <a:pt x="3069" y="975"/>
                  </a:lnTo>
                  <a:lnTo>
                    <a:pt x="3142" y="1121"/>
                  </a:lnTo>
                  <a:lnTo>
                    <a:pt x="3166" y="1292"/>
                  </a:lnTo>
                  <a:lnTo>
                    <a:pt x="3191" y="1438"/>
                  </a:lnTo>
                  <a:lnTo>
                    <a:pt x="3215" y="1608"/>
                  </a:lnTo>
                  <a:lnTo>
                    <a:pt x="3215" y="1608"/>
                  </a:lnTo>
                  <a:lnTo>
                    <a:pt x="3191" y="1779"/>
                  </a:lnTo>
                  <a:lnTo>
                    <a:pt x="3166" y="1925"/>
                  </a:lnTo>
                  <a:lnTo>
                    <a:pt x="3142" y="2095"/>
                  </a:lnTo>
                  <a:lnTo>
                    <a:pt x="3069" y="2242"/>
                  </a:lnTo>
                  <a:lnTo>
                    <a:pt x="3020" y="2363"/>
                  </a:lnTo>
                  <a:lnTo>
                    <a:pt x="2923" y="2509"/>
                  </a:lnTo>
                  <a:lnTo>
                    <a:pt x="2850" y="2631"/>
                  </a:lnTo>
                  <a:lnTo>
                    <a:pt x="2728" y="2729"/>
                  </a:lnTo>
                  <a:lnTo>
                    <a:pt x="2631" y="2850"/>
                  </a:lnTo>
                  <a:lnTo>
                    <a:pt x="2509" y="2924"/>
                  </a:lnTo>
                  <a:lnTo>
                    <a:pt x="2363" y="3021"/>
                  </a:lnTo>
                  <a:lnTo>
                    <a:pt x="2241" y="3070"/>
                  </a:lnTo>
                  <a:lnTo>
                    <a:pt x="2095" y="3143"/>
                  </a:lnTo>
                  <a:lnTo>
                    <a:pt x="1924" y="3167"/>
                  </a:lnTo>
                  <a:lnTo>
                    <a:pt x="1778" y="3191"/>
                  </a:lnTo>
                  <a:lnTo>
                    <a:pt x="1608" y="3216"/>
                  </a:lnTo>
                  <a:lnTo>
                    <a:pt x="1608" y="3216"/>
                  </a:lnTo>
                  <a:lnTo>
                    <a:pt x="1437" y="3191"/>
                  </a:lnTo>
                  <a:lnTo>
                    <a:pt x="1291" y="3167"/>
                  </a:lnTo>
                  <a:lnTo>
                    <a:pt x="1121" y="3143"/>
                  </a:lnTo>
                  <a:lnTo>
                    <a:pt x="974" y="3070"/>
                  </a:lnTo>
                  <a:lnTo>
                    <a:pt x="853" y="3021"/>
                  </a:lnTo>
                  <a:lnTo>
                    <a:pt x="707" y="2924"/>
                  </a:lnTo>
                  <a:lnTo>
                    <a:pt x="585" y="2850"/>
                  </a:lnTo>
                  <a:lnTo>
                    <a:pt x="487" y="2729"/>
                  </a:lnTo>
                  <a:lnTo>
                    <a:pt x="366" y="2631"/>
                  </a:lnTo>
                  <a:lnTo>
                    <a:pt x="293" y="2509"/>
                  </a:lnTo>
                  <a:lnTo>
                    <a:pt x="195" y="2363"/>
                  </a:lnTo>
                  <a:lnTo>
                    <a:pt x="146" y="2242"/>
                  </a:lnTo>
                  <a:lnTo>
                    <a:pt x="73" y="2095"/>
                  </a:lnTo>
                  <a:lnTo>
                    <a:pt x="49" y="1925"/>
                  </a:lnTo>
                  <a:lnTo>
                    <a:pt x="25" y="1779"/>
                  </a:lnTo>
                  <a:lnTo>
                    <a:pt x="0" y="1608"/>
                  </a:lnTo>
                  <a:lnTo>
                    <a:pt x="0" y="1608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5" name="Google Shape;865;p51"/>
            <p:cNvSpPr/>
            <p:nvPr/>
          </p:nvSpPr>
          <p:spPr>
            <a:xfrm>
              <a:off x="3381925" y="3091900"/>
              <a:ext cx="208275" cy="208275"/>
            </a:xfrm>
            <a:custGeom>
              <a:rect b="b" l="l" r="r" t="t"/>
              <a:pathLst>
                <a:path extrusionOk="0" fill="none" h="8331" w="8331">
                  <a:moveTo>
                    <a:pt x="1" y="4165"/>
                  </a:moveTo>
                  <a:lnTo>
                    <a:pt x="1" y="4165"/>
                  </a:lnTo>
                  <a:lnTo>
                    <a:pt x="25" y="3751"/>
                  </a:lnTo>
                  <a:lnTo>
                    <a:pt x="74" y="3337"/>
                  </a:lnTo>
                  <a:lnTo>
                    <a:pt x="196" y="2923"/>
                  </a:lnTo>
                  <a:lnTo>
                    <a:pt x="318" y="2534"/>
                  </a:lnTo>
                  <a:lnTo>
                    <a:pt x="512" y="2168"/>
                  </a:lnTo>
                  <a:lnTo>
                    <a:pt x="707" y="1827"/>
                  </a:lnTo>
                  <a:lnTo>
                    <a:pt x="951" y="1511"/>
                  </a:lnTo>
                  <a:lnTo>
                    <a:pt x="1219" y="1218"/>
                  </a:lnTo>
                  <a:lnTo>
                    <a:pt x="1511" y="951"/>
                  </a:lnTo>
                  <a:lnTo>
                    <a:pt x="1828" y="707"/>
                  </a:lnTo>
                  <a:lnTo>
                    <a:pt x="2169" y="512"/>
                  </a:lnTo>
                  <a:lnTo>
                    <a:pt x="2534" y="317"/>
                  </a:lnTo>
                  <a:lnTo>
                    <a:pt x="2924" y="195"/>
                  </a:lnTo>
                  <a:lnTo>
                    <a:pt x="3313" y="74"/>
                  </a:lnTo>
                  <a:lnTo>
                    <a:pt x="3727" y="25"/>
                  </a:lnTo>
                  <a:lnTo>
                    <a:pt x="4166" y="1"/>
                  </a:lnTo>
                  <a:lnTo>
                    <a:pt x="4166" y="1"/>
                  </a:lnTo>
                  <a:lnTo>
                    <a:pt x="4580" y="25"/>
                  </a:lnTo>
                  <a:lnTo>
                    <a:pt x="4994" y="74"/>
                  </a:lnTo>
                  <a:lnTo>
                    <a:pt x="5408" y="195"/>
                  </a:lnTo>
                  <a:lnTo>
                    <a:pt x="5797" y="317"/>
                  </a:lnTo>
                  <a:lnTo>
                    <a:pt x="6163" y="512"/>
                  </a:lnTo>
                  <a:lnTo>
                    <a:pt x="6504" y="707"/>
                  </a:lnTo>
                  <a:lnTo>
                    <a:pt x="6820" y="951"/>
                  </a:lnTo>
                  <a:lnTo>
                    <a:pt x="7113" y="1218"/>
                  </a:lnTo>
                  <a:lnTo>
                    <a:pt x="7381" y="1511"/>
                  </a:lnTo>
                  <a:lnTo>
                    <a:pt x="7624" y="1827"/>
                  </a:lnTo>
                  <a:lnTo>
                    <a:pt x="7819" y="2168"/>
                  </a:lnTo>
                  <a:lnTo>
                    <a:pt x="8014" y="2534"/>
                  </a:lnTo>
                  <a:lnTo>
                    <a:pt x="8136" y="2923"/>
                  </a:lnTo>
                  <a:lnTo>
                    <a:pt x="8257" y="3337"/>
                  </a:lnTo>
                  <a:lnTo>
                    <a:pt x="8306" y="3751"/>
                  </a:lnTo>
                  <a:lnTo>
                    <a:pt x="8330" y="4165"/>
                  </a:lnTo>
                  <a:lnTo>
                    <a:pt x="8330" y="4165"/>
                  </a:lnTo>
                  <a:lnTo>
                    <a:pt x="8306" y="4579"/>
                  </a:lnTo>
                  <a:lnTo>
                    <a:pt x="8257" y="4993"/>
                  </a:lnTo>
                  <a:lnTo>
                    <a:pt x="8136" y="5407"/>
                  </a:lnTo>
                  <a:lnTo>
                    <a:pt x="8014" y="5797"/>
                  </a:lnTo>
                  <a:lnTo>
                    <a:pt x="7819" y="6162"/>
                  </a:lnTo>
                  <a:lnTo>
                    <a:pt x="7624" y="6503"/>
                  </a:lnTo>
                  <a:lnTo>
                    <a:pt x="7381" y="6820"/>
                  </a:lnTo>
                  <a:lnTo>
                    <a:pt x="7113" y="7112"/>
                  </a:lnTo>
                  <a:lnTo>
                    <a:pt x="6820" y="7380"/>
                  </a:lnTo>
                  <a:lnTo>
                    <a:pt x="6504" y="7624"/>
                  </a:lnTo>
                  <a:lnTo>
                    <a:pt x="6163" y="7819"/>
                  </a:lnTo>
                  <a:lnTo>
                    <a:pt x="5797" y="8013"/>
                  </a:lnTo>
                  <a:lnTo>
                    <a:pt x="5408" y="8135"/>
                  </a:lnTo>
                  <a:lnTo>
                    <a:pt x="4994" y="8257"/>
                  </a:lnTo>
                  <a:lnTo>
                    <a:pt x="4580" y="8306"/>
                  </a:lnTo>
                  <a:lnTo>
                    <a:pt x="4166" y="8330"/>
                  </a:lnTo>
                  <a:lnTo>
                    <a:pt x="4166" y="8330"/>
                  </a:lnTo>
                  <a:lnTo>
                    <a:pt x="3727" y="8306"/>
                  </a:lnTo>
                  <a:lnTo>
                    <a:pt x="3313" y="8257"/>
                  </a:lnTo>
                  <a:lnTo>
                    <a:pt x="2924" y="8135"/>
                  </a:lnTo>
                  <a:lnTo>
                    <a:pt x="2534" y="8013"/>
                  </a:lnTo>
                  <a:lnTo>
                    <a:pt x="2169" y="7819"/>
                  </a:lnTo>
                  <a:lnTo>
                    <a:pt x="1828" y="7624"/>
                  </a:lnTo>
                  <a:lnTo>
                    <a:pt x="1511" y="7380"/>
                  </a:lnTo>
                  <a:lnTo>
                    <a:pt x="1219" y="7112"/>
                  </a:lnTo>
                  <a:lnTo>
                    <a:pt x="951" y="6820"/>
                  </a:lnTo>
                  <a:lnTo>
                    <a:pt x="707" y="6503"/>
                  </a:lnTo>
                  <a:lnTo>
                    <a:pt x="512" y="6162"/>
                  </a:lnTo>
                  <a:lnTo>
                    <a:pt x="318" y="5797"/>
                  </a:lnTo>
                  <a:lnTo>
                    <a:pt x="196" y="5407"/>
                  </a:lnTo>
                  <a:lnTo>
                    <a:pt x="74" y="4993"/>
                  </a:lnTo>
                  <a:lnTo>
                    <a:pt x="25" y="4579"/>
                  </a:lnTo>
                  <a:lnTo>
                    <a:pt x="1" y="4165"/>
                  </a:lnTo>
                  <a:lnTo>
                    <a:pt x="1" y="4165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66" name="Google Shape;866;p51"/>
          <p:cNvGrpSpPr/>
          <p:nvPr/>
        </p:nvGrpSpPr>
        <p:grpSpPr>
          <a:xfrm>
            <a:off x="5475019" y="2635926"/>
            <a:ext cx="265115" cy="372594"/>
            <a:chOff x="6689325" y="2984125"/>
            <a:chExt cx="315425" cy="443300"/>
          </a:xfrm>
        </p:grpSpPr>
        <p:sp>
          <p:nvSpPr>
            <p:cNvPr id="867" name="Google Shape;867;p51"/>
            <p:cNvSpPr/>
            <p:nvPr/>
          </p:nvSpPr>
          <p:spPr>
            <a:xfrm>
              <a:off x="6689325" y="2984125"/>
              <a:ext cx="315425" cy="77975"/>
            </a:xfrm>
            <a:custGeom>
              <a:rect b="b" l="l" r="r" t="t"/>
              <a:pathLst>
                <a:path extrusionOk="0" fill="none" h="3119" w="12617">
                  <a:moveTo>
                    <a:pt x="12130" y="1413"/>
                  </a:moveTo>
                  <a:lnTo>
                    <a:pt x="8647" y="1413"/>
                  </a:lnTo>
                  <a:lnTo>
                    <a:pt x="8647" y="878"/>
                  </a:lnTo>
                  <a:lnTo>
                    <a:pt x="8647" y="878"/>
                  </a:lnTo>
                  <a:lnTo>
                    <a:pt x="8623" y="707"/>
                  </a:lnTo>
                  <a:lnTo>
                    <a:pt x="8574" y="537"/>
                  </a:lnTo>
                  <a:lnTo>
                    <a:pt x="8501" y="391"/>
                  </a:lnTo>
                  <a:lnTo>
                    <a:pt x="8379" y="269"/>
                  </a:lnTo>
                  <a:lnTo>
                    <a:pt x="8257" y="147"/>
                  </a:lnTo>
                  <a:lnTo>
                    <a:pt x="8111" y="74"/>
                  </a:lnTo>
                  <a:lnTo>
                    <a:pt x="7941" y="25"/>
                  </a:lnTo>
                  <a:lnTo>
                    <a:pt x="7770" y="1"/>
                  </a:lnTo>
                  <a:lnTo>
                    <a:pt x="4848" y="1"/>
                  </a:lnTo>
                  <a:lnTo>
                    <a:pt x="4848" y="1"/>
                  </a:lnTo>
                  <a:lnTo>
                    <a:pt x="4677" y="25"/>
                  </a:lnTo>
                  <a:lnTo>
                    <a:pt x="4507" y="74"/>
                  </a:lnTo>
                  <a:lnTo>
                    <a:pt x="4361" y="147"/>
                  </a:lnTo>
                  <a:lnTo>
                    <a:pt x="4239" y="269"/>
                  </a:lnTo>
                  <a:lnTo>
                    <a:pt x="4117" y="391"/>
                  </a:lnTo>
                  <a:lnTo>
                    <a:pt x="4044" y="537"/>
                  </a:lnTo>
                  <a:lnTo>
                    <a:pt x="3995" y="707"/>
                  </a:lnTo>
                  <a:lnTo>
                    <a:pt x="3971" y="878"/>
                  </a:lnTo>
                  <a:lnTo>
                    <a:pt x="3971" y="1413"/>
                  </a:lnTo>
                  <a:lnTo>
                    <a:pt x="488" y="1413"/>
                  </a:lnTo>
                  <a:lnTo>
                    <a:pt x="488" y="1413"/>
                  </a:lnTo>
                  <a:lnTo>
                    <a:pt x="391" y="1413"/>
                  </a:lnTo>
                  <a:lnTo>
                    <a:pt x="293" y="1462"/>
                  </a:lnTo>
                  <a:lnTo>
                    <a:pt x="220" y="1486"/>
                  </a:lnTo>
                  <a:lnTo>
                    <a:pt x="147" y="1560"/>
                  </a:lnTo>
                  <a:lnTo>
                    <a:pt x="74" y="1633"/>
                  </a:lnTo>
                  <a:lnTo>
                    <a:pt x="50" y="1706"/>
                  </a:lnTo>
                  <a:lnTo>
                    <a:pt x="1" y="1803"/>
                  </a:lnTo>
                  <a:lnTo>
                    <a:pt x="1" y="1901"/>
                  </a:lnTo>
                  <a:lnTo>
                    <a:pt x="1" y="3118"/>
                  </a:lnTo>
                  <a:lnTo>
                    <a:pt x="12617" y="3118"/>
                  </a:lnTo>
                  <a:lnTo>
                    <a:pt x="12617" y="1901"/>
                  </a:lnTo>
                  <a:lnTo>
                    <a:pt x="12617" y="1901"/>
                  </a:lnTo>
                  <a:lnTo>
                    <a:pt x="12617" y="1803"/>
                  </a:lnTo>
                  <a:lnTo>
                    <a:pt x="12568" y="1706"/>
                  </a:lnTo>
                  <a:lnTo>
                    <a:pt x="12544" y="1633"/>
                  </a:lnTo>
                  <a:lnTo>
                    <a:pt x="12471" y="1560"/>
                  </a:lnTo>
                  <a:lnTo>
                    <a:pt x="12398" y="1486"/>
                  </a:lnTo>
                  <a:lnTo>
                    <a:pt x="12325" y="1462"/>
                  </a:lnTo>
                  <a:lnTo>
                    <a:pt x="12227" y="1413"/>
                  </a:lnTo>
                  <a:lnTo>
                    <a:pt x="12130" y="1413"/>
                  </a:lnTo>
                  <a:lnTo>
                    <a:pt x="12130" y="1413"/>
                  </a:lnTo>
                  <a:close/>
                  <a:moveTo>
                    <a:pt x="4750" y="878"/>
                  </a:moveTo>
                  <a:lnTo>
                    <a:pt x="4750" y="878"/>
                  </a:lnTo>
                  <a:lnTo>
                    <a:pt x="4750" y="829"/>
                  </a:lnTo>
                  <a:lnTo>
                    <a:pt x="4775" y="805"/>
                  </a:lnTo>
                  <a:lnTo>
                    <a:pt x="4799" y="780"/>
                  </a:lnTo>
                  <a:lnTo>
                    <a:pt x="4848" y="780"/>
                  </a:lnTo>
                  <a:lnTo>
                    <a:pt x="7770" y="780"/>
                  </a:lnTo>
                  <a:lnTo>
                    <a:pt x="7770" y="780"/>
                  </a:lnTo>
                  <a:lnTo>
                    <a:pt x="7819" y="780"/>
                  </a:lnTo>
                  <a:lnTo>
                    <a:pt x="7843" y="805"/>
                  </a:lnTo>
                  <a:lnTo>
                    <a:pt x="7868" y="829"/>
                  </a:lnTo>
                  <a:lnTo>
                    <a:pt x="7868" y="878"/>
                  </a:lnTo>
                  <a:lnTo>
                    <a:pt x="7868" y="1413"/>
                  </a:lnTo>
                  <a:lnTo>
                    <a:pt x="4750" y="1413"/>
                  </a:lnTo>
                  <a:lnTo>
                    <a:pt x="4750" y="878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8" name="Google Shape;868;p51"/>
            <p:cNvSpPr/>
            <p:nvPr/>
          </p:nvSpPr>
          <p:spPr>
            <a:xfrm>
              <a:off x="6702125" y="3069375"/>
              <a:ext cx="289850" cy="358050"/>
            </a:xfrm>
            <a:custGeom>
              <a:rect b="b" l="l" r="r" t="t"/>
              <a:pathLst>
                <a:path extrusionOk="0" fill="none" h="14322" w="11594">
                  <a:moveTo>
                    <a:pt x="0" y="1"/>
                  </a:moveTo>
                  <a:lnTo>
                    <a:pt x="0" y="13834"/>
                  </a:lnTo>
                  <a:lnTo>
                    <a:pt x="0" y="13834"/>
                  </a:lnTo>
                  <a:lnTo>
                    <a:pt x="0" y="13932"/>
                  </a:lnTo>
                  <a:lnTo>
                    <a:pt x="49" y="14029"/>
                  </a:lnTo>
                  <a:lnTo>
                    <a:pt x="74" y="14102"/>
                  </a:lnTo>
                  <a:lnTo>
                    <a:pt x="147" y="14175"/>
                  </a:lnTo>
                  <a:lnTo>
                    <a:pt x="220" y="14224"/>
                  </a:lnTo>
                  <a:lnTo>
                    <a:pt x="293" y="14273"/>
                  </a:lnTo>
                  <a:lnTo>
                    <a:pt x="390" y="14297"/>
                  </a:lnTo>
                  <a:lnTo>
                    <a:pt x="488" y="14321"/>
                  </a:lnTo>
                  <a:lnTo>
                    <a:pt x="11106" y="14321"/>
                  </a:lnTo>
                  <a:lnTo>
                    <a:pt x="11106" y="14321"/>
                  </a:lnTo>
                  <a:lnTo>
                    <a:pt x="11204" y="14297"/>
                  </a:lnTo>
                  <a:lnTo>
                    <a:pt x="11301" y="14273"/>
                  </a:lnTo>
                  <a:lnTo>
                    <a:pt x="11374" y="14224"/>
                  </a:lnTo>
                  <a:lnTo>
                    <a:pt x="11447" y="14175"/>
                  </a:lnTo>
                  <a:lnTo>
                    <a:pt x="11520" y="14102"/>
                  </a:lnTo>
                  <a:lnTo>
                    <a:pt x="11545" y="14029"/>
                  </a:lnTo>
                  <a:lnTo>
                    <a:pt x="11593" y="13932"/>
                  </a:lnTo>
                  <a:lnTo>
                    <a:pt x="11593" y="13834"/>
                  </a:lnTo>
                  <a:lnTo>
                    <a:pt x="11593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9" name="Google Shape;869;p51"/>
            <p:cNvSpPr/>
            <p:nvPr/>
          </p:nvSpPr>
          <p:spPr>
            <a:xfrm>
              <a:off x="6761175" y="3117475"/>
              <a:ext cx="25" cy="261850"/>
            </a:xfrm>
            <a:custGeom>
              <a:rect b="b" l="l" r="r" t="t"/>
              <a:pathLst>
                <a:path extrusionOk="0" fill="none" h="10474" w="1">
                  <a:moveTo>
                    <a:pt x="1" y="10473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0" name="Google Shape;870;p51"/>
            <p:cNvSpPr/>
            <p:nvPr/>
          </p:nvSpPr>
          <p:spPr>
            <a:xfrm>
              <a:off x="6847025" y="3117475"/>
              <a:ext cx="25" cy="261850"/>
            </a:xfrm>
            <a:custGeom>
              <a:rect b="b" l="l" r="r" t="t"/>
              <a:pathLst>
                <a:path extrusionOk="0" fill="none" h="10474" w="1">
                  <a:moveTo>
                    <a:pt x="1" y="1"/>
                  </a:moveTo>
                  <a:lnTo>
                    <a:pt x="1" y="1047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1" name="Google Shape;871;p51"/>
            <p:cNvSpPr/>
            <p:nvPr/>
          </p:nvSpPr>
          <p:spPr>
            <a:xfrm>
              <a:off x="6932875" y="3117475"/>
              <a:ext cx="25" cy="261850"/>
            </a:xfrm>
            <a:custGeom>
              <a:rect b="b" l="l" r="r" t="t"/>
              <a:pathLst>
                <a:path extrusionOk="0" fill="none" h="10474" w="1">
                  <a:moveTo>
                    <a:pt x="1" y="1"/>
                  </a:moveTo>
                  <a:lnTo>
                    <a:pt x="1" y="1047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72" name="Google Shape;872;p51"/>
          <p:cNvGrpSpPr/>
          <p:nvPr/>
        </p:nvGrpSpPr>
        <p:grpSpPr>
          <a:xfrm>
            <a:off x="1523745" y="3730594"/>
            <a:ext cx="256416" cy="414535"/>
            <a:chOff x="1988225" y="4286525"/>
            <a:chExt cx="305075" cy="493200"/>
          </a:xfrm>
        </p:grpSpPr>
        <p:sp>
          <p:nvSpPr>
            <p:cNvPr id="873" name="Google Shape;873;p51"/>
            <p:cNvSpPr/>
            <p:nvPr/>
          </p:nvSpPr>
          <p:spPr>
            <a:xfrm>
              <a:off x="2178800" y="4519725"/>
              <a:ext cx="114500" cy="114475"/>
            </a:xfrm>
            <a:custGeom>
              <a:rect b="b" l="l" r="r" t="t"/>
              <a:pathLst>
                <a:path extrusionOk="0" fill="none" h="4579" w="4580">
                  <a:moveTo>
                    <a:pt x="731" y="4189"/>
                  </a:moveTo>
                  <a:lnTo>
                    <a:pt x="731" y="4189"/>
                  </a:lnTo>
                  <a:lnTo>
                    <a:pt x="853" y="4286"/>
                  </a:lnTo>
                  <a:lnTo>
                    <a:pt x="999" y="4384"/>
                  </a:lnTo>
                  <a:lnTo>
                    <a:pt x="1170" y="4457"/>
                  </a:lnTo>
                  <a:lnTo>
                    <a:pt x="1316" y="4506"/>
                  </a:lnTo>
                  <a:lnTo>
                    <a:pt x="1486" y="4554"/>
                  </a:lnTo>
                  <a:lnTo>
                    <a:pt x="1657" y="4579"/>
                  </a:lnTo>
                  <a:lnTo>
                    <a:pt x="1827" y="4579"/>
                  </a:lnTo>
                  <a:lnTo>
                    <a:pt x="1973" y="4579"/>
                  </a:lnTo>
                  <a:lnTo>
                    <a:pt x="2144" y="4579"/>
                  </a:lnTo>
                  <a:lnTo>
                    <a:pt x="2314" y="4530"/>
                  </a:lnTo>
                  <a:lnTo>
                    <a:pt x="2485" y="4481"/>
                  </a:lnTo>
                  <a:lnTo>
                    <a:pt x="2631" y="4433"/>
                  </a:lnTo>
                  <a:lnTo>
                    <a:pt x="2777" y="4360"/>
                  </a:lnTo>
                  <a:lnTo>
                    <a:pt x="2923" y="4262"/>
                  </a:lnTo>
                  <a:lnTo>
                    <a:pt x="3069" y="4165"/>
                  </a:lnTo>
                  <a:lnTo>
                    <a:pt x="3191" y="4043"/>
                  </a:lnTo>
                  <a:lnTo>
                    <a:pt x="3191" y="4043"/>
                  </a:lnTo>
                  <a:lnTo>
                    <a:pt x="3337" y="3872"/>
                  </a:lnTo>
                  <a:lnTo>
                    <a:pt x="3483" y="3653"/>
                  </a:lnTo>
                  <a:lnTo>
                    <a:pt x="3605" y="3410"/>
                  </a:lnTo>
                  <a:lnTo>
                    <a:pt x="3751" y="3117"/>
                  </a:lnTo>
                  <a:lnTo>
                    <a:pt x="3995" y="2484"/>
                  </a:lnTo>
                  <a:lnTo>
                    <a:pt x="4214" y="1827"/>
                  </a:lnTo>
                  <a:lnTo>
                    <a:pt x="4409" y="1169"/>
                  </a:lnTo>
                  <a:lnTo>
                    <a:pt x="4531" y="609"/>
                  </a:lnTo>
                  <a:lnTo>
                    <a:pt x="4579" y="219"/>
                  </a:lnTo>
                  <a:lnTo>
                    <a:pt x="4579" y="97"/>
                  </a:lnTo>
                  <a:lnTo>
                    <a:pt x="4579" y="24"/>
                  </a:lnTo>
                  <a:lnTo>
                    <a:pt x="4579" y="24"/>
                  </a:lnTo>
                  <a:lnTo>
                    <a:pt x="4506" y="0"/>
                  </a:lnTo>
                  <a:lnTo>
                    <a:pt x="4385" y="0"/>
                  </a:lnTo>
                  <a:lnTo>
                    <a:pt x="3970" y="73"/>
                  </a:lnTo>
                  <a:lnTo>
                    <a:pt x="3410" y="195"/>
                  </a:lnTo>
                  <a:lnTo>
                    <a:pt x="2777" y="365"/>
                  </a:lnTo>
                  <a:lnTo>
                    <a:pt x="2095" y="609"/>
                  </a:lnTo>
                  <a:lnTo>
                    <a:pt x="1462" y="852"/>
                  </a:lnTo>
                  <a:lnTo>
                    <a:pt x="1194" y="974"/>
                  </a:lnTo>
                  <a:lnTo>
                    <a:pt x="926" y="1120"/>
                  </a:lnTo>
                  <a:lnTo>
                    <a:pt x="707" y="1266"/>
                  </a:lnTo>
                  <a:lnTo>
                    <a:pt x="561" y="1388"/>
                  </a:lnTo>
                  <a:lnTo>
                    <a:pt x="561" y="1388"/>
                  </a:lnTo>
                  <a:lnTo>
                    <a:pt x="439" y="1534"/>
                  </a:lnTo>
                  <a:lnTo>
                    <a:pt x="342" y="1656"/>
                  </a:lnTo>
                  <a:lnTo>
                    <a:pt x="244" y="1802"/>
                  </a:lnTo>
                  <a:lnTo>
                    <a:pt x="171" y="1973"/>
                  </a:lnTo>
                  <a:lnTo>
                    <a:pt x="98" y="2119"/>
                  </a:lnTo>
                  <a:lnTo>
                    <a:pt x="49" y="2289"/>
                  </a:lnTo>
                  <a:lnTo>
                    <a:pt x="25" y="2436"/>
                  </a:lnTo>
                  <a:lnTo>
                    <a:pt x="1" y="2606"/>
                  </a:lnTo>
                  <a:lnTo>
                    <a:pt x="1" y="2776"/>
                  </a:lnTo>
                  <a:lnTo>
                    <a:pt x="25" y="2947"/>
                  </a:lnTo>
                  <a:lnTo>
                    <a:pt x="49" y="3117"/>
                  </a:lnTo>
                  <a:lnTo>
                    <a:pt x="98" y="3264"/>
                  </a:lnTo>
                  <a:lnTo>
                    <a:pt x="147" y="3434"/>
                  </a:lnTo>
                  <a:lnTo>
                    <a:pt x="220" y="3580"/>
                  </a:lnTo>
                  <a:lnTo>
                    <a:pt x="317" y="3726"/>
                  </a:lnTo>
                  <a:lnTo>
                    <a:pt x="415" y="3872"/>
                  </a:lnTo>
                  <a:lnTo>
                    <a:pt x="731" y="4189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4" name="Google Shape;874;p51"/>
            <p:cNvSpPr/>
            <p:nvPr/>
          </p:nvSpPr>
          <p:spPr>
            <a:xfrm>
              <a:off x="1988225" y="4539200"/>
              <a:ext cx="156500" cy="156500"/>
            </a:xfrm>
            <a:custGeom>
              <a:rect b="b" l="l" r="r" t="t"/>
              <a:pathLst>
                <a:path extrusionOk="0" fill="none" h="6260" w="6260">
                  <a:moveTo>
                    <a:pt x="5675" y="5334"/>
                  </a:moveTo>
                  <a:lnTo>
                    <a:pt x="5675" y="5334"/>
                  </a:lnTo>
                  <a:lnTo>
                    <a:pt x="5821" y="5139"/>
                  </a:lnTo>
                  <a:lnTo>
                    <a:pt x="5943" y="4944"/>
                  </a:lnTo>
                  <a:lnTo>
                    <a:pt x="6041" y="4725"/>
                  </a:lnTo>
                  <a:lnTo>
                    <a:pt x="6138" y="4506"/>
                  </a:lnTo>
                  <a:lnTo>
                    <a:pt x="6187" y="4287"/>
                  </a:lnTo>
                  <a:lnTo>
                    <a:pt x="6235" y="4043"/>
                  </a:lnTo>
                  <a:lnTo>
                    <a:pt x="6260" y="3824"/>
                  </a:lnTo>
                  <a:lnTo>
                    <a:pt x="6260" y="3581"/>
                  </a:lnTo>
                  <a:lnTo>
                    <a:pt x="6235" y="3361"/>
                  </a:lnTo>
                  <a:lnTo>
                    <a:pt x="6187" y="3118"/>
                  </a:lnTo>
                  <a:lnTo>
                    <a:pt x="6138" y="2899"/>
                  </a:lnTo>
                  <a:lnTo>
                    <a:pt x="6041" y="2679"/>
                  </a:lnTo>
                  <a:lnTo>
                    <a:pt x="5943" y="2460"/>
                  </a:lnTo>
                  <a:lnTo>
                    <a:pt x="5821" y="2265"/>
                  </a:lnTo>
                  <a:lnTo>
                    <a:pt x="5675" y="2071"/>
                  </a:lnTo>
                  <a:lnTo>
                    <a:pt x="5505" y="1900"/>
                  </a:lnTo>
                  <a:lnTo>
                    <a:pt x="5505" y="1900"/>
                  </a:lnTo>
                  <a:lnTo>
                    <a:pt x="5286" y="1705"/>
                  </a:lnTo>
                  <a:lnTo>
                    <a:pt x="4993" y="1510"/>
                  </a:lnTo>
                  <a:lnTo>
                    <a:pt x="4652" y="1316"/>
                  </a:lnTo>
                  <a:lnTo>
                    <a:pt x="4263" y="1145"/>
                  </a:lnTo>
                  <a:lnTo>
                    <a:pt x="3849" y="975"/>
                  </a:lnTo>
                  <a:lnTo>
                    <a:pt x="3410" y="804"/>
                  </a:lnTo>
                  <a:lnTo>
                    <a:pt x="2485" y="487"/>
                  </a:lnTo>
                  <a:lnTo>
                    <a:pt x="1608" y="244"/>
                  </a:lnTo>
                  <a:lnTo>
                    <a:pt x="853" y="73"/>
                  </a:lnTo>
                  <a:lnTo>
                    <a:pt x="536" y="25"/>
                  </a:lnTo>
                  <a:lnTo>
                    <a:pt x="293" y="0"/>
                  </a:lnTo>
                  <a:lnTo>
                    <a:pt x="122" y="0"/>
                  </a:lnTo>
                  <a:lnTo>
                    <a:pt x="25" y="25"/>
                  </a:lnTo>
                  <a:lnTo>
                    <a:pt x="25" y="25"/>
                  </a:lnTo>
                  <a:lnTo>
                    <a:pt x="1" y="122"/>
                  </a:lnTo>
                  <a:lnTo>
                    <a:pt x="1" y="293"/>
                  </a:lnTo>
                  <a:lnTo>
                    <a:pt x="25" y="536"/>
                  </a:lnTo>
                  <a:lnTo>
                    <a:pt x="74" y="853"/>
                  </a:lnTo>
                  <a:lnTo>
                    <a:pt x="244" y="1608"/>
                  </a:lnTo>
                  <a:lnTo>
                    <a:pt x="488" y="2485"/>
                  </a:lnTo>
                  <a:lnTo>
                    <a:pt x="804" y="3410"/>
                  </a:lnTo>
                  <a:lnTo>
                    <a:pt x="975" y="3848"/>
                  </a:lnTo>
                  <a:lnTo>
                    <a:pt x="1145" y="4262"/>
                  </a:lnTo>
                  <a:lnTo>
                    <a:pt x="1316" y="4652"/>
                  </a:lnTo>
                  <a:lnTo>
                    <a:pt x="1511" y="4993"/>
                  </a:lnTo>
                  <a:lnTo>
                    <a:pt x="1705" y="5285"/>
                  </a:lnTo>
                  <a:lnTo>
                    <a:pt x="1900" y="5505"/>
                  </a:lnTo>
                  <a:lnTo>
                    <a:pt x="1900" y="5505"/>
                  </a:lnTo>
                  <a:lnTo>
                    <a:pt x="2071" y="5675"/>
                  </a:lnTo>
                  <a:lnTo>
                    <a:pt x="2266" y="5821"/>
                  </a:lnTo>
                  <a:lnTo>
                    <a:pt x="2460" y="5943"/>
                  </a:lnTo>
                  <a:lnTo>
                    <a:pt x="2680" y="6040"/>
                  </a:lnTo>
                  <a:lnTo>
                    <a:pt x="2899" y="6138"/>
                  </a:lnTo>
                  <a:lnTo>
                    <a:pt x="3118" y="6187"/>
                  </a:lnTo>
                  <a:lnTo>
                    <a:pt x="3362" y="6235"/>
                  </a:lnTo>
                  <a:lnTo>
                    <a:pt x="3581" y="6260"/>
                  </a:lnTo>
                  <a:lnTo>
                    <a:pt x="3824" y="6260"/>
                  </a:lnTo>
                  <a:lnTo>
                    <a:pt x="4043" y="6235"/>
                  </a:lnTo>
                  <a:lnTo>
                    <a:pt x="4287" y="6187"/>
                  </a:lnTo>
                  <a:lnTo>
                    <a:pt x="4506" y="6138"/>
                  </a:lnTo>
                  <a:lnTo>
                    <a:pt x="4725" y="6040"/>
                  </a:lnTo>
                  <a:lnTo>
                    <a:pt x="4945" y="5943"/>
                  </a:lnTo>
                  <a:lnTo>
                    <a:pt x="5139" y="5821"/>
                  </a:lnTo>
                  <a:lnTo>
                    <a:pt x="5334" y="5675"/>
                  </a:lnTo>
                  <a:lnTo>
                    <a:pt x="5675" y="5334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5" name="Google Shape;875;p51"/>
            <p:cNvSpPr/>
            <p:nvPr/>
          </p:nvSpPr>
          <p:spPr>
            <a:xfrm>
              <a:off x="2042425" y="4286525"/>
              <a:ext cx="239300" cy="236250"/>
            </a:xfrm>
            <a:custGeom>
              <a:rect b="b" l="l" r="r" t="t"/>
              <a:pathLst>
                <a:path extrusionOk="0" fill="none" h="9450" w="9572">
                  <a:moveTo>
                    <a:pt x="5358" y="9450"/>
                  </a:moveTo>
                  <a:lnTo>
                    <a:pt x="5358" y="9450"/>
                  </a:lnTo>
                  <a:lnTo>
                    <a:pt x="5650" y="9328"/>
                  </a:lnTo>
                  <a:lnTo>
                    <a:pt x="5918" y="9133"/>
                  </a:lnTo>
                  <a:lnTo>
                    <a:pt x="6162" y="8914"/>
                  </a:lnTo>
                  <a:lnTo>
                    <a:pt x="6381" y="8646"/>
                  </a:lnTo>
                  <a:lnTo>
                    <a:pt x="6381" y="8646"/>
                  </a:lnTo>
                  <a:lnTo>
                    <a:pt x="6649" y="8670"/>
                  </a:lnTo>
                  <a:lnTo>
                    <a:pt x="6917" y="8670"/>
                  </a:lnTo>
                  <a:lnTo>
                    <a:pt x="7160" y="8646"/>
                  </a:lnTo>
                  <a:lnTo>
                    <a:pt x="7404" y="8597"/>
                  </a:lnTo>
                  <a:lnTo>
                    <a:pt x="7623" y="8524"/>
                  </a:lnTo>
                  <a:lnTo>
                    <a:pt x="7818" y="8427"/>
                  </a:lnTo>
                  <a:lnTo>
                    <a:pt x="7989" y="8305"/>
                  </a:lnTo>
                  <a:lnTo>
                    <a:pt x="8159" y="8159"/>
                  </a:lnTo>
                  <a:lnTo>
                    <a:pt x="8305" y="7989"/>
                  </a:lnTo>
                  <a:lnTo>
                    <a:pt x="8427" y="7794"/>
                  </a:lnTo>
                  <a:lnTo>
                    <a:pt x="8524" y="7599"/>
                  </a:lnTo>
                  <a:lnTo>
                    <a:pt x="8597" y="7380"/>
                  </a:lnTo>
                  <a:lnTo>
                    <a:pt x="8670" y="7160"/>
                  </a:lnTo>
                  <a:lnTo>
                    <a:pt x="8695" y="6917"/>
                  </a:lnTo>
                  <a:lnTo>
                    <a:pt x="8695" y="6649"/>
                  </a:lnTo>
                  <a:lnTo>
                    <a:pt x="8670" y="6381"/>
                  </a:lnTo>
                  <a:lnTo>
                    <a:pt x="8670" y="6381"/>
                  </a:lnTo>
                  <a:lnTo>
                    <a:pt x="8865" y="6211"/>
                  </a:lnTo>
                  <a:lnTo>
                    <a:pt x="9060" y="6016"/>
                  </a:lnTo>
                  <a:lnTo>
                    <a:pt x="9206" y="5821"/>
                  </a:lnTo>
                  <a:lnTo>
                    <a:pt x="9328" y="5626"/>
                  </a:lnTo>
                  <a:lnTo>
                    <a:pt x="9425" y="5407"/>
                  </a:lnTo>
                  <a:lnTo>
                    <a:pt x="9499" y="5212"/>
                  </a:lnTo>
                  <a:lnTo>
                    <a:pt x="9547" y="4993"/>
                  </a:lnTo>
                  <a:lnTo>
                    <a:pt x="9572" y="4774"/>
                  </a:lnTo>
                  <a:lnTo>
                    <a:pt x="9547" y="4554"/>
                  </a:lnTo>
                  <a:lnTo>
                    <a:pt x="9499" y="4335"/>
                  </a:lnTo>
                  <a:lnTo>
                    <a:pt x="9425" y="4116"/>
                  </a:lnTo>
                  <a:lnTo>
                    <a:pt x="9328" y="3921"/>
                  </a:lnTo>
                  <a:lnTo>
                    <a:pt x="9206" y="3702"/>
                  </a:lnTo>
                  <a:lnTo>
                    <a:pt x="9060" y="3507"/>
                  </a:lnTo>
                  <a:lnTo>
                    <a:pt x="8865" y="3337"/>
                  </a:lnTo>
                  <a:lnTo>
                    <a:pt x="8670" y="3166"/>
                  </a:lnTo>
                  <a:lnTo>
                    <a:pt x="8670" y="3166"/>
                  </a:lnTo>
                  <a:lnTo>
                    <a:pt x="8695" y="2898"/>
                  </a:lnTo>
                  <a:lnTo>
                    <a:pt x="8695" y="2630"/>
                  </a:lnTo>
                  <a:lnTo>
                    <a:pt x="8670" y="2387"/>
                  </a:lnTo>
                  <a:lnTo>
                    <a:pt x="8597" y="2143"/>
                  </a:lnTo>
                  <a:lnTo>
                    <a:pt x="8524" y="1924"/>
                  </a:lnTo>
                  <a:lnTo>
                    <a:pt x="8427" y="1729"/>
                  </a:lnTo>
                  <a:lnTo>
                    <a:pt x="8305" y="1559"/>
                  </a:lnTo>
                  <a:lnTo>
                    <a:pt x="8159" y="1388"/>
                  </a:lnTo>
                  <a:lnTo>
                    <a:pt x="7989" y="1242"/>
                  </a:lnTo>
                  <a:lnTo>
                    <a:pt x="7818" y="1120"/>
                  </a:lnTo>
                  <a:lnTo>
                    <a:pt x="7623" y="1023"/>
                  </a:lnTo>
                  <a:lnTo>
                    <a:pt x="7404" y="950"/>
                  </a:lnTo>
                  <a:lnTo>
                    <a:pt x="7160" y="901"/>
                  </a:lnTo>
                  <a:lnTo>
                    <a:pt x="6917" y="853"/>
                  </a:lnTo>
                  <a:lnTo>
                    <a:pt x="6649" y="853"/>
                  </a:lnTo>
                  <a:lnTo>
                    <a:pt x="6381" y="901"/>
                  </a:lnTo>
                  <a:lnTo>
                    <a:pt x="6381" y="901"/>
                  </a:lnTo>
                  <a:lnTo>
                    <a:pt x="6211" y="682"/>
                  </a:lnTo>
                  <a:lnTo>
                    <a:pt x="6040" y="487"/>
                  </a:lnTo>
                  <a:lnTo>
                    <a:pt x="5845" y="341"/>
                  </a:lnTo>
                  <a:lnTo>
                    <a:pt x="5626" y="219"/>
                  </a:lnTo>
                  <a:lnTo>
                    <a:pt x="5431" y="122"/>
                  </a:lnTo>
                  <a:lnTo>
                    <a:pt x="5212" y="49"/>
                  </a:lnTo>
                  <a:lnTo>
                    <a:pt x="4993" y="0"/>
                  </a:lnTo>
                  <a:lnTo>
                    <a:pt x="4774" y="0"/>
                  </a:lnTo>
                  <a:lnTo>
                    <a:pt x="4555" y="0"/>
                  </a:lnTo>
                  <a:lnTo>
                    <a:pt x="4335" y="49"/>
                  </a:lnTo>
                  <a:lnTo>
                    <a:pt x="4140" y="122"/>
                  </a:lnTo>
                  <a:lnTo>
                    <a:pt x="3921" y="219"/>
                  </a:lnTo>
                  <a:lnTo>
                    <a:pt x="3726" y="341"/>
                  </a:lnTo>
                  <a:lnTo>
                    <a:pt x="3532" y="487"/>
                  </a:lnTo>
                  <a:lnTo>
                    <a:pt x="3337" y="682"/>
                  </a:lnTo>
                  <a:lnTo>
                    <a:pt x="3166" y="901"/>
                  </a:lnTo>
                  <a:lnTo>
                    <a:pt x="3166" y="901"/>
                  </a:lnTo>
                  <a:lnTo>
                    <a:pt x="2898" y="853"/>
                  </a:lnTo>
                  <a:lnTo>
                    <a:pt x="2655" y="853"/>
                  </a:lnTo>
                  <a:lnTo>
                    <a:pt x="2387" y="901"/>
                  </a:lnTo>
                  <a:lnTo>
                    <a:pt x="2168" y="950"/>
                  </a:lnTo>
                  <a:lnTo>
                    <a:pt x="1949" y="1023"/>
                  </a:lnTo>
                  <a:lnTo>
                    <a:pt x="1754" y="1120"/>
                  </a:lnTo>
                  <a:lnTo>
                    <a:pt x="1559" y="1242"/>
                  </a:lnTo>
                  <a:lnTo>
                    <a:pt x="1388" y="1388"/>
                  </a:lnTo>
                  <a:lnTo>
                    <a:pt x="1267" y="1559"/>
                  </a:lnTo>
                  <a:lnTo>
                    <a:pt x="1120" y="1729"/>
                  </a:lnTo>
                  <a:lnTo>
                    <a:pt x="1023" y="1924"/>
                  </a:lnTo>
                  <a:lnTo>
                    <a:pt x="950" y="2143"/>
                  </a:lnTo>
                  <a:lnTo>
                    <a:pt x="901" y="2387"/>
                  </a:lnTo>
                  <a:lnTo>
                    <a:pt x="877" y="2630"/>
                  </a:lnTo>
                  <a:lnTo>
                    <a:pt x="877" y="2898"/>
                  </a:lnTo>
                  <a:lnTo>
                    <a:pt x="901" y="3166"/>
                  </a:lnTo>
                  <a:lnTo>
                    <a:pt x="901" y="3166"/>
                  </a:lnTo>
                  <a:lnTo>
                    <a:pt x="682" y="3337"/>
                  </a:lnTo>
                  <a:lnTo>
                    <a:pt x="512" y="3507"/>
                  </a:lnTo>
                  <a:lnTo>
                    <a:pt x="341" y="3702"/>
                  </a:lnTo>
                  <a:lnTo>
                    <a:pt x="219" y="3921"/>
                  </a:lnTo>
                  <a:lnTo>
                    <a:pt x="122" y="4116"/>
                  </a:lnTo>
                  <a:lnTo>
                    <a:pt x="49" y="4335"/>
                  </a:lnTo>
                  <a:lnTo>
                    <a:pt x="24" y="4554"/>
                  </a:lnTo>
                  <a:lnTo>
                    <a:pt x="0" y="4774"/>
                  </a:lnTo>
                  <a:lnTo>
                    <a:pt x="24" y="4993"/>
                  </a:lnTo>
                  <a:lnTo>
                    <a:pt x="49" y="5212"/>
                  </a:lnTo>
                  <a:lnTo>
                    <a:pt x="122" y="5407"/>
                  </a:lnTo>
                  <a:lnTo>
                    <a:pt x="219" y="5626"/>
                  </a:lnTo>
                  <a:lnTo>
                    <a:pt x="341" y="5821"/>
                  </a:lnTo>
                  <a:lnTo>
                    <a:pt x="512" y="6016"/>
                  </a:lnTo>
                  <a:lnTo>
                    <a:pt x="682" y="6211"/>
                  </a:lnTo>
                  <a:lnTo>
                    <a:pt x="901" y="6381"/>
                  </a:lnTo>
                  <a:lnTo>
                    <a:pt x="901" y="6381"/>
                  </a:lnTo>
                  <a:lnTo>
                    <a:pt x="877" y="6649"/>
                  </a:lnTo>
                  <a:lnTo>
                    <a:pt x="877" y="6917"/>
                  </a:lnTo>
                  <a:lnTo>
                    <a:pt x="901" y="7160"/>
                  </a:lnTo>
                  <a:lnTo>
                    <a:pt x="950" y="7380"/>
                  </a:lnTo>
                  <a:lnTo>
                    <a:pt x="1023" y="7599"/>
                  </a:lnTo>
                  <a:lnTo>
                    <a:pt x="1120" y="7794"/>
                  </a:lnTo>
                  <a:lnTo>
                    <a:pt x="1267" y="7989"/>
                  </a:lnTo>
                  <a:lnTo>
                    <a:pt x="1388" y="8159"/>
                  </a:lnTo>
                  <a:lnTo>
                    <a:pt x="1559" y="8305"/>
                  </a:lnTo>
                  <a:lnTo>
                    <a:pt x="1754" y="8427"/>
                  </a:lnTo>
                  <a:lnTo>
                    <a:pt x="1949" y="8524"/>
                  </a:lnTo>
                  <a:lnTo>
                    <a:pt x="2168" y="8597"/>
                  </a:lnTo>
                  <a:lnTo>
                    <a:pt x="2387" y="8646"/>
                  </a:lnTo>
                  <a:lnTo>
                    <a:pt x="2655" y="8670"/>
                  </a:lnTo>
                  <a:lnTo>
                    <a:pt x="2898" y="8670"/>
                  </a:lnTo>
                  <a:lnTo>
                    <a:pt x="3166" y="8646"/>
                  </a:lnTo>
                  <a:lnTo>
                    <a:pt x="3166" y="8646"/>
                  </a:lnTo>
                  <a:lnTo>
                    <a:pt x="3410" y="8914"/>
                  </a:lnTo>
                  <a:lnTo>
                    <a:pt x="3653" y="9133"/>
                  </a:lnTo>
                  <a:lnTo>
                    <a:pt x="3921" y="9328"/>
                  </a:lnTo>
                  <a:lnTo>
                    <a:pt x="4189" y="945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6" name="Google Shape;876;p51"/>
            <p:cNvSpPr/>
            <p:nvPr/>
          </p:nvSpPr>
          <p:spPr>
            <a:xfrm>
              <a:off x="2161750" y="4522750"/>
              <a:ext cx="25" cy="256975"/>
            </a:xfrm>
            <a:custGeom>
              <a:rect b="b" l="l" r="r" t="t"/>
              <a:pathLst>
                <a:path extrusionOk="0" fill="none" h="10279" w="1">
                  <a:moveTo>
                    <a:pt x="1" y="10279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7" name="Google Shape;877;p51"/>
            <p:cNvSpPr/>
            <p:nvPr/>
          </p:nvSpPr>
          <p:spPr>
            <a:xfrm>
              <a:off x="2133750" y="4377850"/>
              <a:ext cx="56050" cy="56025"/>
            </a:xfrm>
            <a:custGeom>
              <a:rect b="b" l="l" r="r" t="t"/>
              <a:pathLst>
                <a:path extrusionOk="0" fill="none" h="2241" w="2242">
                  <a:moveTo>
                    <a:pt x="1121" y="2241"/>
                  </a:moveTo>
                  <a:lnTo>
                    <a:pt x="1121" y="2241"/>
                  </a:lnTo>
                  <a:lnTo>
                    <a:pt x="902" y="2217"/>
                  </a:lnTo>
                  <a:lnTo>
                    <a:pt x="682" y="2144"/>
                  </a:lnTo>
                  <a:lnTo>
                    <a:pt x="512" y="2046"/>
                  </a:lnTo>
                  <a:lnTo>
                    <a:pt x="341" y="1900"/>
                  </a:lnTo>
                  <a:lnTo>
                    <a:pt x="195" y="1754"/>
                  </a:lnTo>
                  <a:lnTo>
                    <a:pt x="98" y="1559"/>
                  </a:lnTo>
                  <a:lnTo>
                    <a:pt x="25" y="1340"/>
                  </a:lnTo>
                  <a:lnTo>
                    <a:pt x="0" y="1121"/>
                  </a:lnTo>
                  <a:lnTo>
                    <a:pt x="0" y="1121"/>
                  </a:lnTo>
                  <a:lnTo>
                    <a:pt x="25" y="901"/>
                  </a:lnTo>
                  <a:lnTo>
                    <a:pt x="98" y="682"/>
                  </a:lnTo>
                  <a:lnTo>
                    <a:pt x="195" y="487"/>
                  </a:lnTo>
                  <a:lnTo>
                    <a:pt x="341" y="317"/>
                  </a:lnTo>
                  <a:lnTo>
                    <a:pt x="512" y="195"/>
                  </a:lnTo>
                  <a:lnTo>
                    <a:pt x="682" y="98"/>
                  </a:lnTo>
                  <a:lnTo>
                    <a:pt x="902" y="25"/>
                  </a:lnTo>
                  <a:lnTo>
                    <a:pt x="1121" y="0"/>
                  </a:lnTo>
                  <a:lnTo>
                    <a:pt x="1121" y="0"/>
                  </a:lnTo>
                  <a:lnTo>
                    <a:pt x="1364" y="25"/>
                  </a:lnTo>
                  <a:lnTo>
                    <a:pt x="1559" y="98"/>
                  </a:lnTo>
                  <a:lnTo>
                    <a:pt x="1754" y="195"/>
                  </a:lnTo>
                  <a:lnTo>
                    <a:pt x="1924" y="317"/>
                  </a:lnTo>
                  <a:lnTo>
                    <a:pt x="2046" y="487"/>
                  </a:lnTo>
                  <a:lnTo>
                    <a:pt x="2168" y="682"/>
                  </a:lnTo>
                  <a:lnTo>
                    <a:pt x="2217" y="901"/>
                  </a:lnTo>
                  <a:lnTo>
                    <a:pt x="2241" y="1121"/>
                  </a:lnTo>
                  <a:lnTo>
                    <a:pt x="2241" y="1121"/>
                  </a:lnTo>
                  <a:lnTo>
                    <a:pt x="2217" y="1340"/>
                  </a:lnTo>
                  <a:lnTo>
                    <a:pt x="2168" y="1559"/>
                  </a:lnTo>
                  <a:lnTo>
                    <a:pt x="2046" y="1754"/>
                  </a:lnTo>
                  <a:lnTo>
                    <a:pt x="1924" y="1900"/>
                  </a:lnTo>
                  <a:lnTo>
                    <a:pt x="1754" y="2046"/>
                  </a:lnTo>
                  <a:lnTo>
                    <a:pt x="1559" y="2144"/>
                  </a:lnTo>
                  <a:lnTo>
                    <a:pt x="1364" y="2217"/>
                  </a:lnTo>
                  <a:lnTo>
                    <a:pt x="1121" y="2241"/>
                  </a:lnTo>
                  <a:lnTo>
                    <a:pt x="1121" y="224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8" name="Google Shape;878;p51"/>
            <p:cNvSpPr/>
            <p:nvPr/>
          </p:nvSpPr>
          <p:spPr>
            <a:xfrm>
              <a:off x="2038150" y="4589125"/>
              <a:ext cx="87100" cy="87100"/>
            </a:xfrm>
            <a:custGeom>
              <a:rect b="b" l="l" r="r" t="t"/>
              <a:pathLst>
                <a:path extrusionOk="0" fill="none" h="3484" w="3484">
                  <a:moveTo>
                    <a:pt x="1" y="0"/>
                  </a:moveTo>
                  <a:lnTo>
                    <a:pt x="3483" y="348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9" name="Google Shape;879;p51"/>
            <p:cNvSpPr/>
            <p:nvPr/>
          </p:nvSpPr>
          <p:spPr>
            <a:xfrm>
              <a:off x="2194025" y="4564150"/>
              <a:ext cx="54825" cy="54825"/>
            </a:xfrm>
            <a:custGeom>
              <a:rect b="b" l="l" r="r" t="t"/>
              <a:pathLst>
                <a:path extrusionOk="0" fill="none" h="2193" w="2193">
                  <a:moveTo>
                    <a:pt x="2192" y="1"/>
                  </a:moveTo>
                  <a:lnTo>
                    <a:pt x="1" y="219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80" name="Google Shape;880;p51"/>
          <p:cNvGrpSpPr/>
          <p:nvPr/>
        </p:nvGrpSpPr>
        <p:grpSpPr>
          <a:xfrm>
            <a:off x="2067737" y="3759759"/>
            <a:ext cx="309640" cy="392030"/>
            <a:chOff x="2635450" y="4321225"/>
            <a:chExt cx="368400" cy="466425"/>
          </a:xfrm>
        </p:grpSpPr>
        <p:sp>
          <p:nvSpPr>
            <p:cNvPr id="881" name="Google Shape;881;p51"/>
            <p:cNvSpPr/>
            <p:nvPr/>
          </p:nvSpPr>
          <p:spPr>
            <a:xfrm>
              <a:off x="2635450" y="4653050"/>
              <a:ext cx="368400" cy="134600"/>
            </a:xfrm>
            <a:custGeom>
              <a:rect b="b" l="l" r="r" t="t"/>
              <a:pathLst>
                <a:path extrusionOk="0" fill="none" h="5384" w="14736">
                  <a:moveTo>
                    <a:pt x="6723" y="1"/>
                  </a:moveTo>
                  <a:lnTo>
                    <a:pt x="6723" y="1"/>
                  </a:lnTo>
                  <a:lnTo>
                    <a:pt x="6187" y="49"/>
                  </a:lnTo>
                  <a:lnTo>
                    <a:pt x="5651" y="147"/>
                  </a:lnTo>
                  <a:lnTo>
                    <a:pt x="5140" y="269"/>
                  </a:lnTo>
                  <a:lnTo>
                    <a:pt x="4628" y="415"/>
                  </a:lnTo>
                  <a:lnTo>
                    <a:pt x="4141" y="610"/>
                  </a:lnTo>
                  <a:lnTo>
                    <a:pt x="3678" y="829"/>
                  </a:lnTo>
                  <a:lnTo>
                    <a:pt x="3216" y="1072"/>
                  </a:lnTo>
                  <a:lnTo>
                    <a:pt x="2777" y="1340"/>
                  </a:lnTo>
                  <a:lnTo>
                    <a:pt x="2363" y="1633"/>
                  </a:lnTo>
                  <a:lnTo>
                    <a:pt x="1949" y="1949"/>
                  </a:lnTo>
                  <a:lnTo>
                    <a:pt x="1584" y="2290"/>
                  </a:lnTo>
                  <a:lnTo>
                    <a:pt x="1219" y="2655"/>
                  </a:lnTo>
                  <a:lnTo>
                    <a:pt x="878" y="3045"/>
                  </a:lnTo>
                  <a:lnTo>
                    <a:pt x="561" y="3459"/>
                  </a:lnTo>
                  <a:lnTo>
                    <a:pt x="269" y="3873"/>
                  </a:lnTo>
                  <a:lnTo>
                    <a:pt x="1" y="4312"/>
                  </a:lnTo>
                  <a:lnTo>
                    <a:pt x="1" y="4312"/>
                  </a:lnTo>
                  <a:lnTo>
                    <a:pt x="293" y="4433"/>
                  </a:lnTo>
                  <a:lnTo>
                    <a:pt x="610" y="4555"/>
                  </a:lnTo>
                  <a:lnTo>
                    <a:pt x="1316" y="4750"/>
                  </a:lnTo>
                  <a:lnTo>
                    <a:pt x="2120" y="4945"/>
                  </a:lnTo>
                  <a:lnTo>
                    <a:pt x="3045" y="5091"/>
                  </a:lnTo>
                  <a:lnTo>
                    <a:pt x="4019" y="5213"/>
                  </a:lnTo>
                  <a:lnTo>
                    <a:pt x="5091" y="5310"/>
                  </a:lnTo>
                  <a:lnTo>
                    <a:pt x="6211" y="5359"/>
                  </a:lnTo>
                  <a:lnTo>
                    <a:pt x="7356" y="5383"/>
                  </a:lnTo>
                  <a:lnTo>
                    <a:pt x="7356" y="5383"/>
                  </a:lnTo>
                  <a:lnTo>
                    <a:pt x="8525" y="5359"/>
                  </a:lnTo>
                  <a:lnTo>
                    <a:pt x="9645" y="5310"/>
                  </a:lnTo>
                  <a:lnTo>
                    <a:pt x="10717" y="5213"/>
                  </a:lnTo>
                  <a:lnTo>
                    <a:pt x="11691" y="5091"/>
                  </a:lnTo>
                  <a:lnTo>
                    <a:pt x="12617" y="4945"/>
                  </a:lnTo>
                  <a:lnTo>
                    <a:pt x="13420" y="4750"/>
                  </a:lnTo>
                  <a:lnTo>
                    <a:pt x="14127" y="4555"/>
                  </a:lnTo>
                  <a:lnTo>
                    <a:pt x="14443" y="4433"/>
                  </a:lnTo>
                  <a:lnTo>
                    <a:pt x="14736" y="4312"/>
                  </a:lnTo>
                  <a:lnTo>
                    <a:pt x="14736" y="4312"/>
                  </a:lnTo>
                  <a:lnTo>
                    <a:pt x="14468" y="3873"/>
                  </a:lnTo>
                  <a:lnTo>
                    <a:pt x="14175" y="3459"/>
                  </a:lnTo>
                  <a:lnTo>
                    <a:pt x="13859" y="3045"/>
                  </a:lnTo>
                  <a:lnTo>
                    <a:pt x="13518" y="2655"/>
                  </a:lnTo>
                  <a:lnTo>
                    <a:pt x="13153" y="2290"/>
                  </a:lnTo>
                  <a:lnTo>
                    <a:pt x="12787" y="1949"/>
                  </a:lnTo>
                  <a:lnTo>
                    <a:pt x="12373" y="1633"/>
                  </a:lnTo>
                  <a:lnTo>
                    <a:pt x="11959" y="1340"/>
                  </a:lnTo>
                  <a:lnTo>
                    <a:pt x="11521" y="1072"/>
                  </a:lnTo>
                  <a:lnTo>
                    <a:pt x="11058" y="829"/>
                  </a:lnTo>
                  <a:lnTo>
                    <a:pt x="10595" y="610"/>
                  </a:lnTo>
                  <a:lnTo>
                    <a:pt x="10108" y="415"/>
                  </a:lnTo>
                  <a:lnTo>
                    <a:pt x="9597" y="269"/>
                  </a:lnTo>
                  <a:lnTo>
                    <a:pt x="9085" y="147"/>
                  </a:lnTo>
                  <a:lnTo>
                    <a:pt x="8549" y="49"/>
                  </a:lnTo>
                  <a:lnTo>
                    <a:pt x="8014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2" name="Google Shape;882;p51"/>
            <p:cNvSpPr/>
            <p:nvPr/>
          </p:nvSpPr>
          <p:spPr>
            <a:xfrm>
              <a:off x="2819350" y="4321225"/>
              <a:ext cx="25" cy="347075"/>
            </a:xfrm>
            <a:custGeom>
              <a:rect b="b" l="l" r="r" t="t"/>
              <a:pathLst>
                <a:path extrusionOk="0" fill="none" h="13883" w="1">
                  <a:moveTo>
                    <a:pt x="0" y="13883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3" name="Google Shape;883;p51"/>
            <p:cNvSpPr/>
            <p:nvPr/>
          </p:nvSpPr>
          <p:spPr>
            <a:xfrm>
              <a:off x="2835175" y="4328525"/>
              <a:ext cx="114475" cy="114500"/>
            </a:xfrm>
            <a:custGeom>
              <a:rect b="b" l="l" r="r" t="t"/>
              <a:pathLst>
                <a:path extrusionOk="0" fill="none" h="4580" w="4579">
                  <a:moveTo>
                    <a:pt x="707" y="4190"/>
                  </a:moveTo>
                  <a:lnTo>
                    <a:pt x="707" y="4190"/>
                  </a:lnTo>
                  <a:lnTo>
                    <a:pt x="853" y="4287"/>
                  </a:lnTo>
                  <a:lnTo>
                    <a:pt x="999" y="4384"/>
                  </a:lnTo>
                  <a:lnTo>
                    <a:pt x="1145" y="4458"/>
                  </a:lnTo>
                  <a:lnTo>
                    <a:pt x="1315" y="4506"/>
                  </a:lnTo>
                  <a:lnTo>
                    <a:pt x="1462" y="4555"/>
                  </a:lnTo>
                  <a:lnTo>
                    <a:pt x="1632" y="4579"/>
                  </a:lnTo>
                  <a:lnTo>
                    <a:pt x="1803" y="4579"/>
                  </a:lnTo>
                  <a:lnTo>
                    <a:pt x="1973" y="4579"/>
                  </a:lnTo>
                  <a:lnTo>
                    <a:pt x="2143" y="4579"/>
                  </a:lnTo>
                  <a:lnTo>
                    <a:pt x="2290" y="4531"/>
                  </a:lnTo>
                  <a:lnTo>
                    <a:pt x="2460" y="4506"/>
                  </a:lnTo>
                  <a:lnTo>
                    <a:pt x="2606" y="4433"/>
                  </a:lnTo>
                  <a:lnTo>
                    <a:pt x="2777" y="4360"/>
                  </a:lnTo>
                  <a:lnTo>
                    <a:pt x="2923" y="4263"/>
                  </a:lnTo>
                  <a:lnTo>
                    <a:pt x="3069" y="4165"/>
                  </a:lnTo>
                  <a:lnTo>
                    <a:pt x="3191" y="4043"/>
                  </a:lnTo>
                  <a:lnTo>
                    <a:pt x="3191" y="4043"/>
                  </a:lnTo>
                  <a:lnTo>
                    <a:pt x="3337" y="3873"/>
                  </a:lnTo>
                  <a:lnTo>
                    <a:pt x="3459" y="3678"/>
                  </a:lnTo>
                  <a:lnTo>
                    <a:pt x="3605" y="3410"/>
                  </a:lnTo>
                  <a:lnTo>
                    <a:pt x="3727" y="3142"/>
                  </a:lnTo>
                  <a:lnTo>
                    <a:pt x="3994" y="2485"/>
                  </a:lnTo>
                  <a:lnTo>
                    <a:pt x="4214" y="1827"/>
                  </a:lnTo>
                  <a:lnTo>
                    <a:pt x="4384" y="1170"/>
                  </a:lnTo>
                  <a:lnTo>
                    <a:pt x="4506" y="634"/>
                  </a:lnTo>
                  <a:lnTo>
                    <a:pt x="4579" y="220"/>
                  </a:lnTo>
                  <a:lnTo>
                    <a:pt x="4579" y="98"/>
                  </a:lnTo>
                  <a:lnTo>
                    <a:pt x="4555" y="25"/>
                  </a:lnTo>
                  <a:lnTo>
                    <a:pt x="4555" y="25"/>
                  </a:lnTo>
                  <a:lnTo>
                    <a:pt x="4482" y="1"/>
                  </a:lnTo>
                  <a:lnTo>
                    <a:pt x="4360" y="25"/>
                  </a:lnTo>
                  <a:lnTo>
                    <a:pt x="3970" y="74"/>
                  </a:lnTo>
                  <a:lnTo>
                    <a:pt x="3410" y="195"/>
                  </a:lnTo>
                  <a:lnTo>
                    <a:pt x="2752" y="390"/>
                  </a:lnTo>
                  <a:lnTo>
                    <a:pt x="2095" y="609"/>
                  </a:lnTo>
                  <a:lnTo>
                    <a:pt x="1462" y="853"/>
                  </a:lnTo>
                  <a:lnTo>
                    <a:pt x="1169" y="975"/>
                  </a:lnTo>
                  <a:lnTo>
                    <a:pt x="926" y="1121"/>
                  </a:lnTo>
                  <a:lnTo>
                    <a:pt x="707" y="1267"/>
                  </a:lnTo>
                  <a:lnTo>
                    <a:pt x="536" y="1389"/>
                  </a:lnTo>
                  <a:lnTo>
                    <a:pt x="536" y="1389"/>
                  </a:lnTo>
                  <a:lnTo>
                    <a:pt x="414" y="1535"/>
                  </a:lnTo>
                  <a:lnTo>
                    <a:pt x="317" y="1657"/>
                  </a:lnTo>
                  <a:lnTo>
                    <a:pt x="219" y="1803"/>
                  </a:lnTo>
                  <a:lnTo>
                    <a:pt x="146" y="1973"/>
                  </a:lnTo>
                  <a:lnTo>
                    <a:pt x="98" y="2119"/>
                  </a:lnTo>
                  <a:lnTo>
                    <a:pt x="49" y="2290"/>
                  </a:lnTo>
                  <a:lnTo>
                    <a:pt x="0" y="2460"/>
                  </a:lnTo>
                  <a:lnTo>
                    <a:pt x="0" y="2607"/>
                  </a:lnTo>
                  <a:lnTo>
                    <a:pt x="0" y="2777"/>
                  </a:lnTo>
                  <a:lnTo>
                    <a:pt x="0" y="2948"/>
                  </a:lnTo>
                  <a:lnTo>
                    <a:pt x="25" y="3118"/>
                  </a:lnTo>
                  <a:lnTo>
                    <a:pt x="73" y="3264"/>
                  </a:lnTo>
                  <a:lnTo>
                    <a:pt x="146" y="3435"/>
                  </a:lnTo>
                  <a:lnTo>
                    <a:pt x="195" y="3581"/>
                  </a:lnTo>
                  <a:lnTo>
                    <a:pt x="293" y="3727"/>
                  </a:lnTo>
                  <a:lnTo>
                    <a:pt x="390" y="3873"/>
                  </a:lnTo>
                  <a:lnTo>
                    <a:pt x="707" y="4190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4" name="Google Shape;884;p51"/>
            <p:cNvSpPr/>
            <p:nvPr/>
          </p:nvSpPr>
          <p:spPr>
            <a:xfrm>
              <a:off x="2850400" y="4372975"/>
              <a:ext cx="54825" cy="54825"/>
            </a:xfrm>
            <a:custGeom>
              <a:rect b="b" l="l" r="r" t="t"/>
              <a:pathLst>
                <a:path extrusionOk="0" fill="none" h="2193" w="2193">
                  <a:moveTo>
                    <a:pt x="2192" y="0"/>
                  </a:moveTo>
                  <a:lnTo>
                    <a:pt x="0" y="2192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5" name="Google Shape;885;p51"/>
            <p:cNvSpPr/>
            <p:nvPr/>
          </p:nvSpPr>
          <p:spPr>
            <a:xfrm>
              <a:off x="2646425" y="4429600"/>
              <a:ext cx="156500" cy="156500"/>
            </a:xfrm>
            <a:custGeom>
              <a:rect b="b" l="l" r="r" t="t"/>
              <a:pathLst>
                <a:path extrusionOk="0" fill="none" h="6260" w="6260">
                  <a:moveTo>
                    <a:pt x="5675" y="5334"/>
                  </a:moveTo>
                  <a:lnTo>
                    <a:pt x="5675" y="5334"/>
                  </a:lnTo>
                  <a:lnTo>
                    <a:pt x="5821" y="5139"/>
                  </a:lnTo>
                  <a:lnTo>
                    <a:pt x="5943" y="4945"/>
                  </a:lnTo>
                  <a:lnTo>
                    <a:pt x="6040" y="4725"/>
                  </a:lnTo>
                  <a:lnTo>
                    <a:pt x="6138" y="4506"/>
                  </a:lnTo>
                  <a:lnTo>
                    <a:pt x="6186" y="4287"/>
                  </a:lnTo>
                  <a:lnTo>
                    <a:pt x="6235" y="4043"/>
                  </a:lnTo>
                  <a:lnTo>
                    <a:pt x="6259" y="3824"/>
                  </a:lnTo>
                  <a:lnTo>
                    <a:pt x="6259" y="3581"/>
                  </a:lnTo>
                  <a:lnTo>
                    <a:pt x="6235" y="3361"/>
                  </a:lnTo>
                  <a:lnTo>
                    <a:pt x="6186" y="3118"/>
                  </a:lnTo>
                  <a:lnTo>
                    <a:pt x="6138" y="2899"/>
                  </a:lnTo>
                  <a:lnTo>
                    <a:pt x="6040" y="2680"/>
                  </a:lnTo>
                  <a:lnTo>
                    <a:pt x="5943" y="2460"/>
                  </a:lnTo>
                  <a:lnTo>
                    <a:pt x="5821" y="2266"/>
                  </a:lnTo>
                  <a:lnTo>
                    <a:pt x="5675" y="2071"/>
                  </a:lnTo>
                  <a:lnTo>
                    <a:pt x="5504" y="1900"/>
                  </a:lnTo>
                  <a:lnTo>
                    <a:pt x="5504" y="1900"/>
                  </a:lnTo>
                  <a:lnTo>
                    <a:pt x="5285" y="1705"/>
                  </a:lnTo>
                  <a:lnTo>
                    <a:pt x="4993" y="1510"/>
                  </a:lnTo>
                  <a:lnTo>
                    <a:pt x="4652" y="1316"/>
                  </a:lnTo>
                  <a:lnTo>
                    <a:pt x="4262" y="1145"/>
                  </a:lnTo>
                  <a:lnTo>
                    <a:pt x="3848" y="975"/>
                  </a:lnTo>
                  <a:lnTo>
                    <a:pt x="3410" y="804"/>
                  </a:lnTo>
                  <a:lnTo>
                    <a:pt x="2484" y="488"/>
                  </a:lnTo>
                  <a:lnTo>
                    <a:pt x="1608" y="244"/>
                  </a:lnTo>
                  <a:lnTo>
                    <a:pt x="853" y="74"/>
                  </a:lnTo>
                  <a:lnTo>
                    <a:pt x="536" y="25"/>
                  </a:lnTo>
                  <a:lnTo>
                    <a:pt x="292" y="0"/>
                  </a:lnTo>
                  <a:lnTo>
                    <a:pt x="122" y="0"/>
                  </a:lnTo>
                  <a:lnTo>
                    <a:pt x="25" y="25"/>
                  </a:lnTo>
                  <a:lnTo>
                    <a:pt x="25" y="25"/>
                  </a:lnTo>
                  <a:lnTo>
                    <a:pt x="0" y="122"/>
                  </a:lnTo>
                  <a:lnTo>
                    <a:pt x="0" y="293"/>
                  </a:lnTo>
                  <a:lnTo>
                    <a:pt x="25" y="536"/>
                  </a:lnTo>
                  <a:lnTo>
                    <a:pt x="73" y="853"/>
                  </a:lnTo>
                  <a:lnTo>
                    <a:pt x="244" y="1608"/>
                  </a:lnTo>
                  <a:lnTo>
                    <a:pt x="487" y="2485"/>
                  </a:lnTo>
                  <a:lnTo>
                    <a:pt x="804" y="3410"/>
                  </a:lnTo>
                  <a:lnTo>
                    <a:pt x="974" y="3849"/>
                  </a:lnTo>
                  <a:lnTo>
                    <a:pt x="1145" y="4263"/>
                  </a:lnTo>
                  <a:lnTo>
                    <a:pt x="1315" y="4652"/>
                  </a:lnTo>
                  <a:lnTo>
                    <a:pt x="1510" y="4993"/>
                  </a:lnTo>
                  <a:lnTo>
                    <a:pt x="1705" y="5286"/>
                  </a:lnTo>
                  <a:lnTo>
                    <a:pt x="1900" y="5505"/>
                  </a:lnTo>
                  <a:lnTo>
                    <a:pt x="1900" y="5505"/>
                  </a:lnTo>
                  <a:lnTo>
                    <a:pt x="2070" y="5675"/>
                  </a:lnTo>
                  <a:lnTo>
                    <a:pt x="2265" y="5821"/>
                  </a:lnTo>
                  <a:lnTo>
                    <a:pt x="2460" y="5943"/>
                  </a:lnTo>
                  <a:lnTo>
                    <a:pt x="2679" y="6041"/>
                  </a:lnTo>
                  <a:lnTo>
                    <a:pt x="2898" y="6138"/>
                  </a:lnTo>
                  <a:lnTo>
                    <a:pt x="3118" y="6187"/>
                  </a:lnTo>
                  <a:lnTo>
                    <a:pt x="3361" y="6235"/>
                  </a:lnTo>
                  <a:lnTo>
                    <a:pt x="3580" y="6260"/>
                  </a:lnTo>
                  <a:lnTo>
                    <a:pt x="3824" y="6260"/>
                  </a:lnTo>
                  <a:lnTo>
                    <a:pt x="4043" y="6235"/>
                  </a:lnTo>
                  <a:lnTo>
                    <a:pt x="4287" y="6187"/>
                  </a:lnTo>
                  <a:lnTo>
                    <a:pt x="4506" y="6138"/>
                  </a:lnTo>
                  <a:lnTo>
                    <a:pt x="4725" y="6041"/>
                  </a:lnTo>
                  <a:lnTo>
                    <a:pt x="4944" y="5943"/>
                  </a:lnTo>
                  <a:lnTo>
                    <a:pt x="5139" y="5821"/>
                  </a:lnTo>
                  <a:lnTo>
                    <a:pt x="5334" y="5675"/>
                  </a:lnTo>
                  <a:lnTo>
                    <a:pt x="5675" y="5334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6" name="Google Shape;886;p51"/>
            <p:cNvSpPr/>
            <p:nvPr/>
          </p:nvSpPr>
          <p:spPr>
            <a:xfrm>
              <a:off x="2696350" y="4479525"/>
              <a:ext cx="87100" cy="87100"/>
            </a:xfrm>
            <a:custGeom>
              <a:rect b="b" l="l" r="r" t="t"/>
              <a:pathLst>
                <a:path extrusionOk="0" fill="none" h="3484" w="3484">
                  <a:moveTo>
                    <a:pt x="0" y="1"/>
                  </a:moveTo>
                  <a:lnTo>
                    <a:pt x="3483" y="348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87" name="Google Shape;887;p51"/>
          <p:cNvGrpSpPr/>
          <p:nvPr/>
        </p:nvGrpSpPr>
        <p:grpSpPr>
          <a:xfrm>
            <a:off x="5436146" y="3750030"/>
            <a:ext cx="342882" cy="383835"/>
            <a:chOff x="6643075" y="4309650"/>
            <a:chExt cx="407950" cy="456675"/>
          </a:xfrm>
        </p:grpSpPr>
        <p:sp>
          <p:nvSpPr>
            <p:cNvPr id="888" name="Google Shape;888;p51"/>
            <p:cNvSpPr/>
            <p:nvPr/>
          </p:nvSpPr>
          <p:spPr>
            <a:xfrm>
              <a:off x="6643075" y="4698125"/>
              <a:ext cx="407950" cy="14625"/>
            </a:xfrm>
            <a:custGeom>
              <a:rect b="b" l="l" r="r" t="t"/>
              <a:pathLst>
                <a:path extrusionOk="0" fill="none" h="585" w="16318">
                  <a:moveTo>
                    <a:pt x="16318" y="0"/>
                  </a:moveTo>
                  <a:lnTo>
                    <a:pt x="16318" y="0"/>
                  </a:lnTo>
                  <a:lnTo>
                    <a:pt x="16074" y="24"/>
                  </a:lnTo>
                  <a:lnTo>
                    <a:pt x="15879" y="73"/>
                  </a:lnTo>
                  <a:lnTo>
                    <a:pt x="15709" y="146"/>
                  </a:lnTo>
                  <a:lnTo>
                    <a:pt x="15538" y="244"/>
                  </a:lnTo>
                  <a:lnTo>
                    <a:pt x="15538" y="244"/>
                  </a:lnTo>
                  <a:lnTo>
                    <a:pt x="15319" y="365"/>
                  </a:lnTo>
                  <a:lnTo>
                    <a:pt x="15051" y="487"/>
                  </a:lnTo>
                  <a:lnTo>
                    <a:pt x="14881" y="536"/>
                  </a:lnTo>
                  <a:lnTo>
                    <a:pt x="14710" y="560"/>
                  </a:lnTo>
                  <a:lnTo>
                    <a:pt x="14516" y="585"/>
                  </a:lnTo>
                  <a:lnTo>
                    <a:pt x="14272" y="585"/>
                  </a:lnTo>
                  <a:lnTo>
                    <a:pt x="14272" y="585"/>
                  </a:lnTo>
                  <a:lnTo>
                    <a:pt x="14053" y="585"/>
                  </a:lnTo>
                  <a:lnTo>
                    <a:pt x="13858" y="560"/>
                  </a:lnTo>
                  <a:lnTo>
                    <a:pt x="13687" y="536"/>
                  </a:lnTo>
                  <a:lnTo>
                    <a:pt x="13517" y="487"/>
                  </a:lnTo>
                  <a:lnTo>
                    <a:pt x="13249" y="365"/>
                  </a:lnTo>
                  <a:lnTo>
                    <a:pt x="13030" y="244"/>
                  </a:lnTo>
                  <a:lnTo>
                    <a:pt x="13030" y="244"/>
                  </a:lnTo>
                  <a:lnTo>
                    <a:pt x="12859" y="146"/>
                  </a:lnTo>
                  <a:lnTo>
                    <a:pt x="12689" y="73"/>
                  </a:lnTo>
                  <a:lnTo>
                    <a:pt x="12494" y="24"/>
                  </a:lnTo>
                  <a:lnTo>
                    <a:pt x="12251" y="0"/>
                  </a:lnTo>
                  <a:lnTo>
                    <a:pt x="12251" y="0"/>
                  </a:lnTo>
                  <a:lnTo>
                    <a:pt x="11983" y="24"/>
                  </a:lnTo>
                  <a:lnTo>
                    <a:pt x="11788" y="73"/>
                  </a:lnTo>
                  <a:lnTo>
                    <a:pt x="11617" y="146"/>
                  </a:lnTo>
                  <a:lnTo>
                    <a:pt x="11471" y="244"/>
                  </a:lnTo>
                  <a:lnTo>
                    <a:pt x="11471" y="244"/>
                  </a:lnTo>
                  <a:lnTo>
                    <a:pt x="11228" y="365"/>
                  </a:lnTo>
                  <a:lnTo>
                    <a:pt x="10960" y="487"/>
                  </a:lnTo>
                  <a:lnTo>
                    <a:pt x="10814" y="536"/>
                  </a:lnTo>
                  <a:lnTo>
                    <a:pt x="10619" y="560"/>
                  </a:lnTo>
                  <a:lnTo>
                    <a:pt x="10424" y="585"/>
                  </a:lnTo>
                  <a:lnTo>
                    <a:pt x="10205" y="585"/>
                  </a:lnTo>
                  <a:lnTo>
                    <a:pt x="10205" y="585"/>
                  </a:lnTo>
                  <a:lnTo>
                    <a:pt x="9961" y="585"/>
                  </a:lnTo>
                  <a:lnTo>
                    <a:pt x="9766" y="560"/>
                  </a:lnTo>
                  <a:lnTo>
                    <a:pt x="9596" y="536"/>
                  </a:lnTo>
                  <a:lnTo>
                    <a:pt x="9425" y="487"/>
                  </a:lnTo>
                  <a:lnTo>
                    <a:pt x="9157" y="365"/>
                  </a:lnTo>
                  <a:lnTo>
                    <a:pt x="8938" y="244"/>
                  </a:lnTo>
                  <a:lnTo>
                    <a:pt x="8938" y="244"/>
                  </a:lnTo>
                  <a:lnTo>
                    <a:pt x="8768" y="146"/>
                  </a:lnTo>
                  <a:lnTo>
                    <a:pt x="8597" y="73"/>
                  </a:lnTo>
                  <a:lnTo>
                    <a:pt x="8402" y="24"/>
                  </a:lnTo>
                  <a:lnTo>
                    <a:pt x="8159" y="0"/>
                  </a:lnTo>
                  <a:lnTo>
                    <a:pt x="8159" y="0"/>
                  </a:lnTo>
                  <a:lnTo>
                    <a:pt x="7915" y="24"/>
                  </a:lnTo>
                  <a:lnTo>
                    <a:pt x="7721" y="73"/>
                  </a:lnTo>
                  <a:lnTo>
                    <a:pt x="7550" y="146"/>
                  </a:lnTo>
                  <a:lnTo>
                    <a:pt x="7380" y="244"/>
                  </a:lnTo>
                  <a:lnTo>
                    <a:pt x="7380" y="244"/>
                  </a:lnTo>
                  <a:lnTo>
                    <a:pt x="7160" y="365"/>
                  </a:lnTo>
                  <a:lnTo>
                    <a:pt x="6892" y="487"/>
                  </a:lnTo>
                  <a:lnTo>
                    <a:pt x="6722" y="536"/>
                  </a:lnTo>
                  <a:lnTo>
                    <a:pt x="6551" y="560"/>
                  </a:lnTo>
                  <a:lnTo>
                    <a:pt x="6332" y="585"/>
                  </a:lnTo>
                  <a:lnTo>
                    <a:pt x="6113" y="585"/>
                  </a:lnTo>
                  <a:lnTo>
                    <a:pt x="6113" y="585"/>
                  </a:lnTo>
                  <a:lnTo>
                    <a:pt x="5894" y="585"/>
                  </a:lnTo>
                  <a:lnTo>
                    <a:pt x="5699" y="560"/>
                  </a:lnTo>
                  <a:lnTo>
                    <a:pt x="5504" y="536"/>
                  </a:lnTo>
                  <a:lnTo>
                    <a:pt x="5358" y="487"/>
                  </a:lnTo>
                  <a:lnTo>
                    <a:pt x="5090" y="365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4676" y="146"/>
                  </a:lnTo>
                  <a:lnTo>
                    <a:pt x="4530" y="73"/>
                  </a:lnTo>
                  <a:lnTo>
                    <a:pt x="4335" y="24"/>
                  </a:lnTo>
                  <a:lnTo>
                    <a:pt x="4067" y="0"/>
                  </a:lnTo>
                  <a:lnTo>
                    <a:pt x="4067" y="0"/>
                  </a:lnTo>
                  <a:lnTo>
                    <a:pt x="3824" y="24"/>
                  </a:lnTo>
                  <a:lnTo>
                    <a:pt x="3629" y="73"/>
                  </a:lnTo>
                  <a:lnTo>
                    <a:pt x="3458" y="146"/>
                  </a:lnTo>
                  <a:lnTo>
                    <a:pt x="3288" y="244"/>
                  </a:lnTo>
                  <a:lnTo>
                    <a:pt x="3288" y="244"/>
                  </a:lnTo>
                  <a:lnTo>
                    <a:pt x="3069" y="365"/>
                  </a:lnTo>
                  <a:lnTo>
                    <a:pt x="2801" y="487"/>
                  </a:lnTo>
                  <a:lnTo>
                    <a:pt x="2630" y="536"/>
                  </a:lnTo>
                  <a:lnTo>
                    <a:pt x="2460" y="560"/>
                  </a:lnTo>
                  <a:lnTo>
                    <a:pt x="2265" y="585"/>
                  </a:lnTo>
                  <a:lnTo>
                    <a:pt x="2046" y="585"/>
                  </a:lnTo>
                  <a:lnTo>
                    <a:pt x="2046" y="585"/>
                  </a:lnTo>
                  <a:lnTo>
                    <a:pt x="1802" y="585"/>
                  </a:lnTo>
                  <a:lnTo>
                    <a:pt x="1607" y="560"/>
                  </a:lnTo>
                  <a:lnTo>
                    <a:pt x="1437" y="536"/>
                  </a:lnTo>
                  <a:lnTo>
                    <a:pt x="1266" y="487"/>
                  </a:lnTo>
                  <a:lnTo>
                    <a:pt x="999" y="365"/>
                  </a:lnTo>
                  <a:lnTo>
                    <a:pt x="779" y="244"/>
                  </a:lnTo>
                  <a:lnTo>
                    <a:pt x="779" y="244"/>
                  </a:lnTo>
                  <a:lnTo>
                    <a:pt x="609" y="146"/>
                  </a:lnTo>
                  <a:lnTo>
                    <a:pt x="438" y="73"/>
                  </a:lnTo>
                  <a:lnTo>
                    <a:pt x="244" y="24"/>
                  </a:ln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9" name="Google Shape;889;p51"/>
            <p:cNvSpPr/>
            <p:nvPr/>
          </p:nvSpPr>
          <p:spPr>
            <a:xfrm>
              <a:off x="6643075" y="4727350"/>
              <a:ext cx="407950" cy="14625"/>
            </a:xfrm>
            <a:custGeom>
              <a:rect b="b" l="l" r="r" t="t"/>
              <a:pathLst>
                <a:path extrusionOk="0" fill="none" h="585" w="16318">
                  <a:moveTo>
                    <a:pt x="0" y="0"/>
                  </a:moveTo>
                  <a:lnTo>
                    <a:pt x="0" y="0"/>
                  </a:lnTo>
                  <a:lnTo>
                    <a:pt x="219" y="24"/>
                  </a:lnTo>
                  <a:lnTo>
                    <a:pt x="414" y="49"/>
                  </a:lnTo>
                  <a:lnTo>
                    <a:pt x="609" y="73"/>
                  </a:lnTo>
                  <a:lnTo>
                    <a:pt x="755" y="122"/>
                  </a:lnTo>
                  <a:lnTo>
                    <a:pt x="1023" y="244"/>
                  </a:lnTo>
                  <a:lnTo>
                    <a:pt x="1266" y="365"/>
                  </a:lnTo>
                  <a:lnTo>
                    <a:pt x="1266" y="365"/>
                  </a:lnTo>
                  <a:lnTo>
                    <a:pt x="1413" y="463"/>
                  </a:lnTo>
                  <a:lnTo>
                    <a:pt x="1583" y="536"/>
                  </a:lnTo>
                  <a:lnTo>
                    <a:pt x="1778" y="585"/>
                  </a:lnTo>
                  <a:lnTo>
                    <a:pt x="2046" y="585"/>
                  </a:lnTo>
                  <a:lnTo>
                    <a:pt x="2046" y="585"/>
                  </a:lnTo>
                  <a:lnTo>
                    <a:pt x="2289" y="585"/>
                  </a:lnTo>
                  <a:lnTo>
                    <a:pt x="2484" y="536"/>
                  </a:lnTo>
                  <a:lnTo>
                    <a:pt x="2655" y="463"/>
                  </a:lnTo>
                  <a:lnTo>
                    <a:pt x="2801" y="365"/>
                  </a:lnTo>
                  <a:lnTo>
                    <a:pt x="2801" y="365"/>
                  </a:lnTo>
                  <a:lnTo>
                    <a:pt x="3044" y="244"/>
                  </a:lnTo>
                  <a:lnTo>
                    <a:pt x="3312" y="122"/>
                  </a:lnTo>
                  <a:lnTo>
                    <a:pt x="3458" y="73"/>
                  </a:lnTo>
                  <a:lnTo>
                    <a:pt x="3653" y="49"/>
                  </a:lnTo>
                  <a:lnTo>
                    <a:pt x="3848" y="24"/>
                  </a:lnTo>
                  <a:lnTo>
                    <a:pt x="4067" y="0"/>
                  </a:lnTo>
                  <a:lnTo>
                    <a:pt x="4067" y="0"/>
                  </a:lnTo>
                  <a:lnTo>
                    <a:pt x="4311" y="24"/>
                  </a:lnTo>
                  <a:lnTo>
                    <a:pt x="4506" y="49"/>
                  </a:lnTo>
                  <a:lnTo>
                    <a:pt x="4676" y="73"/>
                  </a:lnTo>
                  <a:lnTo>
                    <a:pt x="4847" y="122"/>
                  </a:lnTo>
                  <a:lnTo>
                    <a:pt x="5115" y="244"/>
                  </a:lnTo>
                  <a:lnTo>
                    <a:pt x="5334" y="365"/>
                  </a:lnTo>
                  <a:lnTo>
                    <a:pt x="5334" y="365"/>
                  </a:lnTo>
                  <a:lnTo>
                    <a:pt x="5504" y="463"/>
                  </a:lnTo>
                  <a:lnTo>
                    <a:pt x="5675" y="536"/>
                  </a:lnTo>
                  <a:lnTo>
                    <a:pt x="5870" y="585"/>
                  </a:lnTo>
                  <a:lnTo>
                    <a:pt x="6113" y="585"/>
                  </a:lnTo>
                  <a:lnTo>
                    <a:pt x="6113" y="585"/>
                  </a:lnTo>
                  <a:lnTo>
                    <a:pt x="6357" y="585"/>
                  </a:lnTo>
                  <a:lnTo>
                    <a:pt x="6551" y="536"/>
                  </a:lnTo>
                  <a:lnTo>
                    <a:pt x="6722" y="463"/>
                  </a:lnTo>
                  <a:lnTo>
                    <a:pt x="6892" y="365"/>
                  </a:lnTo>
                  <a:lnTo>
                    <a:pt x="6892" y="365"/>
                  </a:lnTo>
                  <a:lnTo>
                    <a:pt x="7112" y="244"/>
                  </a:lnTo>
                  <a:lnTo>
                    <a:pt x="7380" y="122"/>
                  </a:lnTo>
                  <a:lnTo>
                    <a:pt x="7550" y="73"/>
                  </a:lnTo>
                  <a:lnTo>
                    <a:pt x="7721" y="49"/>
                  </a:lnTo>
                  <a:lnTo>
                    <a:pt x="7940" y="24"/>
                  </a:lnTo>
                  <a:lnTo>
                    <a:pt x="8159" y="0"/>
                  </a:lnTo>
                  <a:lnTo>
                    <a:pt x="8159" y="0"/>
                  </a:lnTo>
                  <a:lnTo>
                    <a:pt x="8378" y="24"/>
                  </a:lnTo>
                  <a:lnTo>
                    <a:pt x="8597" y="49"/>
                  </a:lnTo>
                  <a:lnTo>
                    <a:pt x="8768" y="73"/>
                  </a:lnTo>
                  <a:lnTo>
                    <a:pt x="8914" y="122"/>
                  </a:lnTo>
                  <a:lnTo>
                    <a:pt x="9206" y="244"/>
                  </a:lnTo>
                  <a:lnTo>
                    <a:pt x="9425" y="365"/>
                  </a:lnTo>
                  <a:lnTo>
                    <a:pt x="9425" y="365"/>
                  </a:lnTo>
                  <a:lnTo>
                    <a:pt x="9596" y="463"/>
                  </a:lnTo>
                  <a:lnTo>
                    <a:pt x="9766" y="536"/>
                  </a:lnTo>
                  <a:lnTo>
                    <a:pt x="9961" y="585"/>
                  </a:lnTo>
                  <a:lnTo>
                    <a:pt x="10205" y="585"/>
                  </a:lnTo>
                  <a:lnTo>
                    <a:pt x="10205" y="585"/>
                  </a:lnTo>
                  <a:lnTo>
                    <a:pt x="10448" y="585"/>
                  </a:lnTo>
                  <a:lnTo>
                    <a:pt x="10643" y="536"/>
                  </a:lnTo>
                  <a:lnTo>
                    <a:pt x="10814" y="463"/>
                  </a:lnTo>
                  <a:lnTo>
                    <a:pt x="10984" y="365"/>
                  </a:lnTo>
                  <a:lnTo>
                    <a:pt x="10984" y="365"/>
                  </a:lnTo>
                  <a:lnTo>
                    <a:pt x="11203" y="244"/>
                  </a:lnTo>
                  <a:lnTo>
                    <a:pt x="11471" y="122"/>
                  </a:lnTo>
                  <a:lnTo>
                    <a:pt x="11642" y="73"/>
                  </a:lnTo>
                  <a:lnTo>
                    <a:pt x="11812" y="49"/>
                  </a:lnTo>
                  <a:lnTo>
                    <a:pt x="12007" y="24"/>
                  </a:lnTo>
                  <a:lnTo>
                    <a:pt x="12251" y="0"/>
                  </a:lnTo>
                  <a:lnTo>
                    <a:pt x="12251" y="0"/>
                  </a:lnTo>
                  <a:lnTo>
                    <a:pt x="12470" y="24"/>
                  </a:lnTo>
                  <a:lnTo>
                    <a:pt x="12665" y="49"/>
                  </a:lnTo>
                  <a:lnTo>
                    <a:pt x="12859" y="73"/>
                  </a:lnTo>
                  <a:lnTo>
                    <a:pt x="13006" y="122"/>
                  </a:lnTo>
                  <a:lnTo>
                    <a:pt x="13273" y="244"/>
                  </a:lnTo>
                  <a:lnTo>
                    <a:pt x="13493" y="365"/>
                  </a:lnTo>
                  <a:lnTo>
                    <a:pt x="13493" y="365"/>
                  </a:lnTo>
                  <a:lnTo>
                    <a:pt x="13663" y="463"/>
                  </a:lnTo>
                  <a:lnTo>
                    <a:pt x="13834" y="536"/>
                  </a:lnTo>
                  <a:lnTo>
                    <a:pt x="14028" y="585"/>
                  </a:lnTo>
                  <a:lnTo>
                    <a:pt x="14272" y="585"/>
                  </a:lnTo>
                  <a:lnTo>
                    <a:pt x="14272" y="585"/>
                  </a:lnTo>
                  <a:lnTo>
                    <a:pt x="14540" y="585"/>
                  </a:lnTo>
                  <a:lnTo>
                    <a:pt x="14735" y="536"/>
                  </a:lnTo>
                  <a:lnTo>
                    <a:pt x="14905" y="463"/>
                  </a:lnTo>
                  <a:lnTo>
                    <a:pt x="15051" y="365"/>
                  </a:lnTo>
                  <a:lnTo>
                    <a:pt x="15051" y="365"/>
                  </a:lnTo>
                  <a:lnTo>
                    <a:pt x="15295" y="244"/>
                  </a:lnTo>
                  <a:lnTo>
                    <a:pt x="15563" y="122"/>
                  </a:lnTo>
                  <a:lnTo>
                    <a:pt x="15709" y="73"/>
                  </a:lnTo>
                  <a:lnTo>
                    <a:pt x="15904" y="49"/>
                  </a:lnTo>
                  <a:lnTo>
                    <a:pt x="16099" y="24"/>
                  </a:lnTo>
                  <a:lnTo>
                    <a:pt x="16318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0" name="Google Shape;890;p51"/>
            <p:cNvSpPr/>
            <p:nvPr/>
          </p:nvSpPr>
          <p:spPr>
            <a:xfrm>
              <a:off x="6643075" y="4751700"/>
              <a:ext cx="407950" cy="14625"/>
            </a:xfrm>
            <a:custGeom>
              <a:rect b="b" l="l" r="r" t="t"/>
              <a:pathLst>
                <a:path extrusionOk="0" fill="none" h="585" w="16318">
                  <a:moveTo>
                    <a:pt x="16318" y="0"/>
                  </a:moveTo>
                  <a:lnTo>
                    <a:pt x="16318" y="0"/>
                  </a:lnTo>
                  <a:lnTo>
                    <a:pt x="16074" y="25"/>
                  </a:lnTo>
                  <a:lnTo>
                    <a:pt x="15879" y="73"/>
                  </a:lnTo>
                  <a:lnTo>
                    <a:pt x="15709" y="146"/>
                  </a:lnTo>
                  <a:lnTo>
                    <a:pt x="15538" y="244"/>
                  </a:lnTo>
                  <a:lnTo>
                    <a:pt x="15538" y="244"/>
                  </a:lnTo>
                  <a:lnTo>
                    <a:pt x="15319" y="366"/>
                  </a:lnTo>
                  <a:lnTo>
                    <a:pt x="15051" y="487"/>
                  </a:lnTo>
                  <a:lnTo>
                    <a:pt x="14881" y="536"/>
                  </a:lnTo>
                  <a:lnTo>
                    <a:pt x="14710" y="560"/>
                  </a:lnTo>
                  <a:lnTo>
                    <a:pt x="14516" y="585"/>
                  </a:lnTo>
                  <a:lnTo>
                    <a:pt x="14272" y="585"/>
                  </a:lnTo>
                  <a:lnTo>
                    <a:pt x="14272" y="585"/>
                  </a:lnTo>
                  <a:lnTo>
                    <a:pt x="14053" y="585"/>
                  </a:lnTo>
                  <a:lnTo>
                    <a:pt x="13858" y="560"/>
                  </a:lnTo>
                  <a:lnTo>
                    <a:pt x="13687" y="536"/>
                  </a:lnTo>
                  <a:lnTo>
                    <a:pt x="13517" y="487"/>
                  </a:lnTo>
                  <a:lnTo>
                    <a:pt x="13249" y="366"/>
                  </a:lnTo>
                  <a:lnTo>
                    <a:pt x="13030" y="244"/>
                  </a:lnTo>
                  <a:lnTo>
                    <a:pt x="13030" y="244"/>
                  </a:lnTo>
                  <a:lnTo>
                    <a:pt x="12859" y="146"/>
                  </a:lnTo>
                  <a:lnTo>
                    <a:pt x="12689" y="73"/>
                  </a:lnTo>
                  <a:lnTo>
                    <a:pt x="12494" y="25"/>
                  </a:lnTo>
                  <a:lnTo>
                    <a:pt x="12251" y="0"/>
                  </a:lnTo>
                  <a:lnTo>
                    <a:pt x="12251" y="0"/>
                  </a:lnTo>
                  <a:lnTo>
                    <a:pt x="11983" y="25"/>
                  </a:lnTo>
                  <a:lnTo>
                    <a:pt x="11788" y="73"/>
                  </a:lnTo>
                  <a:lnTo>
                    <a:pt x="11617" y="146"/>
                  </a:lnTo>
                  <a:lnTo>
                    <a:pt x="11471" y="244"/>
                  </a:lnTo>
                  <a:lnTo>
                    <a:pt x="11471" y="244"/>
                  </a:lnTo>
                  <a:lnTo>
                    <a:pt x="11228" y="366"/>
                  </a:lnTo>
                  <a:lnTo>
                    <a:pt x="10960" y="487"/>
                  </a:lnTo>
                  <a:lnTo>
                    <a:pt x="10814" y="536"/>
                  </a:lnTo>
                  <a:lnTo>
                    <a:pt x="10619" y="560"/>
                  </a:lnTo>
                  <a:lnTo>
                    <a:pt x="10424" y="585"/>
                  </a:lnTo>
                  <a:lnTo>
                    <a:pt x="10205" y="585"/>
                  </a:lnTo>
                  <a:lnTo>
                    <a:pt x="10205" y="585"/>
                  </a:lnTo>
                  <a:lnTo>
                    <a:pt x="9961" y="585"/>
                  </a:lnTo>
                  <a:lnTo>
                    <a:pt x="9766" y="560"/>
                  </a:lnTo>
                  <a:lnTo>
                    <a:pt x="9596" y="536"/>
                  </a:lnTo>
                  <a:lnTo>
                    <a:pt x="9425" y="487"/>
                  </a:lnTo>
                  <a:lnTo>
                    <a:pt x="9157" y="366"/>
                  </a:lnTo>
                  <a:lnTo>
                    <a:pt x="8938" y="244"/>
                  </a:lnTo>
                  <a:lnTo>
                    <a:pt x="8938" y="244"/>
                  </a:lnTo>
                  <a:lnTo>
                    <a:pt x="8768" y="146"/>
                  </a:lnTo>
                  <a:lnTo>
                    <a:pt x="8597" y="73"/>
                  </a:lnTo>
                  <a:lnTo>
                    <a:pt x="8402" y="25"/>
                  </a:lnTo>
                  <a:lnTo>
                    <a:pt x="8159" y="0"/>
                  </a:lnTo>
                  <a:lnTo>
                    <a:pt x="8159" y="0"/>
                  </a:lnTo>
                  <a:lnTo>
                    <a:pt x="7915" y="25"/>
                  </a:lnTo>
                  <a:lnTo>
                    <a:pt x="7721" y="73"/>
                  </a:lnTo>
                  <a:lnTo>
                    <a:pt x="7550" y="146"/>
                  </a:lnTo>
                  <a:lnTo>
                    <a:pt x="7380" y="244"/>
                  </a:lnTo>
                  <a:lnTo>
                    <a:pt x="7380" y="244"/>
                  </a:lnTo>
                  <a:lnTo>
                    <a:pt x="7160" y="366"/>
                  </a:lnTo>
                  <a:lnTo>
                    <a:pt x="6892" y="487"/>
                  </a:lnTo>
                  <a:lnTo>
                    <a:pt x="6722" y="536"/>
                  </a:lnTo>
                  <a:lnTo>
                    <a:pt x="6551" y="560"/>
                  </a:lnTo>
                  <a:lnTo>
                    <a:pt x="6332" y="585"/>
                  </a:lnTo>
                  <a:lnTo>
                    <a:pt x="6113" y="585"/>
                  </a:lnTo>
                  <a:lnTo>
                    <a:pt x="6113" y="585"/>
                  </a:lnTo>
                  <a:lnTo>
                    <a:pt x="5894" y="585"/>
                  </a:lnTo>
                  <a:lnTo>
                    <a:pt x="5699" y="560"/>
                  </a:lnTo>
                  <a:lnTo>
                    <a:pt x="5504" y="536"/>
                  </a:lnTo>
                  <a:lnTo>
                    <a:pt x="5358" y="487"/>
                  </a:lnTo>
                  <a:lnTo>
                    <a:pt x="5090" y="366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4676" y="146"/>
                  </a:lnTo>
                  <a:lnTo>
                    <a:pt x="4530" y="73"/>
                  </a:lnTo>
                  <a:lnTo>
                    <a:pt x="4335" y="25"/>
                  </a:lnTo>
                  <a:lnTo>
                    <a:pt x="4067" y="0"/>
                  </a:lnTo>
                  <a:lnTo>
                    <a:pt x="4067" y="0"/>
                  </a:lnTo>
                  <a:lnTo>
                    <a:pt x="3824" y="25"/>
                  </a:lnTo>
                  <a:lnTo>
                    <a:pt x="3629" y="73"/>
                  </a:lnTo>
                  <a:lnTo>
                    <a:pt x="3458" y="146"/>
                  </a:lnTo>
                  <a:lnTo>
                    <a:pt x="3288" y="244"/>
                  </a:lnTo>
                  <a:lnTo>
                    <a:pt x="3288" y="244"/>
                  </a:lnTo>
                  <a:lnTo>
                    <a:pt x="3069" y="366"/>
                  </a:lnTo>
                  <a:lnTo>
                    <a:pt x="2801" y="487"/>
                  </a:lnTo>
                  <a:lnTo>
                    <a:pt x="2630" y="536"/>
                  </a:lnTo>
                  <a:lnTo>
                    <a:pt x="2460" y="560"/>
                  </a:lnTo>
                  <a:lnTo>
                    <a:pt x="2265" y="585"/>
                  </a:lnTo>
                  <a:lnTo>
                    <a:pt x="2046" y="585"/>
                  </a:lnTo>
                  <a:lnTo>
                    <a:pt x="2046" y="585"/>
                  </a:lnTo>
                  <a:lnTo>
                    <a:pt x="1802" y="585"/>
                  </a:lnTo>
                  <a:lnTo>
                    <a:pt x="1607" y="560"/>
                  </a:lnTo>
                  <a:lnTo>
                    <a:pt x="1437" y="536"/>
                  </a:lnTo>
                  <a:lnTo>
                    <a:pt x="1266" y="487"/>
                  </a:lnTo>
                  <a:lnTo>
                    <a:pt x="999" y="366"/>
                  </a:lnTo>
                  <a:lnTo>
                    <a:pt x="779" y="244"/>
                  </a:lnTo>
                  <a:lnTo>
                    <a:pt x="779" y="244"/>
                  </a:lnTo>
                  <a:lnTo>
                    <a:pt x="609" y="146"/>
                  </a:lnTo>
                  <a:lnTo>
                    <a:pt x="438" y="73"/>
                  </a:lnTo>
                  <a:lnTo>
                    <a:pt x="244" y="25"/>
                  </a:ln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1" name="Google Shape;891;p51"/>
            <p:cNvSpPr/>
            <p:nvPr/>
          </p:nvSpPr>
          <p:spPr>
            <a:xfrm>
              <a:off x="6672900" y="4309650"/>
              <a:ext cx="348900" cy="376300"/>
            </a:xfrm>
            <a:custGeom>
              <a:rect b="b" l="l" r="r" t="t"/>
              <a:pathLst>
                <a:path extrusionOk="0" fill="none" h="15052" w="13956">
                  <a:moveTo>
                    <a:pt x="13347" y="6747"/>
                  </a:moveTo>
                  <a:lnTo>
                    <a:pt x="12470" y="6406"/>
                  </a:lnTo>
                  <a:lnTo>
                    <a:pt x="12470" y="3532"/>
                  </a:lnTo>
                  <a:lnTo>
                    <a:pt x="10790" y="3532"/>
                  </a:lnTo>
                  <a:lnTo>
                    <a:pt x="10790" y="2022"/>
                  </a:lnTo>
                  <a:lnTo>
                    <a:pt x="8427" y="2022"/>
                  </a:lnTo>
                  <a:lnTo>
                    <a:pt x="8427" y="1"/>
                  </a:lnTo>
                  <a:lnTo>
                    <a:pt x="6966" y="1"/>
                  </a:lnTo>
                  <a:lnTo>
                    <a:pt x="5505" y="1"/>
                  </a:lnTo>
                  <a:lnTo>
                    <a:pt x="5505" y="2022"/>
                  </a:lnTo>
                  <a:lnTo>
                    <a:pt x="3142" y="2022"/>
                  </a:lnTo>
                  <a:lnTo>
                    <a:pt x="3142" y="3532"/>
                  </a:lnTo>
                  <a:lnTo>
                    <a:pt x="1462" y="3532"/>
                  </a:lnTo>
                  <a:lnTo>
                    <a:pt x="1462" y="6406"/>
                  </a:lnTo>
                  <a:lnTo>
                    <a:pt x="585" y="6747"/>
                  </a:lnTo>
                  <a:lnTo>
                    <a:pt x="585" y="6747"/>
                  </a:lnTo>
                  <a:lnTo>
                    <a:pt x="414" y="6844"/>
                  </a:lnTo>
                  <a:lnTo>
                    <a:pt x="268" y="6966"/>
                  </a:lnTo>
                  <a:lnTo>
                    <a:pt x="147" y="7112"/>
                  </a:lnTo>
                  <a:lnTo>
                    <a:pt x="49" y="7258"/>
                  </a:lnTo>
                  <a:lnTo>
                    <a:pt x="0" y="7404"/>
                  </a:lnTo>
                  <a:lnTo>
                    <a:pt x="0" y="7575"/>
                  </a:lnTo>
                  <a:lnTo>
                    <a:pt x="0" y="7770"/>
                  </a:lnTo>
                  <a:lnTo>
                    <a:pt x="73" y="7965"/>
                  </a:lnTo>
                  <a:lnTo>
                    <a:pt x="1510" y="11277"/>
                  </a:lnTo>
                  <a:lnTo>
                    <a:pt x="1510" y="14833"/>
                  </a:lnTo>
                  <a:lnTo>
                    <a:pt x="1510" y="14833"/>
                  </a:lnTo>
                  <a:lnTo>
                    <a:pt x="1754" y="14711"/>
                  </a:lnTo>
                  <a:lnTo>
                    <a:pt x="2046" y="14589"/>
                  </a:lnTo>
                  <a:lnTo>
                    <a:pt x="2241" y="14540"/>
                  </a:lnTo>
                  <a:lnTo>
                    <a:pt x="2436" y="14516"/>
                  </a:lnTo>
                  <a:lnTo>
                    <a:pt x="2655" y="14492"/>
                  </a:lnTo>
                  <a:lnTo>
                    <a:pt x="2874" y="14467"/>
                  </a:lnTo>
                  <a:lnTo>
                    <a:pt x="2874" y="14467"/>
                  </a:lnTo>
                  <a:lnTo>
                    <a:pt x="3167" y="14492"/>
                  </a:lnTo>
                  <a:lnTo>
                    <a:pt x="3410" y="14516"/>
                  </a:lnTo>
                  <a:lnTo>
                    <a:pt x="3629" y="14565"/>
                  </a:lnTo>
                  <a:lnTo>
                    <a:pt x="3824" y="14638"/>
                  </a:lnTo>
                  <a:lnTo>
                    <a:pt x="4141" y="14760"/>
                  </a:lnTo>
                  <a:lnTo>
                    <a:pt x="4384" y="14906"/>
                  </a:lnTo>
                  <a:lnTo>
                    <a:pt x="4384" y="14906"/>
                  </a:lnTo>
                  <a:lnTo>
                    <a:pt x="4530" y="14979"/>
                  </a:lnTo>
                  <a:lnTo>
                    <a:pt x="4628" y="15028"/>
                  </a:lnTo>
                  <a:lnTo>
                    <a:pt x="4774" y="15052"/>
                  </a:lnTo>
                  <a:lnTo>
                    <a:pt x="4920" y="15052"/>
                  </a:lnTo>
                  <a:lnTo>
                    <a:pt x="4920" y="15052"/>
                  </a:lnTo>
                  <a:lnTo>
                    <a:pt x="5091" y="15052"/>
                  </a:lnTo>
                  <a:lnTo>
                    <a:pt x="5212" y="15028"/>
                  </a:lnTo>
                  <a:lnTo>
                    <a:pt x="5334" y="14979"/>
                  </a:lnTo>
                  <a:lnTo>
                    <a:pt x="5456" y="14906"/>
                  </a:lnTo>
                  <a:lnTo>
                    <a:pt x="5456" y="14906"/>
                  </a:lnTo>
                  <a:lnTo>
                    <a:pt x="5724" y="14760"/>
                  </a:lnTo>
                  <a:lnTo>
                    <a:pt x="6040" y="14638"/>
                  </a:lnTo>
                  <a:lnTo>
                    <a:pt x="6235" y="14565"/>
                  </a:lnTo>
                  <a:lnTo>
                    <a:pt x="6454" y="14516"/>
                  </a:lnTo>
                  <a:lnTo>
                    <a:pt x="6698" y="14492"/>
                  </a:lnTo>
                  <a:lnTo>
                    <a:pt x="6966" y="14467"/>
                  </a:lnTo>
                  <a:lnTo>
                    <a:pt x="6966" y="14467"/>
                  </a:lnTo>
                  <a:lnTo>
                    <a:pt x="7234" y="14492"/>
                  </a:lnTo>
                  <a:lnTo>
                    <a:pt x="7477" y="14516"/>
                  </a:lnTo>
                  <a:lnTo>
                    <a:pt x="7697" y="14565"/>
                  </a:lnTo>
                  <a:lnTo>
                    <a:pt x="7891" y="14638"/>
                  </a:lnTo>
                  <a:lnTo>
                    <a:pt x="8232" y="14760"/>
                  </a:lnTo>
                  <a:lnTo>
                    <a:pt x="8476" y="14906"/>
                  </a:lnTo>
                  <a:lnTo>
                    <a:pt x="8476" y="14906"/>
                  </a:lnTo>
                  <a:lnTo>
                    <a:pt x="8598" y="14979"/>
                  </a:lnTo>
                  <a:lnTo>
                    <a:pt x="8719" y="15028"/>
                  </a:lnTo>
                  <a:lnTo>
                    <a:pt x="8841" y="15052"/>
                  </a:lnTo>
                  <a:lnTo>
                    <a:pt x="9012" y="15052"/>
                  </a:lnTo>
                  <a:lnTo>
                    <a:pt x="9012" y="15052"/>
                  </a:lnTo>
                  <a:lnTo>
                    <a:pt x="9158" y="15052"/>
                  </a:lnTo>
                  <a:lnTo>
                    <a:pt x="9304" y="15028"/>
                  </a:lnTo>
                  <a:lnTo>
                    <a:pt x="9401" y="14979"/>
                  </a:lnTo>
                  <a:lnTo>
                    <a:pt x="9548" y="14906"/>
                  </a:lnTo>
                  <a:lnTo>
                    <a:pt x="9548" y="14906"/>
                  </a:lnTo>
                  <a:lnTo>
                    <a:pt x="9791" y="14760"/>
                  </a:lnTo>
                  <a:lnTo>
                    <a:pt x="10108" y="14638"/>
                  </a:lnTo>
                  <a:lnTo>
                    <a:pt x="10303" y="14565"/>
                  </a:lnTo>
                  <a:lnTo>
                    <a:pt x="10522" y="14516"/>
                  </a:lnTo>
                  <a:lnTo>
                    <a:pt x="10765" y="14492"/>
                  </a:lnTo>
                  <a:lnTo>
                    <a:pt x="11058" y="14467"/>
                  </a:lnTo>
                  <a:lnTo>
                    <a:pt x="11058" y="14467"/>
                  </a:lnTo>
                  <a:lnTo>
                    <a:pt x="11277" y="14492"/>
                  </a:lnTo>
                  <a:lnTo>
                    <a:pt x="11496" y="14516"/>
                  </a:lnTo>
                  <a:lnTo>
                    <a:pt x="11691" y="14540"/>
                  </a:lnTo>
                  <a:lnTo>
                    <a:pt x="11886" y="14589"/>
                  </a:lnTo>
                  <a:lnTo>
                    <a:pt x="12178" y="14711"/>
                  </a:lnTo>
                  <a:lnTo>
                    <a:pt x="12421" y="14833"/>
                  </a:lnTo>
                  <a:lnTo>
                    <a:pt x="12421" y="11277"/>
                  </a:lnTo>
                  <a:lnTo>
                    <a:pt x="13858" y="7965"/>
                  </a:lnTo>
                  <a:lnTo>
                    <a:pt x="13858" y="7965"/>
                  </a:lnTo>
                  <a:lnTo>
                    <a:pt x="13931" y="7770"/>
                  </a:lnTo>
                  <a:lnTo>
                    <a:pt x="13956" y="7575"/>
                  </a:lnTo>
                  <a:lnTo>
                    <a:pt x="13931" y="7404"/>
                  </a:lnTo>
                  <a:lnTo>
                    <a:pt x="13883" y="7258"/>
                  </a:lnTo>
                  <a:lnTo>
                    <a:pt x="13785" y="7112"/>
                  </a:lnTo>
                  <a:lnTo>
                    <a:pt x="13664" y="6966"/>
                  </a:lnTo>
                  <a:lnTo>
                    <a:pt x="13517" y="6844"/>
                  </a:lnTo>
                  <a:lnTo>
                    <a:pt x="13347" y="6747"/>
                  </a:lnTo>
                  <a:lnTo>
                    <a:pt x="13347" y="6747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2" name="Google Shape;892;p51"/>
            <p:cNvSpPr/>
            <p:nvPr/>
          </p:nvSpPr>
          <p:spPr>
            <a:xfrm>
              <a:off x="6805625" y="4452725"/>
              <a:ext cx="15850" cy="28050"/>
            </a:xfrm>
            <a:custGeom>
              <a:rect b="b" l="l" r="r" t="t"/>
              <a:pathLst>
                <a:path extrusionOk="0" fill="none" h="1122" w="634">
                  <a:moveTo>
                    <a:pt x="317" y="1121"/>
                  </a:moveTo>
                  <a:lnTo>
                    <a:pt x="317" y="1121"/>
                  </a:lnTo>
                  <a:lnTo>
                    <a:pt x="244" y="1097"/>
                  </a:lnTo>
                  <a:lnTo>
                    <a:pt x="196" y="1073"/>
                  </a:lnTo>
                  <a:lnTo>
                    <a:pt x="123" y="1024"/>
                  </a:lnTo>
                  <a:lnTo>
                    <a:pt x="74" y="951"/>
                  </a:lnTo>
                  <a:lnTo>
                    <a:pt x="25" y="780"/>
                  </a:lnTo>
                  <a:lnTo>
                    <a:pt x="1" y="561"/>
                  </a:lnTo>
                  <a:lnTo>
                    <a:pt x="1" y="561"/>
                  </a:lnTo>
                  <a:lnTo>
                    <a:pt x="25" y="342"/>
                  </a:lnTo>
                  <a:lnTo>
                    <a:pt x="74" y="147"/>
                  </a:lnTo>
                  <a:lnTo>
                    <a:pt x="123" y="98"/>
                  </a:lnTo>
                  <a:lnTo>
                    <a:pt x="196" y="25"/>
                  </a:lnTo>
                  <a:lnTo>
                    <a:pt x="244" y="1"/>
                  </a:lnTo>
                  <a:lnTo>
                    <a:pt x="317" y="1"/>
                  </a:lnTo>
                  <a:lnTo>
                    <a:pt x="317" y="1"/>
                  </a:lnTo>
                  <a:lnTo>
                    <a:pt x="366" y="1"/>
                  </a:lnTo>
                  <a:lnTo>
                    <a:pt x="439" y="25"/>
                  </a:lnTo>
                  <a:lnTo>
                    <a:pt x="488" y="98"/>
                  </a:lnTo>
                  <a:lnTo>
                    <a:pt x="537" y="147"/>
                  </a:lnTo>
                  <a:lnTo>
                    <a:pt x="610" y="342"/>
                  </a:lnTo>
                  <a:lnTo>
                    <a:pt x="634" y="561"/>
                  </a:lnTo>
                  <a:lnTo>
                    <a:pt x="634" y="561"/>
                  </a:lnTo>
                  <a:lnTo>
                    <a:pt x="610" y="780"/>
                  </a:lnTo>
                  <a:lnTo>
                    <a:pt x="537" y="951"/>
                  </a:lnTo>
                  <a:lnTo>
                    <a:pt x="488" y="1024"/>
                  </a:lnTo>
                  <a:lnTo>
                    <a:pt x="439" y="1073"/>
                  </a:lnTo>
                  <a:lnTo>
                    <a:pt x="366" y="1097"/>
                  </a:lnTo>
                  <a:lnTo>
                    <a:pt x="317" y="1121"/>
                  </a:lnTo>
                  <a:lnTo>
                    <a:pt x="317" y="112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3" name="Google Shape;893;p51"/>
            <p:cNvSpPr/>
            <p:nvPr/>
          </p:nvSpPr>
          <p:spPr>
            <a:xfrm>
              <a:off x="6872600" y="4452725"/>
              <a:ext cx="15875" cy="28050"/>
            </a:xfrm>
            <a:custGeom>
              <a:rect b="b" l="l" r="r" t="t"/>
              <a:pathLst>
                <a:path extrusionOk="0" fill="none" h="1122" w="635">
                  <a:moveTo>
                    <a:pt x="317" y="1121"/>
                  </a:moveTo>
                  <a:lnTo>
                    <a:pt x="317" y="1121"/>
                  </a:lnTo>
                  <a:lnTo>
                    <a:pt x="269" y="1097"/>
                  </a:lnTo>
                  <a:lnTo>
                    <a:pt x="196" y="1073"/>
                  </a:lnTo>
                  <a:lnTo>
                    <a:pt x="147" y="1024"/>
                  </a:lnTo>
                  <a:lnTo>
                    <a:pt x="98" y="951"/>
                  </a:lnTo>
                  <a:lnTo>
                    <a:pt x="25" y="780"/>
                  </a:lnTo>
                  <a:lnTo>
                    <a:pt x="1" y="561"/>
                  </a:lnTo>
                  <a:lnTo>
                    <a:pt x="1" y="561"/>
                  </a:lnTo>
                  <a:lnTo>
                    <a:pt x="25" y="342"/>
                  </a:lnTo>
                  <a:lnTo>
                    <a:pt x="98" y="147"/>
                  </a:lnTo>
                  <a:lnTo>
                    <a:pt x="147" y="98"/>
                  </a:lnTo>
                  <a:lnTo>
                    <a:pt x="196" y="25"/>
                  </a:lnTo>
                  <a:lnTo>
                    <a:pt x="269" y="1"/>
                  </a:lnTo>
                  <a:lnTo>
                    <a:pt x="317" y="1"/>
                  </a:lnTo>
                  <a:lnTo>
                    <a:pt x="317" y="1"/>
                  </a:lnTo>
                  <a:lnTo>
                    <a:pt x="390" y="1"/>
                  </a:lnTo>
                  <a:lnTo>
                    <a:pt x="464" y="25"/>
                  </a:lnTo>
                  <a:lnTo>
                    <a:pt x="512" y="98"/>
                  </a:lnTo>
                  <a:lnTo>
                    <a:pt x="561" y="147"/>
                  </a:lnTo>
                  <a:lnTo>
                    <a:pt x="610" y="342"/>
                  </a:lnTo>
                  <a:lnTo>
                    <a:pt x="634" y="561"/>
                  </a:lnTo>
                  <a:lnTo>
                    <a:pt x="634" y="561"/>
                  </a:lnTo>
                  <a:lnTo>
                    <a:pt x="610" y="780"/>
                  </a:lnTo>
                  <a:lnTo>
                    <a:pt x="561" y="951"/>
                  </a:lnTo>
                  <a:lnTo>
                    <a:pt x="512" y="1024"/>
                  </a:lnTo>
                  <a:lnTo>
                    <a:pt x="464" y="1073"/>
                  </a:lnTo>
                  <a:lnTo>
                    <a:pt x="390" y="1097"/>
                  </a:lnTo>
                  <a:lnTo>
                    <a:pt x="317" y="1121"/>
                  </a:lnTo>
                  <a:lnTo>
                    <a:pt x="317" y="112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4" name="Google Shape;894;p51"/>
            <p:cNvSpPr/>
            <p:nvPr/>
          </p:nvSpPr>
          <p:spPr>
            <a:xfrm>
              <a:off x="6709425" y="4414975"/>
              <a:ext cx="275250" cy="54825"/>
            </a:xfrm>
            <a:custGeom>
              <a:rect b="b" l="l" r="r" t="t"/>
              <a:pathLst>
                <a:path extrusionOk="0" fill="none" h="2193" w="11010">
                  <a:moveTo>
                    <a:pt x="11009" y="2193"/>
                  </a:moveTo>
                  <a:lnTo>
                    <a:pt x="5505" y="1"/>
                  </a:lnTo>
                  <a:lnTo>
                    <a:pt x="1" y="219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5" name="Google Shape;895;p51"/>
            <p:cNvSpPr/>
            <p:nvPr/>
          </p:nvSpPr>
          <p:spPr>
            <a:xfrm>
              <a:off x="6733175" y="4382725"/>
              <a:ext cx="227750" cy="37150"/>
            </a:xfrm>
            <a:custGeom>
              <a:rect b="b" l="l" r="r" t="t"/>
              <a:pathLst>
                <a:path extrusionOk="0" fill="none" h="1486" w="9110">
                  <a:moveTo>
                    <a:pt x="1" y="1486"/>
                  </a:moveTo>
                  <a:lnTo>
                    <a:pt x="1681" y="1486"/>
                  </a:lnTo>
                  <a:lnTo>
                    <a:pt x="1681" y="0"/>
                  </a:lnTo>
                  <a:lnTo>
                    <a:pt x="4555" y="0"/>
                  </a:lnTo>
                  <a:lnTo>
                    <a:pt x="7429" y="0"/>
                  </a:lnTo>
                  <a:lnTo>
                    <a:pt x="7429" y="1486"/>
                  </a:lnTo>
                  <a:lnTo>
                    <a:pt x="9109" y="1486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6" name="Google Shape;896;p51"/>
            <p:cNvSpPr/>
            <p:nvPr/>
          </p:nvSpPr>
          <p:spPr>
            <a:xfrm>
              <a:off x="6847025" y="4414975"/>
              <a:ext cx="25" cy="145550"/>
            </a:xfrm>
            <a:custGeom>
              <a:rect b="b" l="l" r="r" t="t"/>
              <a:pathLst>
                <a:path extrusionOk="0" fill="none" h="5822" w="1">
                  <a:moveTo>
                    <a:pt x="1" y="1"/>
                  </a:moveTo>
                  <a:lnTo>
                    <a:pt x="1" y="5822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97" name="Google Shape;897;p51"/>
          <p:cNvGrpSpPr/>
          <p:nvPr/>
        </p:nvGrpSpPr>
        <p:grpSpPr>
          <a:xfrm>
            <a:off x="4251419" y="4291984"/>
            <a:ext cx="452420" cy="433992"/>
            <a:chOff x="5233525" y="4954450"/>
            <a:chExt cx="538275" cy="516350"/>
          </a:xfrm>
        </p:grpSpPr>
        <p:sp>
          <p:nvSpPr>
            <p:cNvPr id="898" name="Google Shape;898;p51"/>
            <p:cNvSpPr/>
            <p:nvPr/>
          </p:nvSpPr>
          <p:spPr>
            <a:xfrm>
              <a:off x="5637825" y="4954450"/>
              <a:ext cx="89525" cy="89525"/>
            </a:xfrm>
            <a:custGeom>
              <a:rect b="b" l="l" r="r" t="t"/>
              <a:pathLst>
                <a:path extrusionOk="0" fill="none" h="3581" w="3581">
                  <a:moveTo>
                    <a:pt x="1023" y="3410"/>
                  </a:moveTo>
                  <a:lnTo>
                    <a:pt x="1023" y="3410"/>
                  </a:lnTo>
                  <a:lnTo>
                    <a:pt x="1193" y="3483"/>
                  </a:lnTo>
                  <a:lnTo>
                    <a:pt x="1388" y="3532"/>
                  </a:lnTo>
                  <a:lnTo>
                    <a:pt x="1583" y="3556"/>
                  </a:lnTo>
                  <a:lnTo>
                    <a:pt x="1778" y="3581"/>
                  </a:lnTo>
                  <a:lnTo>
                    <a:pt x="1778" y="3581"/>
                  </a:lnTo>
                  <a:lnTo>
                    <a:pt x="1973" y="3556"/>
                  </a:lnTo>
                  <a:lnTo>
                    <a:pt x="2143" y="3532"/>
                  </a:lnTo>
                  <a:lnTo>
                    <a:pt x="2314" y="3508"/>
                  </a:lnTo>
                  <a:lnTo>
                    <a:pt x="2484" y="3435"/>
                  </a:lnTo>
                  <a:lnTo>
                    <a:pt x="2630" y="3361"/>
                  </a:lnTo>
                  <a:lnTo>
                    <a:pt x="2776" y="3264"/>
                  </a:lnTo>
                  <a:lnTo>
                    <a:pt x="2923" y="3167"/>
                  </a:lnTo>
                  <a:lnTo>
                    <a:pt x="3044" y="3045"/>
                  </a:lnTo>
                  <a:lnTo>
                    <a:pt x="3166" y="2923"/>
                  </a:lnTo>
                  <a:lnTo>
                    <a:pt x="3264" y="2801"/>
                  </a:lnTo>
                  <a:lnTo>
                    <a:pt x="3361" y="2631"/>
                  </a:lnTo>
                  <a:lnTo>
                    <a:pt x="3434" y="2485"/>
                  </a:lnTo>
                  <a:lnTo>
                    <a:pt x="3483" y="2314"/>
                  </a:lnTo>
                  <a:lnTo>
                    <a:pt x="3531" y="2144"/>
                  </a:lnTo>
                  <a:lnTo>
                    <a:pt x="3556" y="1973"/>
                  </a:lnTo>
                  <a:lnTo>
                    <a:pt x="3580" y="1803"/>
                  </a:lnTo>
                  <a:lnTo>
                    <a:pt x="3580" y="1803"/>
                  </a:lnTo>
                  <a:lnTo>
                    <a:pt x="3556" y="1608"/>
                  </a:lnTo>
                  <a:lnTo>
                    <a:pt x="3531" y="1437"/>
                  </a:lnTo>
                  <a:lnTo>
                    <a:pt x="3483" y="1267"/>
                  </a:lnTo>
                  <a:lnTo>
                    <a:pt x="3434" y="1096"/>
                  </a:lnTo>
                  <a:lnTo>
                    <a:pt x="3361" y="950"/>
                  </a:lnTo>
                  <a:lnTo>
                    <a:pt x="3264" y="804"/>
                  </a:lnTo>
                  <a:lnTo>
                    <a:pt x="3166" y="658"/>
                  </a:lnTo>
                  <a:lnTo>
                    <a:pt x="3044" y="536"/>
                  </a:lnTo>
                  <a:lnTo>
                    <a:pt x="2923" y="414"/>
                  </a:lnTo>
                  <a:lnTo>
                    <a:pt x="2776" y="317"/>
                  </a:lnTo>
                  <a:lnTo>
                    <a:pt x="2630" y="220"/>
                  </a:lnTo>
                  <a:lnTo>
                    <a:pt x="2484" y="147"/>
                  </a:lnTo>
                  <a:lnTo>
                    <a:pt x="2314" y="98"/>
                  </a:lnTo>
                  <a:lnTo>
                    <a:pt x="2143" y="49"/>
                  </a:lnTo>
                  <a:lnTo>
                    <a:pt x="1973" y="25"/>
                  </a:lnTo>
                  <a:lnTo>
                    <a:pt x="1778" y="0"/>
                  </a:lnTo>
                  <a:lnTo>
                    <a:pt x="1778" y="0"/>
                  </a:lnTo>
                  <a:lnTo>
                    <a:pt x="1607" y="25"/>
                  </a:lnTo>
                  <a:lnTo>
                    <a:pt x="1437" y="49"/>
                  </a:lnTo>
                  <a:lnTo>
                    <a:pt x="1266" y="98"/>
                  </a:lnTo>
                  <a:lnTo>
                    <a:pt x="1096" y="147"/>
                  </a:lnTo>
                  <a:lnTo>
                    <a:pt x="925" y="220"/>
                  </a:lnTo>
                  <a:lnTo>
                    <a:pt x="779" y="317"/>
                  </a:lnTo>
                  <a:lnTo>
                    <a:pt x="658" y="414"/>
                  </a:lnTo>
                  <a:lnTo>
                    <a:pt x="536" y="536"/>
                  </a:lnTo>
                  <a:lnTo>
                    <a:pt x="414" y="658"/>
                  </a:lnTo>
                  <a:lnTo>
                    <a:pt x="317" y="804"/>
                  </a:lnTo>
                  <a:lnTo>
                    <a:pt x="219" y="950"/>
                  </a:lnTo>
                  <a:lnTo>
                    <a:pt x="146" y="1096"/>
                  </a:lnTo>
                  <a:lnTo>
                    <a:pt x="73" y="1267"/>
                  </a:lnTo>
                  <a:lnTo>
                    <a:pt x="49" y="1437"/>
                  </a:lnTo>
                  <a:lnTo>
                    <a:pt x="24" y="1608"/>
                  </a:lnTo>
                  <a:lnTo>
                    <a:pt x="0" y="1803"/>
                  </a:lnTo>
                  <a:lnTo>
                    <a:pt x="0" y="1803"/>
                  </a:lnTo>
                  <a:lnTo>
                    <a:pt x="24" y="2071"/>
                  </a:lnTo>
                  <a:lnTo>
                    <a:pt x="97" y="2339"/>
                  </a:lnTo>
                  <a:lnTo>
                    <a:pt x="195" y="2582"/>
                  </a:lnTo>
                  <a:lnTo>
                    <a:pt x="317" y="280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9" name="Google Shape;899;p51"/>
            <p:cNvSpPr/>
            <p:nvPr/>
          </p:nvSpPr>
          <p:spPr>
            <a:xfrm>
              <a:off x="5323025" y="4980625"/>
              <a:ext cx="88925" cy="88925"/>
            </a:xfrm>
            <a:custGeom>
              <a:rect b="b" l="l" r="r" t="t"/>
              <a:pathLst>
                <a:path extrusionOk="0" fill="none" h="3557" w="3557">
                  <a:moveTo>
                    <a:pt x="3191" y="2850"/>
                  </a:moveTo>
                  <a:lnTo>
                    <a:pt x="3191" y="2850"/>
                  </a:lnTo>
                  <a:lnTo>
                    <a:pt x="3313" y="2680"/>
                  </a:lnTo>
                  <a:lnTo>
                    <a:pt x="3410" y="2509"/>
                  </a:lnTo>
                  <a:lnTo>
                    <a:pt x="3483" y="2314"/>
                  </a:lnTo>
                  <a:lnTo>
                    <a:pt x="3532" y="2095"/>
                  </a:lnTo>
                  <a:lnTo>
                    <a:pt x="3532" y="2095"/>
                  </a:lnTo>
                  <a:lnTo>
                    <a:pt x="3556" y="1925"/>
                  </a:lnTo>
                  <a:lnTo>
                    <a:pt x="3556" y="1730"/>
                  </a:lnTo>
                  <a:lnTo>
                    <a:pt x="3556" y="1559"/>
                  </a:lnTo>
                  <a:lnTo>
                    <a:pt x="3508" y="1389"/>
                  </a:lnTo>
                  <a:lnTo>
                    <a:pt x="3459" y="1218"/>
                  </a:lnTo>
                  <a:lnTo>
                    <a:pt x="3410" y="1072"/>
                  </a:lnTo>
                  <a:lnTo>
                    <a:pt x="3337" y="902"/>
                  </a:lnTo>
                  <a:lnTo>
                    <a:pt x="3240" y="756"/>
                  </a:lnTo>
                  <a:lnTo>
                    <a:pt x="3142" y="634"/>
                  </a:lnTo>
                  <a:lnTo>
                    <a:pt x="3021" y="512"/>
                  </a:lnTo>
                  <a:lnTo>
                    <a:pt x="2899" y="390"/>
                  </a:lnTo>
                  <a:lnTo>
                    <a:pt x="2753" y="293"/>
                  </a:lnTo>
                  <a:lnTo>
                    <a:pt x="2606" y="196"/>
                  </a:lnTo>
                  <a:lnTo>
                    <a:pt x="2436" y="122"/>
                  </a:lnTo>
                  <a:lnTo>
                    <a:pt x="2266" y="74"/>
                  </a:lnTo>
                  <a:lnTo>
                    <a:pt x="2095" y="25"/>
                  </a:lnTo>
                  <a:lnTo>
                    <a:pt x="2095" y="25"/>
                  </a:lnTo>
                  <a:lnTo>
                    <a:pt x="1925" y="1"/>
                  </a:lnTo>
                  <a:lnTo>
                    <a:pt x="1730" y="1"/>
                  </a:lnTo>
                  <a:lnTo>
                    <a:pt x="1559" y="1"/>
                  </a:lnTo>
                  <a:lnTo>
                    <a:pt x="1389" y="25"/>
                  </a:lnTo>
                  <a:lnTo>
                    <a:pt x="1218" y="74"/>
                  </a:lnTo>
                  <a:lnTo>
                    <a:pt x="1072" y="147"/>
                  </a:lnTo>
                  <a:lnTo>
                    <a:pt x="902" y="220"/>
                  </a:lnTo>
                  <a:lnTo>
                    <a:pt x="756" y="317"/>
                  </a:lnTo>
                  <a:lnTo>
                    <a:pt x="634" y="415"/>
                  </a:lnTo>
                  <a:lnTo>
                    <a:pt x="512" y="537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1"/>
                  </a:lnTo>
                  <a:lnTo>
                    <a:pt x="122" y="1097"/>
                  </a:lnTo>
                  <a:lnTo>
                    <a:pt x="74" y="1267"/>
                  </a:lnTo>
                  <a:lnTo>
                    <a:pt x="25" y="1462"/>
                  </a:lnTo>
                  <a:lnTo>
                    <a:pt x="25" y="1462"/>
                  </a:lnTo>
                  <a:lnTo>
                    <a:pt x="1" y="1633"/>
                  </a:lnTo>
                  <a:lnTo>
                    <a:pt x="1" y="1803"/>
                  </a:lnTo>
                  <a:lnTo>
                    <a:pt x="1" y="1998"/>
                  </a:lnTo>
                  <a:lnTo>
                    <a:pt x="25" y="2168"/>
                  </a:lnTo>
                  <a:lnTo>
                    <a:pt x="74" y="2339"/>
                  </a:lnTo>
                  <a:lnTo>
                    <a:pt x="147" y="2485"/>
                  </a:lnTo>
                  <a:lnTo>
                    <a:pt x="220" y="2655"/>
                  </a:lnTo>
                  <a:lnTo>
                    <a:pt x="317" y="2777"/>
                  </a:lnTo>
                  <a:lnTo>
                    <a:pt x="415" y="2923"/>
                  </a:lnTo>
                  <a:lnTo>
                    <a:pt x="536" y="3045"/>
                  </a:lnTo>
                  <a:lnTo>
                    <a:pt x="658" y="3167"/>
                  </a:lnTo>
                  <a:lnTo>
                    <a:pt x="804" y="3264"/>
                  </a:lnTo>
                  <a:lnTo>
                    <a:pt x="950" y="3362"/>
                  </a:lnTo>
                  <a:lnTo>
                    <a:pt x="1096" y="3435"/>
                  </a:lnTo>
                  <a:lnTo>
                    <a:pt x="1267" y="3483"/>
                  </a:lnTo>
                  <a:lnTo>
                    <a:pt x="1462" y="3532"/>
                  </a:lnTo>
                  <a:lnTo>
                    <a:pt x="1462" y="3532"/>
                  </a:lnTo>
                  <a:lnTo>
                    <a:pt x="1705" y="3557"/>
                  </a:lnTo>
                  <a:lnTo>
                    <a:pt x="1973" y="3557"/>
                  </a:lnTo>
                  <a:lnTo>
                    <a:pt x="2217" y="3508"/>
                  </a:lnTo>
                  <a:lnTo>
                    <a:pt x="2460" y="3435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0" name="Google Shape;900;p51"/>
            <p:cNvSpPr/>
            <p:nvPr/>
          </p:nvSpPr>
          <p:spPr>
            <a:xfrm>
              <a:off x="5233525" y="5255225"/>
              <a:ext cx="89525" cy="89525"/>
            </a:xfrm>
            <a:custGeom>
              <a:rect b="b" l="l" r="r" t="t"/>
              <a:pathLst>
                <a:path extrusionOk="0" fill="none" h="3581" w="3581">
                  <a:moveTo>
                    <a:pt x="3215" y="707"/>
                  </a:moveTo>
                  <a:lnTo>
                    <a:pt x="3215" y="707"/>
                  </a:lnTo>
                  <a:lnTo>
                    <a:pt x="3093" y="585"/>
                  </a:lnTo>
                  <a:lnTo>
                    <a:pt x="2972" y="464"/>
                  </a:lnTo>
                  <a:lnTo>
                    <a:pt x="2850" y="342"/>
                  </a:lnTo>
                  <a:lnTo>
                    <a:pt x="2679" y="244"/>
                  </a:lnTo>
                  <a:lnTo>
                    <a:pt x="2679" y="244"/>
                  </a:lnTo>
                  <a:lnTo>
                    <a:pt x="2533" y="171"/>
                  </a:lnTo>
                  <a:lnTo>
                    <a:pt x="2363" y="98"/>
                  </a:lnTo>
                  <a:lnTo>
                    <a:pt x="2192" y="50"/>
                  </a:lnTo>
                  <a:lnTo>
                    <a:pt x="2022" y="25"/>
                  </a:lnTo>
                  <a:lnTo>
                    <a:pt x="1851" y="1"/>
                  </a:lnTo>
                  <a:lnTo>
                    <a:pt x="1681" y="25"/>
                  </a:lnTo>
                  <a:lnTo>
                    <a:pt x="1510" y="25"/>
                  </a:lnTo>
                  <a:lnTo>
                    <a:pt x="1340" y="74"/>
                  </a:lnTo>
                  <a:lnTo>
                    <a:pt x="1169" y="123"/>
                  </a:lnTo>
                  <a:lnTo>
                    <a:pt x="1023" y="196"/>
                  </a:lnTo>
                  <a:lnTo>
                    <a:pt x="877" y="269"/>
                  </a:lnTo>
                  <a:lnTo>
                    <a:pt x="731" y="366"/>
                  </a:lnTo>
                  <a:lnTo>
                    <a:pt x="585" y="488"/>
                  </a:lnTo>
                  <a:lnTo>
                    <a:pt x="463" y="610"/>
                  </a:lnTo>
                  <a:lnTo>
                    <a:pt x="341" y="731"/>
                  </a:lnTo>
                  <a:lnTo>
                    <a:pt x="244" y="902"/>
                  </a:lnTo>
                  <a:lnTo>
                    <a:pt x="244" y="902"/>
                  </a:lnTo>
                  <a:lnTo>
                    <a:pt x="171" y="1048"/>
                  </a:lnTo>
                  <a:lnTo>
                    <a:pt x="98" y="1219"/>
                  </a:lnTo>
                  <a:lnTo>
                    <a:pt x="49" y="1389"/>
                  </a:lnTo>
                  <a:lnTo>
                    <a:pt x="25" y="1560"/>
                  </a:lnTo>
                  <a:lnTo>
                    <a:pt x="0" y="1730"/>
                  </a:lnTo>
                  <a:lnTo>
                    <a:pt x="0" y="1900"/>
                  </a:lnTo>
                  <a:lnTo>
                    <a:pt x="25" y="2071"/>
                  </a:lnTo>
                  <a:lnTo>
                    <a:pt x="73" y="2241"/>
                  </a:lnTo>
                  <a:lnTo>
                    <a:pt x="122" y="2412"/>
                  </a:lnTo>
                  <a:lnTo>
                    <a:pt x="195" y="2558"/>
                  </a:lnTo>
                  <a:lnTo>
                    <a:pt x="268" y="2729"/>
                  </a:lnTo>
                  <a:lnTo>
                    <a:pt x="366" y="2850"/>
                  </a:lnTo>
                  <a:lnTo>
                    <a:pt x="463" y="2996"/>
                  </a:lnTo>
                  <a:lnTo>
                    <a:pt x="609" y="3118"/>
                  </a:lnTo>
                  <a:lnTo>
                    <a:pt x="731" y="3240"/>
                  </a:lnTo>
                  <a:lnTo>
                    <a:pt x="901" y="3337"/>
                  </a:lnTo>
                  <a:lnTo>
                    <a:pt x="901" y="3337"/>
                  </a:lnTo>
                  <a:lnTo>
                    <a:pt x="1048" y="3410"/>
                  </a:lnTo>
                  <a:lnTo>
                    <a:pt x="1218" y="3484"/>
                  </a:lnTo>
                  <a:lnTo>
                    <a:pt x="1389" y="3532"/>
                  </a:lnTo>
                  <a:lnTo>
                    <a:pt x="1559" y="3557"/>
                  </a:lnTo>
                  <a:lnTo>
                    <a:pt x="1730" y="3581"/>
                  </a:lnTo>
                  <a:lnTo>
                    <a:pt x="1900" y="3581"/>
                  </a:lnTo>
                  <a:lnTo>
                    <a:pt x="2071" y="3557"/>
                  </a:lnTo>
                  <a:lnTo>
                    <a:pt x="2241" y="3508"/>
                  </a:lnTo>
                  <a:lnTo>
                    <a:pt x="2411" y="3459"/>
                  </a:lnTo>
                  <a:lnTo>
                    <a:pt x="2558" y="3410"/>
                  </a:lnTo>
                  <a:lnTo>
                    <a:pt x="2704" y="3313"/>
                  </a:lnTo>
                  <a:lnTo>
                    <a:pt x="2850" y="3216"/>
                  </a:lnTo>
                  <a:lnTo>
                    <a:pt x="2996" y="3118"/>
                  </a:lnTo>
                  <a:lnTo>
                    <a:pt x="3118" y="2996"/>
                  </a:lnTo>
                  <a:lnTo>
                    <a:pt x="3240" y="2850"/>
                  </a:lnTo>
                  <a:lnTo>
                    <a:pt x="3337" y="2704"/>
                  </a:lnTo>
                  <a:lnTo>
                    <a:pt x="3337" y="2704"/>
                  </a:lnTo>
                  <a:lnTo>
                    <a:pt x="3459" y="2412"/>
                  </a:lnTo>
                  <a:lnTo>
                    <a:pt x="3532" y="2144"/>
                  </a:lnTo>
                  <a:lnTo>
                    <a:pt x="3581" y="1852"/>
                  </a:lnTo>
                  <a:lnTo>
                    <a:pt x="3556" y="156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1" name="Google Shape;901;p51"/>
            <p:cNvSpPr/>
            <p:nvPr/>
          </p:nvSpPr>
          <p:spPr>
            <a:xfrm>
              <a:off x="5453325" y="5382475"/>
              <a:ext cx="88925" cy="88325"/>
            </a:xfrm>
            <a:custGeom>
              <a:rect b="b" l="l" r="r" t="t"/>
              <a:pathLst>
                <a:path extrusionOk="0" fill="none" h="3533" w="3557">
                  <a:moveTo>
                    <a:pt x="1389" y="1"/>
                  </a:moveTo>
                  <a:lnTo>
                    <a:pt x="1389" y="1"/>
                  </a:lnTo>
                  <a:lnTo>
                    <a:pt x="1194" y="50"/>
                  </a:lnTo>
                  <a:lnTo>
                    <a:pt x="999" y="147"/>
                  </a:lnTo>
                  <a:lnTo>
                    <a:pt x="804" y="245"/>
                  </a:lnTo>
                  <a:lnTo>
                    <a:pt x="634" y="366"/>
                  </a:lnTo>
                  <a:lnTo>
                    <a:pt x="634" y="366"/>
                  </a:lnTo>
                  <a:lnTo>
                    <a:pt x="488" y="488"/>
                  </a:lnTo>
                  <a:lnTo>
                    <a:pt x="390" y="634"/>
                  </a:lnTo>
                  <a:lnTo>
                    <a:pt x="268" y="780"/>
                  </a:lnTo>
                  <a:lnTo>
                    <a:pt x="195" y="926"/>
                  </a:lnTo>
                  <a:lnTo>
                    <a:pt x="122" y="1073"/>
                  </a:lnTo>
                  <a:lnTo>
                    <a:pt x="74" y="1243"/>
                  </a:lnTo>
                  <a:lnTo>
                    <a:pt x="25" y="1414"/>
                  </a:lnTo>
                  <a:lnTo>
                    <a:pt x="0" y="1584"/>
                  </a:lnTo>
                  <a:lnTo>
                    <a:pt x="0" y="1755"/>
                  </a:lnTo>
                  <a:lnTo>
                    <a:pt x="0" y="1925"/>
                  </a:lnTo>
                  <a:lnTo>
                    <a:pt x="25" y="2096"/>
                  </a:lnTo>
                  <a:lnTo>
                    <a:pt x="74" y="2266"/>
                  </a:lnTo>
                  <a:lnTo>
                    <a:pt x="122" y="2412"/>
                  </a:lnTo>
                  <a:lnTo>
                    <a:pt x="195" y="2583"/>
                  </a:lnTo>
                  <a:lnTo>
                    <a:pt x="293" y="2729"/>
                  </a:lnTo>
                  <a:lnTo>
                    <a:pt x="415" y="2875"/>
                  </a:lnTo>
                  <a:lnTo>
                    <a:pt x="415" y="2875"/>
                  </a:lnTo>
                  <a:lnTo>
                    <a:pt x="536" y="3021"/>
                  </a:lnTo>
                  <a:lnTo>
                    <a:pt x="658" y="3143"/>
                  </a:lnTo>
                  <a:lnTo>
                    <a:pt x="804" y="3240"/>
                  </a:lnTo>
                  <a:lnTo>
                    <a:pt x="950" y="3313"/>
                  </a:lnTo>
                  <a:lnTo>
                    <a:pt x="1121" y="3386"/>
                  </a:lnTo>
                  <a:lnTo>
                    <a:pt x="1267" y="3459"/>
                  </a:lnTo>
                  <a:lnTo>
                    <a:pt x="1437" y="3484"/>
                  </a:lnTo>
                  <a:lnTo>
                    <a:pt x="1608" y="3508"/>
                  </a:lnTo>
                  <a:lnTo>
                    <a:pt x="1778" y="3532"/>
                  </a:lnTo>
                  <a:lnTo>
                    <a:pt x="1949" y="3508"/>
                  </a:lnTo>
                  <a:lnTo>
                    <a:pt x="2119" y="3484"/>
                  </a:lnTo>
                  <a:lnTo>
                    <a:pt x="2290" y="3435"/>
                  </a:lnTo>
                  <a:lnTo>
                    <a:pt x="2460" y="3386"/>
                  </a:lnTo>
                  <a:lnTo>
                    <a:pt x="2606" y="3313"/>
                  </a:lnTo>
                  <a:lnTo>
                    <a:pt x="2777" y="3216"/>
                  </a:lnTo>
                  <a:lnTo>
                    <a:pt x="2923" y="3118"/>
                  </a:lnTo>
                  <a:lnTo>
                    <a:pt x="2923" y="3118"/>
                  </a:lnTo>
                  <a:lnTo>
                    <a:pt x="3045" y="2997"/>
                  </a:lnTo>
                  <a:lnTo>
                    <a:pt x="3167" y="2851"/>
                  </a:lnTo>
                  <a:lnTo>
                    <a:pt x="3264" y="2704"/>
                  </a:lnTo>
                  <a:lnTo>
                    <a:pt x="3361" y="2558"/>
                  </a:lnTo>
                  <a:lnTo>
                    <a:pt x="3435" y="2412"/>
                  </a:lnTo>
                  <a:lnTo>
                    <a:pt x="3483" y="2242"/>
                  </a:lnTo>
                  <a:lnTo>
                    <a:pt x="3532" y="2071"/>
                  </a:lnTo>
                  <a:lnTo>
                    <a:pt x="3556" y="1901"/>
                  </a:lnTo>
                  <a:lnTo>
                    <a:pt x="3556" y="1730"/>
                  </a:lnTo>
                  <a:lnTo>
                    <a:pt x="3556" y="1560"/>
                  </a:lnTo>
                  <a:lnTo>
                    <a:pt x="3532" y="1389"/>
                  </a:lnTo>
                  <a:lnTo>
                    <a:pt x="3483" y="1219"/>
                  </a:lnTo>
                  <a:lnTo>
                    <a:pt x="3410" y="1048"/>
                  </a:lnTo>
                  <a:lnTo>
                    <a:pt x="3337" y="902"/>
                  </a:lnTo>
                  <a:lnTo>
                    <a:pt x="3264" y="756"/>
                  </a:lnTo>
                  <a:lnTo>
                    <a:pt x="3142" y="610"/>
                  </a:lnTo>
                  <a:lnTo>
                    <a:pt x="3142" y="610"/>
                  </a:lnTo>
                  <a:lnTo>
                    <a:pt x="2972" y="415"/>
                  </a:lnTo>
                  <a:lnTo>
                    <a:pt x="2753" y="245"/>
                  </a:lnTo>
                  <a:lnTo>
                    <a:pt x="2533" y="123"/>
                  </a:lnTo>
                  <a:lnTo>
                    <a:pt x="2314" y="5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2" name="Google Shape;902;p51"/>
            <p:cNvSpPr/>
            <p:nvPr/>
          </p:nvSpPr>
          <p:spPr>
            <a:xfrm>
              <a:off x="5682875" y="5188875"/>
              <a:ext cx="88925" cy="89525"/>
            </a:xfrm>
            <a:custGeom>
              <a:rect b="b" l="l" r="r" t="t"/>
              <a:pathLst>
                <a:path extrusionOk="0" fill="none" h="3581" w="3557">
                  <a:moveTo>
                    <a:pt x="0" y="2022"/>
                  </a:moveTo>
                  <a:lnTo>
                    <a:pt x="0" y="2022"/>
                  </a:lnTo>
                  <a:lnTo>
                    <a:pt x="25" y="2216"/>
                  </a:lnTo>
                  <a:lnTo>
                    <a:pt x="98" y="2411"/>
                  </a:lnTo>
                  <a:lnTo>
                    <a:pt x="98" y="2411"/>
                  </a:lnTo>
                  <a:lnTo>
                    <a:pt x="171" y="2557"/>
                  </a:lnTo>
                  <a:lnTo>
                    <a:pt x="244" y="2728"/>
                  </a:lnTo>
                  <a:lnTo>
                    <a:pt x="341" y="2874"/>
                  </a:lnTo>
                  <a:lnTo>
                    <a:pt x="463" y="2996"/>
                  </a:lnTo>
                  <a:lnTo>
                    <a:pt x="585" y="3118"/>
                  </a:lnTo>
                  <a:lnTo>
                    <a:pt x="707" y="3239"/>
                  </a:lnTo>
                  <a:lnTo>
                    <a:pt x="853" y="3337"/>
                  </a:lnTo>
                  <a:lnTo>
                    <a:pt x="999" y="3410"/>
                  </a:lnTo>
                  <a:lnTo>
                    <a:pt x="1169" y="3483"/>
                  </a:lnTo>
                  <a:lnTo>
                    <a:pt x="1340" y="3532"/>
                  </a:lnTo>
                  <a:lnTo>
                    <a:pt x="1510" y="3556"/>
                  </a:lnTo>
                  <a:lnTo>
                    <a:pt x="1681" y="3580"/>
                  </a:lnTo>
                  <a:lnTo>
                    <a:pt x="1851" y="3580"/>
                  </a:lnTo>
                  <a:lnTo>
                    <a:pt x="2022" y="3556"/>
                  </a:lnTo>
                  <a:lnTo>
                    <a:pt x="2192" y="3532"/>
                  </a:lnTo>
                  <a:lnTo>
                    <a:pt x="2363" y="3459"/>
                  </a:lnTo>
                  <a:lnTo>
                    <a:pt x="2363" y="3459"/>
                  </a:lnTo>
                  <a:lnTo>
                    <a:pt x="2533" y="3410"/>
                  </a:lnTo>
                  <a:lnTo>
                    <a:pt x="2704" y="3312"/>
                  </a:lnTo>
                  <a:lnTo>
                    <a:pt x="2850" y="3215"/>
                  </a:lnTo>
                  <a:lnTo>
                    <a:pt x="2972" y="3093"/>
                  </a:lnTo>
                  <a:lnTo>
                    <a:pt x="3093" y="2971"/>
                  </a:lnTo>
                  <a:lnTo>
                    <a:pt x="3215" y="2850"/>
                  </a:lnTo>
                  <a:lnTo>
                    <a:pt x="3288" y="2704"/>
                  </a:lnTo>
                  <a:lnTo>
                    <a:pt x="3386" y="2557"/>
                  </a:lnTo>
                  <a:lnTo>
                    <a:pt x="3434" y="2387"/>
                  </a:lnTo>
                  <a:lnTo>
                    <a:pt x="3483" y="2216"/>
                  </a:lnTo>
                  <a:lnTo>
                    <a:pt x="3532" y="2070"/>
                  </a:lnTo>
                  <a:lnTo>
                    <a:pt x="3556" y="1875"/>
                  </a:lnTo>
                  <a:lnTo>
                    <a:pt x="3556" y="1705"/>
                  </a:lnTo>
                  <a:lnTo>
                    <a:pt x="3532" y="1534"/>
                  </a:lnTo>
                  <a:lnTo>
                    <a:pt x="3507" y="1364"/>
                  </a:lnTo>
                  <a:lnTo>
                    <a:pt x="3434" y="1194"/>
                  </a:lnTo>
                  <a:lnTo>
                    <a:pt x="3434" y="1194"/>
                  </a:lnTo>
                  <a:lnTo>
                    <a:pt x="3361" y="1023"/>
                  </a:lnTo>
                  <a:lnTo>
                    <a:pt x="3288" y="853"/>
                  </a:lnTo>
                  <a:lnTo>
                    <a:pt x="3191" y="706"/>
                  </a:lnTo>
                  <a:lnTo>
                    <a:pt x="3069" y="585"/>
                  </a:lnTo>
                  <a:lnTo>
                    <a:pt x="2947" y="463"/>
                  </a:lnTo>
                  <a:lnTo>
                    <a:pt x="2825" y="341"/>
                  </a:lnTo>
                  <a:lnTo>
                    <a:pt x="2679" y="268"/>
                  </a:lnTo>
                  <a:lnTo>
                    <a:pt x="2533" y="171"/>
                  </a:lnTo>
                  <a:lnTo>
                    <a:pt x="2363" y="122"/>
                  </a:lnTo>
                  <a:lnTo>
                    <a:pt x="2192" y="73"/>
                  </a:lnTo>
                  <a:lnTo>
                    <a:pt x="2022" y="24"/>
                  </a:lnTo>
                  <a:lnTo>
                    <a:pt x="1851" y="24"/>
                  </a:lnTo>
                  <a:lnTo>
                    <a:pt x="1681" y="0"/>
                  </a:lnTo>
                  <a:lnTo>
                    <a:pt x="1510" y="24"/>
                  </a:lnTo>
                  <a:lnTo>
                    <a:pt x="1340" y="73"/>
                  </a:lnTo>
                  <a:lnTo>
                    <a:pt x="1169" y="122"/>
                  </a:lnTo>
                  <a:lnTo>
                    <a:pt x="1169" y="122"/>
                  </a:lnTo>
                  <a:lnTo>
                    <a:pt x="974" y="195"/>
                  </a:lnTo>
                  <a:lnTo>
                    <a:pt x="804" y="292"/>
                  </a:lnTo>
                  <a:lnTo>
                    <a:pt x="658" y="390"/>
                  </a:lnTo>
                  <a:lnTo>
                    <a:pt x="512" y="512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0"/>
                  </a:lnTo>
                  <a:lnTo>
                    <a:pt x="122" y="112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3" name="Google Shape;903;p51"/>
            <p:cNvSpPr/>
            <p:nvPr/>
          </p:nvSpPr>
          <p:spPr>
            <a:xfrm>
              <a:off x="5411925" y="5110925"/>
              <a:ext cx="188775" cy="189400"/>
            </a:xfrm>
            <a:custGeom>
              <a:rect b="b" l="l" r="r" t="t"/>
              <a:pathLst>
                <a:path extrusionOk="0" fill="none" h="7576" w="7551">
                  <a:moveTo>
                    <a:pt x="0" y="3776"/>
                  </a:moveTo>
                  <a:lnTo>
                    <a:pt x="0" y="3776"/>
                  </a:lnTo>
                  <a:lnTo>
                    <a:pt x="25" y="3410"/>
                  </a:lnTo>
                  <a:lnTo>
                    <a:pt x="73" y="3021"/>
                  </a:lnTo>
                  <a:lnTo>
                    <a:pt x="171" y="2655"/>
                  </a:lnTo>
                  <a:lnTo>
                    <a:pt x="293" y="2314"/>
                  </a:lnTo>
                  <a:lnTo>
                    <a:pt x="463" y="1973"/>
                  </a:lnTo>
                  <a:lnTo>
                    <a:pt x="658" y="1681"/>
                  </a:lnTo>
                  <a:lnTo>
                    <a:pt x="877" y="1389"/>
                  </a:lnTo>
                  <a:lnTo>
                    <a:pt x="1121" y="1121"/>
                  </a:lnTo>
                  <a:lnTo>
                    <a:pt x="1389" y="877"/>
                  </a:lnTo>
                  <a:lnTo>
                    <a:pt x="1656" y="658"/>
                  </a:lnTo>
                  <a:lnTo>
                    <a:pt x="1973" y="463"/>
                  </a:lnTo>
                  <a:lnTo>
                    <a:pt x="2314" y="293"/>
                  </a:lnTo>
                  <a:lnTo>
                    <a:pt x="2655" y="171"/>
                  </a:lnTo>
                  <a:lnTo>
                    <a:pt x="3020" y="74"/>
                  </a:lnTo>
                  <a:lnTo>
                    <a:pt x="3386" y="25"/>
                  </a:lnTo>
                  <a:lnTo>
                    <a:pt x="3775" y="1"/>
                  </a:lnTo>
                  <a:lnTo>
                    <a:pt x="3775" y="1"/>
                  </a:lnTo>
                  <a:lnTo>
                    <a:pt x="4165" y="25"/>
                  </a:lnTo>
                  <a:lnTo>
                    <a:pt x="4555" y="74"/>
                  </a:lnTo>
                  <a:lnTo>
                    <a:pt x="4896" y="171"/>
                  </a:lnTo>
                  <a:lnTo>
                    <a:pt x="5261" y="293"/>
                  </a:lnTo>
                  <a:lnTo>
                    <a:pt x="5578" y="463"/>
                  </a:lnTo>
                  <a:lnTo>
                    <a:pt x="5894" y="658"/>
                  </a:lnTo>
                  <a:lnTo>
                    <a:pt x="6186" y="877"/>
                  </a:lnTo>
                  <a:lnTo>
                    <a:pt x="6454" y="1121"/>
                  </a:lnTo>
                  <a:lnTo>
                    <a:pt x="6698" y="1389"/>
                  </a:lnTo>
                  <a:lnTo>
                    <a:pt x="6917" y="1681"/>
                  </a:lnTo>
                  <a:lnTo>
                    <a:pt x="7112" y="1973"/>
                  </a:lnTo>
                  <a:lnTo>
                    <a:pt x="7258" y="2314"/>
                  </a:lnTo>
                  <a:lnTo>
                    <a:pt x="7404" y="2655"/>
                  </a:lnTo>
                  <a:lnTo>
                    <a:pt x="7477" y="3021"/>
                  </a:lnTo>
                  <a:lnTo>
                    <a:pt x="7550" y="3410"/>
                  </a:lnTo>
                  <a:lnTo>
                    <a:pt x="7550" y="3776"/>
                  </a:lnTo>
                  <a:lnTo>
                    <a:pt x="7550" y="3776"/>
                  </a:lnTo>
                  <a:lnTo>
                    <a:pt x="7550" y="4165"/>
                  </a:lnTo>
                  <a:lnTo>
                    <a:pt x="7477" y="4555"/>
                  </a:lnTo>
                  <a:lnTo>
                    <a:pt x="7404" y="4920"/>
                  </a:lnTo>
                  <a:lnTo>
                    <a:pt x="7258" y="5261"/>
                  </a:lnTo>
                  <a:lnTo>
                    <a:pt x="7112" y="5578"/>
                  </a:lnTo>
                  <a:lnTo>
                    <a:pt x="6917" y="5895"/>
                  </a:lnTo>
                  <a:lnTo>
                    <a:pt x="6698" y="6187"/>
                  </a:lnTo>
                  <a:lnTo>
                    <a:pt x="6454" y="6455"/>
                  </a:lnTo>
                  <a:lnTo>
                    <a:pt x="6186" y="6698"/>
                  </a:lnTo>
                  <a:lnTo>
                    <a:pt x="5894" y="6917"/>
                  </a:lnTo>
                  <a:lnTo>
                    <a:pt x="5578" y="7112"/>
                  </a:lnTo>
                  <a:lnTo>
                    <a:pt x="5261" y="7258"/>
                  </a:lnTo>
                  <a:lnTo>
                    <a:pt x="4896" y="7405"/>
                  </a:lnTo>
                  <a:lnTo>
                    <a:pt x="4555" y="7478"/>
                  </a:lnTo>
                  <a:lnTo>
                    <a:pt x="4165" y="7551"/>
                  </a:lnTo>
                  <a:lnTo>
                    <a:pt x="3775" y="7575"/>
                  </a:lnTo>
                  <a:lnTo>
                    <a:pt x="3775" y="7575"/>
                  </a:lnTo>
                  <a:lnTo>
                    <a:pt x="3386" y="7551"/>
                  </a:lnTo>
                  <a:lnTo>
                    <a:pt x="3020" y="7478"/>
                  </a:lnTo>
                  <a:lnTo>
                    <a:pt x="2655" y="7405"/>
                  </a:lnTo>
                  <a:lnTo>
                    <a:pt x="2314" y="7258"/>
                  </a:lnTo>
                  <a:lnTo>
                    <a:pt x="1973" y="7112"/>
                  </a:lnTo>
                  <a:lnTo>
                    <a:pt x="1656" y="6917"/>
                  </a:lnTo>
                  <a:lnTo>
                    <a:pt x="1389" y="6698"/>
                  </a:lnTo>
                  <a:lnTo>
                    <a:pt x="1121" y="6455"/>
                  </a:lnTo>
                  <a:lnTo>
                    <a:pt x="877" y="6187"/>
                  </a:lnTo>
                  <a:lnTo>
                    <a:pt x="658" y="5895"/>
                  </a:lnTo>
                  <a:lnTo>
                    <a:pt x="463" y="5578"/>
                  </a:lnTo>
                  <a:lnTo>
                    <a:pt x="293" y="5261"/>
                  </a:lnTo>
                  <a:lnTo>
                    <a:pt x="171" y="4920"/>
                  </a:lnTo>
                  <a:lnTo>
                    <a:pt x="73" y="4555"/>
                  </a:lnTo>
                  <a:lnTo>
                    <a:pt x="25" y="4165"/>
                  </a:lnTo>
                  <a:lnTo>
                    <a:pt x="0" y="3776"/>
                  </a:lnTo>
                  <a:lnTo>
                    <a:pt x="0" y="3776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4" name="Google Shape;904;p51"/>
            <p:cNvSpPr/>
            <p:nvPr/>
          </p:nvSpPr>
          <p:spPr>
            <a:xfrm>
              <a:off x="5367475" y="5025075"/>
              <a:ext cx="81600" cy="105975"/>
            </a:xfrm>
            <a:custGeom>
              <a:rect b="b" l="l" r="r" t="t"/>
              <a:pathLst>
                <a:path extrusionOk="0" fill="none" h="4239" w="3264">
                  <a:moveTo>
                    <a:pt x="0" y="1"/>
                  </a:moveTo>
                  <a:lnTo>
                    <a:pt x="3264" y="4238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5" name="Google Shape;905;p51"/>
            <p:cNvSpPr/>
            <p:nvPr/>
          </p:nvSpPr>
          <p:spPr>
            <a:xfrm>
              <a:off x="5567800" y="4999500"/>
              <a:ext cx="115100" cy="133975"/>
            </a:xfrm>
            <a:custGeom>
              <a:rect b="b" l="l" r="r" t="t"/>
              <a:pathLst>
                <a:path extrusionOk="0" fill="none" h="5359" w="4604">
                  <a:moveTo>
                    <a:pt x="0" y="5359"/>
                  </a:moveTo>
                  <a:lnTo>
                    <a:pt x="4603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6" name="Google Shape;906;p51"/>
            <p:cNvSpPr/>
            <p:nvPr/>
          </p:nvSpPr>
          <p:spPr>
            <a:xfrm>
              <a:off x="5600075" y="5217475"/>
              <a:ext cx="127275" cy="16475"/>
            </a:xfrm>
            <a:custGeom>
              <a:rect b="b" l="l" r="r" t="t"/>
              <a:pathLst>
                <a:path extrusionOk="0" fill="none" h="659" w="5091">
                  <a:moveTo>
                    <a:pt x="5090" y="658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7" name="Google Shape;907;p51"/>
            <p:cNvSpPr/>
            <p:nvPr/>
          </p:nvSpPr>
          <p:spPr>
            <a:xfrm>
              <a:off x="5497775" y="5299675"/>
              <a:ext cx="4900" cy="126675"/>
            </a:xfrm>
            <a:custGeom>
              <a:rect b="b" l="l" r="r" t="t"/>
              <a:pathLst>
                <a:path extrusionOk="0" fill="none" h="5067" w="196">
                  <a:moveTo>
                    <a:pt x="0" y="5067"/>
                  </a:moveTo>
                  <a:lnTo>
                    <a:pt x="195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8" name="Google Shape;908;p51"/>
            <p:cNvSpPr/>
            <p:nvPr/>
          </p:nvSpPr>
          <p:spPr>
            <a:xfrm>
              <a:off x="5277975" y="5241825"/>
              <a:ext cx="141275" cy="58500"/>
            </a:xfrm>
            <a:custGeom>
              <a:rect b="b" l="l" r="r" t="t"/>
              <a:pathLst>
                <a:path extrusionOk="0" fill="none" h="2340" w="5651">
                  <a:moveTo>
                    <a:pt x="0" y="2339"/>
                  </a:moveTo>
                  <a:lnTo>
                    <a:pt x="565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09" name="Google Shape;909;p51"/>
          <p:cNvGrpSpPr/>
          <p:nvPr/>
        </p:nvGrpSpPr>
        <p:grpSpPr>
          <a:xfrm>
            <a:off x="3682338" y="4299654"/>
            <a:ext cx="460615" cy="418653"/>
            <a:chOff x="4556450" y="4963575"/>
            <a:chExt cx="548025" cy="498100"/>
          </a:xfrm>
        </p:grpSpPr>
        <p:sp>
          <p:nvSpPr>
            <p:cNvPr id="910" name="Google Shape;910;p51"/>
            <p:cNvSpPr/>
            <p:nvPr/>
          </p:nvSpPr>
          <p:spPr>
            <a:xfrm>
              <a:off x="4611850" y="5222350"/>
              <a:ext cx="436600" cy="239325"/>
            </a:xfrm>
            <a:custGeom>
              <a:rect b="b" l="l" r="r" t="t"/>
              <a:pathLst>
                <a:path extrusionOk="0" fill="none" h="9573" w="17464">
                  <a:moveTo>
                    <a:pt x="1" y="1"/>
                  </a:moveTo>
                  <a:lnTo>
                    <a:pt x="1" y="4677"/>
                  </a:lnTo>
                  <a:lnTo>
                    <a:pt x="8720" y="9572"/>
                  </a:lnTo>
                  <a:lnTo>
                    <a:pt x="17463" y="4677"/>
                  </a:lnTo>
                  <a:lnTo>
                    <a:pt x="17463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1" name="Google Shape;911;p51"/>
            <p:cNvSpPr/>
            <p:nvPr/>
          </p:nvSpPr>
          <p:spPr>
            <a:xfrm>
              <a:off x="4612475" y="4963575"/>
              <a:ext cx="435975" cy="125450"/>
            </a:xfrm>
            <a:custGeom>
              <a:rect b="b" l="l" r="r" t="t"/>
              <a:pathLst>
                <a:path extrusionOk="0" fill="none" h="5018" w="17439">
                  <a:moveTo>
                    <a:pt x="17438" y="5018"/>
                  </a:moveTo>
                  <a:lnTo>
                    <a:pt x="8671" y="1"/>
                  </a:lnTo>
                  <a:lnTo>
                    <a:pt x="0" y="5018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2" name="Google Shape;912;p51"/>
            <p:cNvSpPr/>
            <p:nvPr/>
          </p:nvSpPr>
          <p:spPr>
            <a:xfrm>
              <a:off x="4556450" y="5089000"/>
              <a:ext cx="274025" cy="225925"/>
            </a:xfrm>
            <a:custGeom>
              <a:rect b="b" l="l" r="r" t="t"/>
              <a:pathLst>
                <a:path extrusionOk="0" fill="none" h="9037" w="10961">
                  <a:moveTo>
                    <a:pt x="8720" y="9037"/>
                  </a:moveTo>
                  <a:lnTo>
                    <a:pt x="1" y="4068"/>
                  </a:lnTo>
                  <a:lnTo>
                    <a:pt x="2241" y="1"/>
                  </a:lnTo>
                  <a:lnTo>
                    <a:pt x="10960" y="4969"/>
                  </a:lnTo>
                  <a:lnTo>
                    <a:pt x="8720" y="9037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3" name="Google Shape;913;p51"/>
            <p:cNvSpPr/>
            <p:nvPr/>
          </p:nvSpPr>
          <p:spPr>
            <a:xfrm>
              <a:off x="4830450" y="5089000"/>
              <a:ext cx="274025" cy="225925"/>
            </a:xfrm>
            <a:custGeom>
              <a:rect b="b" l="l" r="r" t="t"/>
              <a:pathLst>
                <a:path extrusionOk="0" fill="none" h="9037" w="10961">
                  <a:moveTo>
                    <a:pt x="2241" y="9037"/>
                  </a:moveTo>
                  <a:lnTo>
                    <a:pt x="10960" y="4068"/>
                  </a:lnTo>
                  <a:lnTo>
                    <a:pt x="8719" y="1"/>
                  </a:lnTo>
                  <a:lnTo>
                    <a:pt x="0" y="4969"/>
                  </a:lnTo>
                  <a:lnTo>
                    <a:pt x="2241" y="9037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4" name="Google Shape;914;p51"/>
            <p:cNvSpPr/>
            <p:nvPr/>
          </p:nvSpPr>
          <p:spPr>
            <a:xfrm>
              <a:off x="4830450" y="5213225"/>
              <a:ext cx="25" cy="248450"/>
            </a:xfrm>
            <a:custGeom>
              <a:rect b="b" l="l" r="r" t="t"/>
              <a:pathLst>
                <a:path extrusionOk="0" fill="none" h="9938" w="1">
                  <a:moveTo>
                    <a:pt x="0" y="0"/>
                  </a:moveTo>
                  <a:lnTo>
                    <a:pt x="0" y="9937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15" name="Google Shape;915;p51"/>
          <p:cNvGrpSpPr/>
          <p:nvPr/>
        </p:nvGrpSpPr>
        <p:grpSpPr>
          <a:xfrm>
            <a:off x="299620" y="4390239"/>
            <a:ext cx="445255" cy="246182"/>
            <a:chOff x="531800" y="5071350"/>
            <a:chExt cx="529750" cy="292900"/>
          </a:xfrm>
        </p:grpSpPr>
        <p:sp>
          <p:nvSpPr>
            <p:cNvPr id="916" name="Google Shape;916;p51"/>
            <p:cNvSpPr/>
            <p:nvPr/>
          </p:nvSpPr>
          <p:spPr>
            <a:xfrm>
              <a:off x="632875" y="5077450"/>
              <a:ext cx="272200" cy="185725"/>
            </a:xfrm>
            <a:custGeom>
              <a:rect b="b" l="l" r="r" t="t"/>
              <a:pathLst>
                <a:path extrusionOk="0" fill="none" h="7429" w="10888">
                  <a:moveTo>
                    <a:pt x="2947" y="0"/>
                  </a:moveTo>
                  <a:lnTo>
                    <a:pt x="6406" y="7428"/>
                  </a:lnTo>
                  <a:lnTo>
                    <a:pt x="10887" y="2314"/>
                  </a:lnTo>
                  <a:lnTo>
                    <a:pt x="4019" y="2314"/>
                  </a:lnTo>
                  <a:lnTo>
                    <a:pt x="0" y="7428"/>
                  </a:lnTo>
                  <a:lnTo>
                    <a:pt x="6406" y="7428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7" name="Google Shape;917;p51"/>
            <p:cNvSpPr/>
            <p:nvPr/>
          </p:nvSpPr>
          <p:spPr>
            <a:xfrm>
              <a:off x="886175" y="5071350"/>
              <a:ext cx="74300" cy="191825"/>
            </a:xfrm>
            <a:custGeom>
              <a:rect b="b" l="l" r="r" t="t"/>
              <a:pathLst>
                <a:path extrusionOk="0" fill="none" h="7673" w="2972">
                  <a:moveTo>
                    <a:pt x="2971" y="7672"/>
                  </a:moveTo>
                  <a:lnTo>
                    <a:pt x="0" y="1"/>
                  </a:lnTo>
                  <a:lnTo>
                    <a:pt x="1364" y="1"/>
                  </a:lnTo>
                  <a:lnTo>
                    <a:pt x="1364" y="1"/>
                  </a:lnTo>
                  <a:lnTo>
                    <a:pt x="1534" y="25"/>
                  </a:lnTo>
                  <a:lnTo>
                    <a:pt x="1681" y="49"/>
                  </a:lnTo>
                  <a:lnTo>
                    <a:pt x="1827" y="147"/>
                  </a:lnTo>
                  <a:lnTo>
                    <a:pt x="1875" y="195"/>
                  </a:lnTo>
                  <a:lnTo>
                    <a:pt x="1900" y="244"/>
                  </a:lnTo>
                  <a:lnTo>
                    <a:pt x="1924" y="342"/>
                  </a:lnTo>
                  <a:lnTo>
                    <a:pt x="1900" y="439"/>
                  </a:lnTo>
                  <a:lnTo>
                    <a:pt x="1851" y="536"/>
                  </a:lnTo>
                  <a:lnTo>
                    <a:pt x="1778" y="658"/>
                  </a:lnTo>
                  <a:lnTo>
                    <a:pt x="1656" y="804"/>
                  </a:lnTo>
                  <a:lnTo>
                    <a:pt x="1486" y="975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8" name="Google Shape;918;p51"/>
            <p:cNvSpPr/>
            <p:nvPr/>
          </p:nvSpPr>
          <p:spPr>
            <a:xfrm>
              <a:off x="531800" y="5162075"/>
              <a:ext cx="202175" cy="202175"/>
            </a:xfrm>
            <a:custGeom>
              <a:rect b="b" l="l" r="r" t="t"/>
              <a:pathLst>
                <a:path extrusionOk="0" fill="none" h="8087" w="8087">
                  <a:moveTo>
                    <a:pt x="1" y="4043"/>
                  </a:moveTo>
                  <a:lnTo>
                    <a:pt x="1" y="4043"/>
                  </a:lnTo>
                  <a:lnTo>
                    <a:pt x="25" y="3629"/>
                  </a:lnTo>
                  <a:lnTo>
                    <a:pt x="74" y="3215"/>
                  </a:lnTo>
                  <a:lnTo>
                    <a:pt x="171" y="2826"/>
                  </a:lnTo>
                  <a:lnTo>
                    <a:pt x="317" y="2460"/>
                  </a:lnTo>
                  <a:lnTo>
                    <a:pt x="488" y="2119"/>
                  </a:lnTo>
                  <a:lnTo>
                    <a:pt x="682" y="1778"/>
                  </a:lnTo>
                  <a:lnTo>
                    <a:pt x="926" y="1462"/>
                  </a:lnTo>
                  <a:lnTo>
                    <a:pt x="1194" y="1170"/>
                  </a:lnTo>
                  <a:lnTo>
                    <a:pt x="1462" y="926"/>
                  </a:lnTo>
                  <a:lnTo>
                    <a:pt x="1778" y="682"/>
                  </a:lnTo>
                  <a:lnTo>
                    <a:pt x="2119" y="488"/>
                  </a:lnTo>
                  <a:lnTo>
                    <a:pt x="2460" y="317"/>
                  </a:lnTo>
                  <a:lnTo>
                    <a:pt x="2850" y="171"/>
                  </a:lnTo>
                  <a:lnTo>
                    <a:pt x="3240" y="74"/>
                  </a:lnTo>
                  <a:lnTo>
                    <a:pt x="3629" y="25"/>
                  </a:lnTo>
                  <a:lnTo>
                    <a:pt x="4043" y="0"/>
                  </a:lnTo>
                  <a:lnTo>
                    <a:pt x="4043" y="0"/>
                  </a:lnTo>
                  <a:lnTo>
                    <a:pt x="4458" y="25"/>
                  </a:lnTo>
                  <a:lnTo>
                    <a:pt x="4872" y="74"/>
                  </a:lnTo>
                  <a:lnTo>
                    <a:pt x="5237" y="171"/>
                  </a:lnTo>
                  <a:lnTo>
                    <a:pt x="5627" y="317"/>
                  </a:lnTo>
                  <a:lnTo>
                    <a:pt x="5968" y="488"/>
                  </a:lnTo>
                  <a:lnTo>
                    <a:pt x="6308" y="682"/>
                  </a:lnTo>
                  <a:lnTo>
                    <a:pt x="6625" y="926"/>
                  </a:lnTo>
                  <a:lnTo>
                    <a:pt x="6917" y="1170"/>
                  </a:lnTo>
                  <a:lnTo>
                    <a:pt x="7161" y="1462"/>
                  </a:lnTo>
                  <a:lnTo>
                    <a:pt x="7404" y="1778"/>
                  </a:lnTo>
                  <a:lnTo>
                    <a:pt x="7599" y="2119"/>
                  </a:lnTo>
                  <a:lnTo>
                    <a:pt x="7770" y="2460"/>
                  </a:lnTo>
                  <a:lnTo>
                    <a:pt x="7916" y="2826"/>
                  </a:lnTo>
                  <a:lnTo>
                    <a:pt x="8013" y="3215"/>
                  </a:lnTo>
                  <a:lnTo>
                    <a:pt x="8062" y="3629"/>
                  </a:lnTo>
                  <a:lnTo>
                    <a:pt x="8086" y="4043"/>
                  </a:lnTo>
                  <a:lnTo>
                    <a:pt x="8086" y="4043"/>
                  </a:lnTo>
                  <a:lnTo>
                    <a:pt x="8062" y="4457"/>
                  </a:lnTo>
                  <a:lnTo>
                    <a:pt x="8013" y="4847"/>
                  </a:lnTo>
                  <a:lnTo>
                    <a:pt x="7916" y="5237"/>
                  </a:lnTo>
                  <a:lnTo>
                    <a:pt x="7770" y="5626"/>
                  </a:lnTo>
                  <a:lnTo>
                    <a:pt x="7599" y="5967"/>
                  </a:lnTo>
                  <a:lnTo>
                    <a:pt x="7404" y="6308"/>
                  </a:lnTo>
                  <a:lnTo>
                    <a:pt x="7161" y="6625"/>
                  </a:lnTo>
                  <a:lnTo>
                    <a:pt x="6917" y="6893"/>
                  </a:lnTo>
                  <a:lnTo>
                    <a:pt x="6625" y="7161"/>
                  </a:lnTo>
                  <a:lnTo>
                    <a:pt x="6308" y="7404"/>
                  </a:lnTo>
                  <a:lnTo>
                    <a:pt x="5968" y="7599"/>
                  </a:lnTo>
                  <a:lnTo>
                    <a:pt x="5627" y="7770"/>
                  </a:lnTo>
                  <a:lnTo>
                    <a:pt x="5237" y="7916"/>
                  </a:lnTo>
                  <a:lnTo>
                    <a:pt x="4872" y="8013"/>
                  </a:lnTo>
                  <a:lnTo>
                    <a:pt x="4458" y="8062"/>
                  </a:lnTo>
                  <a:lnTo>
                    <a:pt x="4043" y="8086"/>
                  </a:lnTo>
                  <a:lnTo>
                    <a:pt x="4043" y="8086"/>
                  </a:lnTo>
                  <a:lnTo>
                    <a:pt x="3629" y="8062"/>
                  </a:lnTo>
                  <a:lnTo>
                    <a:pt x="3240" y="8013"/>
                  </a:lnTo>
                  <a:lnTo>
                    <a:pt x="2850" y="7916"/>
                  </a:lnTo>
                  <a:lnTo>
                    <a:pt x="2460" y="7770"/>
                  </a:lnTo>
                  <a:lnTo>
                    <a:pt x="2119" y="7599"/>
                  </a:lnTo>
                  <a:lnTo>
                    <a:pt x="1778" y="7404"/>
                  </a:lnTo>
                  <a:lnTo>
                    <a:pt x="1462" y="7161"/>
                  </a:lnTo>
                  <a:lnTo>
                    <a:pt x="1194" y="6893"/>
                  </a:lnTo>
                  <a:lnTo>
                    <a:pt x="926" y="6625"/>
                  </a:lnTo>
                  <a:lnTo>
                    <a:pt x="682" y="6308"/>
                  </a:lnTo>
                  <a:lnTo>
                    <a:pt x="488" y="5967"/>
                  </a:lnTo>
                  <a:lnTo>
                    <a:pt x="317" y="5626"/>
                  </a:lnTo>
                  <a:lnTo>
                    <a:pt x="171" y="5237"/>
                  </a:lnTo>
                  <a:lnTo>
                    <a:pt x="74" y="4847"/>
                  </a:lnTo>
                  <a:lnTo>
                    <a:pt x="25" y="4457"/>
                  </a:lnTo>
                  <a:lnTo>
                    <a:pt x="1" y="4043"/>
                  </a:lnTo>
                  <a:lnTo>
                    <a:pt x="1" y="4043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9" name="Google Shape;919;p51"/>
            <p:cNvSpPr/>
            <p:nvPr/>
          </p:nvSpPr>
          <p:spPr>
            <a:xfrm>
              <a:off x="859375" y="5162075"/>
              <a:ext cx="202175" cy="202175"/>
            </a:xfrm>
            <a:custGeom>
              <a:rect b="b" l="l" r="r" t="t"/>
              <a:pathLst>
                <a:path extrusionOk="0" fill="none" h="8087" w="8087">
                  <a:moveTo>
                    <a:pt x="1" y="4043"/>
                  </a:moveTo>
                  <a:lnTo>
                    <a:pt x="1" y="4043"/>
                  </a:lnTo>
                  <a:lnTo>
                    <a:pt x="1" y="3629"/>
                  </a:lnTo>
                  <a:lnTo>
                    <a:pt x="74" y="3215"/>
                  </a:lnTo>
                  <a:lnTo>
                    <a:pt x="171" y="2826"/>
                  </a:lnTo>
                  <a:lnTo>
                    <a:pt x="317" y="2460"/>
                  </a:lnTo>
                  <a:lnTo>
                    <a:pt x="488" y="2119"/>
                  </a:lnTo>
                  <a:lnTo>
                    <a:pt x="682" y="1778"/>
                  </a:lnTo>
                  <a:lnTo>
                    <a:pt x="926" y="1462"/>
                  </a:lnTo>
                  <a:lnTo>
                    <a:pt x="1170" y="1170"/>
                  </a:lnTo>
                  <a:lnTo>
                    <a:pt x="1462" y="926"/>
                  </a:lnTo>
                  <a:lnTo>
                    <a:pt x="1778" y="682"/>
                  </a:lnTo>
                  <a:lnTo>
                    <a:pt x="2119" y="488"/>
                  </a:lnTo>
                  <a:lnTo>
                    <a:pt x="2460" y="317"/>
                  </a:lnTo>
                  <a:lnTo>
                    <a:pt x="2826" y="171"/>
                  </a:lnTo>
                  <a:lnTo>
                    <a:pt x="3215" y="74"/>
                  </a:lnTo>
                  <a:lnTo>
                    <a:pt x="3629" y="25"/>
                  </a:lnTo>
                  <a:lnTo>
                    <a:pt x="4043" y="0"/>
                  </a:lnTo>
                  <a:lnTo>
                    <a:pt x="4043" y="0"/>
                  </a:lnTo>
                  <a:lnTo>
                    <a:pt x="4457" y="25"/>
                  </a:lnTo>
                  <a:lnTo>
                    <a:pt x="4847" y="74"/>
                  </a:lnTo>
                  <a:lnTo>
                    <a:pt x="5237" y="171"/>
                  </a:lnTo>
                  <a:lnTo>
                    <a:pt x="5602" y="317"/>
                  </a:lnTo>
                  <a:lnTo>
                    <a:pt x="5967" y="488"/>
                  </a:lnTo>
                  <a:lnTo>
                    <a:pt x="6308" y="682"/>
                  </a:lnTo>
                  <a:lnTo>
                    <a:pt x="6601" y="926"/>
                  </a:lnTo>
                  <a:lnTo>
                    <a:pt x="6893" y="1170"/>
                  </a:lnTo>
                  <a:lnTo>
                    <a:pt x="7161" y="1462"/>
                  </a:lnTo>
                  <a:lnTo>
                    <a:pt x="7380" y="1778"/>
                  </a:lnTo>
                  <a:lnTo>
                    <a:pt x="7599" y="2119"/>
                  </a:lnTo>
                  <a:lnTo>
                    <a:pt x="7770" y="2460"/>
                  </a:lnTo>
                  <a:lnTo>
                    <a:pt x="7892" y="2826"/>
                  </a:lnTo>
                  <a:lnTo>
                    <a:pt x="7989" y="3215"/>
                  </a:lnTo>
                  <a:lnTo>
                    <a:pt x="8062" y="3629"/>
                  </a:lnTo>
                  <a:lnTo>
                    <a:pt x="8086" y="4043"/>
                  </a:lnTo>
                  <a:lnTo>
                    <a:pt x="8086" y="4043"/>
                  </a:lnTo>
                  <a:lnTo>
                    <a:pt x="8062" y="4457"/>
                  </a:lnTo>
                  <a:lnTo>
                    <a:pt x="7989" y="4847"/>
                  </a:lnTo>
                  <a:lnTo>
                    <a:pt x="7892" y="5237"/>
                  </a:lnTo>
                  <a:lnTo>
                    <a:pt x="7770" y="5626"/>
                  </a:lnTo>
                  <a:lnTo>
                    <a:pt x="7599" y="5967"/>
                  </a:lnTo>
                  <a:lnTo>
                    <a:pt x="7380" y="6308"/>
                  </a:lnTo>
                  <a:lnTo>
                    <a:pt x="7161" y="6625"/>
                  </a:lnTo>
                  <a:lnTo>
                    <a:pt x="6893" y="6893"/>
                  </a:lnTo>
                  <a:lnTo>
                    <a:pt x="6601" y="7161"/>
                  </a:lnTo>
                  <a:lnTo>
                    <a:pt x="6308" y="7404"/>
                  </a:lnTo>
                  <a:lnTo>
                    <a:pt x="5967" y="7599"/>
                  </a:lnTo>
                  <a:lnTo>
                    <a:pt x="5602" y="7770"/>
                  </a:lnTo>
                  <a:lnTo>
                    <a:pt x="5237" y="7916"/>
                  </a:lnTo>
                  <a:lnTo>
                    <a:pt x="4847" y="8013"/>
                  </a:lnTo>
                  <a:lnTo>
                    <a:pt x="4457" y="8062"/>
                  </a:lnTo>
                  <a:lnTo>
                    <a:pt x="4043" y="8086"/>
                  </a:lnTo>
                  <a:lnTo>
                    <a:pt x="4043" y="8086"/>
                  </a:lnTo>
                  <a:lnTo>
                    <a:pt x="3629" y="8062"/>
                  </a:lnTo>
                  <a:lnTo>
                    <a:pt x="3215" y="8013"/>
                  </a:lnTo>
                  <a:lnTo>
                    <a:pt x="2826" y="7916"/>
                  </a:lnTo>
                  <a:lnTo>
                    <a:pt x="2460" y="7770"/>
                  </a:lnTo>
                  <a:lnTo>
                    <a:pt x="2119" y="7599"/>
                  </a:lnTo>
                  <a:lnTo>
                    <a:pt x="1778" y="7404"/>
                  </a:lnTo>
                  <a:lnTo>
                    <a:pt x="1462" y="7161"/>
                  </a:lnTo>
                  <a:lnTo>
                    <a:pt x="1170" y="6893"/>
                  </a:lnTo>
                  <a:lnTo>
                    <a:pt x="926" y="6625"/>
                  </a:lnTo>
                  <a:lnTo>
                    <a:pt x="682" y="6308"/>
                  </a:lnTo>
                  <a:lnTo>
                    <a:pt x="488" y="5967"/>
                  </a:lnTo>
                  <a:lnTo>
                    <a:pt x="317" y="5626"/>
                  </a:lnTo>
                  <a:lnTo>
                    <a:pt x="171" y="5237"/>
                  </a:lnTo>
                  <a:lnTo>
                    <a:pt x="74" y="4847"/>
                  </a:lnTo>
                  <a:lnTo>
                    <a:pt x="1" y="4457"/>
                  </a:lnTo>
                  <a:lnTo>
                    <a:pt x="1" y="4043"/>
                  </a:lnTo>
                  <a:lnTo>
                    <a:pt x="1" y="4043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0" name="Google Shape;920;p51"/>
            <p:cNvSpPr/>
            <p:nvPr/>
          </p:nvSpPr>
          <p:spPr>
            <a:xfrm>
              <a:off x="676100" y="5071350"/>
              <a:ext cx="86500" cy="7325"/>
            </a:xfrm>
            <a:custGeom>
              <a:rect b="b" l="l" r="r" t="t"/>
              <a:pathLst>
                <a:path extrusionOk="0" fill="none" h="293" w="3460">
                  <a:moveTo>
                    <a:pt x="1" y="1"/>
                  </a:moveTo>
                  <a:lnTo>
                    <a:pt x="3459" y="29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1" name="Google Shape;921;p51"/>
            <p:cNvSpPr/>
            <p:nvPr/>
          </p:nvSpPr>
          <p:spPr>
            <a:xfrm>
              <a:off x="941575" y="5244275"/>
              <a:ext cx="37175" cy="37175"/>
            </a:xfrm>
            <a:custGeom>
              <a:rect b="b" l="l" r="r" t="t"/>
              <a:pathLst>
                <a:path extrusionOk="0" fill="none" h="1487" w="1487">
                  <a:moveTo>
                    <a:pt x="0" y="755"/>
                  </a:moveTo>
                  <a:lnTo>
                    <a:pt x="0" y="755"/>
                  </a:lnTo>
                  <a:lnTo>
                    <a:pt x="25" y="609"/>
                  </a:lnTo>
                  <a:lnTo>
                    <a:pt x="73" y="463"/>
                  </a:lnTo>
                  <a:lnTo>
                    <a:pt x="122" y="341"/>
                  </a:lnTo>
                  <a:lnTo>
                    <a:pt x="220" y="220"/>
                  </a:lnTo>
                  <a:lnTo>
                    <a:pt x="341" y="147"/>
                  </a:lnTo>
                  <a:lnTo>
                    <a:pt x="463" y="73"/>
                  </a:lnTo>
                  <a:lnTo>
                    <a:pt x="609" y="25"/>
                  </a:lnTo>
                  <a:lnTo>
                    <a:pt x="755" y="0"/>
                  </a:lnTo>
                  <a:lnTo>
                    <a:pt x="755" y="0"/>
                  </a:lnTo>
                  <a:lnTo>
                    <a:pt x="902" y="25"/>
                  </a:lnTo>
                  <a:lnTo>
                    <a:pt x="1048" y="73"/>
                  </a:lnTo>
                  <a:lnTo>
                    <a:pt x="1169" y="147"/>
                  </a:lnTo>
                  <a:lnTo>
                    <a:pt x="1267" y="220"/>
                  </a:lnTo>
                  <a:lnTo>
                    <a:pt x="1364" y="341"/>
                  </a:lnTo>
                  <a:lnTo>
                    <a:pt x="1437" y="463"/>
                  </a:lnTo>
                  <a:lnTo>
                    <a:pt x="1486" y="609"/>
                  </a:lnTo>
                  <a:lnTo>
                    <a:pt x="1486" y="755"/>
                  </a:lnTo>
                  <a:lnTo>
                    <a:pt x="1486" y="755"/>
                  </a:lnTo>
                  <a:lnTo>
                    <a:pt x="1486" y="902"/>
                  </a:lnTo>
                  <a:lnTo>
                    <a:pt x="1437" y="1048"/>
                  </a:lnTo>
                  <a:lnTo>
                    <a:pt x="1364" y="1169"/>
                  </a:lnTo>
                  <a:lnTo>
                    <a:pt x="1267" y="1267"/>
                  </a:lnTo>
                  <a:lnTo>
                    <a:pt x="1169" y="1364"/>
                  </a:lnTo>
                  <a:lnTo>
                    <a:pt x="1048" y="1437"/>
                  </a:lnTo>
                  <a:lnTo>
                    <a:pt x="902" y="1486"/>
                  </a:lnTo>
                  <a:lnTo>
                    <a:pt x="755" y="1486"/>
                  </a:lnTo>
                  <a:lnTo>
                    <a:pt x="755" y="1486"/>
                  </a:lnTo>
                  <a:lnTo>
                    <a:pt x="609" y="1486"/>
                  </a:lnTo>
                  <a:lnTo>
                    <a:pt x="463" y="1437"/>
                  </a:lnTo>
                  <a:lnTo>
                    <a:pt x="341" y="1364"/>
                  </a:lnTo>
                  <a:lnTo>
                    <a:pt x="220" y="1267"/>
                  </a:lnTo>
                  <a:lnTo>
                    <a:pt x="122" y="1169"/>
                  </a:lnTo>
                  <a:lnTo>
                    <a:pt x="73" y="1048"/>
                  </a:lnTo>
                  <a:lnTo>
                    <a:pt x="25" y="902"/>
                  </a:lnTo>
                  <a:lnTo>
                    <a:pt x="0" y="755"/>
                  </a:lnTo>
                  <a:lnTo>
                    <a:pt x="0" y="755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2" name="Google Shape;922;p51"/>
            <p:cNvSpPr/>
            <p:nvPr/>
          </p:nvSpPr>
          <p:spPr>
            <a:xfrm>
              <a:off x="614600" y="5244275"/>
              <a:ext cx="37175" cy="37175"/>
            </a:xfrm>
            <a:custGeom>
              <a:rect b="b" l="l" r="r" t="t"/>
              <a:pathLst>
                <a:path extrusionOk="0" fill="none" h="1487" w="1487">
                  <a:moveTo>
                    <a:pt x="1" y="755"/>
                  </a:moveTo>
                  <a:lnTo>
                    <a:pt x="1" y="755"/>
                  </a:lnTo>
                  <a:lnTo>
                    <a:pt x="1" y="609"/>
                  </a:lnTo>
                  <a:lnTo>
                    <a:pt x="50" y="463"/>
                  </a:lnTo>
                  <a:lnTo>
                    <a:pt x="123" y="341"/>
                  </a:lnTo>
                  <a:lnTo>
                    <a:pt x="220" y="220"/>
                  </a:lnTo>
                  <a:lnTo>
                    <a:pt x="317" y="147"/>
                  </a:lnTo>
                  <a:lnTo>
                    <a:pt x="439" y="73"/>
                  </a:lnTo>
                  <a:lnTo>
                    <a:pt x="585" y="25"/>
                  </a:lnTo>
                  <a:lnTo>
                    <a:pt x="731" y="0"/>
                  </a:lnTo>
                  <a:lnTo>
                    <a:pt x="731" y="0"/>
                  </a:lnTo>
                  <a:lnTo>
                    <a:pt x="878" y="25"/>
                  </a:lnTo>
                  <a:lnTo>
                    <a:pt x="1024" y="73"/>
                  </a:lnTo>
                  <a:lnTo>
                    <a:pt x="1146" y="147"/>
                  </a:lnTo>
                  <a:lnTo>
                    <a:pt x="1267" y="220"/>
                  </a:lnTo>
                  <a:lnTo>
                    <a:pt x="1340" y="341"/>
                  </a:lnTo>
                  <a:lnTo>
                    <a:pt x="1413" y="463"/>
                  </a:lnTo>
                  <a:lnTo>
                    <a:pt x="1462" y="609"/>
                  </a:lnTo>
                  <a:lnTo>
                    <a:pt x="1486" y="755"/>
                  </a:lnTo>
                  <a:lnTo>
                    <a:pt x="1486" y="755"/>
                  </a:lnTo>
                  <a:lnTo>
                    <a:pt x="1462" y="902"/>
                  </a:lnTo>
                  <a:lnTo>
                    <a:pt x="1413" y="1048"/>
                  </a:lnTo>
                  <a:lnTo>
                    <a:pt x="1340" y="1169"/>
                  </a:lnTo>
                  <a:lnTo>
                    <a:pt x="1267" y="1267"/>
                  </a:lnTo>
                  <a:lnTo>
                    <a:pt x="1146" y="1364"/>
                  </a:lnTo>
                  <a:lnTo>
                    <a:pt x="1024" y="1437"/>
                  </a:lnTo>
                  <a:lnTo>
                    <a:pt x="878" y="1486"/>
                  </a:lnTo>
                  <a:lnTo>
                    <a:pt x="731" y="1486"/>
                  </a:lnTo>
                  <a:lnTo>
                    <a:pt x="731" y="1486"/>
                  </a:lnTo>
                  <a:lnTo>
                    <a:pt x="585" y="1486"/>
                  </a:lnTo>
                  <a:lnTo>
                    <a:pt x="439" y="1437"/>
                  </a:lnTo>
                  <a:lnTo>
                    <a:pt x="317" y="1364"/>
                  </a:lnTo>
                  <a:lnTo>
                    <a:pt x="220" y="1267"/>
                  </a:lnTo>
                  <a:lnTo>
                    <a:pt x="123" y="1169"/>
                  </a:lnTo>
                  <a:lnTo>
                    <a:pt x="50" y="1048"/>
                  </a:lnTo>
                  <a:lnTo>
                    <a:pt x="1" y="902"/>
                  </a:lnTo>
                  <a:lnTo>
                    <a:pt x="1" y="755"/>
                  </a:lnTo>
                  <a:lnTo>
                    <a:pt x="1" y="755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23" name="Google Shape;923;p51"/>
          <p:cNvGrpSpPr/>
          <p:nvPr/>
        </p:nvGrpSpPr>
        <p:grpSpPr>
          <a:xfrm>
            <a:off x="7243894" y="1803400"/>
            <a:ext cx="433992" cy="422729"/>
            <a:chOff x="5916675" y="927975"/>
            <a:chExt cx="516350" cy="502950"/>
          </a:xfrm>
        </p:grpSpPr>
        <p:sp>
          <p:nvSpPr>
            <p:cNvPr id="924" name="Google Shape;924;p51"/>
            <p:cNvSpPr/>
            <p:nvPr/>
          </p:nvSpPr>
          <p:spPr>
            <a:xfrm>
              <a:off x="5916675" y="927975"/>
              <a:ext cx="516350" cy="502950"/>
            </a:xfrm>
            <a:custGeom>
              <a:rect b="b" l="l" r="r" t="t"/>
              <a:pathLst>
                <a:path extrusionOk="0" fill="none" h="20118" w="20654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noFill/>
            <a:ln cap="rnd" cmpd="sng" w="38100">
              <a:solidFill>
                <a:srgbClr val="FFFF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5" name="Google Shape;925;p51"/>
            <p:cNvSpPr/>
            <p:nvPr/>
          </p:nvSpPr>
          <p:spPr>
            <a:xfrm>
              <a:off x="6006800" y="1011375"/>
              <a:ext cx="336125" cy="336125"/>
            </a:xfrm>
            <a:custGeom>
              <a:rect b="b" l="l" r="r" t="t"/>
              <a:pathLst>
                <a:path extrusionOk="0" fill="none" h="13445" w="13445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noFill/>
            <a:ln cap="rnd" cmpd="sng" w="38100">
              <a:solidFill>
                <a:srgbClr val="FFFF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26" name="Google Shape;926;p51"/>
          <p:cNvGrpSpPr/>
          <p:nvPr/>
        </p:nvGrpSpPr>
        <p:grpSpPr>
          <a:xfrm>
            <a:off x="6359914" y="2509302"/>
            <a:ext cx="1079481" cy="1051467"/>
            <a:chOff x="5916675" y="927975"/>
            <a:chExt cx="516350" cy="502950"/>
          </a:xfrm>
        </p:grpSpPr>
        <p:sp>
          <p:nvSpPr>
            <p:cNvPr id="927" name="Google Shape;927;p51"/>
            <p:cNvSpPr/>
            <p:nvPr/>
          </p:nvSpPr>
          <p:spPr>
            <a:xfrm>
              <a:off x="5916675" y="927975"/>
              <a:ext cx="516350" cy="502950"/>
            </a:xfrm>
            <a:custGeom>
              <a:rect b="b" l="l" r="r" t="t"/>
              <a:pathLst>
                <a:path extrusionOk="0" fill="none" h="20118" w="20654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solidFill>
              <a:srgbClr val="FF0000"/>
            </a:solidFill>
            <a:ln cap="rnd" cmpd="sng" w="9525">
              <a:solidFill>
                <a:srgbClr val="FFFF00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8" name="Google Shape;928;p51"/>
            <p:cNvSpPr/>
            <p:nvPr/>
          </p:nvSpPr>
          <p:spPr>
            <a:xfrm>
              <a:off x="6006800" y="1011375"/>
              <a:ext cx="336125" cy="336125"/>
            </a:xfrm>
            <a:custGeom>
              <a:rect b="b" l="l" r="r" t="t"/>
              <a:pathLst>
                <a:path extrusionOk="0" fill="none" h="13445" w="13445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solidFill>
              <a:srgbClr val="FF0000"/>
            </a:solidFill>
            <a:ln cap="rnd" cmpd="sng" w="9525">
              <a:solidFill>
                <a:srgbClr val="FFFF00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29" name="Google Shape;929;p51"/>
          <p:cNvGrpSpPr/>
          <p:nvPr/>
        </p:nvGrpSpPr>
        <p:grpSpPr>
          <a:xfrm>
            <a:off x="6360057" y="1803400"/>
            <a:ext cx="433992" cy="422729"/>
            <a:chOff x="5916675" y="927975"/>
            <a:chExt cx="516350" cy="502950"/>
          </a:xfrm>
        </p:grpSpPr>
        <p:sp>
          <p:nvSpPr>
            <p:cNvPr id="930" name="Google Shape;930;p51"/>
            <p:cNvSpPr/>
            <p:nvPr/>
          </p:nvSpPr>
          <p:spPr>
            <a:xfrm>
              <a:off x="5916675" y="927975"/>
              <a:ext cx="516350" cy="502950"/>
            </a:xfrm>
            <a:custGeom>
              <a:rect b="b" l="l" r="r" t="t"/>
              <a:pathLst>
                <a:path extrusionOk="0" fill="none" h="20118" w="20654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noFill/>
            <a:ln cap="rnd" cmpd="sng" w="12175">
              <a:solidFill>
                <a:srgbClr val="FFFF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1" name="Google Shape;931;p51"/>
            <p:cNvSpPr/>
            <p:nvPr/>
          </p:nvSpPr>
          <p:spPr>
            <a:xfrm>
              <a:off x="6006800" y="1011375"/>
              <a:ext cx="336125" cy="336125"/>
            </a:xfrm>
            <a:custGeom>
              <a:rect b="b" l="l" r="r" t="t"/>
              <a:pathLst>
                <a:path extrusionOk="0" fill="none" h="13445" w="13445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noFill/>
            <a:ln cap="rnd" cmpd="sng" w="12175">
              <a:solidFill>
                <a:srgbClr val="FFFF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32" name="Google Shape;932;p51"/>
          <p:cNvSpPr/>
          <p:nvPr/>
        </p:nvSpPr>
        <p:spPr>
          <a:xfrm>
            <a:off x="7436055" y="2039778"/>
            <a:ext cx="402263" cy="227229"/>
          </a:xfrm>
          <a:custGeom>
            <a:rect b="b" l="l" r="r" t="t"/>
            <a:pathLst>
              <a:path extrusionOk="0" fill="none" h="10814" w="19144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cap="rnd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3" name="Google Shape;933;p51"/>
          <p:cNvSpPr/>
          <p:nvPr/>
        </p:nvSpPr>
        <p:spPr>
          <a:xfrm>
            <a:off x="6552218" y="2039778"/>
            <a:ext cx="402263" cy="227229"/>
          </a:xfrm>
          <a:custGeom>
            <a:rect b="b" l="l" r="r" t="t"/>
            <a:pathLst>
              <a:path extrusionOk="0" fill="none" h="10814" w="19144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4" name="Google Shape;934;p51"/>
          <p:cNvSpPr/>
          <p:nvPr/>
        </p:nvSpPr>
        <p:spPr>
          <a:xfrm>
            <a:off x="6837753" y="3097315"/>
            <a:ext cx="1000561" cy="565194"/>
          </a:xfrm>
          <a:custGeom>
            <a:rect b="b" l="l" r="r" t="t"/>
            <a:pathLst>
              <a:path extrusionOk="0" fill="none" h="10814" w="19144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cap="rnd" cmpd="sng" w="9525">
            <a:solidFill>
              <a:srgbClr val="FFFFFF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5" name="Google Shape;935;p51"/>
          <p:cNvSpPr txBox="1"/>
          <p:nvPr>
            <p:ph idx="12" type="sldNum"/>
          </p:nvPr>
        </p:nvSpPr>
        <p:spPr>
          <a:xfrm>
            <a:off x="8529670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5"/>
          <p:cNvSpPr/>
          <p:nvPr/>
        </p:nvSpPr>
        <p:spPr>
          <a:xfrm>
            <a:off x="0" y="0"/>
            <a:ext cx="9144000" cy="5169000"/>
          </a:xfrm>
          <a:prstGeom prst="rect">
            <a:avLst/>
          </a:prstGeom>
          <a:solidFill>
            <a:srgbClr val="FFFFFF">
              <a:alpha val="2654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25"/>
          <p:cNvSpPr txBox="1"/>
          <p:nvPr>
            <p:ph idx="4294967295" type="ctrTitle"/>
          </p:nvPr>
        </p:nvSpPr>
        <p:spPr>
          <a:xfrm>
            <a:off x="685800" y="1583342"/>
            <a:ext cx="77724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rgbClr val="00B2FF"/>
                </a:solidFill>
              </a:rPr>
              <a:t>Hello!</a:t>
            </a:r>
            <a:endParaRPr sz="9600">
              <a:solidFill>
                <a:srgbClr val="00B2FF"/>
              </a:solidFill>
            </a:endParaRPr>
          </a:p>
        </p:txBody>
      </p:sp>
      <p:sp>
        <p:nvSpPr>
          <p:cNvPr id="138" name="Google Shape;138;p25"/>
          <p:cNvSpPr txBox="1"/>
          <p:nvPr>
            <p:ph idx="1" type="subTitle"/>
          </p:nvPr>
        </p:nvSpPr>
        <p:spPr>
          <a:xfrm>
            <a:off x="876825" y="2688925"/>
            <a:ext cx="3173400" cy="2444700"/>
          </a:xfrm>
          <a:prstGeom prst="rect">
            <a:avLst/>
          </a:prstGeom>
          <a:solidFill>
            <a:srgbClr val="00B2FF">
              <a:alpha val="73330"/>
            </a:srgbClr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rPr>
              <a:t>I am Jayden Smith</a:t>
            </a:r>
            <a:endParaRPr b="1" sz="2400">
              <a:solidFill>
                <a:srgbClr val="FFFFFF"/>
              </a:solidFill>
              <a:latin typeface="Muli"/>
              <a:ea typeface="Muli"/>
              <a:cs typeface="Muli"/>
              <a:sym typeface="Mul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Muli"/>
              <a:ea typeface="Muli"/>
              <a:cs typeface="Muli"/>
              <a:sym typeface="Mul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rPr>
              <a:t>I am here because I love to give presentations. </a:t>
            </a:r>
            <a:endParaRPr>
              <a:solidFill>
                <a:srgbClr val="FFFFFF"/>
              </a:solidFill>
              <a:latin typeface="Muli"/>
              <a:ea typeface="Muli"/>
              <a:cs typeface="Muli"/>
              <a:sym typeface="Mul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FFFFFF"/>
              </a:solidFill>
              <a:latin typeface="Muli"/>
              <a:ea typeface="Muli"/>
              <a:cs typeface="Muli"/>
              <a:sym typeface="Mul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rPr>
              <a:t>You can find me at:</a:t>
            </a:r>
            <a:endParaRPr>
              <a:solidFill>
                <a:srgbClr val="FFFFFF"/>
              </a:solidFill>
              <a:latin typeface="Muli"/>
              <a:ea typeface="Muli"/>
              <a:cs typeface="Muli"/>
              <a:sym typeface="Mul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rPr>
              <a:t>@username</a:t>
            </a:r>
            <a:endParaRPr b="1" sz="3600">
              <a:solidFill>
                <a:srgbClr val="FFFFFF"/>
              </a:solidFill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139" name="Google Shape;139;p25"/>
          <p:cNvSpPr txBox="1"/>
          <p:nvPr>
            <p:ph idx="12" type="sldNum"/>
          </p:nvPr>
        </p:nvSpPr>
        <p:spPr>
          <a:xfrm>
            <a:off x="8529670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00B2FF"/>
        </a:solidFill>
      </p:bgPr>
    </p:bg>
    <p:spTree>
      <p:nvGrpSpPr>
        <p:cNvPr id="939" name="Shape 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0" name="Google Shape;940;p52"/>
          <p:cNvSpPr txBox="1"/>
          <p:nvPr/>
        </p:nvSpPr>
        <p:spPr>
          <a:xfrm>
            <a:off x="2163850" y="609475"/>
            <a:ext cx="6676800" cy="138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rPr>
              <a:t>Now you can use any emoji as an icon!</a:t>
            </a:r>
            <a:endParaRPr>
              <a:solidFill>
                <a:srgbClr val="FFFFFF"/>
              </a:solidFill>
              <a:latin typeface="Muli"/>
              <a:ea typeface="Muli"/>
              <a:cs typeface="Muli"/>
              <a:sym typeface="Mul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rPr>
              <a:t>And of course it resizes without losing quality and you can change the color.</a:t>
            </a:r>
            <a:endParaRPr>
              <a:solidFill>
                <a:srgbClr val="FFFFFF"/>
              </a:solidFill>
              <a:latin typeface="Muli"/>
              <a:ea typeface="Muli"/>
              <a:cs typeface="Muli"/>
              <a:sym typeface="Mul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Muli"/>
              <a:ea typeface="Muli"/>
              <a:cs typeface="Muli"/>
              <a:sym typeface="Mul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rPr>
              <a:t>How? Follow Google instructions </a:t>
            </a:r>
            <a:r>
              <a:rPr lang="en" u="sng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  <a:hlinkClick r:id="rId3"/>
              </a:rPr>
              <a:t>https://twitter.com/googledocs/status/730087240156643328</a:t>
            </a:r>
            <a:endParaRPr>
              <a:solidFill>
                <a:srgbClr val="FFFFFF"/>
              </a:solidFill>
              <a:latin typeface="Muli"/>
              <a:ea typeface="Muli"/>
              <a:cs typeface="Muli"/>
              <a:sym typeface="Mul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Muli"/>
              <a:ea typeface="Muli"/>
              <a:cs typeface="Muli"/>
              <a:sym typeface="Mul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Muli"/>
              <a:ea typeface="Muli"/>
              <a:cs typeface="Muli"/>
              <a:sym typeface="Mul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FFFFFF"/>
              </a:solidFill>
              <a:latin typeface="Muli"/>
              <a:ea typeface="Muli"/>
              <a:cs typeface="Muli"/>
              <a:sym typeface="Mul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941" name="Google Shape;941;p52"/>
          <p:cNvSpPr txBox="1"/>
          <p:nvPr/>
        </p:nvSpPr>
        <p:spPr>
          <a:xfrm>
            <a:off x="808100" y="2069450"/>
            <a:ext cx="7327500" cy="257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FFFFFF"/>
                </a:solidFill>
              </a:rPr>
              <a:t>✋👆👉👍👤👦👧👨👩👪💃🏃💑❤😂😉😋😒😭👶😸🐟🍒🍔💣📌📖🔨🎃🎈🎨🏈🏰🌏🔌🔑</a:t>
            </a:r>
            <a:r>
              <a:rPr lang="en" sz="2400">
                <a:solidFill>
                  <a:srgbClr val="FFFFFF"/>
                </a:solidFill>
                <a:highlight>
                  <a:schemeClr val="accent6"/>
                </a:highlight>
                <a:latin typeface="Muli"/>
                <a:ea typeface="Muli"/>
                <a:cs typeface="Muli"/>
                <a:sym typeface="Muli"/>
              </a:rPr>
              <a:t> and many more...</a:t>
            </a:r>
            <a:endParaRPr sz="2400">
              <a:solidFill>
                <a:srgbClr val="FFFFFF"/>
              </a:solidFill>
              <a:highlight>
                <a:schemeClr val="accent6"/>
              </a:highlight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942" name="Google Shape;942;p52"/>
          <p:cNvSpPr txBox="1"/>
          <p:nvPr/>
        </p:nvSpPr>
        <p:spPr>
          <a:xfrm>
            <a:off x="648975" y="551614"/>
            <a:ext cx="1440600" cy="129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9600">
                <a:solidFill>
                  <a:srgbClr val="FFFF00"/>
                </a:solidFill>
              </a:rPr>
              <a:t>😉</a:t>
            </a:r>
            <a:endParaRPr sz="9600">
              <a:solidFill>
                <a:srgbClr val="FFFF00"/>
              </a:solidFill>
            </a:endParaRPr>
          </a:p>
        </p:txBody>
      </p:sp>
      <p:sp>
        <p:nvSpPr>
          <p:cNvPr id="943" name="Google Shape;943;p52"/>
          <p:cNvSpPr txBox="1"/>
          <p:nvPr>
            <p:ph idx="12" type="sldNum"/>
          </p:nvPr>
        </p:nvSpPr>
        <p:spPr>
          <a:xfrm>
            <a:off x="8529670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6"/>
          <p:cNvSpPr txBox="1"/>
          <p:nvPr>
            <p:ph idx="1" type="subTitle"/>
          </p:nvPr>
        </p:nvSpPr>
        <p:spPr>
          <a:xfrm>
            <a:off x="3009350" y="2878675"/>
            <a:ext cx="3086700" cy="204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start with the first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set of slides</a:t>
            </a:r>
            <a:endParaRPr/>
          </a:p>
        </p:txBody>
      </p:sp>
      <p:sp>
        <p:nvSpPr>
          <p:cNvPr id="145" name="Google Shape;145;p26"/>
          <p:cNvSpPr txBox="1"/>
          <p:nvPr>
            <p:ph type="title"/>
          </p:nvPr>
        </p:nvSpPr>
        <p:spPr>
          <a:xfrm>
            <a:off x="3048000" y="834175"/>
            <a:ext cx="3048000" cy="2044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1.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TRANSITION HEADLINE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7"/>
          <p:cNvSpPr txBox="1"/>
          <p:nvPr>
            <p:ph idx="1" type="body"/>
          </p:nvPr>
        </p:nvSpPr>
        <p:spPr>
          <a:xfrm>
            <a:off x="1964225" y="2161800"/>
            <a:ext cx="5215500" cy="819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“Quotations are commonly printed as a means of inspiration and to invoke philosophical thoughts from the reader”</a:t>
            </a:r>
            <a:endParaRPr/>
          </a:p>
        </p:txBody>
      </p:sp>
      <p:sp>
        <p:nvSpPr>
          <p:cNvPr id="151" name="Google Shape;151;p27"/>
          <p:cNvSpPr txBox="1"/>
          <p:nvPr>
            <p:ph idx="12" type="sldNum"/>
          </p:nvPr>
        </p:nvSpPr>
        <p:spPr>
          <a:xfrm>
            <a:off x="429763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8"/>
          <p:cNvSpPr txBox="1"/>
          <p:nvPr>
            <p:ph idx="1" type="body"/>
          </p:nvPr>
        </p:nvSpPr>
        <p:spPr>
          <a:xfrm>
            <a:off x="2902950" y="1509475"/>
            <a:ext cx="5718600" cy="312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➜"/>
            </a:pPr>
            <a:r>
              <a:rPr lang="en"/>
              <a:t>Here you have a list of items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➜"/>
            </a:pPr>
            <a:r>
              <a:rPr lang="en"/>
              <a:t>And some text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➜"/>
            </a:pPr>
            <a:r>
              <a:rPr lang="en"/>
              <a:t>But remember not to overload your slides with content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Your audience will listen to you or read the content, but </a:t>
            </a:r>
            <a:r>
              <a:rPr b="1" lang="en"/>
              <a:t>won’t do both</a:t>
            </a:r>
            <a:r>
              <a:rPr lang="en"/>
              <a:t>.</a:t>
            </a:r>
            <a:endParaRPr/>
          </a:p>
        </p:txBody>
      </p:sp>
      <p:sp>
        <p:nvSpPr>
          <p:cNvPr id="157" name="Google Shape;157;p28"/>
          <p:cNvSpPr txBox="1"/>
          <p:nvPr>
            <p:ph type="title"/>
          </p:nvPr>
        </p:nvSpPr>
        <p:spPr>
          <a:xfrm>
            <a:off x="2902775" y="302375"/>
            <a:ext cx="5718600" cy="50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SLIDE TITLE</a:t>
            </a:r>
            <a:endParaRPr/>
          </a:p>
        </p:txBody>
      </p:sp>
      <p:sp>
        <p:nvSpPr>
          <p:cNvPr id="158" name="Google Shape;158;p28"/>
          <p:cNvSpPr txBox="1"/>
          <p:nvPr>
            <p:ph idx="12" type="sldNum"/>
          </p:nvPr>
        </p:nvSpPr>
        <p:spPr>
          <a:xfrm>
            <a:off x="8529670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9"/>
          <p:cNvSpPr/>
          <p:nvPr/>
        </p:nvSpPr>
        <p:spPr>
          <a:xfrm>
            <a:off x="2572050" y="0"/>
            <a:ext cx="3999900" cy="5143500"/>
          </a:xfrm>
          <a:prstGeom prst="rect">
            <a:avLst/>
          </a:prstGeom>
          <a:solidFill>
            <a:srgbClr val="00B2FF">
              <a:alpha val="733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29"/>
          <p:cNvSpPr txBox="1"/>
          <p:nvPr>
            <p:ph idx="4294967295" type="ctrTitle"/>
          </p:nvPr>
        </p:nvSpPr>
        <p:spPr>
          <a:xfrm>
            <a:off x="2880950" y="2573950"/>
            <a:ext cx="33654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BIG CONCEPT</a:t>
            </a:r>
            <a:endParaRPr sz="4800"/>
          </a:p>
        </p:txBody>
      </p:sp>
      <p:sp>
        <p:nvSpPr>
          <p:cNvPr id="165" name="Google Shape;165;p29"/>
          <p:cNvSpPr txBox="1"/>
          <p:nvPr>
            <p:ph idx="1" type="subTitle"/>
          </p:nvPr>
        </p:nvSpPr>
        <p:spPr>
          <a:xfrm>
            <a:off x="2880900" y="3563950"/>
            <a:ext cx="3365400" cy="7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rPr>
              <a:t>Bring the attention of your audience over a key concept using icons or illustrations</a:t>
            </a:r>
            <a:endParaRPr sz="1200">
              <a:solidFill>
                <a:srgbClr val="FFFFFF"/>
              </a:solidFill>
              <a:latin typeface="Muli"/>
              <a:ea typeface="Muli"/>
              <a:cs typeface="Muli"/>
              <a:sym typeface="Muli"/>
            </a:endParaRPr>
          </a:p>
        </p:txBody>
      </p:sp>
      <p:grpSp>
        <p:nvGrpSpPr>
          <p:cNvPr id="166" name="Google Shape;166;p29"/>
          <p:cNvGrpSpPr/>
          <p:nvPr/>
        </p:nvGrpSpPr>
        <p:grpSpPr>
          <a:xfrm>
            <a:off x="4212252" y="836318"/>
            <a:ext cx="702681" cy="1114048"/>
            <a:chOff x="6718575" y="2318625"/>
            <a:chExt cx="256950" cy="407375"/>
          </a:xfrm>
        </p:grpSpPr>
        <p:sp>
          <p:nvSpPr>
            <p:cNvPr id="167" name="Google Shape;167;p29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" name="Google Shape;168;p29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" name="Google Shape;169;p29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" name="Google Shape;170;p29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" name="Google Shape;171;p29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" name="Google Shape;172;p29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" name="Google Shape;173;p29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" name="Google Shape;174;p29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75" name="Google Shape;175;p29"/>
          <p:cNvSpPr txBox="1"/>
          <p:nvPr>
            <p:ph idx="12" type="sldNum"/>
          </p:nvPr>
        </p:nvSpPr>
        <p:spPr>
          <a:xfrm>
            <a:off x="8529670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30"/>
          <p:cNvSpPr txBox="1"/>
          <p:nvPr>
            <p:ph idx="2" type="body"/>
          </p:nvPr>
        </p:nvSpPr>
        <p:spPr>
          <a:xfrm>
            <a:off x="5840729" y="1509475"/>
            <a:ext cx="2780700" cy="312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White</a:t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Is the color of milk and fresh snow, the color produced by the combination of all the colors of the visible spectrum.</a:t>
            </a:r>
            <a:endParaRPr/>
          </a:p>
        </p:txBody>
      </p:sp>
      <p:sp>
        <p:nvSpPr>
          <p:cNvPr id="181" name="Google Shape;181;p30"/>
          <p:cNvSpPr txBox="1"/>
          <p:nvPr>
            <p:ph type="title"/>
          </p:nvPr>
        </p:nvSpPr>
        <p:spPr>
          <a:xfrm>
            <a:off x="2902775" y="302375"/>
            <a:ext cx="5718600" cy="50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ALSO SPLIT YOUR CONTENT</a:t>
            </a:r>
            <a:endParaRPr/>
          </a:p>
        </p:txBody>
      </p:sp>
      <p:sp>
        <p:nvSpPr>
          <p:cNvPr id="182" name="Google Shape;182;p30"/>
          <p:cNvSpPr txBox="1"/>
          <p:nvPr>
            <p:ph idx="1" type="body"/>
          </p:nvPr>
        </p:nvSpPr>
        <p:spPr>
          <a:xfrm>
            <a:off x="2902950" y="1509475"/>
            <a:ext cx="2780700" cy="312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/>
              <a:t>Black</a:t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Is the color of coal, ebony, and of outer space. It is the darkest color, the result of the absence of or complete absorption of light.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30"/>
          <p:cNvSpPr txBox="1"/>
          <p:nvPr>
            <p:ph idx="12" type="sldNum"/>
          </p:nvPr>
        </p:nvSpPr>
        <p:spPr>
          <a:xfrm>
            <a:off x="8529670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31"/>
          <p:cNvSpPr txBox="1"/>
          <p:nvPr>
            <p:ph type="title"/>
          </p:nvPr>
        </p:nvSpPr>
        <p:spPr>
          <a:xfrm>
            <a:off x="2902775" y="302375"/>
            <a:ext cx="5718600" cy="50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TWO OR THREE COLUMNS</a:t>
            </a:r>
            <a:endParaRPr/>
          </a:p>
        </p:txBody>
      </p:sp>
      <p:sp>
        <p:nvSpPr>
          <p:cNvPr id="189" name="Google Shape;189;p31"/>
          <p:cNvSpPr txBox="1"/>
          <p:nvPr>
            <p:ph idx="1" type="body"/>
          </p:nvPr>
        </p:nvSpPr>
        <p:spPr>
          <a:xfrm>
            <a:off x="2902775" y="1538525"/>
            <a:ext cx="1914900" cy="338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Is the color of gold, butter and ripe lemons. In the spectrum of visible light, yellow is found between green and orange.</a:t>
            </a:r>
            <a:endParaRPr/>
          </a:p>
        </p:txBody>
      </p:sp>
      <p:sp>
        <p:nvSpPr>
          <p:cNvPr id="190" name="Google Shape;190;p31"/>
          <p:cNvSpPr txBox="1"/>
          <p:nvPr>
            <p:ph idx="2" type="body"/>
          </p:nvPr>
        </p:nvSpPr>
        <p:spPr>
          <a:xfrm>
            <a:off x="4915914" y="1538525"/>
            <a:ext cx="1914900" cy="338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191" name="Google Shape;191;p31"/>
          <p:cNvSpPr txBox="1"/>
          <p:nvPr>
            <p:ph idx="3" type="body"/>
          </p:nvPr>
        </p:nvSpPr>
        <p:spPr>
          <a:xfrm>
            <a:off x="6929053" y="1538525"/>
            <a:ext cx="1914900" cy="338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31"/>
          <p:cNvSpPr txBox="1"/>
          <p:nvPr>
            <p:ph idx="12" type="sldNum"/>
          </p:nvPr>
        </p:nvSpPr>
        <p:spPr>
          <a:xfrm>
            <a:off x="8529670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Banquo template">
  <a:themeElements>
    <a:clrScheme name="Custom 347">
      <a:dk1>
        <a:srgbClr val="000000"/>
      </a:dk1>
      <a:lt1>
        <a:srgbClr val="FFFFFF"/>
      </a:lt1>
      <a:dk2>
        <a:srgbClr val="595959"/>
      </a:dk2>
      <a:lt2>
        <a:srgbClr val="D8D8D8"/>
      </a:lt2>
      <a:accent1>
        <a:srgbClr val="00B2FF"/>
      </a:accent1>
      <a:accent2>
        <a:srgbClr val="99B6E9"/>
      </a:accent2>
      <a:accent3>
        <a:srgbClr val="3C78D8"/>
      </a:accent3>
      <a:accent4>
        <a:srgbClr val="1C4587"/>
      </a:accent4>
      <a:accent5>
        <a:srgbClr val="8B81D2"/>
      </a:accent5>
      <a:accent6>
        <a:srgbClr val="231F20"/>
      </a:accent6>
      <a:hlink>
        <a:srgbClr val="00B2FF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Banquo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