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E72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picture containing indoor, clothing, bed&#10;&#10;Description automatically generated">
            <a:extLst>
              <a:ext uri="{FF2B5EF4-FFF2-40B4-BE49-F238E27FC236}">
                <a16:creationId xmlns:a16="http://schemas.microsoft.com/office/drawing/2014/main" id="{72C82A63-DF83-4EFB-B70B-4894FC353B7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picture containing indoor, clothing, bed&#10;&#10;Description automatically generated">
            <a:extLst>
              <a:ext uri="{FF2B5EF4-FFF2-40B4-BE49-F238E27FC236}">
                <a16:creationId xmlns:a16="http://schemas.microsoft.com/office/drawing/2014/main" id="{3A7C4734-4EBF-400D-A5C3-8D74FAA5875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picture containing indoor, clothing, bed&#10;&#10;Description automatically generated">
            <a:extLst>
              <a:ext uri="{FF2B5EF4-FFF2-40B4-BE49-F238E27FC236}">
                <a16:creationId xmlns:a16="http://schemas.microsoft.com/office/drawing/2014/main" id="{52C7B3D5-C6E3-4D6B-B9A2-BFBCC61EDDD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2019-09-17T11:18:53Z</dcterms:modified>
</cp:coreProperties>
</file>