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608" y="4272883"/>
            <a:ext cx="1435179" cy="595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737495" y="0"/>
            <a:ext cx="2949429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1800">
                <a:solidFill>
                  <a:schemeClr val="dk1"/>
                </a:solidFill>
              </a:rPr>
              <a:t>INSTRUCTIONS FOR USE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48576" y="962080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7F7F7F"/>
                </a:solidFill>
              </a:rPr>
              <a:t>EDIT IN GOOGLE SLIDES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F7F7F"/>
                </a:solidFill>
              </a:rPr>
              <a:t>"Use as Google Slides Theme"</a:t>
            </a:r>
            <a:r>
              <a:rPr lang="en" sz="1200">
                <a:solidFill>
                  <a:srgbClr val="7F7F7F"/>
                </a:solidFill>
              </a:rPr>
              <a:t>.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7F7F7F"/>
                </a:solidFill>
              </a:rPr>
              <a:t>You have to be signed in to your Google account.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582973" y="962080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7F7F7F"/>
                </a:solidFill>
              </a:rPr>
              <a:t>EDIT IN POWERPOINT®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F7F7F"/>
                </a:solidFill>
              </a:rPr>
              <a:t>"Download as PowerPoint template"</a:t>
            </a:r>
            <a:r>
              <a:rPr lang="en" sz="1200">
                <a:solidFill>
                  <a:srgbClr val="7F7F7F"/>
                </a:solidFill>
              </a:rPr>
              <a:t>. You will get a .pptx file that you can edit in PowerPoint. 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Presentation design slide</a:t>
            </a:r>
            <a:r>
              <a:rPr lang="en" sz="1200">
                <a:solidFill>
                  <a:srgbClr val="7F7F7F"/>
                </a:solidFill>
              </a:rPr>
              <a:t>)</a:t>
            </a:r>
            <a:endParaRPr sz="12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200"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6"/>
          <p:cNvSpPr txBox="1"/>
          <p:nvPr>
            <p:ph idx="4294967295" type="body"/>
          </p:nvPr>
        </p:nvSpPr>
        <p:spPr>
          <a:xfrm>
            <a:off x="6436624" y="1345022"/>
            <a:ext cx="2250300" cy="2629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000">
                <a:solidFill>
                  <a:srgbClr val="7F7F7F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hlink"/>
                </a:solidFill>
                <a:hlinkClick r:id="rId5"/>
              </a:rPr>
              <a:t>www.freepptbackgrounds.net/about-us </a:t>
            </a:r>
            <a:br>
              <a:rPr b="1" lang="en" sz="1000" u="sng">
                <a:solidFill>
                  <a:srgbClr val="7F7F7F"/>
                </a:solidFill>
              </a:rPr>
            </a:br>
            <a:br>
              <a:rPr b="1" lang="en" sz="1000" u="sng">
                <a:solidFill>
                  <a:srgbClr val="7F7F7F"/>
                </a:solidFill>
              </a:rPr>
            </a:br>
            <a:r>
              <a:rPr lang="en" sz="1000">
                <a:solidFill>
                  <a:srgbClr val="7F7F7F"/>
                </a:solidFill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Creative Commons Attribution license</a:t>
            </a:r>
            <a:r>
              <a:rPr lang="en" sz="1000">
                <a:solidFill>
                  <a:srgbClr val="7F7F7F"/>
                </a:solidFill>
              </a:rPr>
              <a:t>. </a:t>
            </a:r>
            <a:br>
              <a:rPr lang="en" sz="1000">
                <a:solidFill>
                  <a:srgbClr val="7F7F7F"/>
                </a:solidFill>
              </a:rPr>
            </a:br>
            <a:r>
              <a:rPr lang="en" sz="1000">
                <a:solidFill>
                  <a:srgbClr val="7F7F7F"/>
                </a:solidFill>
              </a:rPr>
              <a:t>You can keep the Credits slide or mention FreePPTBackgrounds.net and other resources used in a slide footer.</a:t>
            </a:r>
            <a:endParaRPr sz="10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4294967295" type="ctrTitle"/>
          </p:nvPr>
        </p:nvSpPr>
        <p:spPr>
          <a:xfrm>
            <a:off x="935834" y="906832"/>
            <a:ext cx="5876781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endParaRPr b="0" i="0" sz="1600" u="none" cap="none" strike="noStrik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1" name="Google Shape;41;p7"/>
          <p:cNvSpPr txBox="1"/>
          <p:nvPr>
            <p:ph idx="4294967295" type="subTitle"/>
          </p:nvPr>
        </p:nvSpPr>
        <p:spPr>
          <a:xfrm>
            <a:off x="1837508" y="2430436"/>
            <a:ext cx="4073434" cy="171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1" i="0" lang="en" sz="24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Any questions?</a:t>
            </a:r>
            <a:endParaRPr b="1" i="0" sz="24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4"/>
              </a:rPr>
              <a:t>www.freepptbackgrounds.net</a:t>
            </a:r>
            <a:endParaRPr b="0" i="0" sz="16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edit all contents</a:t>
            </a:r>
            <a:endParaRPr b="0" i="0" sz="16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