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5132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9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9DE5CC-C76D-8779-EA44-FFD115B5D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hink-cell data - do not delete" hidden="1">
            <a:extLst>
              <a:ext uri="{FF2B5EF4-FFF2-40B4-BE49-F238E27FC236}">
                <a16:creationId xmlns:a16="http://schemas.microsoft.com/office/drawing/2014/main" id="{58054F2C-DA50-26C8-B671-7554B5F73F1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054F2C-DA50-26C8-B671-7554B5F73F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95AE696-160F-AE01-D489-40469EFF7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9AA4D9-8323-DC68-8122-B823FDF89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9" name="Google Shape;1185;g6b2a921a3a_2_763">
            <a:extLst>
              <a:ext uri="{FF2B5EF4-FFF2-40B4-BE49-F238E27FC236}">
                <a16:creationId xmlns:a16="http://schemas.microsoft.com/office/drawing/2014/main" id="{5F658076-599A-132B-71D0-09A430125514}"/>
              </a:ext>
            </a:extLst>
          </p:cNvPr>
          <p:cNvSpPr txBox="1"/>
          <p:nvPr/>
        </p:nvSpPr>
        <p:spPr>
          <a:xfrm>
            <a:off x="8058201" y="1601236"/>
            <a:ext cx="2778855" cy="40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700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27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0" name="Google Shape;1188;g6b2a921a3a_2_763">
            <a:extLst>
              <a:ext uri="{FF2B5EF4-FFF2-40B4-BE49-F238E27FC236}">
                <a16:creationId xmlns:a16="http://schemas.microsoft.com/office/drawing/2014/main" id="{76FAABCD-9E26-E233-F3C3-48EB60246F99}"/>
              </a:ext>
            </a:extLst>
          </p:cNvPr>
          <p:cNvSpPr txBox="1"/>
          <p:nvPr/>
        </p:nvSpPr>
        <p:spPr>
          <a:xfrm>
            <a:off x="11270433" y="1601236"/>
            <a:ext cx="2778855" cy="40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700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27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1" name="Google Shape;1191;g6b2a921a3a_2_763">
            <a:extLst>
              <a:ext uri="{FF2B5EF4-FFF2-40B4-BE49-F238E27FC236}">
                <a16:creationId xmlns:a16="http://schemas.microsoft.com/office/drawing/2014/main" id="{B65E0286-A7F5-F7B2-C4AF-74D03E1CB415}"/>
              </a:ext>
            </a:extLst>
          </p:cNvPr>
          <p:cNvSpPr txBox="1"/>
          <p:nvPr/>
        </p:nvSpPr>
        <p:spPr>
          <a:xfrm>
            <a:off x="14482670" y="1601236"/>
            <a:ext cx="2778855" cy="40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700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27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2" name="Google Shape;1199;g6b2a921a3a_2_763">
            <a:extLst>
              <a:ext uri="{FF2B5EF4-FFF2-40B4-BE49-F238E27FC236}">
                <a16:creationId xmlns:a16="http://schemas.microsoft.com/office/drawing/2014/main" id="{A82066D1-5828-0473-6D1E-1ABB7C9313D8}"/>
              </a:ext>
            </a:extLst>
          </p:cNvPr>
          <p:cNvSpPr txBox="1"/>
          <p:nvPr/>
        </p:nvSpPr>
        <p:spPr>
          <a:xfrm>
            <a:off x="4845968" y="1601236"/>
            <a:ext cx="2778855" cy="40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700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2700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13" name="Shape1_20210513_112140">
            <a:extLst>
              <a:ext uri="{FF2B5EF4-FFF2-40B4-BE49-F238E27FC236}">
                <a16:creationId xmlns:a16="http://schemas.microsoft.com/office/drawing/2014/main" id="{98C69D0C-7CC4-F777-EEBB-515628AD50ED}"/>
              </a:ext>
            </a:extLst>
          </p:cNvPr>
          <p:cNvCxnSpPr/>
          <p:nvPr/>
        </p:nvCxnSpPr>
        <p:spPr>
          <a:xfrm>
            <a:off x="4845965" y="5606252"/>
            <a:ext cx="1241555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4" name="Google Shape;1179;g6b2a921a3a_2_763">
            <a:extLst>
              <a:ext uri="{FF2B5EF4-FFF2-40B4-BE49-F238E27FC236}">
                <a16:creationId xmlns:a16="http://schemas.microsoft.com/office/drawing/2014/main" id="{7215E7B6-A7D7-176B-D283-4C1B854BC3D0}"/>
              </a:ext>
            </a:extLst>
          </p:cNvPr>
          <p:cNvSpPr txBox="1"/>
          <p:nvPr/>
        </p:nvSpPr>
        <p:spPr>
          <a:xfrm>
            <a:off x="824892" y="2531632"/>
            <a:ext cx="3844905" cy="28146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06212" tIns="106212" rIns="106212" bIns="106212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400" b="1" dirty="0">
                <a:solidFill>
                  <a:srgbClr val="FFFFFF"/>
                </a:solidFill>
              </a:rPr>
              <a:t>Title</a:t>
            </a:r>
            <a:endParaRPr sz="2400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266133A9-717C-034E-4E4F-1A157FDA9A05}"/>
              </a:ext>
            </a:extLst>
          </p:cNvPr>
          <p:cNvSpPr txBox="1">
            <a:spLocks/>
          </p:cNvSpPr>
          <p:nvPr/>
        </p:nvSpPr>
        <p:spPr bwMode="auto">
          <a:xfrm>
            <a:off x="4845966" y="3777353"/>
            <a:ext cx="2778855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100" dirty="0"/>
              <a:t>Insert Text Here</a:t>
            </a:r>
          </a:p>
        </p:txBody>
      </p:sp>
      <p:sp>
        <p:nvSpPr>
          <p:cNvPr id="16" name="Content Placeholder 2~1">
            <a:extLst>
              <a:ext uri="{FF2B5EF4-FFF2-40B4-BE49-F238E27FC236}">
                <a16:creationId xmlns:a16="http://schemas.microsoft.com/office/drawing/2014/main" id="{5D0B64D1-B1EF-D8B3-B8AE-3A002CD70C48}"/>
              </a:ext>
            </a:extLst>
          </p:cNvPr>
          <p:cNvSpPr txBox="1">
            <a:spLocks/>
          </p:cNvSpPr>
          <p:nvPr/>
        </p:nvSpPr>
        <p:spPr bwMode="auto">
          <a:xfrm>
            <a:off x="8058201" y="3777353"/>
            <a:ext cx="2778855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100" dirty="0"/>
              <a:t>Insert Text Here</a:t>
            </a:r>
          </a:p>
        </p:txBody>
      </p:sp>
      <p:sp>
        <p:nvSpPr>
          <p:cNvPr id="17" name="Content Placeholder 2~2">
            <a:extLst>
              <a:ext uri="{FF2B5EF4-FFF2-40B4-BE49-F238E27FC236}">
                <a16:creationId xmlns:a16="http://schemas.microsoft.com/office/drawing/2014/main" id="{D9E4572F-B967-DB14-1A81-97E31F0788FE}"/>
              </a:ext>
            </a:extLst>
          </p:cNvPr>
          <p:cNvSpPr txBox="1">
            <a:spLocks/>
          </p:cNvSpPr>
          <p:nvPr/>
        </p:nvSpPr>
        <p:spPr bwMode="auto">
          <a:xfrm>
            <a:off x="11266703" y="3777353"/>
            <a:ext cx="2778855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100" dirty="0"/>
              <a:t>Insert Text Here</a:t>
            </a:r>
          </a:p>
        </p:txBody>
      </p:sp>
      <p:sp>
        <p:nvSpPr>
          <p:cNvPr id="18" name="Content Placeholder 2~3">
            <a:extLst>
              <a:ext uri="{FF2B5EF4-FFF2-40B4-BE49-F238E27FC236}">
                <a16:creationId xmlns:a16="http://schemas.microsoft.com/office/drawing/2014/main" id="{406104DF-16B2-E640-23EC-7977E4D894BF}"/>
              </a:ext>
            </a:extLst>
          </p:cNvPr>
          <p:cNvSpPr txBox="1">
            <a:spLocks/>
          </p:cNvSpPr>
          <p:nvPr/>
        </p:nvSpPr>
        <p:spPr bwMode="auto">
          <a:xfrm>
            <a:off x="14475206" y="3777353"/>
            <a:ext cx="2778855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100" dirty="0"/>
              <a:t>Insert Text Here</a:t>
            </a:r>
          </a:p>
        </p:txBody>
      </p:sp>
      <p:sp>
        <p:nvSpPr>
          <p:cNvPr id="19" name="Google Shape;1180;g6b2a921a3a_2_763">
            <a:extLst>
              <a:ext uri="{FF2B5EF4-FFF2-40B4-BE49-F238E27FC236}">
                <a16:creationId xmlns:a16="http://schemas.microsoft.com/office/drawing/2014/main" id="{56F371C6-C66E-9CD3-CF1D-D252FF42DFEF}"/>
              </a:ext>
            </a:extLst>
          </p:cNvPr>
          <p:cNvSpPr txBox="1"/>
          <p:nvPr/>
        </p:nvSpPr>
        <p:spPr>
          <a:xfrm>
            <a:off x="824892" y="5866279"/>
            <a:ext cx="3844905" cy="28146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06212" tIns="106212" rIns="106212" bIns="106212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2400" b="1" dirty="0">
                <a:solidFill>
                  <a:srgbClr val="FFFFFF"/>
                </a:solidFill>
              </a:rPr>
              <a:t>Title</a:t>
            </a:r>
            <a:endParaRPr lang="en-US" sz="2400" dirty="0"/>
          </a:p>
        </p:txBody>
      </p:sp>
      <p:sp>
        <p:nvSpPr>
          <p:cNvPr id="20" name="Content Placeholder 2~4">
            <a:extLst>
              <a:ext uri="{FF2B5EF4-FFF2-40B4-BE49-F238E27FC236}">
                <a16:creationId xmlns:a16="http://schemas.microsoft.com/office/drawing/2014/main" id="{620FFF41-9B1E-810E-24C4-F38B10D8D8CB}"/>
              </a:ext>
            </a:extLst>
          </p:cNvPr>
          <p:cNvSpPr txBox="1">
            <a:spLocks/>
          </p:cNvSpPr>
          <p:nvPr/>
        </p:nvSpPr>
        <p:spPr bwMode="auto">
          <a:xfrm>
            <a:off x="4845966" y="7111999"/>
            <a:ext cx="2778855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100" dirty="0"/>
              <a:t>Insert Text Here</a:t>
            </a:r>
          </a:p>
        </p:txBody>
      </p:sp>
      <p:sp>
        <p:nvSpPr>
          <p:cNvPr id="21" name="Content Placeholder 2~5">
            <a:extLst>
              <a:ext uri="{FF2B5EF4-FFF2-40B4-BE49-F238E27FC236}">
                <a16:creationId xmlns:a16="http://schemas.microsoft.com/office/drawing/2014/main" id="{02227558-ADAD-93BD-0103-9397A8AD22F0}"/>
              </a:ext>
            </a:extLst>
          </p:cNvPr>
          <p:cNvSpPr txBox="1">
            <a:spLocks/>
          </p:cNvSpPr>
          <p:nvPr/>
        </p:nvSpPr>
        <p:spPr bwMode="auto">
          <a:xfrm>
            <a:off x="8058201" y="7111999"/>
            <a:ext cx="2778855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100" dirty="0"/>
              <a:t>Insert Text Here</a:t>
            </a:r>
          </a:p>
        </p:txBody>
      </p:sp>
      <p:sp>
        <p:nvSpPr>
          <p:cNvPr id="22" name="Content Placeholder 2~6">
            <a:extLst>
              <a:ext uri="{FF2B5EF4-FFF2-40B4-BE49-F238E27FC236}">
                <a16:creationId xmlns:a16="http://schemas.microsoft.com/office/drawing/2014/main" id="{8C4A249E-B048-D9F4-71DF-EA186AABBCEA}"/>
              </a:ext>
            </a:extLst>
          </p:cNvPr>
          <p:cNvSpPr txBox="1">
            <a:spLocks/>
          </p:cNvSpPr>
          <p:nvPr/>
        </p:nvSpPr>
        <p:spPr bwMode="auto">
          <a:xfrm>
            <a:off x="11266703" y="7111999"/>
            <a:ext cx="2778855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100" dirty="0"/>
              <a:t>Insert Text Here</a:t>
            </a:r>
          </a:p>
        </p:txBody>
      </p:sp>
      <p:sp>
        <p:nvSpPr>
          <p:cNvPr id="23" name="Content Placeholder 2~7">
            <a:extLst>
              <a:ext uri="{FF2B5EF4-FFF2-40B4-BE49-F238E27FC236}">
                <a16:creationId xmlns:a16="http://schemas.microsoft.com/office/drawing/2014/main" id="{C18CD065-50D5-D89D-D053-CB2DF9D84BE5}"/>
              </a:ext>
            </a:extLst>
          </p:cNvPr>
          <p:cNvSpPr txBox="1">
            <a:spLocks/>
          </p:cNvSpPr>
          <p:nvPr/>
        </p:nvSpPr>
        <p:spPr bwMode="auto">
          <a:xfrm>
            <a:off x="14475206" y="7111999"/>
            <a:ext cx="2778855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37245">
              <a:spcBef>
                <a:spcPct val="0"/>
              </a:spcBef>
              <a:defRPr/>
            </a:pPr>
            <a:r>
              <a:rPr lang="en-US" sz="2100" dirty="0"/>
              <a:t>Insert Text Here</a:t>
            </a:r>
          </a:p>
        </p:txBody>
      </p:sp>
      <p:cxnSp>
        <p:nvCxnSpPr>
          <p:cNvPr id="24" name="Google Shape;1186;g6b2a921a3a_2_763">
            <a:extLst>
              <a:ext uri="{FF2B5EF4-FFF2-40B4-BE49-F238E27FC236}">
                <a16:creationId xmlns:a16="http://schemas.microsoft.com/office/drawing/2014/main" id="{19D28603-D49F-F8B8-42CF-ACEA62324BEF}"/>
              </a:ext>
            </a:extLst>
          </p:cNvPr>
          <p:cNvCxnSpPr/>
          <p:nvPr/>
        </p:nvCxnSpPr>
        <p:spPr>
          <a:xfrm>
            <a:off x="8058201" y="2105192"/>
            <a:ext cx="2778855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" name="Google Shape;1189;g6b2a921a3a_2_763">
            <a:extLst>
              <a:ext uri="{FF2B5EF4-FFF2-40B4-BE49-F238E27FC236}">
                <a16:creationId xmlns:a16="http://schemas.microsoft.com/office/drawing/2014/main" id="{6C0E9068-7817-1CFF-0596-0A84057E9A91}"/>
              </a:ext>
            </a:extLst>
          </p:cNvPr>
          <p:cNvCxnSpPr/>
          <p:nvPr/>
        </p:nvCxnSpPr>
        <p:spPr>
          <a:xfrm>
            <a:off x="11270433" y="2105192"/>
            <a:ext cx="2778855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6" name="Google Shape;1192;g6b2a921a3a_2_763">
            <a:extLst>
              <a:ext uri="{FF2B5EF4-FFF2-40B4-BE49-F238E27FC236}">
                <a16:creationId xmlns:a16="http://schemas.microsoft.com/office/drawing/2014/main" id="{5E238384-7C87-125D-2E59-AD587DCDCCF5}"/>
              </a:ext>
            </a:extLst>
          </p:cNvPr>
          <p:cNvCxnSpPr/>
          <p:nvPr/>
        </p:nvCxnSpPr>
        <p:spPr>
          <a:xfrm>
            <a:off x="14482668" y="2105192"/>
            <a:ext cx="2778855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7" name="Google Shape;1200;g6b2a921a3a_2_763">
            <a:extLst>
              <a:ext uri="{FF2B5EF4-FFF2-40B4-BE49-F238E27FC236}">
                <a16:creationId xmlns:a16="http://schemas.microsoft.com/office/drawing/2014/main" id="{0F7FD8AA-5CE3-32D5-B47F-4E1216D4E10E}"/>
              </a:ext>
            </a:extLst>
          </p:cNvPr>
          <p:cNvCxnSpPr/>
          <p:nvPr/>
        </p:nvCxnSpPr>
        <p:spPr>
          <a:xfrm>
            <a:off x="4845966" y="2105192"/>
            <a:ext cx="2778855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7176357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7989</TotalTime>
  <Words>32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433</cp:revision>
  <dcterms:created xsi:type="dcterms:W3CDTF">2006-08-16T00:00:00Z</dcterms:created>
  <dcterms:modified xsi:type="dcterms:W3CDTF">2025-10-06T10:35:56Z</dcterms:modified>
  <cp:category/>
  <dc:identifier>DAGkDf5R9EM</dc:identifier>
</cp:coreProperties>
</file>