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hyperlink" Target="https://ditchthattextbook.com/resources/templates/" TargetMode="External"/><Relationship Id="rId5" Type="http://schemas.openxmlformats.org/officeDocument/2006/relationships/image" Target="../media/image2.png"/><Relationship Id="rId6"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p:nvPr/>
        </p:nvSpPr>
        <p:spPr>
          <a:xfrm>
            <a:off x="7040825" y="2275525"/>
            <a:ext cx="1975500" cy="2589300"/>
          </a:xfrm>
          <a:prstGeom prst="flowChartAlternateProcess">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700">
                <a:solidFill>
                  <a:schemeClr val="dk1"/>
                </a:solidFill>
              </a:rPr>
              <a:t>[text here]</a:t>
            </a:r>
            <a:endParaRPr sz="800"/>
          </a:p>
        </p:txBody>
      </p:sp>
      <p:sp>
        <p:nvSpPr>
          <p:cNvPr id="55" name="Google Shape;55;p13"/>
          <p:cNvSpPr/>
          <p:nvPr/>
        </p:nvSpPr>
        <p:spPr>
          <a:xfrm>
            <a:off x="2405825" y="2830475"/>
            <a:ext cx="4317600" cy="997500"/>
          </a:xfrm>
          <a:prstGeom prst="flowChartAlternateProcess">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800">
                <a:solidFill>
                  <a:schemeClr val="dk1"/>
                </a:solidFill>
              </a:rPr>
              <a:t>[t</a:t>
            </a:r>
            <a:r>
              <a:rPr lang="en" sz="800">
                <a:solidFill>
                  <a:schemeClr val="dk1"/>
                </a:solidFill>
              </a:rPr>
              <a:t>ext here]</a:t>
            </a:r>
            <a:endParaRPr sz="800"/>
          </a:p>
        </p:txBody>
      </p:sp>
      <p:sp>
        <p:nvSpPr>
          <p:cNvPr id="56" name="Google Shape;56;p13"/>
          <p:cNvSpPr/>
          <p:nvPr/>
        </p:nvSpPr>
        <p:spPr>
          <a:xfrm>
            <a:off x="2405825" y="3897275"/>
            <a:ext cx="4317600" cy="997500"/>
          </a:xfrm>
          <a:prstGeom prst="flowChartAlternateProcess">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700">
                <a:solidFill>
                  <a:schemeClr val="dk1"/>
                </a:solidFill>
              </a:rPr>
              <a:t>[text here]</a:t>
            </a:r>
            <a:endParaRPr sz="800"/>
          </a:p>
        </p:txBody>
      </p:sp>
      <p:sp>
        <p:nvSpPr>
          <p:cNvPr id="57" name="Google Shape;57;p13"/>
          <p:cNvSpPr txBox="1"/>
          <p:nvPr/>
        </p:nvSpPr>
        <p:spPr>
          <a:xfrm>
            <a:off x="3088200" y="1322575"/>
            <a:ext cx="1874100" cy="507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700"/>
              <a:t>[Name of Sub-Reddit]</a:t>
            </a:r>
            <a:endParaRPr b="1" sz="700"/>
          </a:p>
          <a:p>
            <a:pPr indent="0" lvl="0" marL="0" rtl="0" algn="l">
              <a:spcBef>
                <a:spcPts val="0"/>
              </a:spcBef>
              <a:spcAft>
                <a:spcPts val="0"/>
              </a:spcAft>
              <a:buNone/>
            </a:pPr>
            <a:r>
              <a:t/>
            </a:r>
            <a:endParaRPr sz="700"/>
          </a:p>
          <a:p>
            <a:pPr indent="0" lvl="0" marL="0" rtl="0" algn="l">
              <a:spcBef>
                <a:spcPts val="0"/>
              </a:spcBef>
              <a:spcAft>
                <a:spcPts val="0"/>
              </a:spcAft>
              <a:buNone/>
            </a:pPr>
            <a:r>
              <a:rPr lang="en" sz="700"/>
              <a:t>r/…….</a:t>
            </a:r>
            <a:endParaRPr sz="700"/>
          </a:p>
        </p:txBody>
      </p:sp>
      <p:sp>
        <p:nvSpPr>
          <p:cNvPr id="58" name="Google Shape;58;p13"/>
          <p:cNvSpPr txBox="1"/>
          <p:nvPr/>
        </p:nvSpPr>
        <p:spPr>
          <a:xfrm>
            <a:off x="2405825" y="214125"/>
            <a:ext cx="3111000" cy="307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 sz="800">
                <a:solidFill>
                  <a:schemeClr val="dk1"/>
                </a:solidFill>
              </a:rPr>
              <a:t>[text here]</a:t>
            </a:r>
            <a:endParaRPr sz="800"/>
          </a:p>
        </p:txBody>
      </p:sp>
      <p:sp>
        <p:nvSpPr>
          <p:cNvPr id="59" name="Google Shape;59;p13"/>
          <p:cNvSpPr txBox="1"/>
          <p:nvPr/>
        </p:nvSpPr>
        <p:spPr>
          <a:xfrm>
            <a:off x="-2467075" y="76200"/>
            <a:ext cx="2406000" cy="511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000000"/>
                </a:solidFill>
                <a:latin typeface="Open Sans"/>
                <a:ea typeface="Open Sans"/>
                <a:cs typeface="Open Sans"/>
                <a:sym typeface="Open Sans"/>
              </a:rPr>
              <a:t>How to use this template:</a:t>
            </a:r>
            <a:endParaRPr b="1">
              <a:solidFill>
                <a:srgbClr val="000000"/>
              </a:solidFill>
              <a:latin typeface="Open Sans"/>
              <a:ea typeface="Open Sans"/>
              <a:cs typeface="Open Sans"/>
              <a:sym typeface="Open Sans"/>
            </a:endParaRPr>
          </a:p>
          <a:p>
            <a:pPr indent="0" lvl="0" marL="0" rtl="0" algn="l">
              <a:spcBef>
                <a:spcPts val="0"/>
              </a:spcBef>
              <a:spcAft>
                <a:spcPts val="0"/>
              </a:spcAft>
              <a:buNone/>
            </a:pPr>
            <a:r>
              <a:t/>
            </a:r>
            <a:endParaRPr sz="800">
              <a:solidFill>
                <a:srgbClr val="000000"/>
              </a:solidFill>
              <a:latin typeface="Open Sans"/>
              <a:ea typeface="Open Sans"/>
              <a:cs typeface="Open Sans"/>
              <a:sym typeface="Open Sans"/>
            </a:endParaRPr>
          </a:p>
          <a:p>
            <a:pPr indent="0" lvl="0" marL="0" rtl="0" algn="l">
              <a:spcBef>
                <a:spcPts val="0"/>
              </a:spcBef>
              <a:spcAft>
                <a:spcPts val="0"/>
              </a:spcAft>
              <a:buNone/>
            </a:pPr>
            <a:r>
              <a:rPr b="1" lang="en" sz="1200">
                <a:solidFill>
                  <a:srgbClr val="000000"/>
                </a:solidFill>
                <a:latin typeface="Open Sans"/>
                <a:ea typeface="Open Sans"/>
                <a:cs typeface="Open Sans"/>
                <a:sym typeface="Open Sans"/>
              </a:rPr>
              <a:t>1. Text</a:t>
            </a:r>
            <a:endParaRPr b="1" sz="1200">
              <a:solidFill>
                <a:srgbClr val="000000"/>
              </a:solidFill>
              <a:latin typeface="Open Sans"/>
              <a:ea typeface="Open Sans"/>
              <a:cs typeface="Open Sans"/>
              <a:sym typeface="Open Sans"/>
            </a:endParaRPr>
          </a:p>
          <a:p>
            <a:pPr indent="0" lvl="0" marL="0" rtl="0" algn="l">
              <a:spcBef>
                <a:spcPts val="0"/>
              </a:spcBef>
              <a:spcAft>
                <a:spcPts val="0"/>
              </a:spcAft>
              <a:buNone/>
            </a:pPr>
            <a:r>
              <a:rPr lang="en" sz="900">
                <a:solidFill>
                  <a:srgbClr val="000000"/>
                </a:solidFill>
                <a:latin typeface="Open Sans"/>
                <a:ea typeface="Open Sans"/>
                <a:cs typeface="Open Sans"/>
                <a:sym typeface="Open Sans"/>
              </a:rPr>
              <a:t>You can change the </a:t>
            </a:r>
            <a:r>
              <a:rPr lang="en" sz="900">
                <a:latin typeface="Open Sans"/>
                <a:ea typeface="Open Sans"/>
                <a:cs typeface="Open Sans"/>
                <a:sym typeface="Open Sans"/>
              </a:rPr>
              <a:t>Sub-Reddit Name and description, and any place you see [text here]</a:t>
            </a:r>
            <a:r>
              <a:rPr lang="en" sz="900">
                <a:solidFill>
                  <a:srgbClr val="000000"/>
                </a:solidFill>
                <a:latin typeface="Open Sans"/>
                <a:ea typeface="Open Sans"/>
                <a:cs typeface="Open Sans"/>
                <a:sym typeface="Open Sans"/>
              </a:rPr>
              <a:t>.  Just highlight the text you want to change and start typing. (Note: If you delete all of the text and start typing, you might lose the formatting, like color and boldness.)</a:t>
            </a:r>
            <a:endParaRPr sz="900">
              <a:solidFill>
                <a:srgbClr val="000000"/>
              </a:solidFill>
              <a:latin typeface="Open Sans"/>
              <a:ea typeface="Open Sans"/>
              <a:cs typeface="Open Sans"/>
              <a:sym typeface="Open Sans"/>
            </a:endParaRPr>
          </a:p>
          <a:p>
            <a:pPr indent="0" lvl="0" marL="0" rtl="0" algn="l">
              <a:spcBef>
                <a:spcPts val="0"/>
              </a:spcBef>
              <a:spcAft>
                <a:spcPts val="0"/>
              </a:spcAft>
              <a:buNone/>
            </a:pPr>
            <a:r>
              <a:t/>
            </a:r>
            <a:endParaRPr sz="800">
              <a:solidFill>
                <a:srgbClr val="000000"/>
              </a:solidFill>
              <a:latin typeface="Open Sans"/>
              <a:ea typeface="Open Sans"/>
              <a:cs typeface="Open Sans"/>
              <a:sym typeface="Open Sans"/>
            </a:endParaRPr>
          </a:p>
          <a:p>
            <a:pPr indent="0" lvl="0" marL="0" rtl="0" algn="l">
              <a:spcBef>
                <a:spcPts val="0"/>
              </a:spcBef>
              <a:spcAft>
                <a:spcPts val="0"/>
              </a:spcAft>
              <a:buNone/>
            </a:pPr>
            <a:r>
              <a:rPr b="1" lang="en" sz="1200">
                <a:solidFill>
                  <a:srgbClr val="000000"/>
                </a:solidFill>
                <a:latin typeface="Open Sans"/>
                <a:ea typeface="Open Sans"/>
                <a:cs typeface="Open Sans"/>
                <a:sym typeface="Open Sans"/>
              </a:rPr>
              <a:t>2. Images</a:t>
            </a:r>
            <a:endParaRPr b="1" sz="1200">
              <a:solidFill>
                <a:srgbClr val="000000"/>
              </a:solidFill>
              <a:latin typeface="Open Sans"/>
              <a:ea typeface="Open Sans"/>
              <a:cs typeface="Open Sans"/>
              <a:sym typeface="Open Sans"/>
            </a:endParaRPr>
          </a:p>
          <a:p>
            <a:pPr indent="0" lvl="0" marL="0" rtl="0" algn="l">
              <a:spcBef>
                <a:spcPts val="0"/>
              </a:spcBef>
              <a:spcAft>
                <a:spcPts val="0"/>
              </a:spcAft>
              <a:buNone/>
            </a:pPr>
            <a:r>
              <a:rPr lang="en" sz="900">
                <a:solidFill>
                  <a:srgbClr val="000000"/>
                </a:solidFill>
                <a:latin typeface="Open Sans"/>
                <a:ea typeface="Open Sans"/>
                <a:cs typeface="Open Sans"/>
                <a:sym typeface="Open Sans"/>
              </a:rPr>
              <a:t>You can change the image at the top</a:t>
            </a:r>
            <a:r>
              <a:rPr lang="en" sz="900">
                <a:latin typeface="Open Sans"/>
                <a:ea typeface="Open Sans"/>
                <a:cs typeface="Open Sans"/>
                <a:sym typeface="Open Sans"/>
              </a:rPr>
              <a:t> </a:t>
            </a:r>
            <a:r>
              <a:rPr lang="en" sz="900">
                <a:solidFill>
                  <a:srgbClr val="000000"/>
                </a:solidFill>
                <a:latin typeface="Open Sans"/>
                <a:ea typeface="Open Sans"/>
                <a:cs typeface="Open Sans"/>
                <a:sym typeface="Open Sans"/>
              </a:rPr>
              <a:t>and even the reviewer profile photo. Click the image and click “Replace image” in the menu bar at the top to select a different image</a:t>
            </a:r>
            <a:r>
              <a:rPr lang="en" sz="1100">
                <a:solidFill>
                  <a:srgbClr val="000000"/>
                </a:solidFill>
                <a:latin typeface="Open Sans"/>
                <a:ea typeface="Open Sans"/>
                <a:cs typeface="Open Sans"/>
                <a:sym typeface="Open Sans"/>
              </a:rPr>
              <a:t>.</a:t>
            </a:r>
            <a:endParaRPr>
              <a:solidFill>
                <a:srgbClr val="000000"/>
              </a:solidFill>
              <a:latin typeface="Open Sans"/>
              <a:ea typeface="Open Sans"/>
              <a:cs typeface="Open Sans"/>
              <a:sym typeface="Open Sans"/>
            </a:endParaRPr>
          </a:p>
          <a:p>
            <a:pPr indent="0" lvl="0" marL="0" rtl="0" algn="l">
              <a:spcBef>
                <a:spcPts val="0"/>
              </a:spcBef>
              <a:spcAft>
                <a:spcPts val="0"/>
              </a:spcAft>
              <a:buNone/>
            </a:pPr>
            <a:r>
              <a:t/>
            </a:r>
            <a:endParaRPr sz="800">
              <a:solidFill>
                <a:srgbClr val="000000"/>
              </a:solidFill>
              <a:latin typeface="Open Sans"/>
              <a:ea typeface="Open Sans"/>
              <a:cs typeface="Open Sans"/>
              <a:sym typeface="Open Sans"/>
            </a:endParaRPr>
          </a:p>
          <a:p>
            <a:pPr indent="0" lvl="0" marL="0" rtl="0" algn="l">
              <a:spcBef>
                <a:spcPts val="0"/>
              </a:spcBef>
              <a:spcAft>
                <a:spcPts val="0"/>
              </a:spcAft>
              <a:buNone/>
            </a:pPr>
            <a:r>
              <a:rPr b="1" lang="en" sz="1200">
                <a:solidFill>
                  <a:srgbClr val="000000"/>
                </a:solidFill>
                <a:latin typeface="Open Sans"/>
                <a:ea typeface="Open Sans"/>
                <a:cs typeface="Open Sans"/>
                <a:sym typeface="Open Sans"/>
              </a:rPr>
              <a:t>When you’re done …</a:t>
            </a:r>
            <a:endParaRPr b="1" sz="1200">
              <a:solidFill>
                <a:srgbClr val="000000"/>
              </a:solidFill>
              <a:latin typeface="Open Sans"/>
              <a:ea typeface="Open Sans"/>
              <a:cs typeface="Open Sans"/>
              <a:sym typeface="Open Sans"/>
            </a:endParaRPr>
          </a:p>
          <a:p>
            <a:pPr indent="0" lvl="0" marL="0" rtl="0" algn="l">
              <a:spcBef>
                <a:spcPts val="0"/>
              </a:spcBef>
              <a:spcAft>
                <a:spcPts val="0"/>
              </a:spcAft>
              <a:buNone/>
            </a:pPr>
            <a:r>
              <a:rPr lang="en" sz="900">
                <a:solidFill>
                  <a:srgbClr val="000000"/>
                </a:solidFill>
                <a:latin typeface="Open Sans"/>
                <a:ea typeface="Open Sans"/>
                <a:cs typeface="Open Sans"/>
                <a:sym typeface="Open Sans"/>
              </a:rPr>
              <a:t>This template is intended to be done digitally. Do all of the work in edit mode. There’s no need to hit the “Present” button. It is standard U.S. letter size so it can be printed out.</a:t>
            </a:r>
            <a:endParaRPr sz="900">
              <a:solidFill>
                <a:srgbClr val="000000"/>
              </a:solidFill>
              <a:latin typeface="Open Sans"/>
              <a:ea typeface="Open Sans"/>
              <a:cs typeface="Open Sans"/>
              <a:sym typeface="Open Sans"/>
            </a:endParaRPr>
          </a:p>
          <a:p>
            <a:pPr indent="0" lvl="0" marL="0" rtl="0" algn="l">
              <a:spcBef>
                <a:spcPts val="0"/>
              </a:spcBef>
              <a:spcAft>
                <a:spcPts val="0"/>
              </a:spcAft>
              <a:buNone/>
            </a:pPr>
            <a:r>
              <a:t/>
            </a:r>
            <a:endParaRPr sz="900">
              <a:solidFill>
                <a:srgbClr val="000000"/>
              </a:solidFill>
              <a:latin typeface="Open Sans"/>
              <a:ea typeface="Open Sans"/>
              <a:cs typeface="Open Sans"/>
              <a:sym typeface="Open Sans"/>
            </a:endParaRPr>
          </a:p>
          <a:p>
            <a:pPr indent="0" lvl="0" marL="0" rtl="0" algn="l">
              <a:spcBef>
                <a:spcPts val="0"/>
              </a:spcBef>
              <a:spcAft>
                <a:spcPts val="0"/>
              </a:spcAft>
              <a:buNone/>
            </a:pPr>
            <a:r>
              <a:rPr lang="en" sz="900">
                <a:solidFill>
                  <a:srgbClr val="000000"/>
                </a:solidFill>
                <a:latin typeface="Open Sans"/>
                <a:ea typeface="Open Sans"/>
                <a:cs typeface="Open Sans"/>
                <a:sym typeface="Open Sans"/>
              </a:rPr>
              <a:t>This template was made by </a:t>
            </a:r>
            <a:r>
              <a:rPr lang="en" sz="900">
                <a:solidFill>
                  <a:srgbClr val="202124"/>
                </a:solidFill>
                <a:highlight>
                  <a:srgbClr val="FFFFFF"/>
                </a:highlight>
                <a:latin typeface="Open Sans"/>
                <a:ea typeface="Open Sans"/>
                <a:cs typeface="Open Sans"/>
                <a:sym typeface="Open Sans"/>
              </a:rPr>
              <a:t>Bryan Robitaille, </a:t>
            </a:r>
            <a:r>
              <a:rPr lang="en" sz="900">
                <a:solidFill>
                  <a:srgbClr val="222222"/>
                </a:solidFill>
                <a:highlight>
                  <a:srgbClr val="FFFFFF"/>
                </a:highlight>
                <a:latin typeface="Open Sans"/>
                <a:ea typeface="Open Sans"/>
                <a:cs typeface="Open Sans"/>
                <a:sym typeface="Open Sans"/>
              </a:rPr>
              <a:t>Québec, </a:t>
            </a:r>
            <a:r>
              <a:rPr lang="en" sz="900">
                <a:solidFill>
                  <a:srgbClr val="202124"/>
                </a:solidFill>
                <a:highlight>
                  <a:srgbClr val="FFFFFF"/>
                </a:highlight>
                <a:latin typeface="Open Sans"/>
                <a:ea typeface="Open Sans"/>
                <a:cs typeface="Open Sans"/>
                <a:sym typeface="Open Sans"/>
              </a:rPr>
              <a:t>for </a:t>
            </a:r>
            <a:r>
              <a:rPr lang="en" sz="900">
                <a:solidFill>
                  <a:srgbClr val="000000"/>
                </a:solidFill>
                <a:latin typeface="Open Sans"/>
                <a:ea typeface="Open Sans"/>
                <a:cs typeface="Open Sans"/>
                <a:sym typeface="Open Sans"/>
              </a:rPr>
              <a:t>Ditch That Textbook, a resource for creative teaching ideas for teachers. Find more FREE templates like this at </a:t>
            </a:r>
            <a:r>
              <a:rPr lang="en" sz="900" u="sng">
                <a:solidFill>
                  <a:schemeClr val="hlink"/>
                </a:solidFill>
                <a:latin typeface="Open Sans"/>
                <a:ea typeface="Open Sans"/>
                <a:cs typeface="Open Sans"/>
                <a:sym typeface="Open Sans"/>
                <a:hlinkClick r:id="rId4"/>
              </a:rPr>
              <a:t>DitchThatTextbook.com/templates</a:t>
            </a:r>
            <a:r>
              <a:rPr lang="en" sz="900">
                <a:solidFill>
                  <a:srgbClr val="000000"/>
                </a:solidFill>
                <a:latin typeface="Open Sans"/>
                <a:ea typeface="Open Sans"/>
                <a:cs typeface="Open Sans"/>
                <a:sym typeface="Open Sans"/>
              </a:rPr>
              <a:t>. </a:t>
            </a:r>
            <a:endParaRPr sz="900">
              <a:solidFill>
                <a:srgbClr val="000000"/>
              </a:solidFill>
              <a:latin typeface="Open Sans"/>
              <a:ea typeface="Open Sans"/>
              <a:cs typeface="Open Sans"/>
              <a:sym typeface="Open Sans"/>
            </a:endParaRPr>
          </a:p>
          <a:p>
            <a:pPr indent="0" lvl="0" marL="0" rtl="0" algn="l">
              <a:spcBef>
                <a:spcPts val="0"/>
              </a:spcBef>
              <a:spcAft>
                <a:spcPts val="0"/>
              </a:spcAft>
              <a:buNone/>
            </a:pPr>
            <a:r>
              <a:t/>
            </a:r>
            <a:endParaRPr>
              <a:latin typeface="Calibri"/>
              <a:ea typeface="Calibri"/>
              <a:cs typeface="Calibri"/>
              <a:sym typeface="Calibri"/>
            </a:endParaRPr>
          </a:p>
        </p:txBody>
      </p:sp>
      <p:pic>
        <p:nvPicPr>
          <p:cNvPr id="60" name="Google Shape;60;p13"/>
          <p:cNvPicPr preferRelativeResize="0"/>
          <p:nvPr/>
        </p:nvPicPr>
        <p:blipFill rotWithShape="1">
          <a:blip r:embed="rId5">
            <a:alphaModFix/>
          </a:blip>
          <a:srcRect b="0" l="0" r="0" t="0"/>
          <a:stretch/>
        </p:blipFill>
        <p:spPr>
          <a:xfrm>
            <a:off x="2258100" y="1109825"/>
            <a:ext cx="687300" cy="687300"/>
          </a:xfrm>
          <a:prstGeom prst="roundRect">
            <a:avLst>
              <a:gd fmla="val 3742" name="adj"/>
            </a:avLst>
          </a:prstGeom>
          <a:noFill/>
          <a:ln cap="flat" cmpd="sng" w="38100">
            <a:solidFill>
              <a:srgbClr val="595959"/>
            </a:solidFill>
            <a:prstDash val="solid"/>
            <a:round/>
            <a:headEnd len="sm" w="sm" type="none"/>
            <a:tailEnd len="sm" w="sm" type="none"/>
          </a:ln>
        </p:spPr>
      </p:pic>
      <p:pic>
        <p:nvPicPr>
          <p:cNvPr id="61" name="Google Shape;61;p13"/>
          <p:cNvPicPr preferRelativeResize="0"/>
          <p:nvPr/>
        </p:nvPicPr>
        <p:blipFill>
          <a:blip r:embed="rId6">
            <a:alphaModFix/>
          </a:blip>
          <a:stretch>
            <a:fillRect/>
          </a:stretch>
        </p:blipFill>
        <p:spPr>
          <a:xfrm>
            <a:off x="4151600" y="893575"/>
            <a:ext cx="2792700" cy="429000"/>
          </a:xfrm>
          <a:prstGeom prst="rect">
            <a:avLst/>
          </a:prstGeom>
          <a:noFill/>
          <a:ln cap="flat" cmpd="sng" w="38100">
            <a:solidFill>
              <a:srgbClr val="D9D9D9"/>
            </a:solidFill>
            <a:prstDash val="solid"/>
            <a:round/>
            <a:headEnd len="sm" w="sm" type="none"/>
            <a:tailEnd len="sm" w="sm" type="none"/>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