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3" r:id="rId3"/>
    <p:sldId id="334" r:id="rId4"/>
    <p:sldId id="335" r:id="rId5"/>
    <p:sldId id="336" r:id="rId6"/>
    <p:sldId id="337" r:id="rId7"/>
    <p:sldId id="33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3240" y="16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1/26/2026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Arial" panose="020B0604020202020204" pitchFamily="34" charset="0"/>
                <a:cs typeface="Arial" panose="020B0604020202020204" pitchFamily="34" charset="0"/>
              </a:rPr>
              <a:t>Chúa </a:t>
            </a:r>
            <a:r>
              <a:rPr lang="en-US" sz="4800" b="1" dirty="0" err="1">
                <a:solidFill>
                  <a:srgbClr val="FF0000"/>
                </a:solidFill>
                <a:latin typeface="Arial" panose="020B0604020202020204" pitchFamily="34" charset="0"/>
                <a:cs typeface="Arial" panose="020B0604020202020204" pitchFamily="34" charset="0"/>
              </a:rPr>
              <a:t>chính</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là</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mùa</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xuân</a:t>
            </a:r>
            <a:endParaRPr lang="en-US" sz="4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7530D-E809-B5CB-6D96-99E5C04E8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790790-5419-5E5D-1886-637B6309ABA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8D34C0A-32A9-6FEE-28A6-A51CCD0EDF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7B22181-FC0F-5D94-AE25-C30EECC02FE4}"/>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Chúa là mùa xuân, nguồn sức sống mới cho nhân trần. Chúa là mùa xuân gieo nỗi vui giữa ngàn vương vấn. Cõi đời buồn tênh trong giá đông, ngóng chờ mùa xuân trong nắng hồng. Đất trời bừng vui Mùa Hồng Ân thắm tươi. </a:t>
            </a:r>
            <a:endParaRPr lang="vi-VN" sz="5200" b="1" dirty="0"/>
          </a:p>
        </p:txBody>
      </p:sp>
    </p:spTree>
    <p:extLst>
      <p:ext uri="{BB962C8B-B14F-4D97-AF65-F5344CB8AC3E}">
        <p14:creationId xmlns:p14="http://schemas.microsoft.com/office/powerpoint/2010/main" val="308449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B808B-48B0-05E5-FBF8-E265AC02D8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6CD26C-E758-400B-4FDA-566BCDC5837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F6A220-821D-27D8-C11B-7B1A5FB638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614D27-D8BF-30D0-4FC4-4DADF3EF6CC2}"/>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Phút giờ đầu năm con thắp nén hương kính ngút ngàn. Đất trời vào xuân con thiết tha dâng niềm cảm mến. Lỗi lầm đời con xin thứ tha, giữ gìn đoàn con năm tháng qua. Phúc lộc Ngài ban mãi luôn chan hòa.</a:t>
            </a:r>
            <a:endParaRPr lang="vi-VN" sz="5200" b="1" dirty="0"/>
          </a:p>
        </p:txBody>
      </p:sp>
    </p:spTree>
    <p:extLst>
      <p:ext uri="{BB962C8B-B14F-4D97-AF65-F5344CB8AC3E}">
        <p14:creationId xmlns:p14="http://schemas.microsoft.com/office/powerpoint/2010/main" val="3139338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C62A3-2CC7-789C-EAA2-40593240D9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DDA3C-B417-462B-F875-0DACED7B22F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054D19-2028-DB56-B21C-5913D6D85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E8C33B4-E718-A8B7-913D-2CD034114A6D}"/>
              </a:ext>
            </a:extLst>
          </p:cNvPr>
          <p:cNvSpPr/>
          <p:nvPr/>
        </p:nvSpPr>
        <p:spPr>
          <a:xfrm>
            <a:off x="538367" y="302359"/>
            <a:ext cx="11087865" cy="489364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Lạy Chúa! Chúa chính là Chúa xuân. Chúa chính nguồn Thánh Ân. Cho xuân về khắp nơi tràn lan. Lạy Chúa! Trong tâm tình biết ơn. Xin dâng lời chúc khen. Xin tháng ngày ấm êm một đời yên hàn.</a:t>
            </a:r>
            <a:endParaRPr lang="vi-VN" sz="5200" b="1" dirty="0"/>
          </a:p>
        </p:txBody>
      </p:sp>
    </p:spTree>
    <p:extLst>
      <p:ext uri="{BB962C8B-B14F-4D97-AF65-F5344CB8AC3E}">
        <p14:creationId xmlns:p14="http://schemas.microsoft.com/office/powerpoint/2010/main" val="584736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1E954-2715-C2C5-9E26-DC9E7AD7DB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4775AA-FA46-B7AB-E97D-A609E768C6B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21F2D4-8C84-B053-0387-745C7ABD66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6D82B9-BCF2-05AD-5A9C-5DE47F34BD45}"/>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Mỗi lần vào xuân ngàn cây lá vui ca rộn ràng. Nắng hồng nhẹ vương chim líu lo tấu bài hợp xướng. Ngắm nhìn ngàn hoa khoe sắc hương tiếng cười rộn vang khắp bốn phương. Dâng trào sức sống tình xuân ôi mến thương. </a:t>
            </a:r>
            <a:endParaRPr lang="vi-VN" sz="5200" b="1" dirty="0"/>
          </a:p>
        </p:txBody>
      </p:sp>
    </p:spTree>
    <p:extLst>
      <p:ext uri="{BB962C8B-B14F-4D97-AF65-F5344CB8AC3E}">
        <p14:creationId xmlns:p14="http://schemas.microsoft.com/office/powerpoint/2010/main" val="3477703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844AF-A8A4-DAFC-CA59-48462AC38C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55A54-907C-AF22-8511-ECFF4E5E146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86AFC6-F081-DBC4-BF4D-3698A4487D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1C0C8B-94B8-A355-1168-6D6D6303BF9E}"/>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Có phải mùa xuân vừa mới đến mang bao hy vọng. Suối nguồn hồng ân Ngài đã ban tuôn trào lai láng. Bước vào mùa xuân trong đức tin Chúa hằng dủ thương luôn giữ gìn. Ước nguyện từ nay sống trong ân tình.</a:t>
            </a:r>
            <a:endParaRPr lang="vi-VN" sz="5200" b="1" dirty="0"/>
          </a:p>
        </p:txBody>
      </p:sp>
    </p:spTree>
    <p:extLst>
      <p:ext uri="{BB962C8B-B14F-4D97-AF65-F5344CB8AC3E}">
        <p14:creationId xmlns:p14="http://schemas.microsoft.com/office/powerpoint/2010/main" val="3130048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BBF88-3B91-E1C1-751E-FDE791823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5F0E12-A8A1-2E7D-22C6-25B7157BD00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4249D23-A6ED-35C1-2CC6-5D8B14D971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A6E5154-1E6C-C12D-A0F0-3C8DACF5E007}"/>
              </a:ext>
            </a:extLst>
          </p:cNvPr>
          <p:cNvSpPr/>
          <p:nvPr/>
        </p:nvSpPr>
        <p:spPr>
          <a:xfrm>
            <a:off x="538367" y="302359"/>
            <a:ext cx="11087865" cy="489364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Lạy Chúa! Chúa chính là Chúa xuân. Chúa chính nguồn Thánh Ân. Cho xuân về khắp nơi tràn lan. Lạy Chúa! Trong tâm tình biết ơn. Xin dâng lời chúc khen. Xin tháng ngày ấm êm một đời yên hàn.</a:t>
            </a:r>
            <a:endParaRPr lang="vi-VN" sz="5200" b="1" dirty="0"/>
          </a:p>
        </p:txBody>
      </p:sp>
    </p:spTree>
    <p:extLst>
      <p:ext uri="{BB962C8B-B14F-4D97-AF65-F5344CB8AC3E}">
        <p14:creationId xmlns:p14="http://schemas.microsoft.com/office/powerpoint/2010/main" val="3866694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203</TotalTime>
  <Words>310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Chúa chính là mùa xuân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48</cp:revision>
  <dcterms:created xsi:type="dcterms:W3CDTF">2024-12-09T09:23:25Z</dcterms:created>
  <dcterms:modified xsi:type="dcterms:W3CDTF">2026-01-26T12:21:13Z</dcterms:modified>
</cp:coreProperties>
</file>