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எனக்காய்</a:t>
            </a:r>
            <a:r>
              <a:rPr lang="ta-IN" dirty="0"/>
              <a:t> கருதுவார்</a:t>
            </a:r>
          </a:p>
          <a:p>
            <a:r>
              <a:rPr lang="en-US" dirty="0"/>
              <a:t>Slide 2 - </a:t>
            </a:r>
            <a:r>
              <a:rPr lang="ta-IN" dirty="0" err="1"/>
              <a:t>நம்புவதற்கு</a:t>
            </a:r>
            <a:r>
              <a:rPr lang="ta-IN" dirty="0"/>
              <a:t> </a:t>
            </a:r>
            <a:r>
              <a:rPr lang="ta-IN" dirty="0" err="1"/>
              <a:t>எனக்கென்றும்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பொல்லாப்புகள்</a:t>
            </a:r>
            <a:r>
              <a:rPr lang="ta-IN" dirty="0"/>
              <a:t> </a:t>
            </a:r>
            <a:r>
              <a:rPr lang="ta-IN" dirty="0" err="1"/>
              <a:t>நேரிடாது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இரவினிலே</a:t>
            </a:r>
            <a:r>
              <a:rPr lang="ta-IN" dirty="0"/>
              <a:t> </a:t>
            </a:r>
            <a:r>
              <a:rPr lang="ta-IN" dirty="0" err="1"/>
              <a:t>பயங்கரமும்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சேருவேன்</a:t>
            </a:r>
            <a:r>
              <a:rPr lang="ta-IN" dirty="0"/>
              <a:t> நான் </a:t>
            </a:r>
            <a:r>
              <a:rPr lang="ta-IN" dirty="0" err="1"/>
              <a:t>இயேசுவுடன்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494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எனக்காய்</a:t>
            </a:r>
            <a:r>
              <a:rPr lang="ta-IN" dirty="0"/>
              <a:t> கருதுவார்</a:t>
            </a:r>
          </a:p>
          <a:p>
            <a:r>
              <a:rPr lang="en-US" dirty="0"/>
              <a:t>Slide 2 - </a:t>
            </a:r>
            <a:r>
              <a:rPr lang="ta-IN" dirty="0" err="1"/>
              <a:t>நம்புவதற்கு</a:t>
            </a:r>
            <a:r>
              <a:rPr lang="ta-IN" dirty="0"/>
              <a:t> </a:t>
            </a:r>
            <a:r>
              <a:rPr lang="ta-IN" dirty="0" err="1"/>
              <a:t>எனக்கென்றும்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பொல்லாப்புகள்</a:t>
            </a:r>
            <a:r>
              <a:rPr lang="ta-IN" dirty="0"/>
              <a:t> </a:t>
            </a:r>
            <a:r>
              <a:rPr lang="ta-IN" dirty="0" err="1"/>
              <a:t>நேரிடாது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இரவினிலே</a:t>
            </a:r>
            <a:r>
              <a:rPr lang="ta-IN" dirty="0"/>
              <a:t> </a:t>
            </a:r>
            <a:r>
              <a:rPr lang="ta-IN" dirty="0" err="1"/>
              <a:t>பயங்கரமும்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சேருவேன்</a:t>
            </a:r>
            <a:r>
              <a:rPr lang="ta-IN" dirty="0"/>
              <a:t> நான் </a:t>
            </a:r>
            <a:r>
              <a:rPr lang="ta-IN" dirty="0" err="1"/>
              <a:t>இயேசுவுடன்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456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எனக்காய்</a:t>
            </a:r>
            <a:r>
              <a:rPr lang="ta-IN" dirty="0"/>
              <a:t> கருதுவார்</a:t>
            </a:r>
          </a:p>
          <a:p>
            <a:r>
              <a:rPr lang="en-US" dirty="0"/>
              <a:t>Slide 2 - </a:t>
            </a:r>
            <a:r>
              <a:rPr lang="ta-IN" dirty="0" err="1"/>
              <a:t>நம்புவதற்கு</a:t>
            </a:r>
            <a:r>
              <a:rPr lang="ta-IN" dirty="0"/>
              <a:t> </a:t>
            </a:r>
            <a:r>
              <a:rPr lang="ta-IN" dirty="0" err="1"/>
              <a:t>எனக்கென்றும்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பொல்லாப்புகள்</a:t>
            </a:r>
            <a:r>
              <a:rPr lang="ta-IN" dirty="0"/>
              <a:t> </a:t>
            </a:r>
            <a:r>
              <a:rPr lang="ta-IN" dirty="0" err="1"/>
              <a:t>நேரிடாது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இரவினிலே</a:t>
            </a:r>
            <a:r>
              <a:rPr lang="ta-IN" dirty="0"/>
              <a:t> </a:t>
            </a:r>
            <a:r>
              <a:rPr lang="ta-IN" dirty="0" err="1"/>
              <a:t>பயங்கரமும்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சேருவேன்</a:t>
            </a:r>
            <a:r>
              <a:rPr lang="ta-IN" dirty="0"/>
              <a:t> நான் </a:t>
            </a:r>
            <a:r>
              <a:rPr lang="ta-IN" dirty="0" err="1"/>
              <a:t>இயேசுவுடன்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541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எனக்காய்</a:t>
            </a:r>
            <a:r>
              <a:rPr lang="ta-IN" dirty="0"/>
              <a:t> கருதுவார்</a:t>
            </a:r>
          </a:p>
          <a:p>
            <a:r>
              <a:rPr lang="en-US" dirty="0"/>
              <a:t>Slide 2 - </a:t>
            </a:r>
            <a:r>
              <a:rPr lang="ta-IN" dirty="0" err="1"/>
              <a:t>நம்புவதற்கு</a:t>
            </a:r>
            <a:r>
              <a:rPr lang="ta-IN" dirty="0"/>
              <a:t> </a:t>
            </a:r>
            <a:r>
              <a:rPr lang="ta-IN" dirty="0" err="1"/>
              <a:t>எனக்கென்றும்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பொல்லாப்புகள்</a:t>
            </a:r>
            <a:r>
              <a:rPr lang="ta-IN" dirty="0"/>
              <a:t> </a:t>
            </a:r>
            <a:r>
              <a:rPr lang="ta-IN" dirty="0" err="1"/>
              <a:t>நேரிடாது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இரவினிலே</a:t>
            </a:r>
            <a:r>
              <a:rPr lang="ta-IN" dirty="0"/>
              <a:t> </a:t>
            </a:r>
            <a:r>
              <a:rPr lang="ta-IN" dirty="0" err="1"/>
              <a:t>பயங்கரமும்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சேருவேன்</a:t>
            </a:r>
            <a:r>
              <a:rPr lang="ta-IN" dirty="0"/>
              <a:t> நான் </a:t>
            </a:r>
            <a:r>
              <a:rPr lang="ta-IN" dirty="0" err="1"/>
              <a:t>இயேசுவுடன்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037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எனக்காய்</a:t>
            </a:r>
            <a:r>
              <a:rPr lang="ta-IN" dirty="0"/>
              <a:t> கருதுவார்</a:t>
            </a:r>
          </a:p>
          <a:p>
            <a:r>
              <a:rPr lang="en-US" dirty="0"/>
              <a:t>Slide 2 - </a:t>
            </a:r>
            <a:r>
              <a:rPr lang="ta-IN" dirty="0" err="1"/>
              <a:t>நம்புவதற்கு</a:t>
            </a:r>
            <a:r>
              <a:rPr lang="ta-IN" dirty="0"/>
              <a:t> </a:t>
            </a:r>
            <a:r>
              <a:rPr lang="ta-IN" dirty="0" err="1"/>
              <a:t>எனக்கென்றும்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பொல்லாப்புகள்</a:t>
            </a:r>
            <a:r>
              <a:rPr lang="ta-IN" dirty="0"/>
              <a:t> </a:t>
            </a:r>
            <a:r>
              <a:rPr lang="ta-IN" dirty="0" err="1"/>
              <a:t>நேரிடாது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இரவினிலே</a:t>
            </a:r>
            <a:r>
              <a:rPr lang="ta-IN" dirty="0"/>
              <a:t> </a:t>
            </a:r>
            <a:r>
              <a:rPr lang="ta-IN" dirty="0" err="1"/>
              <a:t>பயங்கரமும்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சேருவேன்</a:t>
            </a:r>
            <a:r>
              <a:rPr lang="ta-IN" dirty="0"/>
              <a:t> நான் </a:t>
            </a:r>
            <a:r>
              <a:rPr lang="ta-IN" dirty="0" err="1"/>
              <a:t>இயேசுவுடன்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474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BAD979-4305-3EC3-0C61-A2250A10DB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0CC69CC-8539-6140-0DA6-FB864DBF13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8AA8E02-B65D-AF4D-0A32-7352053D11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6BA4F2D-C2CD-5562-2E31-B622268ACB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CA27725-4237-01BE-3888-C07C6DCDF1C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3C03B-6219-FA0E-5668-90E25693C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F782F72-FBF1-FF70-C6EC-22B18EF27A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1132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2025-08-28T13:30:39Z</dcterms:modified>
</cp:coreProperties>
</file>