
<file path=[Content_Types].xml><?xml version="1.0" encoding="utf-8"?>
<Types xmlns="http://schemas.openxmlformats.org/package/2006/content-types">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drawingml.chart+xml" PartName="/ppt/charts/chart3.xml"/>
  <Override ContentType="application/vnd.openxmlformats-officedocument.drawingml.chart+xml" PartName="/ppt/charts/chart2.xml"/>
  <Override ContentType="application/vnd.openxmlformats-officedocument.drawingml.chart+xml" PartName="/ppt/charts/chart5.xml"/>
  <Override ContentType="application/vnd.openxmlformats-officedocument.drawingml.chart+xml" PartName="/ppt/charts/chart4.xml"/>
  <Override ContentType="application/vnd.openxmlformats-officedocument.drawingml.chart+xml" PartName="/ppt/charts/chart1.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10287000" cx="18286400"/>
  <p:notesSz cx="6858000" cy="9144000"/>
  <p:embeddedFontLst>
    <p:embeddedFont>
      <p:font typeface="Roboto"/>
      <p:regular r:id="rId29"/>
      <p:bold r:id="rId30"/>
      <p:italic r:id="rId31"/>
      <p:boldItalic r:id="rId32"/>
    </p:embeddedFont>
    <p:embeddedFont>
      <p:font typeface="Roboto Light"/>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240">
          <p15:clr>
            <a:srgbClr val="000000"/>
          </p15:clr>
        </p15:guide>
        <p15:guide id="2" pos="5760">
          <p15:clr>
            <a:srgbClr val="000000"/>
          </p15:clr>
        </p15:guide>
      </p15:sldGuideLst>
    </p:ext>
    <p:ext uri="{2D200454-40CA-4A62-9FC3-DE9A4176ACB9}">
      <p15:notesGuideLst>
        <p15:guide id="1" orient="horz" pos="2880">
          <p15:clr>
            <a:srgbClr val="000000"/>
          </p15:clr>
        </p15:guide>
        <p15:guide id="2" pos="2160">
          <p15:clr>
            <a:srgbClr val="000000"/>
          </p15:clr>
        </p15:guide>
      </p15:notesGuideLst>
    </p:ext>
    <p:ext uri="http://customooxmlschemas.google.com/">
      <go:slidesCustomData xmlns:go="http://customooxmlschemas.google.com/" r:id="rId37" roundtripDataSignature="AMtx7mjQ0KKM6appbWs+o8xHlj6nZzJUn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240" orient="horz"/>
        <p:guide pos="576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Roboto-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5.xml"/><Relationship Id="rId33" Type="http://schemas.openxmlformats.org/officeDocument/2006/relationships/font" Target="fonts/RobotoLight-regular.fntdata"/><Relationship Id="rId10" Type="http://schemas.openxmlformats.org/officeDocument/2006/relationships/slide" Target="slides/slide4.xml"/><Relationship Id="rId32" Type="http://schemas.openxmlformats.org/officeDocument/2006/relationships/font" Target="fonts/Roboto-boldItalic.fntdata"/><Relationship Id="rId13" Type="http://schemas.openxmlformats.org/officeDocument/2006/relationships/slide" Target="slides/slide7.xml"/><Relationship Id="rId35" Type="http://schemas.openxmlformats.org/officeDocument/2006/relationships/font" Target="fonts/RobotoLight-italic.fntdata"/><Relationship Id="rId12" Type="http://schemas.openxmlformats.org/officeDocument/2006/relationships/slide" Target="slides/slide6.xml"/><Relationship Id="rId34" Type="http://schemas.openxmlformats.org/officeDocument/2006/relationships/font" Target="fonts/RobotoLight-bold.fntdata"/><Relationship Id="rId15" Type="http://schemas.openxmlformats.org/officeDocument/2006/relationships/slide" Target="slides/slide9.xml"/><Relationship Id="rId37" Type="http://customschemas.google.com/relationships/presentationmetadata" Target="metadata"/><Relationship Id="rId14" Type="http://schemas.openxmlformats.org/officeDocument/2006/relationships/slide" Target="slides/slide8.xml"/><Relationship Id="rId36" Type="http://schemas.openxmlformats.org/officeDocument/2006/relationships/font" Target="fonts/RobotoLight-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41288841053974E-2"/>
          <c:y val="7.9793305186134547E-2"/>
          <c:w val="0.88191742231789205"/>
          <c:h val="0.88191766249887316"/>
        </c:manualLayout>
      </c:layout>
      <c:doughnutChart>
        <c:varyColors val="1"/>
        <c:ser>
          <c:idx val="0"/>
          <c:order val="0"/>
          <c:tx>
            <c:strRef>
              <c:f>Sheet1!$B$1</c:f>
              <c:strCache>
                <c:ptCount val="1"/>
                <c:pt idx="0">
                  <c:v>列1</c:v>
                </c:pt>
              </c:strCache>
            </c:strRef>
          </c:tx>
          <c:spPr>
            <a:solidFill>
              <a:srgbClr val="000000">
                <a:alpha val="69804"/>
              </a:srgbClr>
            </a:solidFill>
            <a:effectLst>
              <a:outerShdw blurRad="63500" sx="102000" sy="102000" algn="ctr" rotWithShape="0">
                <a:prstClr val="black">
                  <a:alpha val="40000"/>
                </a:prstClr>
              </a:outerShdw>
            </a:effectLst>
          </c:spPr>
          <c:dPt>
            <c:idx val="0"/>
            <c:bubble3D val="0"/>
            <c:spPr>
              <a:solidFill>
                <a:schemeClr val="bg1">
                  <a:alpha val="69804"/>
                </a:schemeClr>
              </a:solidFill>
              <a:ln>
                <a:noFill/>
              </a:ln>
              <a:effectLst>
                <a:outerShdw blurRad="63500" sx="102000" sy="102000" algn="ctr" rotWithShape="0">
                  <a:prstClr val="black">
                    <a:alpha val="40000"/>
                  </a:prstClr>
                </a:outerShdw>
              </a:effectLst>
            </c:spPr>
          </c:dPt>
          <c:dPt>
            <c:idx val="1"/>
            <c:bubble3D val="0"/>
            <c:spPr>
              <a:solidFill>
                <a:srgbClr val="000000">
                  <a:alpha val="30196"/>
                </a:srgbClr>
              </a:solidFill>
              <a:effectLst>
                <a:outerShdw blurRad="63500" sx="102000" sy="102000" algn="ctr" rotWithShape="0">
                  <a:prstClr val="black">
                    <a:alpha val="40000"/>
                  </a:prstClr>
                </a:outerShdw>
              </a:effectLst>
            </c:spPr>
          </c:dPt>
          <c:dLbls>
            <c:dLbl>
              <c:idx val="0"/>
              <c:spPr/>
              <c:txPr>
                <a:bodyPr/>
                <a:lstStyle/>
                <a:p>
                  <a:pPr>
                    <a:defRPr>
                      <a:solidFill>
                        <a:srgbClr val="000000"/>
                      </a:solidFill>
                    </a:defRPr>
                  </a:pPr>
                  <a:endParaRPr lang="en-US"/>
                </a:p>
              </c:txPr>
              <c:showLegendKey val="0"/>
              <c:showVal val="1"/>
              <c:showCatName val="0"/>
              <c:showSerName val="0"/>
              <c:showPercent val="0"/>
              <c:showBubbleSize val="0"/>
            </c:dLbl>
            <c:showLegendKey val="0"/>
            <c:showVal val="1"/>
            <c:showCatName val="0"/>
            <c:showSerName val="0"/>
            <c:showPercent val="0"/>
            <c:showBubbleSize val="0"/>
            <c:showLeaderLines val="1"/>
          </c:dLbls>
          <c:cat>
            <c:strRef>
              <c:f>Sheet1!$A$2:$A$3</c:f>
              <c:strCache>
                <c:ptCount val="2"/>
                <c:pt idx="0">
                  <c:v>YES</c:v>
                </c:pt>
                <c:pt idx="1">
                  <c:v>NO</c:v>
                </c:pt>
              </c:strCache>
            </c:strRef>
          </c:cat>
          <c:val>
            <c:numRef>
              <c:f>Sheet1!$B$2:$B$3</c:f>
              <c:numCache>
                <c:formatCode>0%</c:formatCode>
                <c:ptCount val="2"/>
                <c:pt idx="0">
                  <c:v>0.7</c:v>
                </c:pt>
                <c:pt idx="1">
                  <c:v>0.3</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41288841053974E-2"/>
          <c:y val="7.9793305186134547E-2"/>
          <c:w val="0.88191742231789205"/>
          <c:h val="0.88191766249887316"/>
        </c:manualLayout>
      </c:layout>
      <c:doughnutChart>
        <c:varyColors val="1"/>
        <c:ser>
          <c:idx val="0"/>
          <c:order val="0"/>
          <c:tx>
            <c:strRef>
              <c:f>Sheet1!$B$1</c:f>
              <c:strCache>
                <c:ptCount val="1"/>
                <c:pt idx="0">
                  <c:v>列1</c:v>
                </c:pt>
              </c:strCache>
            </c:strRef>
          </c:tx>
          <c:spPr>
            <a:solidFill>
              <a:srgbClr val="000000">
                <a:alpha val="69804"/>
              </a:srgbClr>
            </a:solidFill>
            <a:effectLst>
              <a:outerShdw blurRad="63500" sx="102000" sy="102000" algn="ctr" rotWithShape="0">
                <a:prstClr val="black">
                  <a:alpha val="40000"/>
                </a:prstClr>
              </a:outerShdw>
            </a:effectLst>
          </c:spPr>
          <c:dPt>
            <c:idx val="0"/>
            <c:bubble3D val="0"/>
            <c:spPr>
              <a:solidFill>
                <a:schemeClr val="bg1">
                  <a:alpha val="69804"/>
                </a:schemeClr>
              </a:solidFill>
              <a:ln>
                <a:noFill/>
              </a:ln>
              <a:effectLst>
                <a:outerShdw blurRad="63500" sx="102000" sy="102000" algn="ctr" rotWithShape="0">
                  <a:prstClr val="black">
                    <a:alpha val="40000"/>
                  </a:prstClr>
                </a:outerShdw>
              </a:effectLst>
            </c:spPr>
          </c:dPt>
          <c:dPt>
            <c:idx val="1"/>
            <c:bubble3D val="0"/>
            <c:spPr>
              <a:solidFill>
                <a:srgbClr val="000000">
                  <a:alpha val="30196"/>
                </a:srgbClr>
              </a:solidFill>
              <a:effectLst>
                <a:outerShdw blurRad="63500" sx="102000" sy="102000" algn="ctr" rotWithShape="0">
                  <a:prstClr val="black">
                    <a:alpha val="40000"/>
                  </a:prstClr>
                </a:outerShdw>
              </a:effectLst>
            </c:spPr>
          </c:dPt>
          <c:dLbls>
            <c:dLbl>
              <c:idx val="0"/>
              <c:spPr/>
              <c:txPr>
                <a:bodyPr/>
                <a:lstStyle/>
                <a:p>
                  <a:pPr>
                    <a:defRPr>
                      <a:solidFill>
                        <a:srgbClr val="000000"/>
                      </a:solidFill>
                    </a:defRPr>
                  </a:pPr>
                  <a:endParaRPr lang="en-US"/>
                </a:p>
              </c:txPr>
              <c:showLegendKey val="0"/>
              <c:showVal val="1"/>
              <c:showCatName val="0"/>
              <c:showSerName val="0"/>
              <c:showPercent val="0"/>
              <c:showBubbleSize val="0"/>
            </c:dLbl>
            <c:showLegendKey val="0"/>
            <c:showVal val="1"/>
            <c:showCatName val="0"/>
            <c:showSerName val="0"/>
            <c:showPercent val="0"/>
            <c:showBubbleSize val="0"/>
            <c:showLeaderLines val="1"/>
          </c:dLbls>
          <c:cat>
            <c:strRef>
              <c:f>Sheet1!$A$2:$A$3</c:f>
              <c:strCache>
                <c:ptCount val="2"/>
                <c:pt idx="0">
                  <c:v>YES</c:v>
                </c:pt>
                <c:pt idx="1">
                  <c:v>NO</c:v>
                </c:pt>
              </c:strCache>
            </c:strRef>
          </c:cat>
          <c:val>
            <c:numRef>
              <c:f>Sheet1!$B$2:$B$3</c:f>
              <c:numCache>
                <c:formatCode>0%</c:formatCode>
                <c:ptCount val="2"/>
                <c:pt idx="0">
                  <c:v>0.92</c:v>
                </c:pt>
                <c:pt idx="1">
                  <c:v>0.08</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41288841053974E-2"/>
          <c:y val="7.9793305186134547E-2"/>
          <c:w val="0.88191742231789205"/>
          <c:h val="0.88191766249887316"/>
        </c:manualLayout>
      </c:layout>
      <c:doughnutChart>
        <c:varyColors val="1"/>
        <c:ser>
          <c:idx val="0"/>
          <c:order val="0"/>
          <c:tx>
            <c:strRef>
              <c:f>Sheet1!$B$1</c:f>
              <c:strCache>
                <c:ptCount val="1"/>
                <c:pt idx="0">
                  <c:v>列1</c:v>
                </c:pt>
              </c:strCache>
            </c:strRef>
          </c:tx>
          <c:spPr>
            <a:solidFill>
              <a:srgbClr val="000000">
                <a:alpha val="69804"/>
              </a:srgbClr>
            </a:solidFill>
            <a:effectLst>
              <a:outerShdw blurRad="63500" sx="102000" sy="102000" algn="ctr" rotWithShape="0">
                <a:prstClr val="black">
                  <a:alpha val="40000"/>
                </a:prstClr>
              </a:outerShdw>
            </a:effectLst>
          </c:spPr>
          <c:dPt>
            <c:idx val="0"/>
            <c:bubble3D val="0"/>
            <c:spPr>
              <a:solidFill>
                <a:schemeClr val="bg1">
                  <a:alpha val="69804"/>
                </a:schemeClr>
              </a:solidFill>
              <a:ln>
                <a:noFill/>
              </a:ln>
              <a:effectLst>
                <a:outerShdw blurRad="63500" sx="102000" sy="102000" algn="ctr" rotWithShape="0">
                  <a:prstClr val="black">
                    <a:alpha val="40000"/>
                  </a:prstClr>
                </a:outerShdw>
              </a:effectLst>
            </c:spPr>
          </c:dPt>
          <c:dPt>
            <c:idx val="1"/>
            <c:bubble3D val="0"/>
            <c:spPr>
              <a:solidFill>
                <a:srgbClr val="000000">
                  <a:alpha val="30196"/>
                </a:srgbClr>
              </a:solidFill>
              <a:effectLst>
                <a:outerShdw blurRad="63500" sx="102000" sy="102000" algn="ctr" rotWithShape="0">
                  <a:prstClr val="black">
                    <a:alpha val="40000"/>
                  </a:prstClr>
                </a:outerShdw>
              </a:effectLst>
            </c:spPr>
          </c:dPt>
          <c:dPt>
            <c:idx val="2"/>
            <c:bubble3D val="0"/>
            <c:spPr>
              <a:noFill/>
              <a:effectLst>
                <a:outerShdw blurRad="63500" sx="102000" sy="102000" algn="ctr" rotWithShape="0">
                  <a:prstClr val="black">
                    <a:alpha val="40000"/>
                  </a:prstClr>
                </a:outerShdw>
              </a:effectLst>
            </c:spPr>
          </c:dPt>
          <c:dLbls>
            <c:dLbl>
              <c:idx val="0"/>
              <c:spPr/>
              <c:txPr>
                <a:bodyPr/>
                <a:lstStyle/>
                <a:p>
                  <a:pPr>
                    <a:defRPr>
                      <a:solidFill>
                        <a:srgbClr val="000000"/>
                      </a:solidFill>
                    </a:defRPr>
                  </a:pPr>
                  <a:endParaRPr lang="en-US"/>
                </a:p>
              </c:txPr>
              <c:showLegendKey val="0"/>
              <c:showVal val="1"/>
              <c:showCatName val="0"/>
              <c:showSerName val="0"/>
              <c:showPercent val="0"/>
              <c:showBubbleSize val="0"/>
            </c:dLbl>
            <c:dLbl>
              <c:idx val="2"/>
              <c:delete val="1"/>
            </c:dLbl>
            <c:showLegendKey val="0"/>
            <c:showVal val="1"/>
            <c:showCatName val="0"/>
            <c:showSerName val="0"/>
            <c:showPercent val="0"/>
            <c:showBubbleSize val="0"/>
            <c:showLeaderLines val="1"/>
          </c:dLbls>
          <c:cat>
            <c:strRef>
              <c:f>Sheet1!$A$2:$A$4</c:f>
              <c:strCache>
                <c:ptCount val="3"/>
                <c:pt idx="0">
                  <c:v>YES</c:v>
                </c:pt>
                <c:pt idx="1">
                  <c:v>NO</c:v>
                </c:pt>
                <c:pt idx="2">
                  <c:v>OTHER</c:v>
                </c:pt>
              </c:strCache>
            </c:strRef>
          </c:cat>
          <c:val>
            <c:numRef>
              <c:f>Sheet1!$B$2:$B$4</c:f>
              <c:numCache>
                <c:formatCode>0%</c:formatCode>
                <c:ptCount val="3"/>
                <c:pt idx="0">
                  <c:v>0.82</c:v>
                </c:pt>
                <c:pt idx="1">
                  <c:v>0.16</c:v>
                </c:pt>
                <c:pt idx="2">
                  <c:v>0.02</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Male</c:v>
                </c:pt>
              </c:strCache>
            </c:strRef>
          </c:tx>
          <c:spPr>
            <a:solidFill>
              <a:srgbClr val="000000">
                <a:alpha val="70000"/>
              </a:srgbClr>
            </a:solidFill>
            <a:effectLst>
              <a:outerShdw blurRad="63500" sx="102000" sy="102000" algn="ctr" rotWithShape="0">
                <a:prstClr val="black">
                  <a:alpha val="40000"/>
                </a:prstClr>
              </a:outerShdw>
            </a:effectLst>
          </c:spPr>
          <c:invertIfNegative val="0"/>
          <c:cat>
            <c:strRef>
              <c:f>Sheet1!$A$2:$A$5</c:f>
              <c:strCache>
                <c:ptCount val="4"/>
                <c:pt idx="0">
                  <c:v>Tokyo</c:v>
                </c:pt>
                <c:pt idx="1">
                  <c:v>Paris</c:v>
                </c:pt>
                <c:pt idx="2">
                  <c:v>New York</c:v>
                </c:pt>
                <c:pt idx="3">
                  <c:v>Moscow</c:v>
                </c:pt>
              </c:strCache>
            </c:strRef>
          </c:cat>
          <c:val>
            <c:numRef>
              <c:f>Sheet1!$B$2:$B$5</c:f>
              <c:numCache>
                <c:formatCode>General</c:formatCode>
                <c:ptCount val="4"/>
                <c:pt idx="0">
                  <c:v>998</c:v>
                </c:pt>
                <c:pt idx="1">
                  <c:v>546</c:v>
                </c:pt>
                <c:pt idx="2">
                  <c:v>456</c:v>
                </c:pt>
                <c:pt idx="3">
                  <c:v>777</c:v>
                </c:pt>
              </c:numCache>
            </c:numRef>
          </c:val>
        </c:ser>
        <c:ser>
          <c:idx val="1"/>
          <c:order val="1"/>
          <c:tx>
            <c:strRef>
              <c:f>Sheet1!$C$1</c:f>
              <c:strCache>
                <c:ptCount val="1"/>
                <c:pt idx="0">
                  <c:v>Female</c:v>
                </c:pt>
              </c:strCache>
            </c:strRef>
          </c:tx>
          <c:spPr>
            <a:solidFill>
              <a:schemeClr val="accent1">
                <a:lumMod val="20000"/>
                <a:lumOff val="80000"/>
                <a:alpha val="70000"/>
              </a:schemeClr>
            </a:solidFill>
            <a:ln w="41275">
              <a:noFill/>
            </a:ln>
            <a:effectLst>
              <a:outerShdw blurRad="63500" sx="102000" sy="102000" algn="ctr" rotWithShape="0">
                <a:prstClr val="black">
                  <a:alpha val="40000"/>
                </a:prstClr>
              </a:outerShdw>
            </a:effectLst>
          </c:spPr>
          <c:invertIfNegative val="0"/>
          <c:cat>
            <c:strRef>
              <c:f>Sheet1!$A$2:$A$5</c:f>
              <c:strCache>
                <c:ptCount val="4"/>
                <c:pt idx="0">
                  <c:v>Tokyo</c:v>
                </c:pt>
                <c:pt idx="1">
                  <c:v>Paris</c:v>
                </c:pt>
                <c:pt idx="2">
                  <c:v>New York</c:v>
                </c:pt>
                <c:pt idx="3">
                  <c:v>Moscow</c:v>
                </c:pt>
              </c:strCache>
            </c:strRef>
          </c:cat>
          <c:val>
            <c:numRef>
              <c:f>Sheet1!$C$2:$C$5</c:f>
              <c:numCache>
                <c:formatCode>General</c:formatCode>
                <c:ptCount val="4"/>
                <c:pt idx="0">
                  <c:v>556</c:v>
                </c:pt>
                <c:pt idx="1">
                  <c:v>568</c:v>
                </c:pt>
                <c:pt idx="2">
                  <c:v>775</c:v>
                </c:pt>
                <c:pt idx="3">
                  <c:v>998</c:v>
                </c:pt>
              </c:numCache>
            </c:numRef>
          </c:val>
        </c:ser>
        <c:ser>
          <c:idx val="2"/>
          <c:order val="2"/>
          <c:tx>
            <c:strRef>
              <c:f>Sheet1!#REF!</c:f>
              <c:strCache>
                <c:ptCount val="1"/>
                <c:pt idx="0">
                  <c:v>#REF!</c:v>
                </c:pt>
              </c:strCache>
            </c:strRef>
          </c:tx>
          <c:invertIfNegative val="0"/>
          <c:cat>
            <c:strRef>
              <c:f>Sheet1!$A$2:$A$5</c:f>
              <c:strCache>
                <c:ptCount val="4"/>
                <c:pt idx="0">
                  <c:v>Tokyo</c:v>
                </c:pt>
                <c:pt idx="1">
                  <c:v>Paris</c:v>
                </c:pt>
                <c:pt idx="2">
                  <c:v>New York</c:v>
                </c:pt>
                <c:pt idx="3">
                  <c:v>Moscow</c:v>
                </c:pt>
              </c:strCache>
            </c:strRef>
          </c:cat>
          <c:val>
            <c:numRef>
              <c:f>Sheet1!#REF!</c:f>
              <c:numCache>
                <c:formatCode>General</c:formatCode>
                <c:ptCount val="1"/>
                <c:pt idx="0">
                  <c:v>1</c:v>
                </c:pt>
              </c:numCache>
            </c:numRef>
          </c:val>
        </c:ser>
        <c:dLbls>
          <c:showLegendKey val="0"/>
          <c:showVal val="0"/>
          <c:showCatName val="0"/>
          <c:showSerName val="0"/>
          <c:showPercent val="0"/>
          <c:showBubbleSize val="0"/>
        </c:dLbls>
        <c:gapWidth val="36"/>
        <c:axId val="42259584"/>
        <c:axId val="42261120"/>
      </c:barChart>
      <c:catAx>
        <c:axId val="42259584"/>
        <c:scaling>
          <c:orientation val="minMax"/>
        </c:scaling>
        <c:delete val="0"/>
        <c:axPos val="l"/>
        <c:majorTickMark val="out"/>
        <c:minorTickMark val="none"/>
        <c:tickLblPos val="nextTo"/>
        <c:txPr>
          <a:bodyPr/>
          <a:lstStyle/>
          <a:p>
            <a:pPr>
              <a:defRPr sz="1600"/>
            </a:pPr>
            <a:endParaRPr lang="en-US"/>
          </a:p>
        </c:txPr>
        <c:crossAx val="42261120"/>
        <c:crosses val="autoZero"/>
        <c:auto val="1"/>
        <c:lblAlgn val="ctr"/>
        <c:lblOffset val="100"/>
        <c:noMultiLvlLbl val="0"/>
      </c:catAx>
      <c:valAx>
        <c:axId val="42261120"/>
        <c:scaling>
          <c:orientation val="minMax"/>
        </c:scaling>
        <c:delete val="0"/>
        <c:axPos val="b"/>
        <c:majorGridlines>
          <c:spPr>
            <a:ln>
              <a:solidFill>
                <a:schemeClr val="bg1">
                  <a:alpha val="20000"/>
                </a:schemeClr>
              </a:solidFill>
            </a:ln>
          </c:spPr>
        </c:majorGridlines>
        <c:numFmt formatCode="General" sourceLinked="1"/>
        <c:majorTickMark val="out"/>
        <c:minorTickMark val="none"/>
        <c:tickLblPos val="nextTo"/>
        <c:txPr>
          <a:bodyPr/>
          <a:lstStyle/>
          <a:p>
            <a:pPr>
              <a:defRPr sz="1600"/>
            </a:pPr>
            <a:endParaRPr lang="en-US"/>
          </a:p>
        </c:txPr>
        <c:crossAx val="42259584"/>
        <c:crosses val="autoZero"/>
        <c:crossBetween val="between"/>
      </c:valAx>
    </c:plotArea>
    <c:legend>
      <c:legendPos val="t"/>
      <c:legendEntry>
        <c:idx val="0"/>
        <c:delete val="1"/>
      </c:legendEntry>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Male</c:v>
                </c:pt>
              </c:strCache>
            </c:strRef>
          </c:tx>
          <c:spPr>
            <a:solidFill>
              <a:srgbClr val="000000">
                <a:alpha val="70000"/>
              </a:srgbClr>
            </a:solidFill>
            <a:effectLst>
              <a:outerShdw blurRad="63500" sx="102000" sy="102000" algn="ctr" rotWithShape="0">
                <a:prstClr val="black">
                  <a:alpha val="40000"/>
                </a:prstClr>
              </a:outerShdw>
            </a:effectLst>
          </c:spPr>
          <c:invertIfNegative val="0"/>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992</c:v>
                </c:pt>
                <c:pt idx="1">
                  <c:v>665</c:v>
                </c:pt>
                <c:pt idx="2">
                  <c:v>546</c:v>
                </c:pt>
                <c:pt idx="3">
                  <c:v>544</c:v>
                </c:pt>
                <c:pt idx="4">
                  <c:v>321</c:v>
                </c:pt>
                <c:pt idx="5">
                  <c:v>452</c:v>
                </c:pt>
                <c:pt idx="6">
                  <c:v>223</c:v>
                </c:pt>
                <c:pt idx="7">
                  <c:v>324</c:v>
                </c:pt>
                <c:pt idx="8">
                  <c:v>546</c:v>
                </c:pt>
                <c:pt idx="9">
                  <c:v>556</c:v>
                </c:pt>
                <c:pt idx="10">
                  <c:v>778</c:v>
                </c:pt>
                <c:pt idx="11">
                  <c:v>845</c:v>
                </c:pt>
              </c:numCache>
            </c:numRef>
          </c:val>
        </c:ser>
        <c:ser>
          <c:idx val="1"/>
          <c:order val="1"/>
          <c:tx>
            <c:strRef>
              <c:f>Sheet1!$C$1</c:f>
              <c:strCache>
                <c:ptCount val="1"/>
                <c:pt idx="0">
                  <c:v>Female</c:v>
                </c:pt>
              </c:strCache>
            </c:strRef>
          </c:tx>
          <c:spPr>
            <a:solidFill>
              <a:schemeClr val="accent1">
                <a:lumMod val="20000"/>
                <a:lumOff val="80000"/>
                <a:alpha val="70000"/>
              </a:schemeClr>
            </a:solidFill>
            <a:effectLst>
              <a:outerShdw blurRad="63500" sx="102000" sy="102000" algn="ctr" rotWithShape="0">
                <a:prstClr val="black">
                  <a:alpha val="40000"/>
                </a:prstClr>
              </a:outerShdw>
            </a:effectLst>
          </c:spPr>
          <c:invertIfNegative val="0"/>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886</c:v>
                </c:pt>
                <c:pt idx="1">
                  <c:v>745</c:v>
                </c:pt>
                <c:pt idx="2">
                  <c:v>425</c:v>
                </c:pt>
                <c:pt idx="3">
                  <c:v>566</c:v>
                </c:pt>
                <c:pt idx="4">
                  <c:v>568</c:v>
                </c:pt>
                <c:pt idx="5">
                  <c:v>558</c:v>
                </c:pt>
                <c:pt idx="6">
                  <c:v>645</c:v>
                </c:pt>
                <c:pt idx="7">
                  <c:v>423</c:v>
                </c:pt>
                <c:pt idx="8">
                  <c:v>456</c:v>
                </c:pt>
                <c:pt idx="9">
                  <c:v>655</c:v>
                </c:pt>
                <c:pt idx="10">
                  <c:v>745</c:v>
                </c:pt>
                <c:pt idx="11">
                  <c:v>951</c:v>
                </c:pt>
              </c:numCache>
            </c:numRef>
          </c:val>
        </c:ser>
        <c:dLbls>
          <c:showLegendKey val="0"/>
          <c:showVal val="0"/>
          <c:showCatName val="0"/>
          <c:showSerName val="0"/>
          <c:showPercent val="0"/>
          <c:showBubbleSize val="0"/>
        </c:dLbls>
        <c:gapWidth val="150"/>
        <c:axId val="42278272"/>
        <c:axId val="42296832"/>
      </c:barChart>
      <c:lineChart>
        <c:grouping val="standard"/>
        <c:varyColors val="0"/>
        <c:ser>
          <c:idx val="2"/>
          <c:order val="2"/>
          <c:tx>
            <c:strRef>
              <c:f>Sheet1!$D$1</c:f>
              <c:strCache>
                <c:ptCount val="1"/>
                <c:pt idx="0">
                  <c:v>Sales</c:v>
                </c:pt>
              </c:strCache>
            </c:strRef>
          </c:tx>
          <c:spPr>
            <a:ln>
              <a:solidFill>
                <a:schemeClr val="bg1"/>
              </a:solidFill>
            </a:ln>
            <a:effectLst>
              <a:outerShdw blurRad="63500" sx="102000" sy="102000" algn="ctr" rotWithShape="0">
                <a:prstClr val="black">
                  <a:alpha val="40000"/>
                </a:prstClr>
              </a:outerShdw>
            </a:effectLst>
          </c:spPr>
          <c:marker>
            <c:symbol val="circle"/>
            <c:size val="11"/>
            <c:spPr>
              <a:solidFill>
                <a:schemeClr val="bg1"/>
              </a:solidFill>
              <a:ln w="22225">
                <a:noFill/>
              </a:ln>
              <a:effectLst>
                <a:outerShdw blurRad="63500" sx="102000" sy="102000" algn="ctr" rotWithShape="0">
                  <a:prstClr val="black">
                    <a:alpha val="40000"/>
                  </a:prstClr>
                </a:outerShdw>
              </a:effectLst>
            </c:spPr>
          </c:marke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Sheet1!$D$2:$D$13</c:f>
              <c:numCache>
                <c:formatCode>General</c:formatCode>
                <c:ptCount val="12"/>
                <c:pt idx="0">
                  <c:v>6560</c:v>
                </c:pt>
                <c:pt idx="1">
                  <c:v>4506</c:v>
                </c:pt>
                <c:pt idx="2">
                  <c:v>5506</c:v>
                </c:pt>
                <c:pt idx="3">
                  <c:v>5407</c:v>
                </c:pt>
                <c:pt idx="4">
                  <c:v>5708</c:v>
                </c:pt>
                <c:pt idx="5">
                  <c:v>6061</c:v>
                </c:pt>
                <c:pt idx="6">
                  <c:v>4056</c:v>
                </c:pt>
                <c:pt idx="7">
                  <c:v>6405</c:v>
                </c:pt>
                <c:pt idx="8">
                  <c:v>6709</c:v>
                </c:pt>
                <c:pt idx="9">
                  <c:v>7078</c:v>
                </c:pt>
                <c:pt idx="10">
                  <c:v>6602</c:v>
                </c:pt>
                <c:pt idx="11">
                  <c:v>10001</c:v>
                </c:pt>
              </c:numCache>
            </c:numRef>
          </c:val>
          <c:smooth val="0"/>
        </c:ser>
        <c:dLbls>
          <c:showLegendKey val="0"/>
          <c:showVal val="0"/>
          <c:showCatName val="0"/>
          <c:showSerName val="0"/>
          <c:showPercent val="0"/>
          <c:showBubbleSize val="0"/>
        </c:dLbls>
        <c:marker val="1"/>
        <c:smooth val="0"/>
        <c:axId val="42300160"/>
        <c:axId val="42298368"/>
      </c:lineChart>
      <c:catAx>
        <c:axId val="42278272"/>
        <c:scaling>
          <c:orientation val="minMax"/>
        </c:scaling>
        <c:delete val="0"/>
        <c:axPos val="b"/>
        <c:majorTickMark val="out"/>
        <c:minorTickMark val="none"/>
        <c:tickLblPos val="nextTo"/>
        <c:txPr>
          <a:bodyPr/>
          <a:lstStyle/>
          <a:p>
            <a:pPr>
              <a:defRPr sz="1600"/>
            </a:pPr>
            <a:endParaRPr lang="en-US"/>
          </a:p>
        </c:txPr>
        <c:crossAx val="42296832"/>
        <c:crosses val="autoZero"/>
        <c:auto val="1"/>
        <c:lblAlgn val="ctr"/>
        <c:lblOffset val="100"/>
        <c:noMultiLvlLbl val="0"/>
      </c:catAx>
      <c:valAx>
        <c:axId val="42296832"/>
        <c:scaling>
          <c:orientation val="minMax"/>
        </c:scaling>
        <c:delete val="0"/>
        <c:axPos val="l"/>
        <c:majorGridlines>
          <c:spPr>
            <a:ln>
              <a:solidFill>
                <a:schemeClr val="accent2">
                  <a:alpha val="20000"/>
                </a:schemeClr>
              </a:solidFill>
            </a:ln>
          </c:spPr>
        </c:majorGridlines>
        <c:numFmt formatCode="General" sourceLinked="1"/>
        <c:majorTickMark val="out"/>
        <c:minorTickMark val="none"/>
        <c:tickLblPos val="nextTo"/>
        <c:txPr>
          <a:bodyPr/>
          <a:lstStyle/>
          <a:p>
            <a:pPr>
              <a:defRPr sz="1600"/>
            </a:pPr>
            <a:endParaRPr lang="en-US"/>
          </a:p>
        </c:txPr>
        <c:crossAx val="42278272"/>
        <c:crosses val="autoZero"/>
        <c:crossBetween val="between"/>
      </c:valAx>
      <c:valAx>
        <c:axId val="42298368"/>
        <c:scaling>
          <c:orientation val="minMax"/>
        </c:scaling>
        <c:delete val="0"/>
        <c:axPos val="r"/>
        <c:numFmt formatCode="General" sourceLinked="1"/>
        <c:majorTickMark val="out"/>
        <c:minorTickMark val="none"/>
        <c:tickLblPos val="nextTo"/>
        <c:txPr>
          <a:bodyPr/>
          <a:lstStyle/>
          <a:p>
            <a:pPr>
              <a:defRPr sz="1600"/>
            </a:pPr>
            <a:endParaRPr lang="en-US"/>
          </a:p>
        </c:txPr>
        <c:crossAx val="42300160"/>
        <c:crosses val="max"/>
        <c:crossBetween val="between"/>
      </c:valAx>
      <c:catAx>
        <c:axId val="42300160"/>
        <c:scaling>
          <c:orientation val="minMax"/>
        </c:scaling>
        <c:delete val="1"/>
        <c:axPos val="b"/>
        <c:majorTickMark val="out"/>
        <c:minorTickMark val="none"/>
        <c:tickLblPos val="nextTo"/>
        <c:crossAx val="42298368"/>
        <c:crosses val="autoZero"/>
        <c:auto val="1"/>
        <c:lblAlgn val="ctr"/>
        <c:lblOffset val="100"/>
        <c:noMultiLvlLbl val="0"/>
      </c:catAx>
      <c:spPr>
        <a:ln>
          <a:solidFill>
            <a:schemeClr val="accent2">
              <a:alpha val="20000"/>
            </a:schemeClr>
          </a:solidFill>
        </a:ln>
      </c:spPr>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32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32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32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32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32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32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32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32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32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32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32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32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32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32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32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32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32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32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32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32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32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32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32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32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1: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10: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p11: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p12: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p13: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3" name="Google Shape;343;p14: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 name="Google Shape;349;p15: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p16: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 name="Google Shape;375;p17: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8" name="Google Shape;388;p18: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8" name="Google Shape;398;p19: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2: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0" name="Google Shape;410;p20: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1" name="Google Shape;421;p21: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8" name="Google Shape;428;p22: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3: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4: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5: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6: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7: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8: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p9: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p:spTree>
      <p:nvGrpSpPr>
        <p:cNvPr id="12" name="Shape 12"/>
        <p:cNvGrpSpPr/>
        <p:nvPr/>
      </p:nvGrpSpPr>
      <p:grpSpPr>
        <a:xfrm>
          <a:off x="0" y="0"/>
          <a:ext cx="0" cy="0"/>
          <a:chOff x="0" y="0"/>
          <a:chExt cx="0" cy="0"/>
        </a:xfrm>
      </p:grpSpPr>
      <p:pic>
        <p:nvPicPr>
          <p:cNvPr id="13" name="Google Shape;13;p24"/>
          <p:cNvPicPr preferRelativeResize="0"/>
          <p:nvPr/>
        </p:nvPicPr>
        <p:blipFill rotWithShape="1">
          <a:blip r:embed="rId2">
            <a:alphaModFix/>
          </a:blip>
          <a:srcRect b="0" l="0" r="0" t="0"/>
          <a:stretch/>
        </p:blipFill>
        <p:spPr>
          <a:xfrm>
            <a:off x="-1" y="446"/>
            <a:ext cx="18287208" cy="10286554"/>
          </a:xfrm>
          <a:prstGeom prst="rect">
            <a:avLst/>
          </a:prstGeom>
          <a:noFill/>
          <a:ln>
            <a:noFill/>
          </a:ln>
        </p:spPr>
      </p:pic>
      <p:sp>
        <p:nvSpPr>
          <p:cNvPr id="14" name="Google Shape;14;p24"/>
          <p:cNvSpPr txBox="1"/>
          <p:nvPr>
            <p:ph type="ctrTitle"/>
          </p:nvPr>
        </p:nvSpPr>
        <p:spPr>
          <a:xfrm>
            <a:off x="1371481" y="4711452"/>
            <a:ext cx="15543451" cy="689226"/>
          </a:xfrm>
          <a:prstGeom prst="rect">
            <a:avLst/>
          </a:prstGeom>
          <a:noFill/>
          <a:ln>
            <a:noFill/>
          </a:ln>
        </p:spPr>
        <p:txBody>
          <a:bodyPr anchorCtr="0" anchor="ctr" bIns="81625" lIns="163275" spcFirstLastPara="1" rIns="163275" wrap="square" tIns="81625">
            <a:normAutofit/>
          </a:bodyPr>
          <a:lstStyle>
            <a:lvl1pPr lvl="0" algn="ctr">
              <a:spcBef>
                <a:spcPts val="0"/>
              </a:spcBef>
              <a:spcAft>
                <a:spcPts val="0"/>
              </a:spcAft>
              <a:buClr>
                <a:schemeClr val="lt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24"/>
          <p:cNvSpPr txBox="1"/>
          <p:nvPr>
            <p:ph idx="1" type="subTitle"/>
          </p:nvPr>
        </p:nvSpPr>
        <p:spPr>
          <a:xfrm>
            <a:off x="1366342" y="5431532"/>
            <a:ext cx="15553728" cy="1080120"/>
          </a:xfrm>
          <a:prstGeom prst="rect">
            <a:avLst/>
          </a:prstGeom>
          <a:noFill/>
          <a:ln>
            <a:noFill/>
          </a:ln>
        </p:spPr>
        <p:txBody>
          <a:bodyPr anchorCtr="0" anchor="t" bIns="81625" lIns="163275" spcFirstLastPara="1" rIns="163275" wrap="square" tIns="81625">
            <a:normAutofit/>
          </a:bodyPr>
          <a:lstStyle>
            <a:lvl1pPr lvl="0" algn="ctr">
              <a:spcBef>
                <a:spcPts val="480"/>
              </a:spcBef>
              <a:spcAft>
                <a:spcPts val="0"/>
              </a:spcAft>
              <a:buClr>
                <a:schemeClr val="lt1"/>
              </a:buClr>
              <a:buSzPts val="2400"/>
              <a:buFont typeface="Arial"/>
              <a:buNone/>
              <a:defRPr sz="2400">
                <a:solidFill>
                  <a:schemeClr val="lt1"/>
                </a:solidFill>
              </a:defRPr>
            </a:lvl1pPr>
            <a:lvl2pPr lvl="1" algn="ctr">
              <a:spcBef>
                <a:spcPts val="480"/>
              </a:spcBef>
              <a:spcAft>
                <a:spcPts val="0"/>
              </a:spcAft>
              <a:buClr>
                <a:schemeClr val="dk1"/>
              </a:buClr>
              <a:buSzPts val="2400"/>
              <a:buFont typeface="Arial"/>
              <a:buNone/>
              <a:defRPr>
                <a:solidFill>
                  <a:schemeClr val="dk1"/>
                </a:solidFill>
              </a:defRPr>
            </a:lvl2pPr>
            <a:lvl3pPr lvl="2" algn="ctr">
              <a:spcBef>
                <a:spcPts val="480"/>
              </a:spcBef>
              <a:spcAft>
                <a:spcPts val="0"/>
              </a:spcAft>
              <a:buClr>
                <a:schemeClr val="dk1"/>
              </a:buClr>
              <a:buSzPts val="2400"/>
              <a:buFont typeface="Arial"/>
              <a:buNone/>
              <a:defRPr>
                <a:solidFill>
                  <a:schemeClr val="dk1"/>
                </a:solidFill>
              </a:defRPr>
            </a:lvl3pPr>
            <a:lvl4pPr lvl="3" algn="ctr">
              <a:spcBef>
                <a:spcPts val="480"/>
              </a:spcBef>
              <a:spcAft>
                <a:spcPts val="0"/>
              </a:spcAft>
              <a:buClr>
                <a:schemeClr val="dk1"/>
              </a:buClr>
              <a:buSzPts val="2400"/>
              <a:buFont typeface="Arial"/>
              <a:buNone/>
              <a:defRPr>
                <a:solidFill>
                  <a:schemeClr val="dk1"/>
                </a:solidFill>
              </a:defRPr>
            </a:lvl4pPr>
            <a:lvl5pPr lvl="4" algn="ctr">
              <a:spcBef>
                <a:spcPts val="480"/>
              </a:spcBef>
              <a:spcAft>
                <a:spcPts val="0"/>
              </a:spcAft>
              <a:buClr>
                <a:schemeClr val="dk1"/>
              </a:buClr>
              <a:buSzPts val="2400"/>
              <a:buFont typeface="Arial"/>
              <a:buNone/>
              <a:defRPr>
                <a:solidFill>
                  <a:schemeClr val="dk1"/>
                </a:solidFill>
              </a:defRPr>
            </a:lvl5pPr>
            <a:lvl6pPr lvl="5" algn="ctr">
              <a:spcBef>
                <a:spcPts val="720"/>
              </a:spcBef>
              <a:spcAft>
                <a:spcPts val="0"/>
              </a:spcAft>
              <a:buClr>
                <a:schemeClr val="dk1"/>
              </a:buClr>
              <a:buSzPts val="3600"/>
              <a:buNone/>
              <a:defRPr>
                <a:solidFill>
                  <a:schemeClr val="dk1"/>
                </a:solidFill>
              </a:defRPr>
            </a:lvl6pPr>
            <a:lvl7pPr lvl="6" algn="ctr">
              <a:spcBef>
                <a:spcPts val="720"/>
              </a:spcBef>
              <a:spcAft>
                <a:spcPts val="0"/>
              </a:spcAft>
              <a:buClr>
                <a:schemeClr val="dk1"/>
              </a:buClr>
              <a:buSzPts val="3600"/>
              <a:buNone/>
              <a:defRPr>
                <a:solidFill>
                  <a:schemeClr val="dk1"/>
                </a:solidFill>
              </a:defRPr>
            </a:lvl7pPr>
            <a:lvl8pPr lvl="7" algn="ctr">
              <a:spcBef>
                <a:spcPts val="720"/>
              </a:spcBef>
              <a:spcAft>
                <a:spcPts val="0"/>
              </a:spcAft>
              <a:buClr>
                <a:schemeClr val="dk1"/>
              </a:buClr>
              <a:buSzPts val="3600"/>
              <a:buNone/>
              <a:defRPr>
                <a:solidFill>
                  <a:schemeClr val="dk1"/>
                </a:solidFill>
              </a:defRPr>
            </a:lvl8pPr>
            <a:lvl9pPr lvl="8" algn="ctr">
              <a:spcBef>
                <a:spcPts val="720"/>
              </a:spcBef>
              <a:spcAft>
                <a:spcPts val="0"/>
              </a:spcAft>
              <a:buClr>
                <a:schemeClr val="dk1"/>
              </a:buClr>
              <a:buSzPts val="3600"/>
              <a:buNone/>
              <a:defRPr>
                <a:solidFill>
                  <a:schemeClr val="dk1"/>
                </a:solidFill>
              </a:defRPr>
            </a:lvl9pPr>
          </a:lstStyle>
          <a:p/>
        </p:txBody>
      </p:sp>
      <p:sp>
        <p:nvSpPr>
          <p:cNvPr id="16" name="Google Shape;16;p24"/>
          <p:cNvSpPr txBox="1"/>
          <p:nvPr>
            <p:ph idx="2" type="body"/>
          </p:nvPr>
        </p:nvSpPr>
        <p:spPr>
          <a:xfrm>
            <a:off x="1366342" y="9319964"/>
            <a:ext cx="15553728" cy="575394"/>
          </a:xfrm>
          <a:prstGeom prst="rect">
            <a:avLst/>
          </a:prstGeom>
          <a:noFill/>
          <a:ln>
            <a:noFill/>
          </a:ln>
        </p:spPr>
        <p:txBody>
          <a:bodyPr anchorCtr="0" anchor="t" bIns="81625" lIns="163275" spcFirstLastPara="1" rIns="163275" wrap="square" tIns="81625">
            <a:normAutofit/>
          </a:bodyPr>
          <a:lstStyle>
            <a:lvl1pPr indent="-228600" lvl="0" marL="457200" algn="ctr">
              <a:spcBef>
                <a:spcPts val="400"/>
              </a:spcBef>
              <a:spcAft>
                <a:spcPts val="0"/>
              </a:spcAft>
              <a:buClr>
                <a:schemeClr val="lt1"/>
              </a:buClr>
              <a:buSzPts val="2000"/>
              <a:buFont typeface="Arial"/>
              <a:buNone/>
              <a:defRPr sz="2000">
                <a:solidFill>
                  <a:schemeClr val="lt1"/>
                </a:solidFill>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lumn - Vertical">
  <p:cSld name="1 Column - Vertical">
    <p:spTree>
      <p:nvGrpSpPr>
        <p:cNvPr id="85" name="Shape 85"/>
        <p:cNvGrpSpPr/>
        <p:nvPr/>
      </p:nvGrpSpPr>
      <p:grpSpPr>
        <a:xfrm>
          <a:off x="0" y="0"/>
          <a:ext cx="0" cy="0"/>
          <a:chOff x="0" y="0"/>
          <a:chExt cx="0" cy="0"/>
        </a:xfrm>
      </p:grpSpPr>
      <p:sp>
        <p:nvSpPr>
          <p:cNvPr id="86" name="Google Shape;86;p33"/>
          <p:cNvSpPr txBox="1"/>
          <p:nvPr>
            <p:ph type="title"/>
          </p:nvPr>
        </p:nvSpPr>
        <p:spPr>
          <a:xfrm>
            <a:off x="2950518" y="751012"/>
            <a:ext cx="10173101" cy="720080"/>
          </a:xfrm>
          <a:prstGeom prst="rect">
            <a:avLst/>
          </a:prstGeom>
          <a:noFill/>
          <a:ln>
            <a:noFill/>
          </a:ln>
        </p:spPr>
        <p:txBody>
          <a:bodyPr anchorCtr="0" anchor="b" bIns="81625" lIns="163275" spcFirstLastPara="1" rIns="163275" wrap="square" tIns="81625">
            <a:normAutofit/>
          </a:bodyPr>
          <a:lstStyle>
            <a:lvl1pPr lvl="0" algn="l">
              <a:spcBef>
                <a:spcPts val="0"/>
              </a:spcBef>
              <a:spcAft>
                <a:spcPts val="0"/>
              </a:spcAft>
              <a:buClr>
                <a:schemeClr val="lt1"/>
              </a:buClr>
              <a:buSzPts val="4000"/>
              <a:buFont typeface="Roboto Light"/>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33"/>
          <p:cNvSpPr txBox="1"/>
          <p:nvPr>
            <p:ph idx="12" type="sldNum"/>
          </p:nvPr>
        </p:nvSpPr>
        <p:spPr>
          <a:xfrm rot="-2700000">
            <a:off x="125464" y="1149766"/>
            <a:ext cx="2576720" cy="547688"/>
          </a:xfrm>
          <a:prstGeom prst="rect">
            <a:avLst/>
          </a:prstGeom>
          <a:noFill/>
          <a:ln>
            <a:noFill/>
          </a:ln>
        </p:spPr>
        <p:txBody>
          <a:bodyPr anchorCtr="0" anchor="t" bIns="45700" lIns="91425" spcFirstLastPara="1" rIns="91425" wrap="square" tIns="45700">
            <a:noAutofit/>
          </a:bodyPr>
          <a:lstStyle>
            <a:lvl1pPr indent="0" lvl="0" marL="0" marR="0" rtl="0" algn="ctr">
              <a:spcBef>
                <a:spcPts val="0"/>
              </a:spcBef>
              <a:buNone/>
              <a:defRPr sz="2400">
                <a:solidFill>
                  <a:schemeClr val="lt1"/>
                </a:solidFill>
                <a:latin typeface="Roboto"/>
                <a:ea typeface="Roboto"/>
                <a:cs typeface="Roboto"/>
                <a:sym typeface="Roboto"/>
              </a:defRPr>
            </a:lvl1pPr>
            <a:lvl2pPr indent="0" lvl="1" marL="0" marR="0" rtl="0" algn="ctr">
              <a:spcBef>
                <a:spcPts val="0"/>
              </a:spcBef>
              <a:buNone/>
              <a:defRPr sz="2400">
                <a:solidFill>
                  <a:schemeClr val="lt1"/>
                </a:solidFill>
                <a:latin typeface="Roboto"/>
                <a:ea typeface="Roboto"/>
                <a:cs typeface="Roboto"/>
                <a:sym typeface="Roboto"/>
              </a:defRPr>
            </a:lvl2pPr>
            <a:lvl3pPr indent="0" lvl="2" marL="0" marR="0" rtl="0" algn="ctr">
              <a:spcBef>
                <a:spcPts val="0"/>
              </a:spcBef>
              <a:buNone/>
              <a:defRPr sz="2400">
                <a:solidFill>
                  <a:schemeClr val="lt1"/>
                </a:solidFill>
                <a:latin typeface="Roboto"/>
                <a:ea typeface="Roboto"/>
                <a:cs typeface="Roboto"/>
                <a:sym typeface="Roboto"/>
              </a:defRPr>
            </a:lvl3pPr>
            <a:lvl4pPr indent="0" lvl="3" marL="0" marR="0" rtl="0" algn="ctr">
              <a:spcBef>
                <a:spcPts val="0"/>
              </a:spcBef>
              <a:buNone/>
              <a:defRPr sz="2400">
                <a:solidFill>
                  <a:schemeClr val="lt1"/>
                </a:solidFill>
                <a:latin typeface="Roboto"/>
                <a:ea typeface="Roboto"/>
                <a:cs typeface="Roboto"/>
                <a:sym typeface="Roboto"/>
              </a:defRPr>
            </a:lvl4pPr>
            <a:lvl5pPr indent="0" lvl="4" marL="0" marR="0" rtl="0" algn="ctr">
              <a:spcBef>
                <a:spcPts val="0"/>
              </a:spcBef>
              <a:buNone/>
              <a:defRPr sz="2400">
                <a:solidFill>
                  <a:schemeClr val="lt1"/>
                </a:solidFill>
                <a:latin typeface="Roboto"/>
                <a:ea typeface="Roboto"/>
                <a:cs typeface="Roboto"/>
                <a:sym typeface="Roboto"/>
              </a:defRPr>
            </a:lvl5pPr>
            <a:lvl6pPr indent="0" lvl="5" marL="0" marR="0" rtl="0" algn="ctr">
              <a:spcBef>
                <a:spcPts val="0"/>
              </a:spcBef>
              <a:buNone/>
              <a:defRPr sz="2400">
                <a:solidFill>
                  <a:schemeClr val="lt1"/>
                </a:solidFill>
                <a:latin typeface="Roboto"/>
                <a:ea typeface="Roboto"/>
                <a:cs typeface="Roboto"/>
                <a:sym typeface="Roboto"/>
              </a:defRPr>
            </a:lvl6pPr>
            <a:lvl7pPr indent="0" lvl="6" marL="0" marR="0" rtl="0" algn="ctr">
              <a:spcBef>
                <a:spcPts val="0"/>
              </a:spcBef>
              <a:buNone/>
              <a:defRPr sz="2400">
                <a:solidFill>
                  <a:schemeClr val="lt1"/>
                </a:solidFill>
                <a:latin typeface="Roboto"/>
                <a:ea typeface="Roboto"/>
                <a:cs typeface="Roboto"/>
                <a:sym typeface="Roboto"/>
              </a:defRPr>
            </a:lvl7pPr>
            <a:lvl8pPr indent="0" lvl="7" marL="0" marR="0" rtl="0" algn="ctr">
              <a:spcBef>
                <a:spcPts val="0"/>
              </a:spcBef>
              <a:buNone/>
              <a:defRPr sz="2400">
                <a:solidFill>
                  <a:schemeClr val="lt1"/>
                </a:solidFill>
                <a:latin typeface="Roboto"/>
                <a:ea typeface="Roboto"/>
                <a:cs typeface="Roboto"/>
                <a:sym typeface="Roboto"/>
              </a:defRPr>
            </a:lvl8pPr>
            <a:lvl9pPr indent="0" lvl="8" marL="0" marR="0" rtl="0" algn="ctr">
              <a:spcBef>
                <a:spcPts val="0"/>
              </a:spcBef>
              <a:buNone/>
              <a:defRPr sz="2400">
                <a:solidFill>
                  <a:schemeClr val="lt1"/>
                </a:solidFill>
                <a:latin typeface="Roboto"/>
                <a:ea typeface="Roboto"/>
                <a:cs typeface="Roboto"/>
                <a:sym typeface="Roboto"/>
              </a:defRPr>
            </a:lvl9pPr>
          </a:lstStyle>
          <a:p>
            <a:pPr indent="0" lvl="0" marL="0" rtl="0" algn="ctr">
              <a:spcBef>
                <a:spcPts val="0"/>
              </a:spcBef>
              <a:spcAft>
                <a:spcPts val="0"/>
              </a:spcAft>
              <a:buNone/>
            </a:pPr>
            <a:r>
              <a:rPr lang="en-US"/>
              <a:t>SLIDE </a:t>
            </a:r>
            <a:fld id="{00000000-1234-1234-1234-123412341234}" type="slidenum">
              <a:rPr lang="en-US"/>
              <a:t>‹#›</a:t>
            </a:fld>
            <a:endParaRPr/>
          </a:p>
        </p:txBody>
      </p:sp>
      <p:sp>
        <p:nvSpPr>
          <p:cNvPr id="88" name="Google Shape;88;p33"/>
          <p:cNvSpPr txBox="1"/>
          <p:nvPr>
            <p:ph idx="1" type="subTitle"/>
          </p:nvPr>
        </p:nvSpPr>
        <p:spPr>
          <a:xfrm>
            <a:off x="2950518" y="1327076"/>
            <a:ext cx="14113568" cy="504056"/>
          </a:xfrm>
          <a:prstGeom prst="rect">
            <a:avLst/>
          </a:prstGeom>
          <a:noFill/>
          <a:ln>
            <a:noFill/>
          </a:ln>
        </p:spPr>
        <p:txBody>
          <a:bodyPr anchorCtr="0" anchor="t" bIns="81625" lIns="163275" spcFirstLastPara="1" rIns="163275" wrap="square" tIns="81625">
            <a:normAutofit/>
          </a:bodyPr>
          <a:lstStyle>
            <a:lvl1pPr lvl="0" algn="l">
              <a:spcBef>
                <a:spcPts val="480"/>
              </a:spcBef>
              <a:spcAft>
                <a:spcPts val="0"/>
              </a:spcAft>
              <a:buClr>
                <a:schemeClr val="lt1"/>
              </a:buClr>
              <a:buSzPts val="2400"/>
              <a:buFont typeface="Roboto Light"/>
              <a:buNone/>
              <a:defRPr sz="2400">
                <a:solidFill>
                  <a:schemeClr val="lt1"/>
                </a:solidFill>
              </a:defRPr>
            </a:lvl1pPr>
            <a:lvl2pPr lvl="1" algn="ctr">
              <a:spcBef>
                <a:spcPts val="480"/>
              </a:spcBef>
              <a:spcAft>
                <a:spcPts val="0"/>
              </a:spcAft>
              <a:buClr>
                <a:schemeClr val="dk1"/>
              </a:buClr>
              <a:buSzPts val="2400"/>
              <a:buFont typeface="Roboto Light"/>
              <a:buNone/>
              <a:defRPr>
                <a:solidFill>
                  <a:schemeClr val="dk1"/>
                </a:solidFill>
              </a:defRPr>
            </a:lvl2pPr>
            <a:lvl3pPr lvl="2" algn="ctr">
              <a:spcBef>
                <a:spcPts val="480"/>
              </a:spcBef>
              <a:spcAft>
                <a:spcPts val="0"/>
              </a:spcAft>
              <a:buClr>
                <a:schemeClr val="dk1"/>
              </a:buClr>
              <a:buSzPts val="2400"/>
              <a:buFont typeface="Roboto Light"/>
              <a:buNone/>
              <a:defRPr>
                <a:solidFill>
                  <a:schemeClr val="dk1"/>
                </a:solidFill>
              </a:defRPr>
            </a:lvl3pPr>
            <a:lvl4pPr lvl="3" algn="ctr">
              <a:spcBef>
                <a:spcPts val="480"/>
              </a:spcBef>
              <a:spcAft>
                <a:spcPts val="0"/>
              </a:spcAft>
              <a:buClr>
                <a:schemeClr val="dk1"/>
              </a:buClr>
              <a:buSzPts val="2400"/>
              <a:buFont typeface="Roboto Light"/>
              <a:buNone/>
              <a:defRPr>
                <a:solidFill>
                  <a:schemeClr val="dk1"/>
                </a:solidFill>
              </a:defRPr>
            </a:lvl4pPr>
            <a:lvl5pPr lvl="4" algn="ctr">
              <a:spcBef>
                <a:spcPts val="480"/>
              </a:spcBef>
              <a:spcAft>
                <a:spcPts val="0"/>
              </a:spcAft>
              <a:buClr>
                <a:schemeClr val="dk1"/>
              </a:buClr>
              <a:buSzPts val="2400"/>
              <a:buFont typeface="Roboto Light"/>
              <a:buNone/>
              <a:defRPr>
                <a:solidFill>
                  <a:schemeClr val="dk1"/>
                </a:solidFill>
              </a:defRPr>
            </a:lvl5pPr>
            <a:lvl6pPr lvl="5" algn="ctr">
              <a:spcBef>
                <a:spcPts val="720"/>
              </a:spcBef>
              <a:spcAft>
                <a:spcPts val="0"/>
              </a:spcAft>
              <a:buClr>
                <a:schemeClr val="dk1"/>
              </a:buClr>
              <a:buSzPts val="3600"/>
              <a:buNone/>
              <a:defRPr>
                <a:solidFill>
                  <a:schemeClr val="dk1"/>
                </a:solidFill>
              </a:defRPr>
            </a:lvl6pPr>
            <a:lvl7pPr lvl="6" algn="ctr">
              <a:spcBef>
                <a:spcPts val="720"/>
              </a:spcBef>
              <a:spcAft>
                <a:spcPts val="0"/>
              </a:spcAft>
              <a:buClr>
                <a:schemeClr val="dk1"/>
              </a:buClr>
              <a:buSzPts val="3600"/>
              <a:buNone/>
              <a:defRPr>
                <a:solidFill>
                  <a:schemeClr val="dk1"/>
                </a:solidFill>
              </a:defRPr>
            </a:lvl7pPr>
            <a:lvl8pPr lvl="7" algn="ctr">
              <a:spcBef>
                <a:spcPts val="720"/>
              </a:spcBef>
              <a:spcAft>
                <a:spcPts val="0"/>
              </a:spcAft>
              <a:buClr>
                <a:schemeClr val="dk1"/>
              </a:buClr>
              <a:buSzPts val="3600"/>
              <a:buNone/>
              <a:defRPr>
                <a:solidFill>
                  <a:schemeClr val="dk1"/>
                </a:solidFill>
              </a:defRPr>
            </a:lvl8pPr>
            <a:lvl9pPr lvl="8" algn="ctr">
              <a:spcBef>
                <a:spcPts val="720"/>
              </a:spcBef>
              <a:spcAft>
                <a:spcPts val="0"/>
              </a:spcAft>
              <a:buClr>
                <a:schemeClr val="dk1"/>
              </a:buClr>
              <a:buSzPts val="3600"/>
              <a:buNone/>
              <a:defRPr>
                <a:solidFill>
                  <a:schemeClr val="dk1"/>
                </a:solidFill>
              </a:defRPr>
            </a:lvl9pPr>
          </a:lstStyle>
          <a:p/>
        </p:txBody>
      </p:sp>
      <p:sp>
        <p:nvSpPr>
          <p:cNvPr id="89" name="Google Shape;89;p33"/>
          <p:cNvSpPr txBox="1"/>
          <p:nvPr>
            <p:ph idx="2" type="body"/>
          </p:nvPr>
        </p:nvSpPr>
        <p:spPr>
          <a:xfrm>
            <a:off x="2950518" y="4495428"/>
            <a:ext cx="4680520" cy="2304256"/>
          </a:xfrm>
          <a:prstGeom prst="rect">
            <a:avLst/>
          </a:prstGeom>
          <a:noFill/>
          <a:ln>
            <a:noFill/>
          </a:ln>
        </p:spPr>
        <p:txBody>
          <a:bodyPr anchorCtr="0" anchor="ctr" bIns="81625" lIns="163275" spcFirstLastPara="1" rIns="163275" wrap="square" tIns="81625">
            <a:noAutofit/>
          </a:bodyPr>
          <a:lstStyle>
            <a:lvl1pPr indent="-228600" lvl="0" marL="457200" algn="l">
              <a:spcBef>
                <a:spcPts val="640"/>
              </a:spcBef>
              <a:spcAft>
                <a:spcPts val="0"/>
              </a:spcAft>
              <a:buClr>
                <a:schemeClr val="lt1"/>
              </a:buClr>
              <a:buSzPts val="3200"/>
              <a:buFont typeface="Roboto Light"/>
              <a:buNone/>
              <a:defRPr sz="3200"/>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0" name="Google Shape;90;p33"/>
          <p:cNvSpPr txBox="1"/>
          <p:nvPr>
            <p:ph idx="3" type="body"/>
          </p:nvPr>
        </p:nvSpPr>
        <p:spPr>
          <a:xfrm>
            <a:off x="7631038" y="2911252"/>
            <a:ext cx="9433048" cy="5472608"/>
          </a:xfrm>
          <a:prstGeom prst="rect">
            <a:avLst/>
          </a:prstGeom>
          <a:noFill/>
          <a:ln>
            <a:noFill/>
          </a:ln>
        </p:spPr>
        <p:txBody>
          <a:bodyPr anchorCtr="0" anchor="ctr" bIns="81625" lIns="163275" spcFirstLastPara="1" rIns="163275" wrap="square" tIns="81625">
            <a:normAutofit/>
          </a:bodyPr>
          <a:lstStyle>
            <a:lvl1pPr indent="-228600" lvl="0" marL="457200" algn="l">
              <a:spcBef>
                <a:spcPts val="480"/>
              </a:spcBef>
              <a:spcAft>
                <a:spcPts val="0"/>
              </a:spcAft>
              <a:buClr>
                <a:schemeClr val="lt1"/>
              </a:buClr>
              <a:buSzPts val="2400"/>
              <a:buFont typeface="Roboto Light"/>
              <a:buNone/>
              <a:defRPr sz="2400">
                <a:solidFill>
                  <a:schemeClr val="lt1"/>
                </a:solidFill>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Blocks">
  <p:cSld name="3 Blocks">
    <p:spTree>
      <p:nvGrpSpPr>
        <p:cNvPr id="91" name="Shape 91"/>
        <p:cNvGrpSpPr/>
        <p:nvPr/>
      </p:nvGrpSpPr>
      <p:grpSpPr>
        <a:xfrm>
          <a:off x="0" y="0"/>
          <a:ext cx="0" cy="0"/>
          <a:chOff x="0" y="0"/>
          <a:chExt cx="0" cy="0"/>
        </a:xfrm>
      </p:grpSpPr>
      <p:sp>
        <p:nvSpPr>
          <p:cNvPr id="92" name="Google Shape;92;p34"/>
          <p:cNvSpPr txBox="1"/>
          <p:nvPr>
            <p:ph type="title"/>
          </p:nvPr>
        </p:nvSpPr>
        <p:spPr>
          <a:xfrm>
            <a:off x="2950518" y="751012"/>
            <a:ext cx="10173101" cy="720080"/>
          </a:xfrm>
          <a:prstGeom prst="rect">
            <a:avLst/>
          </a:prstGeom>
          <a:noFill/>
          <a:ln>
            <a:noFill/>
          </a:ln>
        </p:spPr>
        <p:txBody>
          <a:bodyPr anchorCtr="0" anchor="b" bIns="81625" lIns="163275" spcFirstLastPara="1" rIns="163275" wrap="square" tIns="81625">
            <a:normAutofit/>
          </a:bodyPr>
          <a:lstStyle>
            <a:lvl1pPr lvl="0" algn="l">
              <a:spcBef>
                <a:spcPts val="0"/>
              </a:spcBef>
              <a:spcAft>
                <a:spcPts val="0"/>
              </a:spcAft>
              <a:buClr>
                <a:schemeClr val="lt1"/>
              </a:buClr>
              <a:buSzPts val="4000"/>
              <a:buFont typeface="Roboto Light"/>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34"/>
          <p:cNvSpPr txBox="1"/>
          <p:nvPr>
            <p:ph idx="12" type="sldNum"/>
          </p:nvPr>
        </p:nvSpPr>
        <p:spPr>
          <a:xfrm rot="-2700000">
            <a:off x="125464" y="1149766"/>
            <a:ext cx="2576720" cy="547688"/>
          </a:xfrm>
          <a:prstGeom prst="rect">
            <a:avLst/>
          </a:prstGeom>
          <a:noFill/>
          <a:ln>
            <a:noFill/>
          </a:ln>
        </p:spPr>
        <p:txBody>
          <a:bodyPr anchorCtr="0" anchor="t" bIns="45700" lIns="91425" spcFirstLastPara="1" rIns="91425" wrap="square" tIns="45700">
            <a:noAutofit/>
          </a:bodyPr>
          <a:lstStyle>
            <a:lvl1pPr indent="0" lvl="0" marL="0" marR="0" rtl="0" algn="ctr">
              <a:spcBef>
                <a:spcPts val="0"/>
              </a:spcBef>
              <a:buNone/>
              <a:defRPr sz="2400">
                <a:solidFill>
                  <a:schemeClr val="lt1"/>
                </a:solidFill>
                <a:latin typeface="Roboto"/>
                <a:ea typeface="Roboto"/>
                <a:cs typeface="Roboto"/>
                <a:sym typeface="Roboto"/>
              </a:defRPr>
            </a:lvl1pPr>
            <a:lvl2pPr indent="0" lvl="1" marL="0" marR="0" rtl="0" algn="ctr">
              <a:spcBef>
                <a:spcPts val="0"/>
              </a:spcBef>
              <a:buNone/>
              <a:defRPr sz="2400">
                <a:solidFill>
                  <a:schemeClr val="lt1"/>
                </a:solidFill>
                <a:latin typeface="Roboto"/>
                <a:ea typeface="Roboto"/>
                <a:cs typeface="Roboto"/>
                <a:sym typeface="Roboto"/>
              </a:defRPr>
            </a:lvl2pPr>
            <a:lvl3pPr indent="0" lvl="2" marL="0" marR="0" rtl="0" algn="ctr">
              <a:spcBef>
                <a:spcPts val="0"/>
              </a:spcBef>
              <a:buNone/>
              <a:defRPr sz="2400">
                <a:solidFill>
                  <a:schemeClr val="lt1"/>
                </a:solidFill>
                <a:latin typeface="Roboto"/>
                <a:ea typeface="Roboto"/>
                <a:cs typeface="Roboto"/>
                <a:sym typeface="Roboto"/>
              </a:defRPr>
            </a:lvl3pPr>
            <a:lvl4pPr indent="0" lvl="3" marL="0" marR="0" rtl="0" algn="ctr">
              <a:spcBef>
                <a:spcPts val="0"/>
              </a:spcBef>
              <a:buNone/>
              <a:defRPr sz="2400">
                <a:solidFill>
                  <a:schemeClr val="lt1"/>
                </a:solidFill>
                <a:latin typeface="Roboto"/>
                <a:ea typeface="Roboto"/>
                <a:cs typeface="Roboto"/>
                <a:sym typeface="Roboto"/>
              </a:defRPr>
            </a:lvl4pPr>
            <a:lvl5pPr indent="0" lvl="4" marL="0" marR="0" rtl="0" algn="ctr">
              <a:spcBef>
                <a:spcPts val="0"/>
              </a:spcBef>
              <a:buNone/>
              <a:defRPr sz="2400">
                <a:solidFill>
                  <a:schemeClr val="lt1"/>
                </a:solidFill>
                <a:latin typeface="Roboto"/>
                <a:ea typeface="Roboto"/>
                <a:cs typeface="Roboto"/>
                <a:sym typeface="Roboto"/>
              </a:defRPr>
            </a:lvl5pPr>
            <a:lvl6pPr indent="0" lvl="5" marL="0" marR="0" rtl="0" algn="ctr">
              <a:spcBef>
                <a:spcPts val="0"/>
              </a:spcBef>
              <a:buNone/>
              <a:defRPr sz="2400">
                <a:solidFill>
                  <a:schemeClr val="lt1"/>
                </a:solidFill>
                <a:latin typeface="Roboto"/>
                <a:ea typeface="Roboto"/>
                <a:cs typeface="Roboto"/>
                <a:sym typeface="Roboto"/>
              </a:defRPr>
            </a:lvl6pPr>
            <a:lvl7pPr indent="0" lvl="6" marL="0" marR="0" rtl="0" algn="ctr">
              <a:spcBef>
                <a:spcPts val="0"/>
              </a:spcBef>
              <a:buNone/>
              <a:defRPr sz="2400">
                <a:solidFill>
                  <a:schemeClr val="lt1"/>
                </a:solidFill>
                <a:latin typeface="Roboto"/>
                <a:ea typeface="Roboto"/>
                <a:cs typeface="Roboto"/>
                <a:sym typeface="Roboto"/>
              </a:defRPr>
            </a:lvl7pPr>
            <a:lvl8pPr indent="0" lvl="7" marL="0" marR="0" rtl="0" algn="ctr">
              <a:spcBef>
                <a:spcPts val="0"/>
              </a:spcBef>
              <a:buNone/>
              <a:defRPr sz="2400">
                <a:solidFill>
                  <a:schemeClr val="lt1"/>
                </a:solidFill>
                <a:latin typeface="Roboto"/>
                <a:ea typeface="Roboto"/>
                <a:cs typeface="Roboto"/>
                <a:sym typeface="Roboto"/>
              </a:defRPr>
            </a:lvl8pPr>
            <a:lvl9pPr indent="0" lvl="8" marL="0" marR="0" rtl="0" algn="ctr">
              <a:spcBef>
                <a:spcPts val="0"/>
              </a:spcBef>
              <a:buNone/>
              <a:defRPr sz="2400">
                <a:solidFill>
                  <a:schemeClr val="lt1"/>
                </a:solidFill>
                <a:latin typeface="Roboto"/>
                <a:ea typeface="Roboto"/>
                <a:cs typeface="Roboto"/>
                <a:sym typeface="Roboto"/>
              </a:defRPr>
            </a:lvl9pPr>
          </a:lstStyle>
          <a:p>
            <a:pPr indent="0" lvl="0" marL="0" rtl="0" algn="ctr">
              <a:spcBef>
                <a:spcPts val="0"/>
              </a:spcBef>
              <a:spcAft>
                <a:spcPts val="0"/>
              </a:spcAft>
              <a:buNone/>
            </a:pPr>
            <a:r>
              <a:rPr lang="en-US"/>
              <a:t>SLIDE </a:t>
            </a:r>
            <a:fld id="{00000000-1234-1234-1234-123412341234}" type="slidenum">
              <a:rPr lang="en-US"/>
              <a:t>‹#›</a:t>
            </a:fld>
            <a:endParaRPr/>
          </a:p>
        </p:txBody>
      </p:sp>
      <p:sp>
        <p:nvSpPr>
          <p:cNvPr id="94" name="Google Shape;94;p34"/>
          <p:cNvSpPr txBox="1"/>
          <p:nvPr>
            <p:ph idx="1" type="subTitle"/>
          </p:nvPr>
        </p:nvSpPr>
        <p:spPr>
          <a:xfrm>
            <a:off x="2950518" y="1327076"/>
            <a:ext cx="14113568" cy="504056"/>
          </a:xfrm>
          <a:prstGeom prst="rect">
            <a:avLst/>
          </a:prstGeom>
          <a:noFill/>
          <a:ln>
            <a:noFill/>
          </a:ln>
        </p:spPr>
        <p:txBody>
          <a:bodyPr anchorCtr="0" anchor="t" bIns="81625" lIns="163275" spcFirstLastPara="1" rIns="163275" wrap="square" tIns="81625">
            <a:normAutofit/>
          </a:bodyPr>
          <a:lstStyle>
            <a:lvl1pPr lvl="0" algn="l">
              <a:spcBef>
                <a:spcPts val="480"/>
              </a:spcBef>
              <a:spcAft>
                <a:spcPts val="0"/>
              </a:spcAft>
              <a:buClr>
                <a:schemeClr val="lt1"/>
              </a:buClr>
              <a:buSzPts val="2400"/>
              <a:buFont typeface="Roboto Light"/>
              <a:buNone/>
              <a:defRPr sz="2400">
                <a:solidFill>
                  <a:schemeClr val="lt1"/>
                </a:solidFill>
              </a:defRPr>
            </a:lvl1pPr>
            <a:lvl2pPr lvl="1" algn="ctr">
              <a:spcBef>
                <a:spcPts val="480"/>
              </a:spcBef>
              <a:spcAft>
                <a:spcPts val="0"/>
              </a:spcAft>
              <a:buClr>
                <a:schemeClr val="dk1"/>
              </a:buClr>
              <a:buSzPts val="2400"/>
              <a:buFont typeface="Roboto Light"/>
              <a:buNone/>
              <a:defRPr>
                <a:solidFill>
                  <a:schemeClr val="dk1"/>
                </a:solidFill>
              </a:defRPr>
            </a:lvl2pPr>
            <a:lvl3pPr lvl="2" algn="ctr">
              <a:spcBef>
                <a:spcPts val="480"/>
              </a:spcBef>
              <a:spcAft>
                <a:spcPts val="0"/>
              </a:spcAft>
              <a:buClr>
                <a:schemeClr val="dk1"/>
              </a:buClr>
              <a:buSzPts val="2400"/>
              <a:buFont typeface="Roboto Light"/>
              <a:buNone/>
              <a:defRPr>
                <a:solidFill>
                  <a:schemeClr val="dk1"/>
                </a:solidFill>
              </a:defRPr>
            </a:lvl3pPr>
            <a:lvl4pPr lvl="3" algn="ctr">
              <a:spcBef>
                <a:spcPts val="480"/>
              </a:spcBef>
              <a:spcAft>
                <a:spcPts val="0"/>
              </a:spcAft>
              <a:buClr>
                <a:schemeClr val="dk1"/>
              </a:buClr>
              <a:buSzPts val="2400"/>
              <a:buFont typeface="Roboto Light"/>
              <a:buNone/>
              <a:defRPr>
                <a:solidFill>
                  <a:schemeClr val="dk1"/>
                </a:solidFill>
              </a:defRPr>
            </a:lvl4pPr>
            <a:lvl5pPr lvl="4" algn="ctr">
              <a:spcBef>
                <a:spcPts val="480"/>
              </a:spcBef>
              <a:spcAft>
                <a:spcPts val="0"/>
              </a:spcAft>
              <a:buClr>
                <a:schemeClr val="dk1"/>
              </a:buClr>
              <a:buSzPts val="2400"/>
              <a:buFont typeface="Roboto Light"/>
              <a:buNone/>
              <a:defRPr>
                <a:solidFill>
                  <a:schemeClr val="dk1"/>
                </a:solidFill>
              </a:defRPr>
            </a:lvl5pPr>
            <a:lvl6pPr lvl="5" algn="ctr">
              <a:spcBef>
                <a:spcPts val="720"/>
              </a:spcBef>
              <a:spcAft>
                <a:spcPts val="0"/>
              </a:spcAft>
              <a:buClr>
                <a:schemeClr val="dk1"/>
              </a:buClr>
              <a:buSzPts val="3600"/>
              <a:buNone/>
              <a:defRPr>
                <a:solidFill>
                  <a:schemeClr val="dk1"/>
                </a:solidFill>
              </a:defRPr>
            </a:lvl6pPr>
            <a:lvl7pPr lvl="6" algn="ctr">
              <a:spcBef>
                <a:spcPts val="720"/>
              </a:spcBef>
              <a:spcAft>
                <a:spcPts val="0"/>
              </a:spcAft>
              <a:buClr>
                <a:schemeClr val="dk1"/>
              </a:buClr>
              <a:buSzPts val="3600"/>
              <a:buNone/>
              <a:defRPr>
                <a:solidFill>
                  <a:schemeClr val="dk1"/>
                </a:solidFill>
              </a:defRPr>
            </a:lvl7pPr>
            <a:lvl8pPr lvl="7" algn="ctr">
              <a:spcBef>
                <a:spcPts val="720"/>
              </a:spcBef>
              <a:spcAft>
                <a:spcPts val="0"/>
              </a:spcAft>
              <a:buClr>
                <a:schemeClr val="dk1"/>
              </a:buClr>
              <a:buSzPts val="3600"/>
              <a:buNone/>
              <a:defRPr>
                <a:solidFill>
                  <a:schemeClr val="dk1"/>
                </a:solidFill>
              </a:defRPr>
            </a:lvl8pPr>
            <a:lvl9pPr lvl="8" algn="ctr">
              <a:spcBef>
                <a:spcPts val="720"/>
              </a:spcBef>
              <a:spcAft>
                <a:spcPts val="0"/>
              </a:spcAft>
              <a:buClr>
                <a:schemeClr val="dk1"/>
              </a:buClr>
              <a:buSzPts val="3600"/>
              <a:buNone/>
              <a:defRPr>
                <a:solidFill>
                  <a:schemeClr val="dk1"/>
                </a:solidFill>
              </a:defRPr>
            </a:lvl9pPr>
          </a:lstStyle>
          <a:p/>
        </p:txBody>
      </p:sp>
      <p:sp>
        <p:nvSpPr>
          <p:cNvPr id="95" name="Google Shape;95;p34"/>
          <p:cNvSpPr/>
          <p:nvPr/>
        </p:nvSpPr>
        <p:spPr>
          <a:xfrm>
            <a:off x="3094534" y="2551212"/>
            <a:ext cx="5760640" cy="1728192"/>
          </a:xfrm>
          <a:prstGeom prst="rect">
            <a:avLst/>
          </a:prstGeom>
          <a:solidFill>
            <a:srgbClr val="000000">
              <a:alpha val="52156"/>
            </a:srgbClr>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chemeClr val="lt1"/>
              </a:solidFill>
              <a:latin typeface="Roboto Light"/>
              <a:ea typeface="Roboto Light"/>
              <a:cs typeface="Roboto Light"/>
              <a:sym typeface="Roboto Light"/>
            </a:endParaRPr>
          </a:p>
        </p:txBody>
      </p:sp>
      <p:sp>
        <p:nvSpPr>
          <p:cNvPr id="96" name="Google Shape;96;p34"/>
          <p:cNvSpPr txBox="1"/>
          <p:nvPr>
            <p:ph idx="2" type="body"/>
          </p:nvPr>
        </p:nvSpPr>
        <p:spPr>
          <a:xfrm>
            <a:off x="8855174" y="2568228"/>
            <a:ext cx="8208912" cy="1711176"/>
          </a:xfrm>
          <a:prstGeom prst="rect">
            <a:avLst/>
          </a:prstGeom>
          <a:noFill/>
          <a:ln>
            <a:noFill/>
          </a:ln>
        </p:spPr>
        <p:txBody>
          <a:bodyPr anchorCtr="0" anchor="ctr" bIns="81625" lIns="163275" spcFirstLastPara="1" rIns="163275" wrap="square" tIns="81625">
            <a:normAutofit/>
          </a:bodyPr>
          <a:lstStyle>
            <a:lvl1pPr indent="-228600" lvl="0" marL="457200" algn="l">
              <a:spcBef>
                <a:spcPts val="480"/>
              </a:spcBef>
              <a:spcAft>
                <a:spcPts val="0"/>
              </a:spcAft>
              <a:buClr>
                <a:schemeClr val="lt1"/>
              </a:buClr>
              <a:buSzPts val="2400"/>
              <a:buFont typeface="Roboto Light"/>
              <a:buNone/>
              <a:defRPr sz="2400">
                <a:solidFill>
                  <a:schemeClr val="lt1"/>
                </a:solidFill>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7" name="Google Shape;97;p34"/>
          <p:cNvSpPr/>
          <p:nvPr/>
        </p:nvSpPr>
        <p:spPr>
          <a:xfrm>
            <a:off x="3094534" y="4855468"/>
            <a:ext cx="5760640" cy="1728192"/>
          </a:xfrm>
          <a:prstGeom prst="rect">
            <a:avLst/>
          </a:prstGeom>
          <a:solidFill>
            <a:srgbClr val="000000">
              <a:alpha val="52156"/>
            </a:srgbClr>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chemeClr val="lt1"/>
              </a:solidFill>
              <a:latin typeface="Roboto Light"/>
              <a:ea typeface="Roboto Light"/>
              <a:cs typeface="Roboto Light"/>
              <a:sym typeface="Roboto Light"/>
            </a:endParaRPr>
          </a:p>
        </p:txBody>
      </p:sp>
      <p:sp>
        <p:nvSpPr>
          <p:cNvPr id="98" name="Google Shape;98;p34"/>
          <p:cNvSpPr txBox="1"/>
          <p:nvPr>
            <p:ph idx="3" type="body"/>
          </p:nvPr>
        </p:nvSpPr>
        <p:spPr>
          <a:xfrm>
            <a:off x="8855174" y="4872484"/>
            <a:ext cx="8208912" cy="1711176"/>
          </a:xfrm>
          <a:prstGeom prst="rect">
            <a:avLst/>
          </a:prstGeom>
          <a:noFill/>
          <a:ln>
            <a:noFill/>
          </a:ln>
        </p:spPr>
        <p:txBody>
          <a:bodyPr anchorCtr="0" anchor="ctr" bIns="81625" lIns="163275" spcFirstLastPara="1" rIns="163275" wrap="square" tIns="81625">
            <a:normAutofit/>
          </a:bodyPr>
          <a:lstStyle>
            <a:lvl1pPr indent="-228600" lvl="0" marL="457200" algn="l">
              <a:spcBef>
                <a:spcPts val="480"/>
              </a:spcBef>
              <a:spcAft>
                <a:spcPts val="0"/>
              </a:spcAft>
              <a:buClr>
                <a:schemeClr val="lt1"/>
              </a:buClr>
              <a:buSzPts val="2400"/>
              <a:buFont typeface="Roboto Light"/>
              <a:buNone/>
              <a:defRPr sz="2400">
                <a:solidFill>
                  <a:schemeClr val="lt1"/>
                </a:solidFill>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9" name="Google Shape;99;p34"/>
          <p:cNvSpPr txBox="1"/>
          <p:nvPr>
            <p:ph idx="4" type="body"/>
          </p:nvPr>
        </p:nvSpPr>
        <p:spPr>
          <a:xfrm>
            <a:off x="3087812" y="3528492"/>
            <a:ext cx="5760640" cy="720080"/>
          </a:xfrm>
          <a:prstGeom prst="rect">
            <a:avLst/>
          </a:prstGeom>
          <a:noFill/>
          <a:ln>
            <a:noFill/>
          </a:ln>
        </p:spPr>
        <p:txBody>
          <a:bodyPr anchorCtr="0" anchor="b" bIns="81625" lIns="163275" spcFirstLastPara="1" rIns="163275" wrap="square" tIns="81625">
            <a:noAutofit/>
          </a:bodyPr>
          <a:lstStyle>
            <a:lvl1pPr indent="-228600" lvl="0" marL="457200" algn="r">
              <a:spcBef>
                <a:spcPts val="640"/>
              </a:spcBef>
              <a:spcAft>
                <a:spcPts val="0"/>
              </a:spcAft>
              <a:buClr>
                <a:schemeClr val="lt1"/>
              </a:buClr>
              <a:buSzPts val="3200"/>
              <a:buFont typeface="Roboto Light"/>
              <a:buNone/>
              <a:defRPr sz="3200"/>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0" name="Google Shape;100;p34"/>
          <p:cNvSpPr txBox="1"/>
          <p:nvPr>
            <p:ph idx="5" type="body"/>
          </p:nvPr>
        </p:nvSpPr>
        <p:spPr>
          <a:xfrm>
            <a:off x="3094534" y="5858520"/>
            <a:ext cx="5760640" cy="720080"/>
          </a:xfrm>
          <a:prstGeom prst="rect">
            <a:avLst/>
          </a:prstGeom>
          <a:noFill/>
          <a:ln>
            <a:noFill/>
          </a:ln>
        </p:spPr>
        <p:txBody>
          <a:bodyPr anchorCtr="0" anchor="b" bIns="81625" lIns="163275" spcFirstLastPara="1" rIns="163275" wrap="square" tIns="81625">
            <a:noAutofit/>
          </a:bodyPr>
          <a:lstStyle>
            <a:lvl1pPr indent="-228600" lvl="0" marL="457200" algn="r">
              <a:spcBef>
                <a:spcPts val="640"/>
              </a:spcBef>
              <a:spcAft>
                <a:spcPts val="0"/>
              </a:spcAft>
              <a:buClr>
                <a:schemeClr val="lt1"/>
              </a:buClr>
              <a:buSzPts val="3200"/>
              <a:buFont typeface="Roboto Light"/>
              <a:buNone/>
              <a:defRPr sz="3200"/>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1" name="Google Shape;101;p34"/>
          <p:cNvSpPr/>
          <p:nvPr/>
        </p:nvSpPr>
        <p:spPr>
          <a:xfrm>
            <a:off x="3075484" y="7159724"/>
            <a:ext cx="5760640" cy="1728192"/>
          </a:xfrm>
          <a:prstGeom prst="rect">
            <a:avLst/>
          </a:prstGeom>
          <a:solidFill>
            <a:srgbClr val="000000">
              <a:alpha val="52156"/>
            </a:srgbClr>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chemeClr val="lt1"/>
              </a:solidFill>
              <a:latin typeface="Roboto Light"/>
              <a:ea typeface="Roboto Light"/>
              <a:cs typeface="Roboto Light"/>
              <a:sym typeface="Roboto Light"/>
            </a:endParaRPr>
          </a:p>
        </p:txBody>
      </p:sp>
      <p:sp>
        <p:nvSpPr>
          <p:cNvPr id="102" name="Google Shape;102;p34"/>
          <p:cNvSpPr txBox="1"/>
          <p:nvPr>
            <p:ph idx="6" type="body"/>
          </p:nvPr>
        </p:nvSpPr>
        <p:spPr>
          <a:xfrm>
            <a:off x="8836124" y="7176740"/>
            <a:ext cx="8208912" cy="1711176"/>
          </a:xfrm>
          <a:prstGeom prst="rect">
            <a:avLst/>
          </a:prstGeom>
          <a:noFill/>
          <a:ln>
            <a:noFill/>
          </a:ln>
        </p:spPr>
        <p:txBody>
          <a:bodyPr anchorCtr="0" anchor="ctr" bIns="81625" lIns="163275" spcFirstLastPara="1" rIns="163275" wrap="square" tIns="81625">
            <a:normAutofit/>
          </a:bodyPr>
          <a:lstStyle>
            <a:lvl1pPr indent="-228600" lvl="0" marL="457200" algn="l">
              <a:spcBef>
                <a:spcPts val="480"/>
              </a:spcBef>
              <a:spcAft>
                <a:spcPts val="0"/>
              </a:spcAft>
              <a:buClr>
                <a:schemeClr val="lt1"/>
              </a:buClr>
              <a:buSzPts val="2400"/>
              <a:buFont typeface="Roboto Light"/>
              <a:buNone/>
              <a:defRPr sz="2400">
                <a:solidFill>
                  <a:schemeClr val="lt1"/>
                </a:solidFill>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3" name="Google Shape;103;p34"/>
          <p:cNvSpPr txBox="1"/>
          <p:nvPr>
            <p:ph idx="7" type="body"/>
          </p:nvPr>
        </p:nvSpPr>
        <p:spPr>
          <a:xfrm>
            <a:off x="3075484" y="8162776"/>
            <a:ext cx="5760640" cy="720080"/>
          </a:xfrm>
          <a:prstGeom prst="rect">
            <a:avLst/>
          </a:prstGeom>
          <a:noFill/>
          <a:ln>
            <a:noFill/>
          </a:ln>
        </p:spPr>
        <p:txBody>
          <a:bodyPr anchorCtr="0" anchor="b" bIns="81625" lIns="163275" spcFirstLastPara="1" rIns="163275" wrap="square" tIns="81625">
            <a:noAutofit/>
          </a:bodyPr>
          <a:lstStyle>
            <a:lvl1pPr indent="-228600" lvl="0" marL="457200" algn="r">
              <a:spcBef>
                <a:spcPts val="640"/>
              </a:spcBef>
              <a:spcAft>
                <a:spcPts val="0"/>
              </a:spcAft>
              <a:buClr>
                <a:schemeClr val="lt1"/>
              </a:buClr>
              <a:buSzPts val="3200"/>
              <a:buFont typeface="Roboto Light"/>
              <a:buNone/>
              <a:defRPr sz="3200"/>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4" name="Google Shape;104;p34"/>
          <p:cNvSpPr txBox="1"/>
          <p:nvPr/>
        </p:nvSpPr>
        <p:spPr>
          <a:xfrm>
            <a:off x="3074194" y="2214979"/>
            <a:ext cx="2664296" cy="240065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5000">
                <a:solidFill>
                  <a:schemeClr val="dk1"/>
                </a:solidFill>
                <a:latin typeface="Roboto Light"/>
                <a:ea typeface="Roboto Light"/>
                <a:cs typeface="Roboto Light"/>
                <a:sym typeface="Roboto Light"/>
              </a:rPr>
              <a:t>1</a:t>
            </a:r>
            <a:endParaRPr sz="15000">
              <a:solidFill>
                <a:schemeClr val="dk1"/>
              </a:solidFill>
              <a:latin typeface="Roboto Light"/>
              <a:ea typeface="Roboto Light"/>
              <a:cs typeface="Roboto Light"/>
              <a:sym typeface="Roboto Light"/>
            </a:endParaRPr>
          </a:p>
        </p:txBody>
      </p:sp>
      <p:sp>
        <p:nvSpPr>
          <p:cNvPr id="105" name="Google Shape;105;p34"/>
          <p:cNvSpPr txBox="1"/>
          <p:nvPr/>
        </p:nvSpPr>
        <p:spPr>
          <a:xfrm>
            <a:off x="3074194" y="4519235"/>
            <a:ext cx="2664296" cy="240065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5000">
                <a:solidFill>
                  <a:schemeClr val="dk1"/>
                </a:solidFill>
                <a:latin typeface="Roboto Light"/>
                <a:ea typeface="Roboto Light"/>
                <a:cs typeface="Roboto Light"/>
                <a:sym typeface="Roboto Light"/>
              </a:rPr>
              <a:t>2</a:t>
            </a:r>
            <a:endParaRPr sz="15000">
              <a:solidFill>
                <a:schemeClr val="dk1"/>
              </a:solidFill>
              <a:latin typeface="Roboto Light"/>
              <a:ea typeface="Roboto Light"/>
              <a:cs typeface="Roboto Light"/>
              <a:sym typeface="Roboto Light"/>
            </a:endParaRPr>
          </a:p>
        </p:txBody>
      </p:sp>
      <p:sp>
        <p:nvSpPr>
          <p:cNvPr id="106" name="Google Shape;106;p34"/>
          <p:cNvSpPr txBox="1"/>
          <p:nvPr/>
        </p:nvSpPr>
        <p:spPr>
          <a:xfrm>
            <a:off x="3074194" y="6847299"/>
            <a:ext cx="2664296" cy="240065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5000">
                <a:solidFill>
                  <a:schemeClr val="dk1"/>
                </a:solidFill>
                <a:latin typeface="Roboto Light"/>
                <a:ea typeface="Roboto Light"/>
                <a:cs typeface="Roboto Light"/>
                <a:sym typeface="Roboto Light"/>
              </a:rPr>
              <a:t>3</a:t>
            </a:r>
            <a:endParaRPr sz="15000">
              <a:solidFill>
                <a:schemeClr val="dk1"/>
              </a:solidFill>
              <a:latin typeface="Roboto Light"/>
              <a:ea typeface="Roboto Light"/>
              <a:cs typeface="Roboto Light"/>
              <a:sym typeface="Roboto Light"/>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Blocks">
  <p:cSld name="4 Blocks">
    <p:spTree>
      <p:nvGrpSpPr>
        <p:cNvPr id="107" name="Shape 107"/>
        <p:cNvGrpSpPr/>
        <p:nvPr/>
      </p:nvGrpSpPr>
      <p:grpSpPr>
        <a:xfrm>
          <a:off x="0" y="0"/>
          <a:ext cx="0" cy="0"/>
          <a:chOff x="0" y="0"/>
          <a:chExt cx="0" cy="0"/>
        </a:xfrm>
      </p:grpSpPr>
      <p:sp>
        <p:nvSpPr>
          <p:cNvPr id="108" name="Google Shape;108;p35"/>
          <p:cNvSpPr/>
          <p:nvPr/>
        </p:nvSpPr>
        <p:spPr>
          <a:xfrm>
            <a:off x="5758830" y="2263180"/>
            <a:ext cx="3220876" cy="3220876"/>
          </a:xfrm>
          <a:prstGeom prst="rect">
            <a:avLst/>
          </a:prstGeom>
          <a:solidFill>
            <a:srgbClr val="000000">
              <a:alpha val="52156"/>
            </a:srgbClr>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chemeClr val="lt1"/>
              </a:solidFill>
              <a:latin typeface="Roboto Light"/>
              <a:ea typeface="Roboto Light"/>
              <a:cs typeface="Roboto Light"/>
              <a:sym typeface="Roboto Light"/>
            </a:endParaRPr>
          </a:p>
        </p:txBody>
      </p:sp>
      <p:sp>
        <p:nvSpPr>
          <p:cNvPr id="109" name="Google Shape;109;p35"/>
          <p:cNvSpPr/>
          <p:nvPr/>
        </p:nvSpPr>
        <p:spPr>
          <a:xfrm>
            <a:off x="9143206" y="2263180"/>
            <a:ext cx="3220876" cy="3220876"/>
          </a:xfrm>
          <a:prstGeom prst="rect">
            <a:avLst/>
          </a:prstGeom>
          <a:solidFill>
            <a:srgbClr val="000000">
              <a:alpha val="52156"/>
            </a:srgbClr>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chemeClr val="lt1"/>
              </a:solidFill>
              <a:latin typeface="Roboto Light"/>
              <a:ea typeface="Roboto Light"/>
              <a:cs typeface="Roboto Light"/>
              <a:sym typeface="Roboto Light"/>
            </a:endParaRPr>
          </a:p>
        </p:txBody>
      </p:sp>
      <p:sp>
        <p:nvSpPr>
          <p:cNvPr id="110" name="Google Shape;110;p35"/>
          <p:cNvSpPr/>
          <p:nvPr/>
        </p:nvSpPr>
        <p:spPr>
          <a:xfrm>
            <a:off x="5758830" y="5636456"/>
            <a:ext cx="3220876" cy="3220876"/>
          </a:xfrm>
          <a:prstGeom prst="rect">
            <a:avLst/>
          </a:prstGeom>
          <a:solidFill>
            <a:srgbClr val="000000">
              <a:alpha val="52156"/>
            </a:srgbClr>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chemeClr val="lt1"/>
              </a:solidFill>
              <a:latin typeface="Roboto Light"/>
              <a:ea typeface="Roboto Light"/>
              <a:cs typeface="Roboto Light"/>
              <a:sym typeface="Roboto Light"/>
            </a:endParaRPr>
          </a:p>
        </p:txBody>
      </p:sp>
      <p:sp>
        <p:nvSpPr>
          <p:cNvPr id="111" name="Google Shape;111;p35"/>
          <p:cNvSpPr/>
          <p:nvPr/>
        </p:nvSpPr>
        <p:spPr>
          <a:xfrm>
            <a:off x="9143206" y="5636456"/>
            <a:ext cx="3220876" cy="3220876"/>
          </a:xfrm>
          <a:prstGeom prst="rect">
            <a:avLst/>
          </a:prstGeom>
          <a:solidFill>
            <a:srgbClr val="000000">
              <a:alpha val="52156"/>
            </a:srgbClr>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chemeClr val="lt1"/>
              </a:solidFill>
              <a:latin typeface="Roboto Light"/>
              <a:ea typeface="Roboto Light"/>
              <a:cs typeface="Roboto Light"/>
              <a:sym typeface="Roboto Light"/>
            </a:endParaRPr>
          </a:p>
        </p:txBody>
      </p:sp>
      <p:sp>
        <p:nvSpPr>
          <p:cNvPr id="112" name="Google Shape;112;p35"/>
          <p:cNvSpPr txBox="1"/>
          <p:nvPr>
            <p:ph type="title"/>
          </p:nvPr>
        </p:nvSpPr>
        <p:spPr>
          <a:xfrm>
            <a:off x="2950518" y="751012"/>
            <a:ext cx="10173101" cy="720080"/>
          </a:xfrm>
          <a:prstGeom prst="rect">
            <a:avLst/>
          </a:prstGeom>
          <a:noFill/>
          <a:ln>
            <a:noFill/>
          </a:ln>
        </p:spPr>
        <p:txBody>
          <a:bodyPr anchorCtr="0" anchor="b" bIns="81625" lIns="163275" spcFirstLastPara="1" rIns="163275" wrap="square" tIns="81625">
            <a:normAutofit/>
          </a:bodyPr>
          <a:lstStyle>
            <a:lvl1pPr lvl="0" algn="l">
              <a:spcBef>
                <a:spcPts val="0"/>
              </a:spcBef>
              <a:spcAft>
                <a:spcPts val="0"/>
              </a:spcAft>
              <a:buClr>
                <a:schemeClr val="lt1"/>
              </a:buClr>
              <a:buSzPts val="4000"/>
              <a:buFont typeface="Roboto Light"/>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35"/>
          <p:cNvSpPr txBox="1"/>
          <p:nvPr>
            <p:ph idx="12" type="sldNum"/>
          </p:nvPr>
        </p:nvSpPr>
        <p:spPr>
          <a:xfrm rot="-2700000">
            <a:off x="125464" y="1149766"/>
            <a:ext cx="2576720" cy="547688"/>
          </a:xfrm>
          <a:prstGeom prst="rect">
            <a:avLst/>
          </a:prstGeom>
          <a:noFill/>
          <a:ln>
            <a:noFill/>
          </a:ln>
        </p:spPr>
        <p:txBody>
          <a:bodyPr anchorCtr="0" anchor="t" bIns="45700" lIns="91425" spcFirstLastPara="1" rIns="91425" wrap="square" tIns="45700">
            <a:noAutofit/>
          </a:bodyPr>
          <a:lstStyle>
            <a:lvl1pPr indent="0" lvl="0" marL="0" marR="0" rtl="0" algn="ctr">
              <a:spcBef>
                <a:spcPts val="0"/>
              </a:spcBef>
              <a:buNone/>
              <a:defRPr sz="2400">
                <a:solidFill>
                  <a:schemeClr val="lt1"/>
                </a:solidFill>
                <a:latin typeface="Roboto"/>
                <a:ea typeface="Roboto"/>
                <a:cs typeface="Roboto"/>
                <a:sym typeface="Roboto"/>
              </a:defRPr>
            </a:lvl1pPr>
            <a:lvl2pPr indent="0" lvl="1" marL="0" marR="0" rtl="0" algn="ctr">
              <a:spcBef>
                <a:spcPts val="0"/>
              </a:spcBef>
              <a:buNone/>
              <a:defRPr sz="2400">
                <a:solidFill>
                  <a:schemeClr val="lt1"/>
                </a:solidFill>
                <a:latin typeface="Roboto"/>
                <a:ea typeface="Roboto"/>
                <a:cs typeface="Roboto"/>
                <a:sym typeface="Roboto"/>
              </a:defRPr>
            </a:lvl2pPr>
            <a:lvl3pPr indent="0" lvl="2" marL="0" marR="0" rtl="0" algn="ctr">
              <a:spcBef>
                <a:spcPts val="0"/>
              </a:spcBef>
              <a:buNone/>
              <a:defRPr sz="2400">
                <a:solidFill>
                  <a:schemeClr val="lt1"/>
                </a:solidFill>
                <a:latin typeface="Roboto"/>
                <a:ea typeface="Roboto"/>
                <a:cs typeface="Roboto"/>
                <a:sym typeface="Roboto"/>
              </a:defRPr>
            </a:lvl3pPr>
            <a:lvl4pPr indent="0" lvl="3" marL="0" marR="0" rtl="0" algn="ctr">
              <a:spcBef>
                <a:spcPts val="0"/>
              </a:spcBef>
              <a:buNone/>
              <a:defRPr sz="2400">
                <a:solidFill>
                  <a:schemeClr val="lt1"/>
                </a:solidFill>
                <a:latin typeface="Roboto"/>
                <a:ea typeface="Roboto"/>
                <a:cs typeface="Roboto"/>
                <a:sym typeface="Roboto"/>
              </a:defRPr>
            </a:lvl4pPr>
            <a:lvl5pPr indent="0" lvl="4" marL="0" marR="0" rtl="0" algn="ctr">
              <a:spcBef>
                <a:spcPts val="0"/>
              </a:spcBef>
              <a:buNone/>
              <a:defRPr sz="2400">
                <a:solidFill>
                  <a:schemeClr val="lt1"/>
                </a:solidFill>
                <a:latin typeface="Roboto"/>
                <a:ea typeface="Roboto"/>
                <a:cs typeface="Roboto"/>
                <a:sym typeface="Roboto"/>
              </a:defRPr>
            </a:lvl5pPr>
            <a:lvl6pPr indent="0" lvl="5" marL="0" marR="0" rtl="0" algn="ctr">
              <a:spcBef>
                <a:spcPts val="0"/>
              </a:spcBef>
              <a:buNone/>
              <a:defRPr sz="2400">
                <a:solidFill>
                  <a:schemeClr val="lt1"/>
                </a:solidFill>
                <a:latin typeface="Roboto"/>
                <a:ea typeface="Roboto"/>
                <a:cs typeface="Roboto"/>
                <a:sym typeface="Roboto"/>
              </a:defRPr>
            </a:lvl6pPr>
            <a:lvl7pPr indent="0" lvl="6" marL="0" marR="0" rtl="0" algn="ctr">
              <a:spcBef>
                <a:spcPts val="0"/>
              </a:spcBef>
              <a:buNone/>
              <a:defRPr sz="2400">
                <a:solidFill>
                  <a:schemeClr val="lt1"/>
                </a:solidFill>
                <a:latin typeface="Roboto"/>
                <a:ea typeface="Roboto"/>
                <a:cs typeface="Roboto"/>
                <a:sym typeface="Roboto"/>
              </a:defRPr>
            </a:lvl7pPr>
            <a:lvl8pPr indent="0" lvl="7" marL="0" marR="0" rtl="0" algn="ctr">
              <a:spcBef>
                <a:spcPts val="0"/>
              </a:spcBef>
              <a:buNone/>
              <a:defRPr sz="2400">
                <a:solidFill>
                  <a:schemeClr val="lt1"/>
                </a:solidFill>
                <a:latin typeface="Roboto"/>
                <a:ea typeface="Roboto"/>
                <a:cs typeface="Roboto"/>
                <a:sym typeface="Roboto"/>
              </a:defRPr>
            </a:lvl8pPr>
            <a:lvl9pPr indent="0" lvl="8" marL="0" marR="0" rtl="0" algn="ctr">
              <a:spcBef>
                <a:spcPts val="0"/>
              </a:spcBef>
              <a:buNone/>
              <a:defRPr sz="2400">
                <a:solidFill>
                  <a:schemeClr val="lt1"/>
                </a:solidFill>
                <a:latin typeface="Roboto"/>
                <a:ea typeface="Roboto"/>
                <a:cs typeface="Roboto"/>
                <a:sym typeface="Roboto"/>
              </a:defRPr>
            </a:lvl9pPr>
          </a:lstStyle>
          <a:p>
            <a:pPr indent="0" lvl="0" marL="0" rtl="0" algn="ctr">
              <a:spcBef>
                <a:spcPts val="0"/>
              </a:spcBef>
              <a:spcAft>
                <a:spcPts val="0"/>
              </a:spcAft>
              <a:buNone/>
            </a:pPr>
            <a:r>
              <a:rPr lang="en-US"/>
              <a:t>SLIDE </a:t>
            </a:r>
            <a:fld id="{00000000-1234-1234-1234-123412341234}" type="slidenum">
              <a:rPr lang="en-US"/>
              <a:t>‹#›</a:t>
            </a:fld>
            <a:endParaRPr/>
          </a:p>
        </p:txBody>
      </p:sp>
      <p:sp>
        <p:nvSpPr>
          <p:cNvPr id="114" name="Google Shape;114;p35"/>
          <p:cNvSpPr txBox="1"/>
          <p:nvPr>
            <p:ph idx="1" type="subTitle"/>
          </p:nvPr>
        </p:nvSpPr>
        <p:spPr>
          <a:xfrm>
            <a:off x="2950518" y="1327076"/>
            <a:ext cx="14113568" cy="504056"/>
          </a:xfrm>
          <a:prstGeom prst="rect">
            <a:avLst/>
          </a:prstGeom>
          <a:noFill/>
          <a:ln>
            <a:noFill/>
          </a:ln>
        </p:spPr>
        <p:txBody>
          <a:bodyPr anchorCtr="0" anchor="t" bIns="81625" lIns="163275" spcFirstLastPara="1" rIns="163275" wrap="square" tIns="81625">
            <a:normAutofit/>
          </a:bodyPr>
          <a:lstStyle>
            <a:lvl1pPr lvl="0" algn="l">
              <a:spcBef>
                <a:spcPts val="480"/>
              </a:spcBef>
              <a:spcAft>
                <a:spcPts val="0"/>
              </a:spcAft>
              <a:buClr>
                <a:schemeClr val="lt1"/>
              </a:buClr>
              <a:buSzPts val="2400"/>
              <a:buFont typeface="Roboto Light"/>
              <a:buNone/>
              <a:defRPr sz="2400">
                <a:solidFill>
                  <a:schemeClr val="lt1"/>
                </a:solidFill>
              </a:defRPr>
            </a:lvl1pPr>
            <a:lvl2pPr lvl="1" algn="ctr">
              <a:spcBef>
                <a:spcPts val="480"/>
              </a:spcBef>
              <a:spcAft>
                <a:spcPts val="0"/>
              </a:spcAft>
              <a:buClr>
                <a:schemeClr val="dk1"/>
              </a:buClr>
              <a:buSzPts val="2400"/>
              <a:buFont typeface="Roboto Light"/>
              <a:buNone/>
              <a:defRPr>
                <a:solidFill>
                  <a:schemeClr val="dk1"/>
                </a:solidFill>
              </a:defRPr>
            </a:lvl2pPr>
            <a:lvl3pPr lvl="2" algn="ctr">
              <a:spcBef>
                <a:spcPts val="480"/>
              </a:spcBef>
              <a:spcAft>
                <a:spcPts val="0"/>
              </a:spcAft>
              <a:buClr>
                <a:schemeClr val="dk1"/>
              </a:buClr>
              <a:buSzPts val="2400"/>
              <a:buFont typeface="Roboto Light"/>
              <a:buNone/>
              <a:defRPr>
                <a:solidFill>
                  <a:schemeClr val="dk1"/>
                </a:solidFill>
              </a:defRPr>
            </a:lvl3pPr>
            <a:lvl4pPr lvl="3" algn="ctr">
              <a:spcBef>
                <a:spcPts val="480"/>
              </a:spcBef>
              <a:spcAft>
                <a:spcPts val="0"/>
              </a:spcAft>
              <a:buClr>
                <a:schemeClr val="dk1"/>
              </a:buClr>
              <a:buSzPts val="2400"/>
              <a:buFont typeface="Roboto Light"/>
              <a:buNone/>
              <a:defRPr>
                <a:solidFill>
                  <a:schemeClr val="dk1"/>
                </a:solidFill>
              </a:defRPr>
            </a:lvl4pPr>
            <a:lvl5pPr lvl="4" algn="ctr">
              <a:spcBef>
                <a:spcPts val="480"/>
              </a:spcBef>
              <a:spcAft>
                <a:spcPts val="0"/>
              </a:spcAft>
              <a:buClr>
                <a:schemeClr val="dk1"/>
              </a:buClr>
              <a:buSzPts val="2400"/>
              <a:buFont typeface="Roboto Light"/>
              <a:buNone/>
              <a:defRPr>
                <a:solidFill>
                  <a:schemeClr val="dk1"/>
                </a:solidFill>
              </a:defRPr>
            </a:lvl5pPr>
            <a:lvl6pPr lvl="5" algn="ctr">
              <a:spcBef>
                <a:spcPts val="720"/>
              </a:spcBef>
              <a:spcAft>
                <a:spcPts val="0"/>
              </a:spcAft>
              <a:buClr>
                <a:schemeClr val="dk1"/>
              </a:buClr>
              <a:buSzPts val="3600"/>
              <a:buNone/>
              <a:defRPr>
                <a:solidFill>
                  <a:schemeClr val="dk1"/>
                </a:solidFill>
              </a:defRPr>
            </a:lvl6pPr>
            <a:lvl7pPr lvl="6" algn="ctr">
              <a:spcBef>
                <a:spcPts val="720"/>
              </a:spcBef>
              <a:spcAft>
                <a:spcPts val="0"/>
              </a:spcAft>
              <a:buClr>
                <a:schemeClr val="dk1"/>
              </a:buClr>
              <a:buSzPts val="3600"/>
              <a:buNone/>
              <a:defRPr>
                <a:solidFill>
                  <a:schemeClr val="dk1"/>
                </a:solidFill>
              </a:defRPr>
            </a:lvl7pPr>
            <a:lvl8pPr lvl="7" algn="ctr">
              <a:spcBef>
                <a:spcPts val="720"/>
              </a:spcBef>
              <a:spcAft>
                <a:spcPts val="0"/>
              </a:spcAft>
              <a:buClr>
                <a:schemeClr val="dk1"/>
              </a:buClr>
              <a:buSzPts val="3600"/>
              <a:buNone/>
              <a:defRPr>
                <a:solidFill>
                  <a:schemeClr val="dk1"/>
                </a:solidFill>
              </a:defRPr>
            </a:lvl8pPr>
            <a:lvl9pPr lvl="8" algn="ctr">
              <a:spcBef>
                <a:spcPts val="720"/>
              </a:spcBef>
              <a:spcAft>
                <a:spcPts val="0"/>
              </a:spcAft>
              <a:buClr>
                <a:schemeClr val="dk1"/>
              </a:buClr>
              <a:buSzPts val="3600"/>
              <a:buNone/>
              <a:defRPr>
                <a:solidFill>
                  <a:schemeClr val="dk1"/>
                </a:solidFill>
              </a:defRPr>
            </a:lvl9pPr>
          </a:lstStyle>
          <a:p/>
        </p:txBody>
      </p:sp>
      <p:sp>
        <p:nvSpPr>
          <p:cNvPr id="115" name="Google Shape;115;p35"/>
          <p:cNvSpPr txBox="1"/>
          <p:nvPr>
            <p:ph idx="2" type="body"/>
          </p:nvPr>
        </p:nvSpPr>
        <p:spPr>
          <a:xfrm>
            <a:off x="1212652" y="2263180"/>
            <a:ext cx="4546178" cy="3240360"/>
          </a:xfrm>
          <a:prstGeom prst="rect">
            <a:avLst/>
          </a:prstGeom>
          <a:noFill/>
          <a:ln>
            <a:noFill/>
          </a:ln>
        </p:spPr>
        <p:txBody>
          <a:bodyPr anchorCtr="0" anchor="ctr" bIns="81625" lIns="163275" spcFirstLastPara="1" rIns="163275" wrap="square" tIns="81625">
            <a:normAutofit/>
          </a:bodyPr>
          <a:lstStyle>
            <a:lvl1pPr indent="-228600" lvl="0" marL="457200" algn="r">
              <a:spcBef>
                <a:spcPts val="480"/>
              </a:spcBef>
              <a:spcAft>
                <a:spcPts val="0"/>
              </a:spcAft>
              <a:buClr>
                <a:schemeClr val="lt1"/>
              </a:buClr>
              <a:buSzPts val="2400"/>
              <a:buFont typeface="Roboto Light"/>
              <a:buNone/>
              <a:defRPr sz="2400">
                <a:solidFill>
                  <a:schemeClr val="lt1"/>
                </a:solidFill>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6" name="Google Shape;116;p35"/>
          <p:cNvSpPr txBox="1"/>
          <p:nvPr>
            <p:ph idx="3" type="body"/>
          </p:nvPr>
        </p:nvSpPr>
        <p:spPr>
          <a:xfrm>
            <a:off x="5758830" y="3343300"/>
            <a:ext cx="3207134" cy="1152128"/>
          </a:xfrm>
          <a:prstGeom prst="rect">
            <a:avLst/>
          </a:prstGeom>
          <a:noFill/>
          <a:ln>
            <a:noFill/>
          </a:ln>
        </p:spPr>
        <p:txBody>
          <a:bodyPr anchorCtr="0" anchor="ctr" bIns="81625" lIns="163275" spcFirstLastPara="1" rIns="163275" wrap="square" tIns="81625">
            <a:noAutofit/>
          </a:bodyPr>
          <a:lstStyle>
            <a:lvl1pPr indent="-228600" lvl="0" marL="457200" algn="ctr">
              <a:spcBef>
                <a:spcPts val="560"/>
              </a:spcBef>
              <a:spcAft>
                <a:spcPts val="0"/>
              </a:spcAft>
              <a:buClr>
                <a:schemeClr val="lt1"/>
              </a:buClr>
              <a:buSzPts val="2800"/>
              <a:buFont typeface="Roboto Light"/>
              <a:buNone/>
              <a:defRPr sz="2800"/>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7" name="Google Shape;117;p35"/>
          <p:cNvSpPr txBox="1"/>
          <p:nvPr>
            <p:ph idx="4" type="body"/>
          </p:nvPr>
        </p:nvSpPr>
        <p:spPr>
          <a:xfrm>
            <a:off x="1222326" y="5592564"/>
            <a:ext cx="4546178" cy="3264768"/>
          </a:xfrm>
          <a:prstGeom prst="rect">
            <a:avLst/>
          </a:prstGeom>
          <a:noFill/>
          <a:ln>
            <a:noFill/>
          </a:ln>
        </p:spPr>
        <p:txBody>
          <a:bodyPr anchorCtr="0" anchor="ctr" bIns="81625" lIns="163275" spcFirstLastPara="1" rIns="163275" wrap="square" tIns="81625">
            <a:normAutofit/>
          </a:bodyPr>
          <a:lstStyle>
            <a:lvl1pPr indent="-228600" lvl="0" marL="457200" algn="r">
              <a:spcBef>
                <a:spcPts val="480"/>
              </a:spcBef>
              <a:spcAft>
                <a:spcPts val="0"/>
              </a:spcAft>
              <a:buClr>
                <a:schemeClr val="lt1"/>
              </a:buClr>
              <a:buSzPts val="2400"/>
              <a:buFont typeface="Roboto Light"/>
              <a:buNone/>
              <a:defRPr sz="2400">
                <a:solidFill>
                  <a:schemeClr val="lt1"/>
                </a:solidFill>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8" name="Google Shape;118;p35"/>
          <p:cNvSpPr txBox="1"/>
          <p:nvPr>
            <p:ph idx="5" type="body"/>
          </p:nvPr>
        </p:nvSpPr>
        <p:spPr>
          <a:xfrm>
            <a:off x="12378096" y="2263180"/>
            <a:ext cx="4555988" cy="3240360"/>
          </a:xfrm>
          <a:prstGeom prst="rect">
            <a:avLst/>
          </a:prstGeom>
          <a:noFill/>
          <a:ln>
            <a:noFill/>
          </a:ln>
        </p:spPr>
        <p:txBody>
          <a:bodyPr anchorCtr="0" anchor="ctr" bIns="81625" lIns="163275" spcFirstLastPara="1" rIns="163275" wrap="square" tIns="81625">
            <a:normAutofit/>
          </a:bodyPr>
          <a:lstStyle>
            <a:lvl1pPr indent="-228600" lvl="0" marL="457200" algn="l">
              <a:spcBef>
                <a:spcPts val="480"/>
              </a:spcBef>
              <a:spcAft>
                <a:spcPts val="0"/>
              </a:spcAft>
              <a:buClr>
                <a:schemeClr val="lt1"/>
              </a:buClr>
              <a:buSzPts val="2400"/>
              <a:buFont typeface="Roboto Light"/>
              <a:buNone/>
              <a:defRPr sz="2400">
                <a:solidFill>
                  <a:schemeClr val="lt1"/>
                </a:solidFill>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9" name="Google Shape;119;p35"/>
          <p:cNvSpPr txBox="1"/>
          <p:nvPr>
            <p:ph idx="6" type="body"/>
          </p:nvPr>
        </p:nvSpPr>
        <p:spPr>
          <a:xfrm>
            <a:off x="12364082" y="5592564"/>
            <a:ext cx="4555988" cy="3264768"/>
          </a:xfrm>
          <a:prstGeom prst="rect">
            <a:avLst/>
          </a:prstGeom>
          <a:noFill/>
          <a:ln>
            <a:noFill/>
          </a:ln>
        </p:spPr>
        <p:txBody>
          <a:bodyPr anchorCtr="0" anchor="ctr" bIns="81625" lIns="163275" spcFirstLastPara="1" rIns="163275" wrap="square" tIns="81625">
            <a:normAutofit/>
          </a:bodyPr>
          <a:lstStyle>
            <a:lvl1pPr indent="-228600" lvl="0" marL="457200" algn="l">
              <a:spcBef>
                <a:spcPts val="480"/>
              </a:spcBef>
              <a:spcAft>
                <a:spcPts val="0"/>
              </a:spcAft>
              <a:buClr>
                <a:schemeClr val="lt1"/>
              </a:buClr>
              <a:buSzPts val="2400"/>
              <a:buFont typeface="Roboto Light"/>
              <a:buNone/>
              <a:defRPr sz="2400">
                <a:solidFill>
                  <a:schemeClr val="lt1"/>
                </a:solidFill>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0" name="Google Shape;120;p35"/>
          <p:cNvSpPr txBox="1"/>
          <p:nvPr>
            <p:ph idx="7" type="body"/>
          </p:nvPr>
        </p:nvSpPr>
        <p:spPr>
          <a:xfrm>
            <a:off x="9143206" y="3343300"/>
            <a:ext cx="3220876" cy="1152128"/>
          </a:xfrm>
          <a:prstGeom prst="rect">
            <a:avLst/>
          </a:prstGeom>
          <a:noFill/>
          <a:ln>
            <a:noFill/>
          </a:ln>
        </p:spPr>
        <p:txBody>
          <a:bodyPr anchorCtr="0" anchor="ctr" bIns="81625" lIns="163275" spcFirstLastPara="1" rIns="163275" wrap="square" tIns="81625">
            <a:noAutofit/>
          </a:bodyPr>
          <a:lstStyle>
            <a:lvl1pPr indent="-228600" lvl="0" marL="457200" algn="ctr">
              <a:spcBef>
                <a:spcPts val="560"/>
              </a:spcBef>
              <a:spcAft>
                <a:spcPts val="0"/>
              </a:spcAft>
              <a:buClr>
                <a:schemeClr val="lt1"/>
              </a:buClr>
              <a:buSzPts val="2800"/>
              <a:buFont typeface="Roboto Light"/>
              <a:buNone/>
              <a:defRPr sz="2800"/>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1" name="Google Shape;121;p35"/>
          <p:cNvSpPr txBox="1"/>
          <p:nvPr>
            <p:ph idx="8" type="body"/>
          </p:nvPr>
        </p:nvSpPr>
        <p:spPr>
          <a:xfrm>
            <a:off x="5758830" y="6655668"/>
            <a:ext cx="3220876" cy="1125252"/>
          </a:xfrm>
          <a:prstGeom prst="rect">
            <a:avLst/>
          </a:prstGeom>
          <a:noFill/>
          <a:ln>
            <a:noFill/>
          </a:ln>
        </p:spPr>
        <p:txBody>
          <a:bodyPr anchorCtr="0" anchor="ctr" bIns="81625" lIns="163275" spcFirstLastPara="1" rIns="163275" wrap="square" tIns="81625">
            <a:noAutofit/>
          </a:bodyPr>
          <a:lstStyle>
            <a:lvl1pPr indent="-228600" lvl="0" marL="457200" algn="ctr">
              <a:spcBef>
                <a:spcPts val="560"/>
              </a:spcBef>
              <a:spcAft>
                <a:spcPts val="0"/>
              </a:spcAft>
              <a:buClr>
                <a:schemeClr val="lt1"/>
              </a:buClr>
              <a:buSzPts val="2800"/>
              <a:buFont typeface="Roboto Light"/>
              <a:buNone/>
              <a:defRPr sz="2800"/>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2" name="Google Shape;122;p35"/>
          <p:cNvSpPr txBox="1"/>
          <p:nvPr>
            <p:ph idx="9" type="body"/>
          </p:nvPr>
        </p:nvSpPr>
        <p:spPr>
          <a:xfrm>
            <a:off x="9156948" y="6655668"/>
            <a:ext cx="3207134" cy="1125252"/>
          </a:xfrm>
          <a:prstGeom prst="rect">
            <a:avLst/>
          </a:prstGeom>
          <a:noFill/>
          <a:ln>
            <a:noFill/>
          </a:ln>
        </p:spPr>
        <p:txBody>
          <a:bodyPr anchorCtr="0" anchor="ctr" bIns="81625" lIns="163275" spcFirstLastPara="1" rIns="163275" wrap="square" tIns="81625">
            <a:noAutofit/>
          </a:bodyPr>
          <a:lstStyle>
            <a:lvl1pPr indent="-228600" lvl="0" marL="457200" algn="ctr">
              <a:spcBef>
                <a:spcPts val="560"/>
              </a:spcBef>
              <a:spcAft>
                <a:spcPts val="0"/>
              </a:spcAft>
              <a:buClr>
                <a:schemeClr val="lt1"/>
              </a:buClr>
              <a:buSzPts val="2800"/>
              <a:buFont typeface="Roboto Light"/>
              <a:buNone/>
              <a:defRPr sz="2800"/>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Images">
  <p:cSld name="2 Images">
    <p:spTree>
      <p:nvGrpSpPr>
        <p:cNvPr id="123" name="Shape 123"/>
        <p:cNvGrpSpPr/>
        <p:nvPr/>
      </p:nvGrpSpPr>
      <p:grpSpPr>
        <a:xfrm>
          <a:off x="0" y="0"/>
          <a:ext cx="0" cy="0"/>
          <a:chOff x="0" y="0"/>
          <a:chExt cx="0" cy="0"/>
        </a:xfrm>
      </p:grpSpPr>
      <p:sp>
        <p:nvSpPr>
          <p:cNvPr id="124" name="Google Shape;124;p36"/>
          <p:cNvSpPr/>
          <p:nvPr/>
        </p:nvSpPr>
        <p:spPr>
          <a:xfrm>
            <a:off x="3094534" y="2191172"/>
            <a:ext cx="6555382" cy="3588399"/>
          </a:xfrm>
          <a:prstGeom prst="rect">
            <a:avLst/>
          </a:prstGeom>
          <a:solidFill>
            <a:srgbClr val="000000">
              <a:alpha val="52156"/>
            </a:srgbClr>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chemeClr val="lt1"/>
              </a:solidFill>
              <a:latin typeface="Roboto Light"/>
              <a:ea typeface="Roboto Light"/>
              <a:cs typeface="Roboto Light"/>
              <a:sym typeface="Roboto Light"/>
            </a:endParaRPr>
          </a:p>
        </p:txBody>
      </p:sp>
      <p:sp>
        <p:nvSpPr>
          <p:cNvPr id="125" name="Google Shape;125;p36"/>
          <p:cNvSpPr txBox="1"/>
          <p:nvPr>
            <p:ph type="title"/>
          </p:nvPr>
        </p:nvSpPr>
        <p:spPr>
          <a:xfrm>
            <a:off x="2950518" y="751012"/>
            <a:ext cx="10173101" cy="720080"/>
          </a:xfrm>
          <a:prstGeom prst="rect">
            <a:avLst/>
          </a:prstGeom>
          <a:noFill/>
          <a:ln>
            <a:noFill/>
          </a:ln>
        </p:spPr>
        <p:txBody>
          <a:bodyPr anchorCtr="0" anchor="b" bIns="81625" lIns="163275" spcFirstLastPara="1" rIns="163275" wrap="square" tIns="81625">
            <a:normAutofit/>
          </a:bodyPr>
          <a:lstStyle>
            <a:lvl1pPr lvl="0" algn="l">
              <a:spcBef>
                <a:spcPts val="0"/>
              </a:spcBef>
              <a:spcAft>
                <a:spcPts val="0"/>
              </a:spcAft>
              <a:buClr>
                <a:schemeClr val="lt1"/>
              </a:buClr>
              <a:buSzPts val="4000"/>
              <a:buFont typeface="Roboto Light"/>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 name="Google Shape;126;p36"/>
          <p:cNvSpPr txBox="1"/>
          <p:nvPr>
            <p:ph idx="12" type="sldNum"/>
          </p:nvPr>
        </p:nvSpPr>
        <p:spPr>
          <a:xfrm rot="-2700000">
            <a:off x="125464" y="1149766"/>
            <a:ext cx="2576720" cy="547688"/>
          </a:xfrm>
          <a:prstGeom prst="rect">
            <a:avLst/>
          </a:prstGeom>
          <a:noFill/>
          <a:ln>
            <a:noFill/>
          </a:ln>
        </p:spPr>
        <p:txBody>
          <a:bodyPr anchorCtr="0" anchor="t" bIns="45700" lIns="91425" spcFirstLastPara="1" rIns="91425" wrap="square" tIns="45700">
            <a:noAutofit/>
          </a:bodyPr>
          <a:lstStyle>
            <a:lvl1pPr indent="0" lvl="0" marL="0" marR="0" rtl="0" algn="ctr">
              <a:spcBef>
                <a:spcPts val="0"/>
              </a:spcBef>
              <a:buNone/>
              <a:defRPr sz="2400">
                <a:solidFill>
                  <a:schemeClr val="lt1"/>
                </a:solidFill>
                <a:latin typeface="Roboto"/>
                <a:ea typeface="Roboto"/>
                <a:cs typeface="Roboto"/>
                <a:sym typeface="Roboto"/>
              </a:defRPr>
            </a:lvl1pPr>
            <a:lvl2pPr indent="0" lvl="1" marL="0" marR="0" rtl="0" algn="ctr">
              <a:spcBef>
                <a:spcPts val="0"/>
              </a:spcBef>
              <a:buNone/>
              <a:defRPr sz="2400">
                <a:solidFill>
                  <a:schemeClr val="lt1"/>
                </a:solidFill>
                <a:latin typeface="Roboto"/>
                <a:ea typeface="Roboto"/>
                <a:cs typeface="Roboto"/>
                <a:sym typeface="Roboto"/>
              </a:defRPr>
            </a:lvl2pPr>
            <a:lvl3pPr indent="0" lvl="2" marL="0" marR="0" rtl="0" algn="ctr">
              <a:spcBef>
                <a:spcPts val="0"/>
              </a:spcBef>
              <a:buNone/>
              <a:defRPr sz="2400">
                <a:solidFill>
                  <a:schemeClr val="lt1"/>
                </a:solidFill>
                <a:latin typeface="Roboto"/>
                <a:ea typeface="Roboto"/>
                <a:cs typeface="Roboto"/>
                <a:sym typeface="Roboto"/>
              </a:defRPr>
            </a:lvl3pPr>
            <a:lvl4pPr indent="0" lvl="3" marL="0" marR="0" rtl="0" algn="ctr">
              <a:spcBef>
                <a:spcPts val="0"/>
              </a:spcBef>
              <a:buNone/>
              <a:defRPr sz="2400">
                <a:solidFill>
                  <a:schemeClr val="lt1"/>
                </a:solidFill>
                <a:latin typeface="Roboto"/>
                <a:ea typeface="Roboto"/>
                <a:cs typeface="Roboto"/>
                <a:sym typeface="Roboto"/>
              </a:defRPr>
            </a:lvl4pPr>
            <a:lvl5pPr indent="0" lvl="4" marL="0" marR="0" rtl="0" algn="ctr">
              <a:spcBef>
                <a:spcPts val="0"/>
              </a:spcBef>
              <a:buNone/>
              <a:defRPr sz="2400">
                <a:solidFill>
                  <a:schemeClr val="lt1"/>
                </a:solidFill>
                <a:latin typeface="Roboto"/>
                <a:ea typeface="Roboto"/>
                <a:cs typeface="Roboto"/>
                <a:sym typeface="Roboto"/>
              </a:defRPr>
            </a:lvl5pPr>
            <a:lvl6pPr indent="0" lvl="5" marL="0" marR="0" rtl="0" algn="ctr">
              <a:spcBef>
                <a:spcPts val="0"/>
              </a:spcBef>
              <a:buNone/>
              <a:defRPr sz="2400">
                <a:solidFill>
                  <a:schemeClr val="lt1"/>
                </a:solidFill>
                <a:latin typeface="Roboto"/>
                <a:ea typeface="Roboto"/>
                <a:cs typeface="Roboto"/>
                <a:sym typeface="Roboto"/>
              </a:defRPr>
            </a:lvl6pPr>
            <a:lvl7pPr indent="0" lvl="6" marL="0" marR="0" rtl="0" algn="ctr">
              <a:spcBef>
                <a:spcPts val="0"/>
              </a:spcBef>
              <a:buNone/>
              <a:defRPr sz="2400">
                <a:solidFill>
                  <a:schemeClr val="lt1"/>
                </a:solidFill>
                <a:latin typeface="Roboto"/>
                <a:ea typeface="Roboto"/>
                <a:cs typeface="Roboto"/>
                <a:sym typeface="Roboto"/>
              </a:defRPr>
            </a:lvl7pPr>
            <a:lvl8pPr indent="0" lvl="7" marL="0" marR="0" rtl="0" algn="ctr">
              <a:spcBef>
                <a:spcPts val="0"/>
              </a:spcBef>
              <a:buNone/>
              <a:defRPr sz="2400">
                <a:solidFill>
                  <a:schemeClr val="lt1"/>
                </a:solidFill>
                <a:latin typeface="Roboto"/>
                <a:ea typeface="Roboto"/>
                <a:cs typeface="Roboto"/>
                <a:sym typeface="Roboto"/>
              </a:defRPr>
            </a:lvl8pPr>
            <a:lvl9pPr indent="0" lvl="8" marL="0" marR="0" rtl="0" algn="ctr">
              <a:spcBef>
                <a:spcPts val="0"/>
              </a:spcBef>
              <a:buNone/>
              <a:defRPr sz="2400">
                <a:solidFill>
                  <a:schemeClr val="lt1"/>
                </a:solidFill>
                <a:latin typeface="Roboto"/>
                <a:ea typeface="Roboto"/>
                <a:cs typeface="Roboto"/>
                <a:sym typeface="Roboto"/>
              </a:defRPr>
            </a:lvl9pPr>
          </a:lstStyle>
          <a:p>
            <a:pPr indent="0" lvl="0" marL="0" rtl="0" algn="ctr">
              <a:spcBef>
                <a:spcPts val="0"/>
              </a:spcBef>
              <a:spcAft>
                <a:spcPts val="0"/>
              </a:spcAft>
              <a:buNone/>
            </a:pPr>
            <a:r>
              <a:rPr lang="en-US"/>
              <a:t>SLIDE </a:t>
            </a:r>
            <a:fld id="{00000000-1234-1234-1234-123412341234}" type="slidenum">
              <a:rPr lang="en-US"/>
              <a:t>‹#›</a:t>
            </a:fld>
            <a:endParaRPr/>
          </a:p>
        </p:txBody>
      </p:sp>
      <p:sp>
        <p:nvSpPr>
          <p:cNvPr id="127" name="Google Shape;127;p36"/>
          <p:cNvSpPr/>
          <p:nvPr>
            <p:ph idx="2" type="pic"/>
          </p:nvPr>
        </p:nvSpPr>
        <p:spPr>
          <a:xfrm>
            <a:off x="3238550" y="2335188"/>
            <a:ext cx="6264000" cy="3312368"/>
          </a:xfrm>
          <a:prstGeom prst="rect">
            <a:avLst/>
          </a:prstGeom>
          <a:noFill/>
          <a:ln>
            <a:noFill/>
          </a:ln>
        </p:spPr>
      </p:sp>
      <p:sp>
        <p:nvSpPr>
          <p:cNvPr id="128" name="Google Shape;128;p36"/>
          <p:cNvSpPr txBox="1"/>
          <p:nvPr>
            <p:ph idx="1" type="body"/>
          </p:nvPr>
        </p:nvSpPr>
        <p:spPr>
          <a:xfrm>
            <a:off x="2950518" y="5863580"/>
            <a:ext cx="6699398" cy="648072"/>
          </a:xfrm>
          <a:prstGeom prst="rect">
            <a:avLst/>
          </a:prstGeom>
          <a:noFill/>
          <a:ln>
            <a:noFill/>
          </a:ln>
        </p:spPr>
        <p:txBody>
          <a:bodyPr anchorCtr="0" anchor="b" bIns="81625" lIns="163275" spcFirstLastPara="1" rIns="163275" wrap="square" tIns="81625">
            <a:noAutofit/>
          </a:bodyPr>
          <a:lstStyle>
            <a:lvl1pPr indent="-228600" lvl="0" marL="457200" algn="l">
              <a:spcBef>
                <a:spcPts val="560"/>
              </a:spcBef>
              <a:spcAft>
                <a:spcPts val="0"/>
              </a:spcAft>
              <a:buClr>
                <a:schemeClr val="lt1"/>
              </a:buClr>
              <a:buSzPts val="2800"/>
              <a:buFont typeface="Roboto Light"/>
              <a:buNone/>
              <a:defRPr sz="2800"/>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9" name="Google Shape;129;p36"/>
          <p:cNvSpPr txBox="1"/>
          <p:nvPr>
            <p:ph idx="3" type="body"/>
          </p:nvPr>
        </p:nvSpPr>
        <p:spPr>
          <a:xfrm>
            <a:off x="2950518" y="6439644"/>
            <a:ext cx="6699397" cy="2592288"/>
          </a:xfrm>
          <a:prstGeom prst="rect">
            <a:avLst/>
          </a:prstGeom>
          <a:noFill/>
          <a:ln>
            <a:noFill/>
          </a:ln>
        </p:spPr>
        <p:txBody>
          <a:bodyPr anchorCtr="0" anchor="t" bIns="81625" lIns="163275" spcFirstLastPara="1" rIns="163275" wrap="square" tIns="81625">
            <a:normAutofit/>
          </a:bodyPr>
          <a:lstStyle>
            <a:lvl1pPr indent="-228600" lvl="0" marL="457200" algn="l">
              <a:spcBef>
                <a:spcPts val="480"/>
              </a:spcBef>
              <a:spcAft>
                <a:spcPts val="0"/>
              </a:spcAft>
              <a:buClr>
                <a:schemeClr val="lt1"/>
              </a:buClr>
              <a:buSzPts val="2400"/>
              <a:buFont typeface="Roboto Light"/>
              <a:buNone/>
              <a:defRPr sz="2400">
                <a:solidFill>
                  <a:schemeClr val="lt1"/>
                </a:solidFill>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30" name="Google Shape;130;p36"/>
          <p:cNvSpPr/>
          <p:nvPr/>
        </p:nvSpPr>
        <p:spPr>
          <a:xfrm>
            <a:off x="10007302" y="2191172"/>
            <a:ext cx="6555382" cy="3588399"/>
          </a:xfrm>
          <a:prstGeom prst="rect">
            <a:avLst/>
          </a:prstGeom>
          <a:solidFill>
            <a:srgbClr val="000000">
              <a:alpha val="52156"/>
            </a:srgbClr>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chemeClr val="lt1"/>
              </a:solidFill>
              <a:latin typeface="Roboto Light"/>
              <a:ea typeface="Roboto Light"/>
              <a:cs typeface="Roboto Light"/>
              <a:sym typeface="Roboto Light"/>
            </a:endParaRPr>
          </a:p>
        </p:txBody>
      </p:sp>
      <p:sp>
        <p:nvSpPr>
          <p:cNvPr id="131" name="Google Shape;131;p36"/>
          <p:cNvSpPr/>
          <p:nvPr>
            <p:ph idx="4" type="pic"/>
          </p:nvPr>
        </p:nvSpPr>
        <p:spPr>
          <a:xfrm>
            <a:off x="10151318" y="2335188"/>
            <a:ext cx="6264000" cy="3312368"/>
          </a:xfrm>
          <a:prstGeom prst="rect">
            <a:avLst/>
          </a:prstGeom>
          <a:noFill/>
          <a:ln>
            <a:noFill/>
          </a:ln>
        </p:spPr>
      </p:sp>
      <p:sp>
        <p:nvSpPr>
          <p:cNvPr id="132" name="Google Shape;132;p36"/>
          <p:cNvSpPr txBox="1"/>
          <p:nvPr>
            <p:ph idx="5" type="subTitle"/>
          </p:nvPr>
        </p:nvSpPr>
        <p:spPr>
          <a:xfrm>
            <a:off x="2950518" y="1327076"/>
            <a:ext cx="14113568" cy="504056"/>
          </a:xfrm>
          <a:prstGeom prst="rect">
            <a:avLst/>
          </a:prstGeom>
          <a:noFill/>
          <a:ln>
            <a:noFill/>
          </a:ln>
        </p:spPr>
        <p:txBody>
          <a:bodyPr anchorCtr="0" anchor="t" bIns="81625" lIns="163275" spcFirstLastPara="1" rIns="163275" wrap="square" tIns="81625">
            <a:normAutofit/>
          </a:bodyPr>
          <a:lstStyle>
            <a:lvl1pPr lvl="0" algn="l">
              <a:spcBef>
                <a:spcPts val="480"/>
              </a:spcBef>
              <a:spcAft>
                <a:spcPts val="0"/>
              </a:spcAft>
              <a:buClr>
                <a:schemeClr val="lt1"/>
              </a:buClr>
              <a:buSzPts val="2400"/>
              <a:buFont typeface="Roboto Light"/>
              <a:buNone/>
              <a:defRPr sz="2400">
                <a:solidFill>
                  <a:schemeClr val="lt1"/>
                </a:solidFill>
              </a:defRPr>
            </a:lvl1pPr>
            <a:lvl2pPr lvl="1" algn="ctr">
              <a:spcBef>
                <a:spcPts val="480"/>
              </a:spcBef>
              <a:spcAft>
                <a:spcPts val="0"/>
              </a:spcAft>
              <a:buClr>
                <a:schemeClr val="dk1"/>
              </a:buClr>
              <a:buSzPts val="2400"/>
              <a:buFont typeface="Roboto Light"/>
              <a:buNone/>
              <a:defRPr>
                <a:solidFill>
                  <a:schemeClr val="dk1"/>
                </a:solidFill>
              </a:defRPr>
            </a:lvl2pPr>
            <a:lvl3pPr lvl="2" algn="ctr">
              <a:spcBef>
                <a:spcPts val="480"/>
              </a:spcBef>
              <a:spcAft>
                <a:spcPts val="0"/>
              </a:spcAft>
              <a:buClr>
                <a:schemeClr val="dk1"/>
              </a:buClr>
              <a:buSzPts val="2400"/>
              <a:buFont typeface="Roboto Light"/>
              <a:buNone/>
              <a:defRPr>
                <a:solidFill>
                  <a:schemeClr val="dk1"/>
                </a:solidFill>
              </a:defRPr>
            </a:lvl3pPr>
            <a:lvl4pPr lvl="3" algn="ctr">
              <a:spcBef>
                <a:spcPts val="480"/>
              </a:spcBef>
              <a:spcAft>
                <a:spcPts val="0"/>
              </a:spcAft>
              <a:buClr>
                <a:schemeClr val="dk1"/>
              </a:buClr>
              <a:buSzPts val="2400"/>
              <a:buFont typeface="Roboto Light"/>
              <a:buNone/>
              <a:defRPr>
                <a:solidFill>
                  <a:schemeClr val="dk1"/>
                </a:solidFill>
              </a:defRPr>
            </a:lvl4pPr>
            <a:lvl5pPr lvl="4" algn="ctr">
              <a:spcBef>
                <a:spcPts val="480"/>
              </a:spcBef>
              <a:spcAft>
                <a:spcPts val="0"/>
              </a:spcAft>
              <a:buClr>
                <a:schemeClr val="dk1"/>
              </a:buClr>
              <a:buSzPts val="2400"/>
              <a:buFont typeface="Roboto Light"/>
              <a:buNone/>
              <a:defRPr>
                <a:solidFill>
                  <a:schemeClr val="dk1"/>
                </a:solidFill>
              </a:defRPr>
            </a:lvl5pPr>
            <a:lvl6pPr lvl="5" algn="ctr">
              <a:spcBef>
                <a:spcPts val="720"/>
              </a:spcBef>
              <a:spcAft>
                <a:spcPts val="0"/>
              </a:spcAft>
              <a:buClr>
                <a:schemeClr val="dk1"/>
              </a:buClr>
              <a:buSzPts val="3600"/>
              <a:buNone/>
              <a:defRPr>
                <a:solidFill>
                  <a:schemeClr val="dk1"/>
                </a:solidFill>
              </a:defRPr>
            </a:lvl6pPr>
            <a:lvl7pPr lvl="6" algn="ctr">
              <a:spcBef>
                <a:spcPts val="720"/>
              </a:spcBef>
              <a:spcAft>
                <a:spcPts val="0"/>
              </a:spcAft>
              <a:buClr>
                <a:schemeClr val="dk1"/>
              </a:buClr>
              <a:buSzPts val="3600"/>
              <a:buNone/>
              <a:defRPr>
                <a:solidFill>
                  <a:schemeClr val="dk1"/>
                </a:solidFill>
              </a:defRPr>
            </a:lvl7pPr>
            <a:lvl8pPr lvl="7" algn="ctr">
              <a:spcBef>
                <a:spcPts val="720"/>
              </a:spcBef>
              <a:spcAft>
                <a:spcPts val="0"/>
              </a:spcAft>
              <a:buClr>
                <a:schemeClr val="dk1"/>
              </a:buClr>
              <a:buSzPts val="3600"/>
              <a:buNone/>
              <a:defRPr>
                <a:solidFill>
                  <a:schemeClr val="dk1"/>
                </a:solidFill>
              </a:defRPr>
            </a:lvl8pPr>
            <a:lvl9pPr lvl="8" algn="ctr">
              <a:spcBef>
                <a:spcPts val="720"/>
              </a:spcBef>
              <a:spcAft>
                <a:spcPts val="0"/>
              </a:spcAft>
              <a:buClr>
                <a:schemeClr val="dk1"/>
              </a:buClr>
              <a:buSzPts val="3600"/>
              <a:buNone/>
              <a:defRPr>
                <a:solidFill>
                  <a:schemeClr val="dk1"/>
                </a:solidFill>
              </a:defRPr>
            </a:lvl9pPr>
          </a:lstStyle>
          <a:p/>
        </p:txBody>
      </p:sp>
      <p:sp>
        <p:nvSpPr>
          <p:cNvPr id="133" name="Google Shape;133;p36"/>
          <p:cNvSpPr txBox="1"/>
          <p:nvPr>
            <p:ph idx="6" type="body"/>
          </p:nvPr>
        </p:nvSpPr>
        <p:spPr>
          <a:xfrm>
            <a:off x="9834860" y="5863580"/>
            <a:ext cx="6699398" cy="648072"/>
          </a:xfrm>
          <a:prstGeom prst="rect">
            <a:avLst/>
          </a:prstGeom>
          <a:noFill/>
          <a:ln>
            <a:noFill/>
          </a:ln>
        </p:spPr>
        <p:txBody>
          <a:bodyPr anchorCtr="0" anchor="b" bIns="81625" lIns="163275" spcFirstLastPara="1" rIns="163275" wrap="square" tIns="81625">
            <a:noAutofit/>
          </a:bodyPr>
          <a:lstStyle>
            <a:lvl1pPr indent="-228600" lvl="0" marL="457200" algn="l">
              <a:spcBef>
                <a:spcPts val="560"/>
              </a:spcBef>
              <a:spcAft>
                <a:spcPts val="0"/>
              </a:spcAft>
              <a:buClr>
                <a:schemeClr val="lt1"/>
              </a:buClr>
              <a:buSzPts val="2800"/>
              <a:buFont typeface="Roboto Light"/>
              <a:buNone/>
              <a:defRPr sz="2800"/>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34" name="Google Shape;134;p36"/>
          <p:cNvSpPr txBox="1"/>
          <p:nvPr>
            <p:ph idx="7" type="body"/>
          </p:nvPr>
        </p:nvSpPr>
        <p:spPr>
          <a:xfrm>
            <a:off x="9834860" y="6439644"/>
            <a:ext cx="6699397" cy="2592288"/>
          </a:xfrm>
          <a:prstGeom prst="rect">
            <a:avLst/>
          </a:prstGeom>
          <a:noFill/>
          <a:ln>
            <a:noFill/>
          </a:ln>
        </p:spPr>
        <p:txBody>
          <a:bodyPr anchorCtr="0" anchor="t" bIns="81625" lIns="163275" spcFirstLastPara="1" rIns="163275" wrap="square" tIns="81625">
            <a:normAutofit/>
          </a:bodyPr>
          <a:lstStyle>
            <a:lvl1pPr indent="-228600" lvl="0" marL="457200" algn="l">
              <a:spcBef>
                <a:spcPts val="480"/>
              </a:spcBef>
              <a:spcAft>
                <a:spcPts val="0"/>
              </a:spcAft>
              <a:buClr>
                <a:schemeClr val="lt1"/>
              </a:buClr>
              <a:buSzPts val="2400"/>
              <a:buFont typeface="Roboto Light"/>
              <a:buNone/>
              <a:defRPr sz="2400">
                <a:solidFill>
                  <a:schemeClr val="lt1"/>
                </a:solidFill>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Graphs">
  <p:cSld name="3 Graphs">
    <p:spTree>
      <p:nvGrpSpPr>
        <p:cNvPr id="135" name="Shape 135"/>
        <p:cNvGrpSpPr/>
        <p:nvPr/>
      </p:nvGrpSpPr>
      <p:grpSpPr>
        <a:xfrm>
          <a:off x="0" y="0"/>
          <a:ext cx="0" cy="0"/>
          <a:chOff x="0" y="0"/>
          <a:chExt cx="0" cy="0"/>
        </a:xfrm>
      </p:grpSpPr>
      <p:sp>
        <p:nvSpPr>
          <p:cNvPr id="136" name="Google Shape;136;p37"/>
          <p:cNvSpPr txBox="1"/>
          <p:nvPr>
            <p:ph type="title"/>
          </p:nvPr>
        </p:nvSpPr>
        <p:spPr>
          <a:xfrm>
            <a:off x="2950518" y="751012"/>
            <a:ext cx="10173101" cy="720080"/>
          </a:xfrm>
          <a:prstGeom prst="rect">
            <a:avLst/>
          </a:prstGeom>
          <a:noFill/>
          <a:ln>
            <a:noFill/>
          </a:ln>
        </p:spPr>
        <p:txBody>
          <a:bodyPr anchorCtr="0" anchor="b" bIns="81625" lIns="163275" spcFirstLastPara="1" rIns="163275" wrap="square" tIns="81625">
            <a:normAutofit/>
          </a:bodyPr>
          <a:lstStyle>
            <a:lvl1pPr lvl="0" algn="l">
              <a:spcBef>
                <a:spcPts val="0"/>
              </a:spcBef>
              <a:spcAft>
                <a:spcPts val="0"/>
              </a:spcAft>
              <a:buClr>
                <a:schemeClr val="lt1"/>
              </a:buClr>
              <a:buSzPts val="4000"/>
              <a:buFont typeface="Roboto Light"/>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7" name="Google Shape;137;p37"/>
          <p:cNvSpPr txBox="1"/>
          <p:nvPr>
            <p:ph idx="12" type="sldNum"/>
          </p:nvPr>
        </p:nvSpPr>
        <p:spPr>
          <a:xfrm rot="-2700000">
            <a:off x="125464" y="1149766"/>
            <a:ext cx="2576720" cy="547688"/>
          </a:xfrm>
          <a:prstGeom prst="rect">
            <a:avLst/>
          </a:prstGeom>
          <a:noFill/>
          <a:ln>
            <a:noFill/>
          </a:ln>
        </p:spPr>
        <p:txBody>
          <a:bodyPr anchorCtr="0" anchor="t" bIns="45700" lIns="91425" spcFirstLastPara="1" rIns="91425" wrap="square" tIns="45700">
            <a:noAutofit/>
          </a:bodyPr>
          <a:lstStyle>
            <a:lvl1pPr indent="0" lvl="0" marL="0" marR="0" rtl="0" algn="ctr">
              <a:spcBef>
                <a:spcPts val="0"/>
              </a:spcBef>
              <a:buNone/>
              <a:defRPr sz="2400">
                <a:solidFill>
                  <a:schemeClr val="lt1"/>
                </a:solidFill>
                <a:latin typeface="Roboto"/>
                <a:ea typeface="Roboto"/>
                <a:cs typeface="Roboto"/>
                <a:sym typeface="Roboto"/>
              </a:defRPr>
            </a:lvl1pPr>
            <a:lvl2pPr indent="0" lvl="1" marL="0" marR="0" rtl="0" algn="ctr">
              <a:spcBef>
                <a:spcPts val="0"/>
              </a:spcBef>
              <a:buNone/>
              <a:defRPr sz="2400">
                <a:solidFill>
                  <a:schemeClr val="lt1"/>
                </a:solidFill>
                <a:latin typeface="Roboto"/>
                <a:ea typeface="Roboto"/>
                <a:cs typeface="Roboto"/>
                <a:sym typeface="Roboto"/>
              </a:defRPr>
            </a:lvl2pPr>
            <a:lvl3pPr indent="0" lvl="2" marL="0" marR="0" rtl="0" algn="ctr">
              <a:spcBef>
                <a:spcPts val="0"/>
              </a:spcBef>
              <a:buNone/>
              <a:defRPr sz="2400">
                <a:solidFill>
                  <a:schemeClr val="lt1"/>
                </a:solidFill>
                <a:latin typeface="Roboto"/>
                <a:ea typeface="Roboto"/>
                <a:cs typeface="Roboto"/>
                <a:sym typeface="Roboto"/>
              </a:defRPr>
            </a:lvl3pPr>
            <a:lvl4pPr indent="0" lvl="3" marL="0" marR="0" rtl="0" algn="ctr">
              <a:spcBef>
                <a:spcPts val="0"/>
              </a:spcBef>
              <a:buNone/>
              <a:defRPr sz="2400">
                <a:solidFill>
                  <a:schemeClr val="lt1"/>
                </a:solidFill>
                <a:latin typeface="Roboto"/>
                <a:ea typeface="Roboto"/>
                <a:cs typeface="Roboto"/>
                <a:sym typeface="Roboto"/>
              </a:defRPr>
            </a:lvl4pPr>
            <a:lvl5pPr indent="0" lvl="4" marL="0" marR="0" rtl="0" algn="ctr">
              <a:spcBef>
                <a:spcPts val="0"/>
              </a:spcBef>
              <a:buNone/>
              <a:defRPr sz="2400">
                <a:solidFill>
                  <a:schemeClr val="lt1"/>
                </a:solidFill>
                <a:latin typeface="Roboto"/>
                <a:ea typeface="Roboto"/>
                <a:cs typeface="Roboto"/>
                <a:sym typeface="Roboto"/>
              </a:defRPr>
            </a:lvl5pPr>
            <a:lvl6pPr indent="0" lvl="5" marL="0" marR="0" rtl="0" algn="ctr">
              <a:spcBef>
                <a:spcPts val="0"/>
              </a:spcBef>
              <a:buNone/>
              <a:defRPr sz="2400">
                <a:solidFill>
                  <a:schemeClr val="lt1"/>
                </a:solidFill>
                <a:latin typeface="Roboto"/>
                <a:ea typeface="Roboto"/>
                <a:cs typeface="Roboto"/>
                <a:sym typeface="Roboto"/>
              </a:defRPr>
            </a:lvl6pPr>
            <a:lvl7pPr indent="0" lvl="6" marL="0" marR="0" rtl="0" algn="ctr">
              <a:spcBef>
                <a:spcPts val="0"/>
              </a:spcBef>
              <a:buNone/>
              <a:defRPr sz="2400">
                <a:solidFill>
                  <a:schemeClr val="lt1"/>
                </a:solidFill>
                <a:latin typeface="Roboto"/>
                <a:ea typeface="Roboto"/>
                <a:cs typeface="Roboto"/>
                <a:sym typeface="Roboto"/>
              </a:defRPr>
            </a:lvl7pPr>
            <a:lvl8pPr indent="0" lvl="7" marL="0" marR="0" rtl="0" algn="ctr">
              <a:spcBef>
                <a:spcPts val="0"/>
              </a:spcBef>
              <a:buNone/>
              <a:defRPr sz="2400">
                <a:solidFill>
                  <a:schemeClr val="lt1"/>
                </a:solidFill>
                <a:latin typeface="Roboto"/>
                <a:ea typeface="Roboto"/>
                <a:cs typeface="Roboto"/>
                <a:sym typeface="Roboto"/>
              </a:defRPr>
            </a:lvl8pPr>
            <a:lvl9pPr indent="0" lvl="8" marL="0" marR="0" rtl="0" algn="ctr">
              <a:spcBef>
                <a:spcPts val="0"/>
              </a:spcBef>
              <a:buNone/>
              <a:defRPr sz="2400">
                <a:solidFill>
                  <a:schemeClr val="lt1"/>
                </a:solidFill>
                <a:latin typeface="Roboto"/>
                <a:ea typeface="Roboto"/>
                <a:cs typeface="Roboto"/>
                <a:sym typeface="Roboto"/>
              </a:defRPr>
            </a:lvl9pPr>
          </a:lstStyle>
          <a:p>
            <a:pPr indent="0" lvl="0" marL="0" rtl="0" algn="ctr">
              <a:spcBef>
                <a:spcPts val="0"/>
              </a:spcBef>
              <a:spcAft>
                <a:spcPts val="0"/>
              </a:spcAft>
              <a:buNone/>
            </a:pPr>
            <a:r>
              <a:rPr lang="en-US"/>
              <a:t>SLIDE </a:t>
            </a:r>
            <a:fld id="{00000000-1234-1234-1234-123412341234}" type="slidenum">
              <a:rPr lang="en-US"/>
              <a:t>‹#›</a:t>
            </a:fld>
            <a:endParaRPr/>
          </a:p>
        </p:txBody>
      </p:sp>
      <p:sp>
        <p:nvSpPr>
          <p:cNvPr id="138" name="Google Shape;138;p37"/>
          <p:cNvSpPr txBox="1"/>
          <p:nvPr>
            <p:ph idx="1" type="subTitle"/>
          </p:nvPr>
        </p:nvSpPr>
        <p:spPr>
          <a:xfrm>
            <a:off x="2950518" y="1327076"/>
            <a:ext cx="14113568" cy="504056"/>
          </a:xfrm>
          <a:prstGeom prst="rect">
            <a:avLst/>
          </a:prstGeom>
          <a:noFill/>
          <a:ln>
            <a:noFill/>
          </a:ln>
        </p:spPr>
        <p:txBody>
          <a:bodyPr anchorCtr="0" anchor="t" bIns="81625" lIns="163275" spcFirstLastPara="1" rIns="163275" wrap="square" tIns="81625">
            <a:normAutofit/>
          </a:bodyPr>
          <a:lstStyle>
            <a:lvl1pPr lvl="0" algn="l">
              <a:spcBef>
                <a:spcPts val="480"/>
              </a:spcBef>
              <a:spcAft>
                <a:spcPts val="0"/>
              </a:spcAft>
              <a:buClr>
                <a:schemeClr val="lt1"/>
              </a:buClr>
              <a:buSzPts val="2400"/>
              <a:buFont typeface="Roboto Light"/>
              <a:buNone/>
              <a:defRPr sz="2400">
                <a:solidFill>
                  <a:schemeClr val="lt1"/>
                </a:solidFill>
              </a:defRPr>
            </a:lvl1pPr>
            <a:lvl2pPr lvl="1" algn="ctr">
              <a:spcBef>
                <a:spcPts val="480"/>
              </a:spcBef>
              <a:spcAft>
                <a:spcPts val="0"/>
              </a:spcAft>
              <a:buClr>
                <a:schemeClr val="dk1"/>
              </a:buClr>
              <a:buSzPts val="2400"/>
              <a:buFont typeface="Roboto Light"/>
              <a:buNone/>
              <a:defRPr>
                <a:solidFill>
                  <a:schemeClr val="dk1"/>
                </a:solidFill>
              </a:defRPr>
            </a:lvl2pPr>
            <a:lvl3pPr lvl="2" algn="ctr">
              <a:spcBef>
                <a:spcPts val="480"/>
              </a:spcBef>
              <a:spcAft>
                <a:spcPts val="0"/>
              </a:spcAft>
              <a:buClr>
                <a:schemeClr val="dk1"/>
              </a:buClr>
              <a:buSzPts val="2400"/>
              <a:buFont typeface="Roboto Light"/>
              <a:buNone/>
              <a:defRPr>
                <a:solidFill>
                  <a:schemeClr val="dk1"/>
                </a:solidFill>
              </a:defRPr>
            </a:lvl3pPr>
            <a:lvl4pPr lvl="3" algn="ctr">
              <a:spcBef>
                <a:spcPts val="480"/>
              </a:spcBef>
              <a:spcAft>
                <a:spcPts val="0"/>
              </a:spcAft>
              <a:buClr>
                <a:schemeClr val="dk1"/>
              </a:buClr>
              <a:buSzPts val="2400"/>
              <a:buFont typeface="Roboto Light"/>
              <a:buNone/>
              <a:defRPr>
                <a:solidFill>
                  <a:schemeClr val="dk1"/>
                </a:solidFill>
              </a:defRPr>
            </a:lvl4pPr>
            <a:lvl5pPr lvl="4" algn="ctr">
              <a:spcBef>
                <a:spcPts val="480"/>
              </a:spcBef>
              <a:spcAft>
                <a:spcPts val="0"/>
              </a:spcAft>
              <a:buClr>
                <a:schemeClr val="dk1"/>
              </a:buClr>
              <a:buSzPts val="2400"/>
              <a:buFont typeface="Roboto Light"/>
              <a:buNone/>
              <a:defRPr>
                <a:solidFill>
                  <a:schemeClr val="dk1"/>
                </a:solidFill>
              </a:defRPr>
            </a:lvl5pPr>
            <a:lvl6pPr lvl="5" algn="ctr">
              <a:spcBef>
                <a:spcPts val="720"/>
              </a:spcBef>
              <a:spcAft>
                <a:spcPts val="0"/>
              </a:spcAft>
              <a:buClr>
                <a:schemeClr val="dk1"/>
              </a:buClr>
              <a:buSzPts val="3600"/>
              <a:buNone/>
              <a:defRPr>
                <a:solidFill>
                  <a:schemeClr val="dk1"/>
                </a:solidFill>
              </a:defRPr>
            </a:lvl6pPr>
            <a:lvl7pPr lvl="6" algn="ctr">
              <a:spcBef>
                <a:spcPts val="720"/>
              </a:spcBef>
              <a:spcAft>
                <a:spcPts val="0"/>
              </a:spcAft>
              <a:buClr>
                <a:schemeClr val="dk1"/>
              </a:buClr>
              <a:buSzPts val="3600"/>
              <a:buNone/>
              <a:defRPr>
                <a:solidFill>
                  <a:schemeClr val="dk1"/>
                </a:solidFill>
              </a:defRPr>
            </a:lvl7pPr>
            <a:lvl8pPr lvl="7" algn="ctr">
              <a:spcBef>
                <a:spcPts val="720"/>
              </a:spcBef>
              <a:spcAft>
                <a:spcPts val="0"/>
              </a:spcAft>
              <a:buClr>
                <a:schemeClr val="dk1"/>
              </a:buClr>
              <a:buSzPts val="3600"/>
              <a:buNone/>
              <a:defRPr>
                <a:solidFill>
                  <a:schemeClr val="dk1"/>
                </a:solidFill>
              </a:defRPr>
            </a:lvl8pPr>
            <a:lvl9pPr lvl="8" algn="ctr">
              <a:spcBef>
                <a:spcPts val="720"/>
              </a:spcBef>
              <a:spcAft>
                <a:spcPts val="0"/>
              </a:spcAft>
              <a:buClr>
                <a:schemeClr val="dk1"/>
              </a:buClr>
              <a:buSzPts val="3600"/>
              <a:buNone/>
              <a:defRPr>
                <a:solidFill>
                  <a:schemeClr val="dk1"/>
                </a:solidFill>
              </a:defRPr>
            </a:lvl9pPr>
          </a:lstStyle>
          <a:p/>
        </p:txBody>
      </p:sp>
      <p:sp>
        <p:nvSpPr>
          <p:cNvPr id="139" name="Google Shape;139;p37"/>
          <p:cNvSpPr/>
          <p:nvPr>
            <p:ph idx="2" type="chart"/>
          </p:nvPr>
        </p:nvSpPr>
        <p:spPr>
          <a:xfrm>
            <a:off x="3238897" y="2335535"/>
            <a:ext cx="3672061" cy="3672061"/>
          </a:xfrm>
          <a:prstGeom prst="rect">
            <a:avLst/>
          </a:prstGeom>
          <a:noFill/>
          <a:ln>
            <a:noFill/>
          </a:ln>
        </p:spPr>
        <p:txBody>
          <a:bodyPr anchorCtr="0" anchor="t" bIns="81625" lIns="163275" spcFirstLastPara="1" rIns="163275" wrap="square" tIns="81625">
            <a:normAutofit/>
          </a:bodyPr>
          <a:lstStyle>
            <a:lvl1pPr lvl="0" marR="0" rtl="0" algn="l">
              <a:spcBef>
                <a:spcPts val="360"/>
              </a:spcBef>
              <a:spcAft>
                <a:spcPts val="0"/>
              </a:spcAft>
              <a:buClr>
                <a:schemeClr val="lt1"/>
              </a:buClr>
              <a:buSzPts val="1800"/>
              <a:buFont typeface="Roboto Light"/>
              <a:buNone/>
              <a:defRPr b="0" i="0" sz="1800" u="none" cap="none" strike="noStrike">
                <a:solidFill>
                  <a:schemeClr val="lt1"/>
                </a:solidFill>
                <a:latin typeface="Roboto Light"/>
                <a:ea typeface="Roboto Light"/>
                <a:cs typeface="Roboto Light"/>
                <a:sym typeface="Roboto Light"/>
              </a:defRPr>
            </a:lvl1pPr>
            <a:lvl2pPr lvl="1" marR="0" rtl="0" algn="l">
              <a:spcBef>
                <a:spcPts val="480"/>
              </a:spcBef>
              <a:spcAft>
                <a:spcPts val="0"/>
              </a:spcAft>
              <a:buClr>
                <a:schemeClr val="lt1"/>
              </a:buClr>
              <a:buSzPts val="2400"/>
              <a:buFont typeface="Roboto Light"/>
              <a:buChar char="●"/>
              <a:defRPr b="0" i="0" sz="2400" u="none" cap="none" strike="noStrike">
                <a:solidFill>
                  <a:schemeClr val="lt1"/>
                </a:solidFill>
                <a:latin typeface="Roboto Light"/>
                <a:ea typeface="Roboto Light"/>
                <a:cs typeface="Roboto Light"/>
                <a:sym typeface="Roboto Light"/>
              </a:defRPr>
            </a:lvl2pPr>
            <a:lvl3pPr lvl="2" marR="0" rtl="0" algn="l">
              <a:spcBef>
                <a:spcPts val="480"/>
              </a:spcBef>
              <a:spcAft>
                <a:spcPts val="0"/>
              </a:spcAft>
              <a:buClr>
                <a:schemeClr val="lt1"/>
              </a:buClr>
              <a:buSzPts val="2400"/>
              <a:buFont typeface="Roboto Light"/>
              <a:buChar char="●"/>
              <a:defRPr b="0" i="0" sz="2400" u="none" cap="none" strike="noStrike">
                <a:solidFill>
                  <a:schemeClr val="lt1"/>
                </a:solidFill>
                <a:latin typeface="Roboto Light"/>
                <a:ea typeface="Roboto Light"/>
                <a:cs typeface="Roboto Light"/>
                <a:sym typeface="Roboto Light"/>
              </a:defRPr>
            </a:lvl3pPr>
            <a:lvl4pPr lvl="3" marR="0" rtl="0" algn="l">
              <a:spcBef>
                <a:spcPts val="480"/>
              </a:spcBef>
              <a:spcAft>
                <a:spcPts val="0"/>
              </a:spcAft>
              <a:buClr>
                <a:schemeClr val="dk1"/>
              </a:buClr>
              <a:buSzPts val="2400"/>
              <a:buFont typeface="Roboto Light"/>
              <a:buChar char="●"/>
              <a:defRPr b="0" i="0" sz="2400" u="none" cap="none" strike="noStrike">
                <a:solidFill>
                  <a:schemeClr val="dk1"/>
                </a:solidFill>
                <a:latin typeface="Roboto Light"/>
                <a:ea typeface="Roboto Light"/>
                <a:cs typeface="Roboto Light"/>
                <a:sym typeface="Roboto Light"/>
              </a:defRPr>
            </a:lvl4pPr>
            <a:lvl5pPr lvl="4" marR="0" rtl="0" algn="l">
              <a:spcBef>
                <a:spcPts val="480"/>
              </a:spcBef>
              <a:spcAft>
                <a:spcPts val="0"/>
              </a:spcAft>
              <a:buClr>
                <a:schemeClr val="dk1"/>
              </a:buClr>
              <a:buSzPts val="2400"/>
              <a:buFont typeface="Roboto Light"/>
              <a:buChar char="●"/>
              <a:defRPr b="0" i="0" sz="2400" u="none" cap="none" strike="noStrike">
                <a:solidFill>
                  <a:schemeClr val="dk1"/>
                </a:solidFill>
                <a:latin typeface="Roboto Light"/>
                <a:ea typeface="Roboto Light"/>
                <a:cs typeface="Roboto Light"/>
                <a:sym typeface="Roboto Light"/>
              </a:defRPr>
            </a:lvl5pPr>
            <a:lvl6pPr lvl="5" marR="0" rtl="0" algn="l">
              <a:spcBef>
                <a:spcPts val="720"/>
              </a:spcBef>
              <a:spcAft>
                <a:spcPts val="0"/>
              </a:spcAft>
              <a:buClr>
                <a:schemeClr val="dk1"/>
              </a:buClr>
              <a:buSzPts val="3600"/>
              <a:buFont typeface="Arial"/>
              <a:buChar char="•"/>
              <a:defRPr b="0" i="0" sz="3600" u="none" cap="none" strike="noStrike">
                <a:solidFill>
                  <a:schemeClr val="dk1"/>
                </a:solidFill>
                <a:latin typeface="Roboto Light"/>
                <a:ea typeface="Roboto Light"/>
                <a:cs typeface="Roboto Light"/>
                <a:sym typeface="Roboto Light"/>
              </a:defRPr>
            </a:lvl6pPr>
            <a:lvl7pPr lvl="6" marR="0" rtl="0" algn="l">
              <a:spcBef>
                <a:spcPts val="720"/>
              </a:spcBef>
              <a:spcAft>
                <a:spcPts val="0"/>
              </a:spcAft>
              <a:buClr>
                <a:schemeClr val="dk1"/>
              </a:buClr>
              <a:buSzPts val="3600"/>
              <a:buFont typeface="Arial"/>
              <a:buChar char="•"/>
              <a:defRPr b="0" i="0" sz="3600" u="none" cap="none" strike="noStrike">
                <a:solidFill>
                  <a:schemeClr val="dk1"/>
                </a:solidFill>
                <a:latin typeface="Roboto Light"/>
                <a:ea typeface="Roboto Light"/>
                <a:cs typeface="Roboto Light"/>
                <a:sym typeface="Roboto Light"/>
              </a:defRPr>
            </a:lvl7pPr>
            <a:lvl8pPr lvl="7" marR="0" rtl="0" algn="l">
              <a:spcBef>
                <a:spcPts val="720"/>
              </a:spcBef>
              <a:spcAft>
                <a:spcPts val="0"/>
              </a:spcAft>
              <a:buClr>
                <a:schemeClr val="dk1"/>
              </a:buClr>
              <a:buSzPts val="3600"/>
              <a:buFont typeface="Arial"/>
              <a:buChar char="•"/>
              <a:defRPr b="0" i="0" sz="3600" u="none" cap="none" strike="noStrike">
                <a:solidFill>
                  <a:schemeClr val="dk1"/>
                </a:solidFill>
                <a:latin typeface="Roboto Light"/>
                <a:ea typeface="Roboto Light"/>
                <a:cs typeface="Roboto Light"/>
                <a:sym typeface="Roboto Light"/>
              </a:defRPr>
            </a:lvl8pPr>
            <a:lvl9pPr lvl="8" marR="0" rtl="0" algn="l">
              <a:spcBef>
                <a:spcPts val="720"/>
              </a:spcBef>
              <a:spcAft>
                <a:spcPts val="0"/>
              </a:spcAft>
              <a:buClr>
                <a:schemeClr val="dk1"/>
              </a:buClr>
              <a:buSzPts val="3600"/>
              <a:buFont typeface="Arial"/>
              <a:buChar char="•"/>
              <a:defRPr b="0" i="0" sz="3600" u="none" cap="none" strike="noStrike">
                <a:solidFill>
                  <a:schemeClr val="dk1"/>
                </a:solidFill>
                <a:latin typeface="Roboto Light"/>
                <a:ea typeface="Roboto Light"/>
                <a:cs typeface="Roboto Light"/>
                <a:sym typeface="Roboto Light"/>
              </a:defRPr>
            </a:lvl9pPr>
          </a:lstStyle>
          <a:p/>
        </p:txBody>
      </p:sp>
      <p:sp>
        <p:nvSpPr>
          <p:cNvPr id="140" name="Google Shape;140;p37"/>
          <p:cNvSpPr txBox="1"/>
          <p:nvPr>
            <p:ph idx="3" type="body"/>
          </p:nvPr>
        </p:nvSpPr>
        <p:spPr>
          <a:xfrm>
            <a:off x="3094534" y="6672684"/>
            <a:ext cx="3816424" cy="2304256"/>
          </a:xfrm>
          <a:prstGeom prst="rect">
            <a:avLst/>
          </a:prstGeom>
          <a:noFill/>
          <a:ln>
            <a:noFill/>
          </a:ln>
        </p:spPr>
        <p:txBody>
          <a:bodyPr anchorCtr="0" anchor="t" bIns="81625" lIns="163275" spcFirstLastPara="1" rIns="163275" wrap="square" tIns="81625">
            <a:normAutofit/>
          </a:bodyPr>
          <a:lstStyle>
            <a:lvl1pPr indent="-228600" lvl="0" marL="457200" algn="l">
              <a:spcBef>
                <a:spcPts val="400"/>
              </a:spcBef>
              <a:spcAft>
                <a:spcPts val="0"/>
              </a:spcAft>
              <a:buClr>
                <a:schemeClr val="lt1"/>
              </a:buClr>
              <a:buSzPts val="2000"/>
              <a:buFont typeface="Roboto Light"/>
              <a:buNone/>
              <a:defRPr sz="2000">
                <a:solidFill>
                  <a:schemeClr val="lt1"/>
                </a:solidFill>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1" name="Google Shape;141;p37"/>
          <p:cNvSpPr txBox="1"/>
          <p:nvPr>
            <p:ph idx="4" type="body"/>
          </p:nvPr>
        </p:nvSpPr>
        <p:spPr>
          <a:xfrm>
            <a:off x="3094534" y="6024612"/>
            <a:ext cx="3816424" cy="720080"/>
          </a:xfrm>
          <a:prstGeom prst="rect">
            <a:avLst/>
          </a:prstGeom>
          <a:noFill/>
          <a:ln>
            <a:noFill/>
          </a:ln>
        </p:spPr>
        <p:txBody>
          <a:bodyPr anchorCtr="0" anchor="b" bIns="81625" lIns="163275" spcFirstLastPara="1" rIns="163275" wrap="square" tIns="81625">
            <a:noAutofit/>
          </a:bodyPr>
          <a:lstStyle>
            <a:lvl1pPr indent="-228600" lvl="0" marL="457200" algn="l">
              <a:spcBef>
                <a:spcPts val="560"/>
              </a:spcBef>
              <a:spcAft>
                <a:spcPts val="0"/>
              </a:spcAft>
              <a:buClr>
                <a:schemeClr val="lt1"/>
              </a:buClr>
              <a:buSzPts val="2800"/>
              <a:buFont typeface="Roboto Light"/>
              <a:buNone/>
              <a:defRPr sz="2800"/>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2" name="Google Shape;142;p37"/>
          <p:cNvSpPr/>
          <p:nvPr>
            <p:ph idx="5" type="chart"/>
          </p:nvPr>
        </p:nvSpPr>
        <p:spPr>
          <a:xfrm>
            <a:off x="7675091" y="2318643"/>
            <a:ext cx="3672061" cy="3672061"/>
          </a:xfrm>
          <a:prstGeom prst="rect">
            <a:avLst/>
          </a:prstGeom>
          <a:noFill/>
          <a:ln>
            <a:noFill/>
          </a:ln>
        </p:spPr>
        <p:txBody>
          <a:bodyPr anchorCtr="0" anchor="t" bIns="81625" lIns="163275" spcFirstLastPara="1" rIns="163275" wrap="square" tIns="81625">
            <a:normAutofit/>
          </a:bodyPr>
          <a:lstStyle>
            <a:lvl1pPr lvl="0" marR="0" rtl="0" algn="l">
              <a:spcBef>
                <a:spcPts val="360"/>
              </a:spcBef>
              <a:spcAft>
                <a:spcPts val="0"/>
              </a:spcAft>
              <a:buClr>
                <a:schemeClr val="lt1"/>
              </a:buClr>
              <a:buSzPts val="1800"/>
              <a:buFont typeface="Roboto Light"/>
              <a:buNone/>
              <a:defRPr b="0" i="0" sz="1800" u="none" cap="none" strike="noStrike">
                <a:solidFill>
                  <a:schemeClr val="lt1"/>
                </a:solidFill>
                <a:latin typeface="Roboto Light"/>
                <a:ea typeface="Roboto Light"/>
                <a:cs typeface="Roboto Light"/>
                <a:sym typeface="Roboto Light"/>
              </a:defRPr>
            </a:lvl1pPr>
            <a:lvl2pPr lvl="1" marR="0" rtl="0" algn="l">
              <a:spcBef>
                <a:spcPts val="480"/>
              </a:spcBef>
              <a:spcAft>
                <a:spcPts val="0"/>
              </a:spcAft>
              <a:buClr>
                <a:schemeClr val="lt1"/>
              </a:buClr>
              <a:buSzPts val="2400"/>
              <a:buFont typeface="Roboto Light"/>
              <a:buChar char="●"/>
              <a:defRPr b="0" i="0" sz="2400" u="none" cap="none" strike="noStrike">
                <a:solidFill>
                  <a:schemeClr val="lt1"/>
                </a:solidFill>
                <a:latin typeface="Roboto Light"/>
                <a:ea typeface="Roboto Light"/>
                <a:cs typeface="Roboto Light"/>
                <a:sym typeface="Roboto Light"/>
              </a:defRPr>
            </a:lvl2pPr>
            <a:lvl3pPr lvl="2" marR="0" rtl="0" algn="l">
              <a:spcBef>
                <a:spcPts val="480"/>
              </a:spcBef>
              <a:spcAft>
                <a:spcPts val="0"/>
              </a:spcAft>
              <a:buClr>
                <a:schemeClr val="lt1"/>
              </a:buClr>
              <a:buSzPts val="2400"/>
              <a:buFont typeface="Roboto Light"/>
              <a:buChar char="●"/>
              <a:defRPr b="0" i="0" sz="2400" u="none" cap="none" strike="noStrike">
                <a:solidFill>
                  <a:schemeClr val="lt1"/>
                </a:solidFill>
                <a:latin typeface="Roboto Light"/>
                <a:ea typeface="Roboto Light"/>
                <a:cs typeface="Roboto Light"/>
                <a:sym typeface="Roboto Light"/>
              </a:defRPr>
            </a:lvl3pPr>
            <a:lvl4pPr lvl="3" marR="0" rtl="0" algn="l">
              <a:spcBef>
                <a:spcPts val="480"/>
              </a:spcBef>
              <a:spcAft>
                <a:spcPts val="0"/>
              </a:spcAft>
              <a:buClr>
                <a:schemeClr val="dk1"/>
              </a:buClr>
              <a:buSzPts val="2400"/>
              <a:buFont typeface="Roboto Light"/>
              <a:buChar char="●"/>
              <a:defRPr b="0" i="0" sz="2400" u="none" cap="none" strike="noStrike">
                <a:solidFill>
                  <a:schemeClr val="dk1"/>
                </a:solidFill>
                <a:latin typeface="Roboto Light"/>
                <a:ea typeface="Roboto Light"/>
                <a:cs typeface="Roboto Light"/>
                <a:sym typeface="Roboto Light"/>
              </a:defRPr>
            </a:lvl4pPr>
            <a:lvl5pPr lvl="4" marR="0" rtl="0" algn="l">
              <a:spcBef>
                <a:spcPts val="480"/>
              </a:spcBef>
              <a:spcAft>
                <a:spcPts val="0"/>
              </a:spcAft>
              <a:buClr>
                <a:schemeClr val="dk1"/>
              </a:buClr>
              <a:buSzPts val="2400"/>
              <a:buFont typeface="Roboto Light"/>
              <a:buChar char="●"/>
              <a:defRPr b="0" i="0" sz="2400" u="none" cap="none" strike="noStrike">
                <a:solidFill>
                  <a:schemeClr val="dk1"/>
                </a:solidFill>
                <a:latin typeface="Roboto Light"/>
                <a:ea typeface="Roboto Light"/>
                <a:cs typeface="Roboto Light"/>
                <a:sym typeface="Roboto Light"/>
              </a:defRPr>
            </a:lvl5pPr>
            <a:lvl6pPr lvl="5" marR="0" rtl="0" algn="l">
              <a:spcBef>
                <a:spcPts val="720"/>
              </a:spcBef>
              <a:spcAft>
                <a:spcPts val="0"/>
              </a:spcAft>
              <a:buClr>
                <a:schemeClr val="dk1"/>
              </a:buClr>
              <a:buSzPts val="3600"/>
              <a:buFont typeface="Arial"/>
              <a:buChar char="•"/>
              <a:defRPr b="0" i="0" sz="3600" u="none" cap="none" strike="noStrike">
                <a:solidFill>
                  <a:schemeClr val="dk1"/>
                </a:solidFill>
                <a:latin typeface="Roboto Light"/>
                <a:ea typeface="Roboto Light"/>
                <a:cs typeface="Roboto Light"/>
                <a:sym typeface="Roboto Light"/>
              </a:defRPr>
            </a:lvl6pPr>
            <a:lvl7pPr lvl="6" marR="0" rtl="0" algn="l">
              <a:spcBef>
                <a:spcPts val="720"/>
              </a:spcBef>
              <a:spcAft>
                <a:spcPts val="0"/>
              </a:spcAft>
              <a:buClr>
                <a:schemeClr val="dk1"/>
              </a:buClr>
              <a:buSzPts val="3600"/>
              <a:buFont typeface="Arial"/>
              <a:buChar char="•"/>
              <a:defRPr b="0" i="0" sz="3600" u="none" cap="none" strike="noStrike">
                <a:solidFill>
                  <a:schemeClr val="dk1"/>
                </a:solidFill>
                <a:latin typeface="Roboto Light"/>
                <a:ea typeface="Roboto Light"/>
                <a:cs typeface="Roboto Light"/>
                <a:sym typeface="Roboto Light"/>
              </a:defRPr>
            </a:lvl7pPr>
            <a:lvl8pPr lvl="7" marR="0" rtl="0" algn="l">
              <a:spcBef>
                <a:spcPts val="720"/>
              </a:spcBef>
              <a:spcAft>
                <a:spcPts val="0"/>
              </a:spcAft>
              <a:buClr>
                <a:schemeClr val="dk1"/>
              </a:buClr>
              <a:buSzPts val="3600"/>
              <a:buFont typeface="Arial"/>
              <a:buChar char="•"/>
              <a:defRPr b="0" i="0" sz="3600" u="none" cap="none" strike="noStrike">
                <a:solidFill>
                  <a:schemeClr val="dk1"/>
                </a:solidFill>
                <a:latin typeface="Roboto Light"/>
                <a:ea typeface="Roboto Light"/>
                <a:cs typeface="Roboto Light"/>
                <a:sym typeface="Roboto Light"/>
              </a:defRPr>
            </a:lvl8pPr>
            <a:lvl9pPr lvl="8" marR="0" rtl="0" algn="l">
              <a:spcBef>
                <a:spcPts val="720"/>
              </a:spcBef>
              <a:spcAft>
                <a:spcPts val="0"/>
              </a:spcAft>
              <a:buClr>
                <a:schemeClr val="dk1"/>
              </a:buClr>
              <a:buSzPts val="3600"/>
              <a:buFont typeface="Arial"/>
              <a:buChar char="•"/>
              <a:defRPr b="0" i="0" sz="3600" u="none" cap="none" strike="noStrike">
                <a:solidFill>
                  <a:schemeClr val="dk1"/>
                </a:solidFill>
                <a:latin typeface="Roboto Light"/>
                <a:ea typeface="Roboto Light"/>
                <a:cs typeface="Roboto Light"/>
                <a:sym typeface="Roboto Light"/>
              </a:defRPr>
            </a:lvl9pPr>
          </a:lstStyle>
          <a:p/>
        </p:txBody>
      </p:sp>
      <p:sp>
        <p:nvSpPr>
          <p:cNvPr id="143" name="Google Shape;143;p37"/>
          <p:cNvSpPr txBox="1"/>
          <p:nvPr>
            <p:ph idx="6" type="body"/>
          </p:nvPr>
        </p:nvSpPr>
        <p:spPr>
          <a:xfrm>
            <a:off x="7530728" y="6655792"/>
            <a:ext cx="3816424" cy="2304256"/>
          </a:xfrm>
          <a:prstGeom prst="rect">
            <a:avLst/>
          </a:prstGeom>
          <a:noFill/>
          <a:ln>
            <a:noFill/>
          </a:ln>
        </p:spPr>
        <p:txBody>
          <a:bodyPr anchorCtr="0" anchor="t" bIns="81625" lIns="163275" spcFirstLastPara="1" rIns="163275" wrap="square" tIns="81625">
            <a:normAutofit/>
          </a:bodyPr>
          <a:lstStyle>
            <a:lvl1pPr indent="-228600" lvl="0" marL="457200" algn="l">
              <a:spcBef>
                <a:spcPts val="400"/>
              </a:spcBef>
              <a:spcAft>
                <a:spcPts val="0"/>
              </a:spcAft>
              <a:buClr>
                <a:schemeClr val="lt1"/>
              </a:buClr>
              <a:buSzPts val="2000"/>
              <a:buFont typeface="Roboto Light"/>
              <a:buNone/>
              <a:defRPr sz="2000">
                <a:solidFill>
                  <a:schemeClr val="lt1"/>
                </a:solidFill>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4" name="Google Shape;144;p37"/>
          <p:cNvSpPr txBox="1"/>
          <p:nvPr>
            <p:ph idx="7" type="body"/>
          </p:nvPr>
        </p:nvSpPr>
        <p:spPr>
          <a:xfrm>
            <a:off x="7530728" y="6007720"/>
            <a:ext cx="3816424" cy="720080"/>
          </a:xfrm>
          <a:prstGeom prst="rect">
            <a:avLst/>
          </a:prstGeom>
          <a:noFill/>
          <a:ln>
            <a:noFill/>
          </a:ln>
        </p:spPr>
        <p:txBody>
          <a:bodyPr anchorCtr="0" anchor="b" bIns="81625" lIns="163275" spcFirstLastPara="1" rIns="163275" wrap="square" tIns="81625">
            <a:noAutofit/>
          </a:bodyPr>
          <a:lstStyle>
            <a:lvl1pPr indent="-228600" lvl="0" marL="457200" algn="l">
              <a:spcBef>
                <a:spcPts val="560"/>
              </a:spcBef>
              <a:spcAft>
                <a:spcPts val="0"/>
              </a:spcAft>
              <a:buClr>
                <a:schemeClr val="lt1"/>
              </a:buClr>
              <a:buSzPts val="2800"/>
              <a:buFont typeface="Roboto Light"/>
              <a:buNone/>
              <a:defRPr sz="2800"/>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5" name="Google Shape;145;p37"/>
          <p:cNvSpPr/>
          <p:nvPr>
            <p:ph idx="8" type="chart"/>
          </p:nvPr>
        </p:nvSpPr>
        <p:spPr>
          <a:xfrm>
            <a:off x="12095881" y="2318519"/>
            <a:ext cx="3672061" cy="3672061"/>
          </a:xfrm>
          <a:prstGeom prst="rect">
            <a:avLst/>
          </a:prstGeom>
          <a:noFill/>
          <a:ln>
            <a:noFill/>
          </a:ln>
        </p:spPr>
        <p:txBody>
          <a:bodyPr anchorCtr="0" anchor="t" bIns="81625" lIns="163275" spcFirstLastPara="1" rIns="163275" wrap="square" tIns="81625">
            <a:normAutofit/>
          </a:bodyPr>
          <a:lstStyle>
            <a:lvl1pPr lvl="0" marR="0" rtl="0" algn="l">
              <a:spcBef>
                <a:spcPts val="360"/>
              </a:spcBef>
              <a:spcAft>
                <a:spcPts val="0"/>
              </a:spcAft>
              <a:buClr>
                <a:schemeClr val="lt1"/>
              </a:buClr>
              <a:buSzPts val="1800"/>
              <a:buFont typeface="Roboto Light"/>
              <a:buNone/>
              <a:defRPr b="0" i="0" sz="1800" u="none" cap="none" strike="noStrike">
                <a:solidFill>
                  <a:schemeClr val="lt1"/>
                </a:solidFill>
                <a:latin typeface="Roboto Light"/>
                <a:ea typeface="Roboto Light"/>
                <a:cs typeface="Roboto Light"/>
                <a:sym typeface="Roboto Light"/>
              </a:defRPr>
            </a:lvl1pPr>
            <a:lvl2pPr lvl="1" marR="0" rtl="0" algn="l">
              <a:spcBef>
                <a:spcPts val="480"/>
              </a:spcBef>
              <a:spcAft>
                <a:spcPts val="0"/>
              </a:spcAft>
              <a:buClr>
                <a:schemeClr val="lt1"/>
              </a:buClr>
              <a:buSzPts val="2400"/>
              <a:buFont typeface="Roboto Light"/>
              <a:buChar char="●"/>
              <a:defRPr b="0" i="0" sz="2400" u="none" cap="none" strike="noStrike">
                <a:solidFill>
                  <a:schemeClr val="lt1"/>
                </a:solidFill>
                <a:latin typeface="Roboto Light"/>
                <a:ea typeface="Roboto Light"/>
                <a:cs typeface="Roboto Light"/>
                <a:sym typeface="Roboto Light"/>
              </a:defRPr>
            </a:lvl2pPr>
            <a:lvl3pPr lvl="2" marR="0" rtl="0" algn="l">
              <a:spcBef>
                <a:spcPts val="480"/>
              </a:spcBef>
              <a:spcAft>
                <a:spcPts val="0"/>
              </a:spcAft>
              <a:buClr>
                <a:schemeClr val="lt1"/>
              </a:buClr>
              <a:buSzPts val="2400"/>
              <a:buFont typeface="Roboto Light"/>
              <a:buChar char="●"/>
              <a:defRPr b="0" i="0" sz="2400" u="none" cap="none" strike="noStrike">
                <a:solidFill>
                  <a:schemeClr val="lt1"/>
                </a:solidFill>
                <a:latin typeface="Roboto Light"/>
                <a:ea typeface="Roboto Light"/>
                <a:cs typeface="Roboto Light"/>
                <a:sym typeface="Roboto Light"/>
              </a:defRPr>
            </a:lvl3pPr>
            <a:lvl4pPr lvl="3" marR="0" rtl="0" algn="l">
              <a:spcBef>
                <a:spcPts val="480"/>
              </a:spcBef>
              <a:spcAft>
                <a:spcPts val="0"/>
              </a:spcAft>
              <a:buClr>
                <a:schemeClr val="dk1"/>
              </a:buClr>
              <a:buSzPts val="2400"/>
              <a:buFont typeface="Roboto Light"/>
              <a:buChar char="●"/>
              <a:defRPr b="0" i="0" sz="2400" u="none" cap="none" strike="noStrike">
                <a:solidFill>
                  <a:schemeClr val="dk1"/>
                </a:solidFill>
                <a:latin typeface="Roboto Light"/>
                <a:ea typeface="Roboto Light"/>
                <a:cs typeface="Roboto Light"/>
                <a:sym typeface="Roboto Light"/>
              </a:defRPr>
            </a:lvl4pPr>
            <a:lvl5pPr lvl="4" marR="0" rtl="0" algn="l">
              <a:spcBef>
                <a:spcPts val="480"/>
              </a:spcBef>
              <a:spcAft>
                <a:spcPts val="0"/>
              </a:spcAft>
              <a:buClr>
                <a:schemeClr val="dk1"/>
              </a:buClr>
              <a:buSzPts val="2400"/>
              <a:buFont typeface="Roboto Light"/>
              <a:buChar char="●"/>
              <a:defRPr b="0" i="0" sz="2400" u="none" cap="none" strike="noStrike">
                <a:solidFill>
                  <a:schemeClr val="dk1"/>
                </a:solidFill>
                <a:latin typeface="Roboto Light"/>
                <a:ea typeface="Roboto Light"/>
                <a:cs typeface="Roboto Light"/>
                <a:sym typeface="Roboto Light"/>
              </a:defRPr>
            </a:lvl5pPr>
            <a:lvl6pPr lvl="5" marR="0" rtl="0" algn="l">
              <a:spcBef>
                <a:spcPts val="720"/>
              </a:spcBef>
              <a:spcAft>
                <a:spcPts val="0"/>
              </a:spcAft>
              <a:buClr>
                <a:schemeClr val="dk1"/>
              </a:buClr>
              <a:buSzPts val="3600"/>
              <a:buFont typeface="Arial"/>
              <a:buChar char="•"/>
              <a:defRPr b="0" i="0" sz="3600" u="none" cap="none" strike="noStrike">
                <a:solidFill>
                  <a:schemeClr val="dk1"/>
                </a:solidFill>
                <a:latin typeface="Roboto Light"/>
                <a:ea typeface="Roboto Light"/>
                <a:cs typeface="Roboto Light"/>
                <a:sym typeface="Roboto Light"/>
              </a:defRPr>
            </a:lvl6pPr>
            <a:lvl7pPr lvl="6" marR="0" rtl="0" algn="l">
              <a:spcBef>
                <a:spcPts val="720"/>
              </a:spcBef>
              <a:spcAft>
                <a:spcPts val="0"/>
              </a:spcAft>
              <a:buClr>
                <a:schemeClr val="dk1"/>
              </a:buClr>
              <a:buSzPts val="3600"/>
              <a:buFont typeface="Arial"/>
              <a:buChar char="•"/>
              <a:defRPr b="0" i="0" sz="3600" u="none" cap="none" strike="noStrike">
                <a:solidFill>
                  <a:schemeClr val="dk1"/>
                </a:solidFill>
                <a:latin typeface="Roboto Light"/>
                <a:ea typeface="Roboto Light"/>
                <a:cs typeface="Roboto Light"/>
                <a:sym typeface="Roboto Light"/>
              </a:defRPr>
            </a:lvl7pPr>
            <a:lvl8pPr lvl="7" marR="0" rtl="0" algn="l">
              <a:spcBef>
                <a:spcPts val="720"/>
              </a:spcBef>
              <a:spcAft>
                <a:spcPts val="0"/>
              </a:spcAft>
              <a:buClr>
                <a:schemeClr val="dk1"/>
              </a:buClr>
              <a:buSzPts val="3600"/>
              <a:buFont typeface="Arial"/>
              <a:buChar char="•"/>
              <a:defRPr b="0" i="0" sz="3600" u="none" cap="none" strike="noStrike">
                <a:solidFill>
                  <a:schemeClr val="dk1"/>
                </a:solidFill>
                <a:latin typeface="Roboto Light"/>
                <a:ea typeface="Roboto Light"/>
                <a:cs typeface="Roboto Light"/>
                <a:sym typeface="Roboto Light"/>
              </a:defRPr>
            </a:lvl8pPr>
            <a:lvl9pPr lvl="8" marR="0" rtl="0" algn="l">
              <a:spcBef>
                <a:spcPts val="720"/>
              </a:spcBef>
              <a:spcAft>
                <a:spcPts val="0"/>
              </a:spcAft>
              <a:buClr>
                <a:schemeClr val="dk1"/>
              </a:buClr>
              <a:buSzPts val="3600"/>
              <a:buFont typeface="Arial"/>
              <a:buChar char="•"/>
              <a:defRPr b="0" i="0" sz="3600" u="none" cap="none" strike="noStrike">
                <a:solidFill>
                  <a:schemeClr val="dk1"/>
                </a:solidFill>
                <a:latin typeface="Roboto Light"/>
                <a:ea typeface="Roboto Light"/>
                <a:cs typeface="Roboto Light"/>
                <a:sym typeface="Roboto Light"/>
              </a:defRPr>
            </a:lvl9pPr>
          </a:lstStyle>
          <a:p/>
        </p:txBody>
      </p:sp>
      <p:sp>
        <p:nvSpPr>
          <p:cNvPr id="146" name="Google Shape;146;p37"/>
          <p:cNvSpPr txBox="1"/>
          <p:nvPr>
            <p:ph idx="9" type="body"/>
          </p:nvPr>
        </p:nvSpPr>
        <p:spPr>
          <a:xfrm>
            <a:off x="11951518" y="6655668"/>
            <a:ext cx="3816424" cy="2304256"/>
          </a:xfrm>
          <a:prstGeom prst="rect">
            <a:avLst/>
          </a:prstGeom>
          <a:noFill/>
          <a:ln>
            <a:noFill/>
          </a:ln>
        </p:spPr>
        <p:txBody>
          <a:bodyPr anchorCtr="0" anchor="t" bIns="81625" lIns="163275" spcFirstLastPara="1" rIns="163275" wrap="square" tIns="81625">
            <a:normAutofit/>
          </a:bodyPr>
          <a:lstStyle>
            <a:lvl1pPr indent="-228600" lvl="0" marL="457200" algn="l">
              <a:spcBef>
                <a:spcPts val="400"/>
              </a:spcBef>
              <a:spcAft>
                <a:spcPts val="0"/>
              </a:spcAft>
              <a:buClr>
                <a:schemeClr val="lt1"/>
              </a:buClr>
              <a:buSzPts val="2000"/>
              <a:buFont typeface="Roboto Light"/>
              <a:buNone/>
              <a:defRPr sz="2000">
                <a:solidFill>
                  <a:schemeClr val="lt1"/>
                </a:solidFill>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7" name="Google Shape;147;p37"/>
          <p:cNvSpPr txBox="1"/>
          <p:nvPr>
            <p:ph idx="13" type="body"/>
          </p:nvPr>
        </p:nvSpPr>
        <p:spPr>
          <a:xfrm>
            <a:off x="11951518" y="6007596"/>
            <a:ext cx="3816424" cy="720080"/>
          </a:xfrm>
          <a:prstGeom prst="rect">
            <a:avLst/>
          </a:prstGeom>
          <a:noFill/>
          <a:ln>
            <a:noFill/>
          </a:ln>
        </p:spPr>
        <p:txBody>
          <a:bodyPr anchorCtr="0" anchor="b" bIns="81625" lIns="163275" spcFirstLastPara="1" rIns="163275" wrap="square" tIns="81625">
            <a:noAutofit/>
          </a:bodyPr>
          <a:lstStyle>
            <a:lvl1pPr indent="-228600" lvl="0" marL="457200" algn="l">
              <a:spcBef>
                <a:spcPts val="560"/>
              </a:spcBef>
              <a:spcAft>
                <a:spcPts val="0"/>
              </a:spcAft>
              <a:buClr>
                <a:schemeClr val="lt1"/>
              </a:buClr>
              <a:buSzPts val="2800"/>
              <a:buFont typeface="Roboto Light"/>
              <a:buNone/>
              <a:defRPr sz="2800"/>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 Horizontal">
  <p:cSld name="3 Column - Horizontal">
    <p:spTree>
      <p:nvGrpSpPr>
        <p:cNvPr id="148" name="Shape 148"/>
        <p:cNvGrpSpPr/>
        <p:nvPr/>
      </p:nvGrpSpPr>
      <p:grpSpPr>
        <a:xfrm>
          <a:off x="0" y="0"/>
          <a:ext cx="0" cy="0"/>
          <a:chOff x="0" y="0"/>
          <a:chExt cx="0" cy="0"/>
        </a:xfrm>
      </p:grpSpPr>
      <p:sp>
        <p:nvSpPr>
          <p:cNvPr id="149" name="Google Shape;149;p38"/>
          <p:cNvSpPr txBox="1"/>
          <p:nvPr>
            <p:ph type="title"/>
          </p:nvPr>
        </p:nvSpPr>
        <p:spPr>
          <a:xfrm>
            <a:off x="2950518" y="751012"/>
            <a:ext cx="10173101" cy="720080"/>
          </a:xfrm>
          <a:prstGeom prst="rect">
            <a:avLst/>
          </a:prstGeom>
          <a:noFill/>
          <a:ln>
            <a:noFill/>
          </a:ln>
        </p:spPr>
        <p:txBody>
          <a:bodyPr anchorCtr="0" anchor="b" bIns="81625" lIns="163275" spcFirstLastPara="1" rIns="163275" wrap="square" tIns="81625">
            <a:normAutofit/>
          </a:bodyPr>
          <a:lstStyle>
            <a:lvl1pPr lvl="0" algn="l">
              <a:spcBef>
                <a:spcPts val="0"/>
              </a:spcBef>
              <a:spcAft>
                <a:spcPts val="0"/>
              </a:spcAft>
              <a:buClr>
                <a:schemeClr val="lt1"/>
              </a:buClr>
              <a:buSzPts val="4000"/>
              <a:buFont typeface="Roboto Light"/>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0" name="Google Shape;150;p38"/>
          <p:cNvSpPr txBox="1"/>
          <p:nvPr>
            <p:ph idx="12" type="sldNum"/>
          </p:nvPr>
        </p:nvSpPr>
        <p:spPr>
          <a:xfrm rot="-2700000">
            <a:off x="125464" y="1149766"/>
            <a:ext cx="2576720" cy="547688"/>
          </a:xfrm>
          <a:prstGeom prst="rect">
            <a:avLst/>
          </a:prstGeom>
          <a:noFill/>
          <a:ln>
            <a:noFill/>
          </a:ln>
        </p:spPr>
        <p:txBody>
          <a:bodyPr anchorCtr="0" anchor="t" bIns="45700" lIns="91425" spcFirstLastPara="1" rIns="91425" wrap="square" tIns="45700">
            <a:noAutofit/>
          </a:bodyPr>
          <a:lstStyle>
            <a:lvl1pPr indent="0" lvl="0" marL="0" marR="0" rtl="0" algn="ctr">
              <a:spcBef>
                <a:spcPts val="0"/>
              </a:spcBef>
              <a:buNone/>
              <a:defRPr sz="2400">
                <a:solidFill>
                  <a:schemeClr val="lt1"/>
                </a:solidFill>
                <a:latin typeface="Roboto"/>
                <a:ea typeface="Roboto"/>
                <a:cs typeface="Roboto"/>
                <a:sym typeface="Roboto"/>
              </a:defRPr>
            </a:lvl1pPr>
            <a:lvl2pPr indent="0" lvl="1" marL="0" marR="0" rtl="0" algn="ctr">
              <a:spcBef>
                <a:spcPts val="0"/>
              </a:spcBef>
              <a:buNone/>
              <a:defRPr sz="2400">
                <a:solidFill>
                  <a:schemeClr val="lt1"/>
                </a:solidFill>
                <a:latin typeface="Roboto"/>
                <a:ea typeface="Roboto"/>
                <a:cs typeface="Roboto"/>
                <a:sym typeface="Roboto"/>
              </a:defRPr>
            </a:lvl2pPr>
            <a:lvl3pPr indent="0" lvl="2" marL="0" marR="0" rtl="0" algn="ctr">
              <a:spcBef>
                <a:spcPts val="0"/>
              </a:spcBef>
              <a:buNone/>
              <a:defRPr sz="2400">
                <a:solidFill>
                  <a:schemeClr val="lt1"/>
                </a:solidFill>
                <a:latin typeface="Roboto"/>
                <a:ea typeface="Roboto"/>
                <a:cs typeface="Roboto"/>
                <a:sym typeface="Roboto"/>
              </a:defRPr>
            </a:lvl3pPr>
            <a:lvl4pPr indent="0" lvl="3" marL="0" marR="0" rtl="0" algn="ctr">
              <a:spcBef>
                <a:spcPts val="0"/>
              </a:spcBef>
              <a:buNone/>
              <a:defRPr sz="2400">
                <a:solidFill>
                  <a:schemeClr val="lt1"/>
                </a:solidFill>
                <a:latin typeface="Roboto"/>
                <a:ea typeface="Roboto"/>
                <a:cs typeface="Roboto"/>
                <a:sym typeface="Roboto"/>
              </a:defRPr>
            </a:lvl4pPr>
            <a:lvl5pPr indent="0" lvl="4" marL="0" marR="0" rtl="0" algn="ctr">
              <a:spcBef>
                <a:spcPts val="0"/>
              </a:spcBef>
              <a:buNone/>
              <a:defRPr sz="2400">
                <a:solidFill>
                  <a:schemeClr val="lt1"/>
                </a:solidFill>
                <a:latin typeface="Roboto"/>
                <a:ea typeface="Roboto"/>
                <a:cs typeface="Roboto"/>
                <a:sym typeface="Roboto"/>
              </a:defRPr>
            </a:lvl5pPr>
            <a:lvl6pPr indent="0" lvl="5" marL="0" marR="0" rtl="0" algn="ctr">
              <a:spcBef>
                <a:spcPts val="0"/>
              </a:spcBef>
              <a:buNone/>
              <a:defRPr sz="2400">
                <a:solidFill>
                  <a:schemeClr val="lt1"/>
                </a:solidFill>
                <a:latin typeface="Roboto"/>
                <a:ea typeface="Roboto"/>
                <a:cs typeface="Roboto"/>
                <a:sym typeface="Roboto"/>
              </a:defRPr>
            </a:lvl6pPr>
            <a:lvl7pPr indent="0" lvl="6" marL="0" marR="0" rtl="0" algn="ctr">
              <a:spcBef>
                <a:spcPts val="0"/>
              </a:spcBef>
              <a:buNone/>
              <a:defRPr sz="2400">
                <a:solidFill>
                  <a:schemeClr val="lt1"/>
                </a:solidFill>
                <a:latin typeface="Roboto"/>
                <a:ea typeface="Roboto"/>
                <a:cs typeface="Roboto"/>
                <a:sym typeface="Roboto"/>
              </a:defRPr>
            </a:lvl7pPr>
            <a:lvl8pPr indent="0" lvl="7" marL="0" marR="0" rtl="0" algn="ctr">
              <a:spcBef>
                <a:spcPts val="0"/>
              </a:spcBef>
              <a:buNone/>
              <a:defRPr sz="2400">
                <a:solidFill>
                  <a:schemeClr val="lt1"/>
                </a:solidFill>
                <a:latin typeface="Roboto"/>
                <a:ea typeface="Roboto"/>
                <a:cs typeface="Roboto"/>
                <a:sym typeface="Roboto"/>
              </a:defRPr>
            </a:lvl8pPr>
            <a:lvl9pPr indent="0" lvl="8" marL="0" marR="0" rtl="0" algn="ctr">
              <a:spcBef>
                <a:spcPts val="0"/>
              </a:spcBef>
              <a:buNone/>
              <a:defRPr sz="2400">
                <a:solidFill>
                  <a:schemeClr val="lt1"/>
                </a:solidFill>
                <a:latin typeface="Roboto"/>
                <a:ea typeface="Roboto"/>
                <a:cs typeface="Roboto"/>
                <a:sym typeface="Roboto"/>
              </a:defRPr>
            </a:lvl9pPr>
          </a:lstStyle>
          <a:p>
            <a:pPr indent="0" lvl="0" marL="0" rtl="0" algn="ctr">
              <a:spcBef>
                <a:spcPts val="0"/>
              </a:spcBef>
              <a:spcAft>
                <a:spcPts val="0"/>
              </a:spcAft>
              <a:buNone/>
            </a:pPr>
            <a:r>
              <a:rPr lang="en-US"/>
              <a:t>SLIDE </a:t>
            </a:r>
            <a:fld id="{00000000-1234-1234-1234-123412341234}" type="slidenum">
              <a:rPr lang="en-US"/>
              <a:t>‹#›</a:t>
            </a:fld>
            <a:endParaRPr/>
          </a:p>
        </p:txBody>
      </p:sp>
      <p:sp>
        <p:nvSpPr>
          <p:cNvPr id="151" name="Google Shape;151;p38"/>
          <p:cNvSpPr txBox="1"/>
          <p:nvPr>
            <p:ph idx="1" type="subTitle"/>
          </p:nvPr>
        </p:nvSpPr>
        <p:spPr>
          <a:xfrm>
            <a:off x="2950518" y="1327076"/>
            <a:ext cx="14113568" cy="504056"/>
          </a:xfrm>
          <a:prstGeom prst="rect">
            <a:avLst/>
          </a:prstGeom>
          <a:noFill/>
          <a:ln>
            <a:noFill/>
          </a:ln>
        </p:spPr>
        <p:txBody>
          <a:bodyPr anchorCtr="0" anchor="t" bIns="81625" lIns="163275" spcFirstLastPara="1" rIns="163275" wrap="square" tIns="81625">
            <a:normAutofit/>
          </a:bodyPr>
          <a:lstStyle>
            <a:lvl1pPr lvl="0" algn="l">
              <a:spcBef>
                <a:spcPts val="480"/>
              </a:spcBef>
              <a:spcAft>
                <a:spcPts val="0"/>
              </a:spcAft>
              <a:buClr>
                <a:schemeClr val="lt1"/>
              </a:buClr>
              <a:buSzPts val="2400"/>
              <a:buFont typeface="Roboto Light"/>
              <a:buNone/>
              <a:defRPr sz="2400">
                <a:solidFill>
                  <a:schemeClr val="lt1"/>
                </a:solidFill>
              </a:defRPr>
            </a:lvl1pPr>
            <a:lvl2pPr lvl="1" algn="ctr">
              <a:spcBef>
                <a:spcPts val="480"/>
              </a:spcBef>
              <a:spcAft>
                <a:spcPts val="0"/>
              </a:spcAft>
              <a:buClr>
                <a:schemeClr val="dk1"/>
              </a:buClr>
              <a:buSzPts val="2400"/>
              <a:buFont typeface="Roboto Light"/>
              <a:buNone/>
              <a:defRPr>
                <a:solidFill>
                  <a:schemeClr val="dk1"/>
                </a:solidFill>
              </a:defRPr>
            </a:lvl2pPr>
            <a:lvl3pPr lvl="2" algn="ctr">
              <a:spcBef>
                <a:spcPts val="480"/>
              </a:spcBef>
              <a:spcAft>
                <a:spcPts val="0"/>
              </a:spcAft>
              <a:buClr>
                <a:schemeClr val="dk1"/>
              </a:buClr>
              <a:buSzPts val="2400"/>
              <a:buFont typeface="Roboto Light"/>
              <a:buNone/>
              <a:defRPr>
                <a:solidFill>
                  <a:schemeClr val="dk1"/>
                </a:solidFill>
              </a:defRPr>
            </a:lvl3pPr>
            <a:lvl4pPr lvl="3" algn="ctr">
              <a:spcBef>
                <a:spcPts val="480"/>
              </a:spcBef>
              <a:spcAft>
                <a:spcPts val="0"/>
              </a:spcAft>
              <a:buClr>
                <a:schemeClr val="dk1"/>
              </a:buClr>
              <a:buSzPts val="2400"/>
              <a:buFont typeface="Roboto Light"/>
              <a:buNone/>
              <a:defRPr>
                <a:solidFill>
                  <a:schemeClr val="dk1"/>
                </a:solidFill>
              </a:defRPr>
            </a:lvl4pPr>
            <a:lvl5pPr lvl="4" algn="ctr">
              <a:spcBef>
                <a:spcPts val="480"/>
              </a:spcBef>
              <a:spcAft>
                <a:spcPts val="0"/>
              </a:spcAft>
              <a:buClr>
                <a:schemeClr val="dk1"/>
              </a:buClr>
              <a:buSzPts val="2400"/>
              <a:buFont typeface="Roboto Light"/>
              <a:buNone/>
              <a:defRPr>
                <a:solidFill>
                  <a:schemeClr val="dk1"/>
                </a:solidFill>
              </a:defRPr>
            </a:lvl5pPr>
            <a:lvl6pPr lvl="5" algn="ctr">
              <a:spcBef>
                <a:spcPts val="720"/>
              </a:spcBef>
              <a:spcAft>
                <a:spcPts val="0"/>
              </a:spcAft>
              <a:buClr>
                <a:schemeClr val="dk1"/>
              </a:buClr>
              <a:buSzPts val="3600"/>
              <a:buNone/>
              <a:defRPr>
                <a:solidFill>
                  <a:schemeClr val="dk1"/>
                </a:solidFill>
              </a:defRPr>
            </a:lvl6pPr>
            <a:lvl7pPr lvl="6" algn="ctr">
              <a:spcBef>
                <a:spcPts val="720"/>
              </a:spcBef>
              <a:spcAft>
                <a:spcPts val="0"/>
              </a:spcAft>
              <a:buClr>
                <a:schemeClr val="dk1"/>
              </a:buClr>
              <a:buSzPts val="3600"/>
              <a:buNone/>
              <a:defRPr>
                <a:solidFill>
                  <a:schemeClr val="dk1"/>
                </a:solidFill>
              </a:defRPr>
            </a:lvl7pPr>
            <a:lvl8pPr lvl="7" algn="ctr">
              <a:spcBef>
                <a:spcPts val="720"/>
              </a:spcBef>
              <a:spcAft>
                <a:spcPts val="0"/>
              </a:spcAft>
              <a:buClr>
                <a:schemeClr val="dk1"/>
              </a:buClr>
              <a:buSzPts val="3600"/>
              <a:buNone/>
              <a:defRPr>
                <a:solidFill>
                  <a:schemeClr val="dk1"/>
                </a:solidFill>
              </a:defRPr>
            </a:lvl8pPr>
            <a:lvl9pPr lvl="8" algn="ctr">
              <a:spcBef>
                <a:spcPts val="720"/>
              </a:spcBef>
              <a:spcAft>
                <a:spcPts val="0"/>
              </a:spcAft>
              <a:buClr>
                <a:schemeClr val="dk1"/>
              </a:buClr>
              <a:buSzPts val="3600"/>
              <a:buNone/>
              <a:defRPr>
                <a:solidFill>
                  <a:schemeClr val="dk1"/>
                </a:solidFill>
              </a:defRPr>
            </a:lvl9pPr>
          </a:lstStyle>
          <a:p/>
        </p:txBody>
      </p:sp>
      <p:sp>
        <p:nvSpPr>
          <p:cNvPr id="152" name="Google Shape;152;p38"/>
          <p:cNvSpPr txBox="1"/>
          <p:nvPr>
            <p:ph idx="2" type="body"/>
          </p:nvPr>
        </p:nvSpPr>
        <p:spPr>
          <a:xfrm>
            <a:off x="2950518" y="2479204"/>
            <a:ext cx="12241360" cy="720080"/>
          </a:xfrm>
          <a:prstGeom prst="rect">
            <a:avLst/>
          </a:prstGeom>
          <a:noFill/>
          <a:ln>
            <a:noFill/>
          </a:ln>
        </p:spPr>
        <p:txBody>
          <a:bodyPr anchorCtr="0" anchor="b" bIns="81625" lIns="163275" spcFirstLastPara="1" rIns="163275" wrap="square" tIns="81625">
            <a:noAutofit/>
          </a:bodyPr>
          <a:lstStyle>
            <a:lvl1pPr indent="-228600" lvl="0" marL="457200" algn="l">
              <a:spcBef>
                <a:spcPts val="560"/>
              </a:spcBef>
              <a:spcAft>
                <a:spcPts val="0"/>
              </a:spcAft>
              <a:buClr>
                <a:schemeClr val="lt1"/>
              </a:buClr>
              <a:buSzPts val="2800"/>
              <a:buFont typeface="Roboto Light"/>
              <a:buNone/>
              <a:defRPr sz="2800"/>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3" name="Google Shape;153;p38"/>
          <p:cNvSpPr txBox="1"/>
          <p:nvPr>
            <p:ph idx="3" type="body"/>
          </p:nvPr>
        </p:nvSpPr>
        <p:spPr>
          <a:xfrm>
            <a:off x="2950518" y="3199284"/>
            <a:ext cx="12241360" cy="1440160"/>
          </a:xfrm>
          <a:prstGeom prst="rect">
            <a:avLst/>
          </a:prstGeom>
          <a:noFill/>
          <a:ln>
            <a:noFill/>
          </a:ln>
        </p:spPr>
        <p:txBody>
          <a:bodyPr anchorCtr="0" anchor="t" bIns="81625" lIns="163275" spcFirstLastPara="1" rIns="163275" wrap="square" tIns="81625">
            <a:normAutofit/>
          </a:bodyPr>
          <a:lstStyle>
            <a:lvl1pPr indent="-228600" lvl="0" marL="457200" algn="l">
              <a:spcBef>
                <a:spcPts val="480"/>
              </a:spcBef>
              <a:spcAft>
                <a:spcPts val="0"/>
              </a:spcAft>
              <a:buClr>
                <a:schemeClr val="lt1"/>
              </a:buClr>
              <a:buSzPts val="2400"/>
              <a:buFont typeface="Roboto Light"/>
              <a:buNone/>
              <a:defRPr sz="2400">
                <a:solidFill>
                  <a:schemeClr val="lt1"/>
                </a:solidFill>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4" name="Google Shape;154;p38"/>
          <p:cNvSpPr txBox="1"/>
          <p:nvPr>
            <p:ph idx="4" type="body"/>
          </p:nvPr>
        </p:nvSpPr>
        <p:spPr>
          <a:xfrm>
            <a:off x="2950518" y="4639444"/>
            <a:ext cx="12241360" cy="720080"/>
          </a:xfrm>
          <a:prstGeom prst="rect">
            <a:avLst/>
          </a:prstGeom>
          <a:noFill/>
          <a:ln>
            <a:noFill/>
          </a:ln>
        </p:spPr>
        <p:txBody>
          <a:bodyPr anchorCtr="0" anchor="b" bIns="81625" lIns="163275" spcFirstLastPara="1" rIns="163275" wrap="square" tIns="81625">
            <a:noAutofit/>
          </a:bodyPr>
          <a:lstStyle>
            <a:lvl1pPr indent="-228600" lvl="0" marL="457200" algn="l">
              <a:spcBef>
                <a:spcPts val="560"/>
              </a:spcBef>
              <a:spcAft>
                <a:spcPts val="0"/>
              </a:spcAft>
              <a:buClr>
                <a:schemeClr val="lt1"/>
              </a:buClr>
              <a:buSzPts val="2800"/>
              <a:buFont typeface="Roboto Light"/>
              <a:buNone/>
              <a:defRPr sz="2800"/>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5" name="Google Shape;155;p38"/>
          <p:cNvSpPr txBox="1"/>
          <p:nvPr>
            <p:ph idx="5" type="body"/>
          </p:nvPr>
        </p:nvSpPr>
        <p:spPr>
          <a:xfrm>
            <a:off x="2950518" y="5359524"/>
            <a:ext cx="12241360" cy="1440160"/>
          </a:xfrm>
          <a:prstGeom prst="rect">
            <a:avLst/>
          </a:prstGeom>
          <a:noFill/>
          <a:ln>
            <a:noFill/>
          </a:ln>
        </p:spPr>
        <p:txBody>
          <a:bodyPr anchorCtr="0" anchor="t" bIns="81625" lIns="163275" spcFirstLastPara="1" rIns="163275" wrap="square" tIns="81625">
            <a:normAutofit/>
          </a:bodyPr>
          <a:lstStyle>
            <a:lvl1pPr indent="-228600" lvl="0" marL="457200" algn="l">
              <a:spcBef>
                <a:spcPts val="480"/>
              </a:spcBef>
              <a:spcAft>
                <a:spcPts val="0"/>
              </a:spcAft>
              <a:buClr>
                <a:schemeClr val="lt1"/>
              </a:buClr>
              <a:buSzPts val="2400"/>
              <a:buFont typeface="Roboto Light"/>
              <a:buNone/>
              <a:defRPr sz="2400">
                <a:solidFill>
                  <a:schemeClr val="lt1"/>
                </a:solidFill>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6" name="Google Shape;156;p38"/>
          <p:cNvSpPr txBox="1"/>
          <p:nvPr>
            <p:ph idx="6" type="body"/>
          </p:nvPr>
        </p:nvSpPr>
        <p:spPr>
          <a:xfrm>
            <a:off x="2950518" y="6799684"/>
            <a:ext cx="12241360" cy="720080"/>
          </a:xfrm>
          <a:prstGeom prst="rect">
            <a:avLst/>
          </a:prstGeom>
          <a:noFill/>
          <a:ln>
            <a:noFill/>
          </a:ln>
        </p:spPr>
        <p:txBody>
          <a:bodyPr anchorCtr="0" anchor="b" bIns="81625" lIns="163275" spcFirstLastPara="1" rIns="163275" wrap="square" tIns="81625">
            <a:noAutofit/>
          </a:bodyPr>
          <a:lstStyle>
            <a:lvl1pPr indent="-228600" lvl="0" marL="457200" algn="l">
              <a:spcBef>
                <a:spcPts val="560"/>
              </a:spcBef>
              <a:spcAft>
                <a:spcPts val="0"/>
              </a:spcAft>
              <a:buClr>
                <a:schemeClr val="lt1"/>
              </a:buClr>
              <a:buSzPts val="2800"/>
              <a:buFont typeface="Roboto Light"/>
              <a:buNone/>
              <a:defRPr sz="2800"/>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7" name="Google Shape;157;p38"/>
          <p:cNvSpPr txBox="1"/>
          <p:nvPr>
            <p:ph idx="7" type="body"/>
          </p:nvPr>
        </p:nvSpPr>
        <p:spPr>
          <a:xfrm>
            <a:off x="2950518" y="7519764"/>
            <a:ext cx="12241360" cy="1440160"/>
          </a:xfrm>
          <a:prstGeom prst="rect">
            <a:avLst/>
          </a:prstGeom>
          <a:noFill/>
          <a:ln>
            <a:noFill/>
          </a:ln>
        </p:spPr>
        <p:txBody>
          <a:bodyPr anchorCtr="0" anchor="t" bIns="81625" lIns="163275" spcFirstLastPara="1" rIns="163275" wrap="square" tIns="81625">
            <a:normAutofit/>
          </a:bodyPr>
          <a:lstStyle>
            <a:lvl1pPr indent="-228600" lvl="0" marL="457200" algn="l">
              <a:spcBef>
                <a:spcPts val="480"/>
              </a:spcBef>
              <a:spcAft>
                <a:spcPts val="0"/>
              </a:spcAft>
              <a:buClr>
                <a:schemeClr val="lt1"/>
              </a:buClr>
              <a:buSzPts val="2400"/>
              <a:buFont typeface="Roboto Light"/>
              <a:buNone/>
              <a:defRPr sz="2400">
                <a:solidFill>
                  <a:schemeClr val="lt1"/>
                </a:solidFill>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Graph - 1 Column">
  <p:cSld name="1 Graph - 1 Column">
    <p:spTree>
      <p:nvGrpSpPr>
        <p:cNvPr id="158" name="Shape 158"/>
        <p:cNvGrpSpPr/>
        <p:nvPr/>
      </p:nvGrpSpPr>
      <p:grpSpPr>
        <a:xfrm>
          <a:off x="0" y="0"/>
          <a:ext cx="0" cy="0"/>
          <a:chOff x="0" y="0"/>
          <a:chExt cx="0" cy="0"/>
        </a:xfrm>
      </p:grpSpPr>
      <p:sp>
        <p:nvSpPr>
          <p:cNvPr id="159" name="Google Shape;159;p39"/>
          <p:cNvSpPr txBox="1"/>
          <p:nvPr>
            <p:ph type="title"/>
          </p:nvPr>
        </p:nvSpPr>
        <p:spPr>
          <a:xfrm>
            <a:off x="2950518" y="751012"/>
            <a:ext cx="10173101" cy="720080"/>
          </a:xfrm>
          <a:prstGeom prst="rect">
            <a:avLst/>
          </a:prstGeom>
          <a:noFill/>
          <a:ln>
            <a:noFill/>
          </a:ln>
        </p:spPr>
        <p:txBody>
          <a:bodyPr anchorCtr="0" anchor="b" bIns="81625" lIns="163275" spcFirstLastPara="1" rIns="163275" wrap="square" tIns="81625">
            <a:normAutofit/>
          </a:bodyPr>
          <a:lstStyle>
            <a:lvl1pPr lvl="0" algn="l">
              <a:spcBef>
                <a:spcPts val="0"/>
              </a:spcBef>
              <a:spcAft>
                <a:spcPts val="0"/>
              </a:spcAft>
              <a:buClr>
                <a:schemeClr val="lt1"/>
              </a:buClr>
              <a:buSzPts val="4000"/>
              <a:buFont typeface="Roboto Light"/>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0" name="Google Shape;160;p39"/>
          <p:cNvSpPr txBox="1"/>
          <p:nvPr>
            <p:ph idx="12" type="sldNum"/>
          </p:nvPr>
        </p:nvSpPr>
        <p:spPr>
          <a:xfrm rot="-2700000">
            <a:off x="125464" y="1149766"/>
            <a:ext cx="2576720" cy="547688"/>
          </a:xfrm>
          <a:prstGeom prst="rect">
            <a:avLst/>
          </a:prstGeom>
          <a:noFill/>
          <a:ln>
            <a:noFill/>
          </a:ln>
        </p:spPr>
        <p:txBody>
          <a:bodyPr anchorCtr="0" anchor="t" bIns="45700" lIns="91425" spcFirstLastPara="1" rIns="91425" wrap="square" tIns="45700">
            <a:noAutofit/>
          </a:bodyPr>
          <a:lstStyle>
            <a:lvl1pPr indent="0" lvl="0" marL="0" marR="0" rtl="0" algn="ctr">
              <a:spcBef>
                <a:spcPts val="0"/>
              </a:spcBef>
              <a:buNone/>
              <a:defRPr sz="2400">
                <a:solidFill>
                  <a:schemeClr val="lt1"/>
                </a:solidFill>
                <a:latin typeface="Roboto"/>
                <a:ea typeface="Roboto"/>
                <a:cs typeface="Roboto"/>
                <a:sym typeface="Roboto"/>
              </a:defRPr>
            </a:lvl1pPr>
            <a:lvl2pPr indent="0" lvl="1" marL="0" marR="0" rtl="0" algn="ctr">
              <a:spcBef>
                <a:spcPts val="0"/>
              </a:spcBef>
              <a:buNone/>
              <a:defRPr sz="2400">
                <a:solidFill>
                  <a:schemeClr val="lt1"/>
                </a:solidFill>
                <a:latin typeface="Roboto"/>
                <a:ea typeface="Roboto"/>
                <a:cs typeface="Roboto"/>
                <a:sym typeface="Roboto"/>
              </a:defRPr>
            </a:lvl2pPr>
            <a:lvl3pPr indent="0" lvl="2" marL="0" marR="0" rtl="0" algn="ctr">
              <a:spcBef>
                <a:spcPts val="0"/>
              </a:spcBef>
              <a:buNone/>
              <a:defRPr sz="2400">
                <a:solidFill>
                  <a:schemeClr val="lt1"/>
                </a:solidFill>
                <a:latin typeface="Roboto"/>
                <a:ea typeface="Roboto"/>
                <a:cs typeface="Roboto"/>
                <a:sym typeface="Roboto"/>
              </a:defRPr>
            </a:lvl3pPr>
            <a:lvl4pPr indent="0" lvl="3" marL="0" marR="0" rtl="0" algn="ctr">
              <a:spcBef>
                <a:spcPts val="0"/>
              </a:spcBef>
              <a:buNone/>
              <a:defRPr sz="2400">
                <a:solidFill>
                  <a:schemeClr val="lt1"/>
                </a:solidFill>
                <a:latin typeface="Roboto"/>
                <a:ea typeface="Roboto"/>
                <a:cs typeface="Roboto"/>
                <a:sym typeface="Roboto"/>
              </a:defRPr>
            </a:lvl4pPr>
            <a:lvl5pPr indent="0" lvl="4" marL="0" marR="0" rtl="0" algn="ctr">
              <a:spcBef>
                <a:spcPts val="0"/>
              </a:spcBef>
              <a:buNone/>
              <a:defRPr sz="2400">
                <a:solidFill>
                  <a:schemeClr val="lt1"/>
                </a:solidFill>
                <a:latin typeface="Roboto"/>
                <a:ea typeface="Roboto"/>
                <a:cs typeface="Roboto"/>
                <a:sym typeface="Roboto"/>
              </a:defRPr>
            </a:lvl5pPr>
            <a:lvl6pPr indent="0" lvl="5" marL="0" marR="0" rtl="0" algn="ctr">
              <a:spcBef>
                <a:spcPts val="0"/>
              </a:spcBef>
              <a:buNone/>
              <a:defRPr sz="2400">
                <a:solidFill>
                  <a:schemeClr val="lt1"/>
                </a:solidFill>
                <a:latin typeface="Roboto"/>
                <a:ea typeface="Roboto"/>
                <a:cs typeface="Roboto"/>
                <a:sym typeface="Roboto"/>
              </a:defRPr>
            </a:lvl6pPr>
            <a:lvl7pPr indent="0" lvl="6" marL="0" marR="0" rtl="0" algn="ctr">
              <a:spcBef>
                <a:spcPts val="0"/>
              </a:spcBef>
              <a:buNone/>
              <a:defRPr sz="2400">
                <a:solidFill>
                  <a:schemeClr val="lt1"/>
                </a:solidFill>
                <a:latin typeface="Roboto"/>
                <a:ea typeface="Roboto"/>
                <a:cs typeface="Roboto"/>
                <a:sym typeface="Roboto"/>
              </a:defRPr>
            </a:lvl7pPr>
            <a:lvl8pPr indent="0" lvl="7" marL="0" marR="0" rtl="0" algn="ctr">
              <a:spcBef>
                <a:spcPts val="0"/>
              </a:spcBef>
              <a:buNone/>
              <a:defRPr sz="2400">
                <a:solidFill>
                  <a:schemeClr val="lt1"/>
                </a:solidFill>
                <a:latin typeface="Roboto"/>
                <a:ea typeface="Roboto"/>
                <a:cs typeface="Roboto"/>
                <a:sym typeface="Roboto"/>
              </a:defRPr>
            </a:lvl8pPr>
            <a:lvl9pPr indent="0" lvl="8" marL="0" marR="0" rtl="0" algn="ctr">
              <a:spcBef>
                <a:spcPts val="0"/>
              </a:spcBef>
              <a:buNone/>
              <a:defRPr sz="2400">
                <a:solidFill>
                  <a:schemeClr val="lt1"/>
                </a:solidFill>
                <a:latin typeface="Roboto"/>
                <a:ea typeface="Roboto"/>
                <a:cs typeface="Roboto"/>
                <a:sym typeface="Roboto"/>
              </a:defRPr>
            </a:lvl9pPr>
          </a:lstStyle>
          <a:p>
            <a:pPr indent="0" lvl="0" marL="0" rtl="0" algn="ctr">
              <a:spcBef>
                <a:spcPts val="0"/>
              </a:spcBef>
              <a:spcAft>
                <a:spcPts val="0"/>
              </a:spcAft>
              <a:buNone/>
            </a:pPr>
            <a:r>
              <a:rPr lang="en-US"/>
              <a:t>SLIDE </a:t>
            </a:r>
            <a:fld id="{00000000-1234-1234-1234-123412341234}" type="slidenum">
              <a:rPr lang="en-US"/>
              <a:t>‹#›</a:t>
            </a:fld>
            <a:endParaRPr/>
          </a:p>
        </p:txBody>
      </p:sp>
      <p:sp>
        <p:nvSpPr>
          <p:cNvPr id="161" name="Google Shape;161;p39"/>
          <p:cNvSpPr txBox="1"/>
          <p:nvPr>
            <p:ph idx="1" type="subTitle"/>
          </p:nvPr>
        </p:nvSpPr>
        <p:spPr>
          <a:xfrm>
            <a:off x="2950518" y="1327076"/>
            <a:ext cx="14113568" cy="504056"/>
          </a:xfrm>
          <a:prstGeom prst="rect">
            <a:avLst/>
          </a:prstGeom>
          <a:noFill/>
          <a:ln>
            <a:noFill/>
          </a:ln>
        </p:spPr>
        <p:txBody>
          <a:bodyPr anchorCtr="0" anchor="t" bIns="81625" lIns="163275" spcFirstLastPara="1" rIns="163275" wrap="square" tIns="81625">
            <a:normAutofit/>
          </a:bodyPr>
          <a:lstStyle>
            <a:lvl1pPr lvl="0" algn="l">
              <a:spcBef>
                <a:spcPts val="480"/>
              </a:spcBef>
              <a:spcAft>
                <a:spcPts val="0"/>
              </a:spcAft>
              <a:buClr>
                <a:schemeClr val="lt1"/>
              </a:buClr>
              <a:buSzPts val="2400"/>
              <a:buFont typeface="Roboto Light"/>
              <a:buNone/>
              <a:defRPr sz="2400">
                <a:solidFill>
                  <a:schemeClr val="lt1"/>
                </a:solidFill>
              </a:defRPr>
            </a:lvl1pPr>
            <a:lvl2pPr lvl="1" algn="ctr">
              <a:spcBef>
                <a:spcPts val="480"/>
              </a:spcBef>
              <a:spcAft>
                <a:spcPts val="0"/>
              </a:spcAft>
              <a:buClr>
                <a:schemeClr val="dk1"/>
              </a:buClr>
              <a:buSzPts val="2400"/>
              <a:buFont typeface="Roboto Light"/>
              <a:buNone/>
              <a:defRPr>
                <a:solidFill>
                  <a:schemeClr val="dk1"/>
                </a:solidFill>
              </a:defRPr>
            </a:lvl2pPr>
            <a:lvl3pPr lvl="2" algn="ctr">
              <a:spcBef>
                <a:spcPts val="480"/>
              </a:spcBef>
              <a:spcAft>
                <a:spcPts val="0"/>
              </a:spcAft>
              <a:buClr>
                <a:schemeClr val="dk1"/>
              </a:buClr>
              <a:buSzPts val="2400"/>
              <a:buFont typeface="Roboto Light"/>
              <a:buNone/>
              <a:defRPr>
                <a:solidFill>
                  <a:schemeClr val="dk1"/>
                </a:solidFill>
              </a:defRPr>
            </a:lvl3pPr>
            <a:lvl4pPr lvl="3" algn="ctr">
              <a:spcBef>
                <a:spcPts val="480"/>
              </a:spcBef>
              <a:spcAft>
                <a:spcPts val="0"/>
              </a:spcAft>
              <a:buClr>
                <a:schemeClr val="dk1"/>
              </a:buClr>
              <a:buSzPts val="2400"/>
              <a:buFont typeface="Roboto Light"/>
              <a:buNone/>
              <a:defRPr>
                <a:solidFill>
                  <a:schemeClr val="dk1"/>
                </a:solidFill>
              </a:defRPr>
            </a:lvl4pPr>
            <a:lvl5pPr lvl="4" algn="ctr">
              <a:spcBef>
                <a:spcPts val="480"/>
              </a:spcBef>
              <a:spcAft>
                <a:spcPts val="0"/>
              </a:spcAft>
              <a:buClr>
                <a:schemeClr val="dk1"/>
              </a:buClr>
              <a:buSzPts val="2400"/>
              <a:buFont typeface="Roboto Light"/>
              <a:buNone/>
              <a:defRPr>
                <a:solidFill>
                  <a:schemeClr val="dk1"/>
                </a:solidFill>
              </a:defRPr>
            </a:lvl5pPr>
            <a:lvl6pPr lvl="5" algn="ctr">
              <a:spcBef>
                <a:spcPts val="720"/>
              </a:spcBef>
              <a:spcAft>
                <a:spcPts val="0"/>
              </a:spcAft>
              <a:buClr>
                <a:schemeClr val="dk1"/>
              </a:buClr>
              <a:buSzPts val="3600"/>
              <a:buNone/>
              <a:defRPr>
                <a:solidFill>
                  <a:schemeClr val="dk1"/>
                </a:solidFill>
              </a:defRPr>
            </a:lvl6pPr>
            <a:lvl7pPr lvl="6" algn="ctr">
              <a:spcBef>
                <a:spcPts val="720"/>
              </a:spcBef>
              <a:spcAft>
                <a:spcPts val="0"/>
              </a:spcAft>
              <a:buClr>
                <a:schemeClr val="dk1"/>
              </a:buClr>
              <a:buSzPts val="3600"/>
              <a:buNone/>
              <a:defRPr>
                <a:solidFill>
                  <a:schemeClr val="dk1"/>
                </a:solidFill>
              </a:defRPr>
            </a:lvl7pPr>
            <a:lvl8pPr lvl="7" algn="ctr">
              <a:spcBef>
                <a:spcPts val="720"/>
              </a:spcBef>
              <a:spcAft>
                <a:spcPts val="0"/>
              </a:spcAft>
              <a:buClr>
                <a:schemeClr val="dk1"/>
              </a:buClr>
              <a:buSzPts val="3600"/>
              <a:buNone/>
              <a:defRPr>
                <a:solidFill>
                  <a:schemeClr val="dk1"/>
                </a:solidFill>
              </a:defRPr>
            </a:lvl8pPr>
            <a:lvl9pPr lvl="8" algn="ctr">
              <a:spcBef>
                <a:spcPts val="720"/>
              </a:spcBef>
              <a:spcAft>
                <a:spcPts val="0"/>
              </a:spcAft>
              <a:buClr>
                <a:schemeClr val="dk1"/>
              </a:buClr>
              <a:buSzPts val="3600"/>
              <a:buNone/>
              <a:defRPr>
                <a:solidFill>
                  <a:schemeClr val="dk1"/>
                </a:solidFill>
              </a:defRPr>
            </a:lvl9pPr>
          </a:lstStyle>
          <a:p/>
        </p:txBody>
      </p:sp>
      <p:sp>
        <p:nvSpPr>
          <p:cNvPr id="162" name="Google Shape;162;p39"/>
          <p:cNvSpPr/>
          <p:nvPr>
            <p:ph idx="2" type="chart"/>
          </p:nvPr>
        </p:nvSpPr>
        <p:spPr>
          <a:xfrm>
            <a:off x="2950519" y="2335535"/>
            <a:ext cx="11881320" cy="4392141"/>
          </a:xfrm>
          <a:prstGeom prst="rect">
            <a:avLst/>
          </a:prstGeom>
          <a:noFill/>
          <a:ln>
            <a:noFill/>
          </a:ln>
        </p:spPr>
        <p:txBody>
          <a:bodyPr anchorCtr="0" anchor="t" bIns="81625" lIns="163275" spcFirstLastPara="1" rIns="163275" wrap="square" tIns="81625">
            <a:normAutofit/>
          </a:bodyPr>
          <a:lstStyle>
            <a:lvl1pPr lvl="0" marR="0" rtl="0" algn="l">
              <a:spcBef>
                <a:spcPts val="360"/>
              </a:spcBef>
              <a:spcAft>
                <a:spcPts val="0"/>
              </a:spcAft>
              <a:buClr>
                <a:schemeClr val="lt1"/>
              </a:buClr>
              <a:buSzPts val="1800"/>
              <a:buFont typeface="Roboto Light"/>
              <a:buNone/>
              <a:defRPr b="0" i="0" sz="1800" u="none" cap="none" strike="noStrike">
                <a:solidFill>
                  <a:schemeClr val="lt1"/>
                </a:solidFill>
                <a:latin typeface="Roboto Light"/>
                <a:ea typeface="Roboto Light"/>
                <a:cs typeface="Roboto Light"/>
                <a:sym typeface="Roboto Light"/>
              </a:defRPr>
            </a:lvl1pPr>
            <a:lvl2pPr lvl="1" marR="0" rtl="0" algn="l">
              <a:spcBef>
                <a:spcPts val="480"/>
              </a:spcBef>
              <a:spcAft>
                <a:spcPts val="0"/>
              </a:spcAft>
              <a:buClr>
                <a:schemeClr val="lt1"/>
              </a:buClr>
              <a:buSzPts val="2400"/>
              <a:buFont typeface="Roboto Light"/>
              <a:buChar char="●"/>
              <a:defRPr b="0" i="0" sz="2400" u="none" cap="none" strike="noStrike">
                <a:solidFill>
                  <a:schemeClr val="lt1"/>
                </a:solidFill>
                <a:latin typeface="Roboto Light"/>
                <a:ea typeface="Roboto Light"/>
                <a:cs typeface="Roboto Light"/>
                <a:sym typeface="Roboto Light"/>
              </a:defRPr>
            </a:lvl2pPr>
            <a:lvl3pPr lvl="2" marR="0" rtl="0" algn="l">
              <a:spcBef>
                <a:spcPts val="480"/>
              </a:spcBef>
              <a:spcAft>
                <a:spcPts val="0"/>
              </a:spcAft>
              <a:buClr>
                <a:schemeClr val="lt1"/>
              </a:buClr>
              <a:buSzPts val="2400"/>
              <a:buFont typeface="Roboto Light"/>
              <a:buChar char="●"/>
              <a:defRPr b="0" i="0" sz="2400" u="none" cap="none" strike="noStrike">
                <a:solidFill>
                  <a:schemeClr val="lt1"/>
                </a:solidFill>
                <a:latin typeface="Roboto Light"/>
                <a:ea typeface="Roboto Light"/>
                <a:cs typeface="Roboto Light"/>
                <a:sym typeface="Roboto Light"/>
              </a:defRPr>
            </a:lvl3pPr>
            <a:lvl4pPr lvl="3" marR="0" rtl="0" algn="l">
              <a:spcBef>
                <a:spcPts val="480"/>
              </a:spcBef>
              <a:spcAft>
                <a:spcPts val="0"/>
              </a:spcAft>
              <a:buClr>
                <a:schemeClr val="dk1"/>
              </a:buClr>
              <a:buSzPts val="2400"/>
              <a:buFont typeface="Roboto Light"/>
              <a:buChar char="●"/>
              <a:defRPr b="0" i="0" sz="2400" u="none" cap="none" strike="noStrike">
                <a:solidFill>
                  <a:schemeClr val="dk1"/>
                </a:solidFill>
                <a:latin typeface="Roboto Light"/>
                <a:ea typeface="Roboto Light"/>
                <a:cs typeface="Roboto Light"/>
                <a:sym typeface="Roboto Light"/>
              </a:defRPr>
            </a:lvl4pPr>
            <a:lvl5pPr lvl="4" marR="0" rtl="0" algn="l">
              <a:spcBef>
                <a:spcPts val="480"/>
              </a:spcBef>
              <a:spcAft>
                <a:spcPts val="0"/>
              </a:spcAft>
              <a:buClr>
                <a:schemeClr val="dk1"/>
              </a:buClr>
              <a:buSzPts val="2400"/>
              <a:buFont typeface="Roboto Light"/>
              <a:buChar char="●"/>
              <a:defRPr b="0" i="0" sz="2400" u="none" cap="none" strike="noStrike">
                <a:solidFill>
                  <a:schemeClr val="dk1"/>
                </a:solidFill>
                <a:latin typeface="Roboto Light"/>
                <a:ea typeface="Roboto Light"/>
                <a:cs typeface="Roboto Light"/>
                <a:sym typeface="Roboto Light"/>
              </a:defRPr>
            </a:lvl5pPr>
            <a:lvl6pPr lvl="5" marR="0" rtl="0" algn="l">
              <a:spcBef>
                <a:spcPts val="720"/>
              </a:spcBef>
              <a:spcAft>
                <a:spcPts val="0"/>
              </a:spcAft>
              <a:buClr>
                <a:schemeClr val="dk1"/>
              </a:buClr>
              <a:buSzPts val="3600"/>
              <a:buFont typeface="Arial"/>
              <a:buChar char="•"/>
              <a:defRPr b="0" i="0" sz="3600" u="none" cap="none" strike="noStrike">
                <a:solidFill>
                  <a:schemeClr val="dk1"/>
                </a:solidFill>
                <a:latin typeface="Roboto Light"/>
                <a:ea typeface="Roboto Light"/>
                <a:cs typeface="Roboto Light"/>
                <a:sym typeface="Roboto Light"/>
              </a:defRPr>
            </a:lvl6pPr>
            <a:lvl7pPr lvl="6" marR="0" rtl="0" algn="l">
              <a:spcBef>
                <a:spcPts val="720"/>
              </a:spcBef>
              <a:spcAft>
                <a:spcPts val="0"/>
              </a:spcAft>
              <a:buClr>
                <a:schemeClr val="dk1"/>
              </a:buClr>
              <a:buSzPts val="3600"/>
              <a:buFont typeface="Arial"/>
              <a:buChar char="•"/>
              <a:defRPr b="0" i="0" sz="3600" u="none" cap="none" strike="noStrike">
                <a:solidFill>
                  <a:schemeClr val="dk1"/>
                </a:solidFill>
                <a:latin typeface="Roboto Light"/>
                <a:ea typeface="Roboto Light"/>
                <a:cs typeface="Roboto Light"/>
                <a:sym typeface="Roboto Light"/>
              </a:defRPr>
            </a:lvl7pPr>
            <a:lvl8pPr lvl="7" marR="0" rtl="0" algn="l">
              <a:spcBef>
                <a:spcPts val="720"/>
              </a:spcBef>
              <a:spcAft>
                <a:spcPts val="0"/>
              </a:spcAft>
              <a:buClr>
                <a:schemeClr val="dk1"/>
              </a:buClr>
              <a:buSzPts val="3600"/>
              <a:buFont typeface="Arial"/>
              <a:buChar char="•"/>
              <a:defRPr b="0" i="0" sz="3600" u="none" cap="none" strike="noStrike">
                <a:solidFill>
                  <a:schemeClr val="dk1"/>
                </a:solidFill>
                <a:latin typeface="Roboto Light"/>
                <a:ea typeface="Roboto Light"/>
                <a:cs typeface="Roboto Light"/>
                <a:sym typeface="Roboto Light"/>
              </a:defRPr>
            </a:lvl8pPr>
            <a:lvl9pPr lvl="8" marR="0" rtl="0" algn="l">
              <a:spcBef>
                <a:spcPts val="720"/>
              </a:spcBef>
              <a:spcAft>
                <a:spcPts val="0"/>
              </a:spcAft>
              <a:buClr>
                <a:schemeClr val="dk1"/>
              </a:buClr>
              <a:buSzPts val="3600"/>
              <a:buFont typeface="Arial"/>
              <a:buChar char="•"/>
              <a:defRPr b="0" i="0" sz="3600" u="none" cap="none" strike="noStrike">
                <a:solidFill>
                  <a:schemeClr val="dk1"/>
                </a:solidFill>
                <a:latin typeface="Roboto Light"/>
                <a:ea typeface="Roboto Light"/>
                <a:cs typeface="Roboto Light"/>
                <a:sym typeface="Roboto Light"/>
              </a:defRPr>
            </a:lvl9pPr>
          </a:lstStyle>
          <a:p/>
        </p:txBody>
      </p:sp>
      <p:sp>
        <p:nvSpPr>
          <p:cNvPr id="163" name="Google Shape;163;p39"/>
          <p:cNvSpPr txBox="1"/>
          <p:nvPr>
            <p:ph idx="3" type="body"/>
          </p:nvPr>
        </p:nvSpPr>
        <p:spPr>
          <a:xfrm>
            <a:off x="2950518" y="7447756"/>
            <a:ext cx="11809312" cy="1728192"/>
          </a:xfrm>
          <a:prstGeom prst="rect">
            <a:avLst/>
          </a:prstGeom>
          <a:noFill/>
          <a:ln>
            <a:noFill/>
          </a:ln>
        </p:spPr>
        <p:txBody>
          <a:bodyPr anchorCtr="0" anchor="t" bIns="81625" lIns="163275" spcFirstLastPara="1" rIns="163275" wrap="square" tIns="81625">
            <a:normAutofit/>
          </a:bodyPr>
          <a:lstStyle>
            <a:lvl1pPr indent="-228600" lvl="0" marL="457200" algn="l">
              <a:spcBef>
                <a:spcPts val="400"/>
              </a:spcBef>
              <a:spcAft>
                <a:spcPts val="0"/>
              </a:spcAft>
              <a:buClr>
                <a:schemeClr val="lt1"/>
              </a:buClr>
              <a:buSzPts val="2000"/>
              <a:buFont typeface="Roboto Light"/>
              <a:buNone/>
              <a:defRPr sz="2000">
                <a:solidFill>
                  <a:schemeClr val="lt1"/>
                </a:solidFill>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64" name="Google Shape;164;p39"/>
          <p:cNvSpPr txBox="1"/>
          <p:nvPr>
            <p:ph idx="4" type="body"/>
          </p:nvPr>
        </p:nvSpPr>
        <p:spPr>
          <a:xfrm>
            <a:off x="2950518" y="6799684"/>
            <a:ext cx="11809312" cy="720080"/>
          </a:xfrm>
          <a:prstGeom prst="rect">
            <a:avLst/>
          </a:prstGeom>
          <a:noFill/>
          <a:ln>
            <a:noFill/>
          </a:ln>
        </p:spPr>
        <p:txBody>
          <a:bodyPr anchorCtr="0" anchor="b" bIns="81625" lIns="163275" spcFirstLastPara="1" rIns="163275" wrap="square" tIns="81625">
            <a:noAutofit/>
          </a:bodyPr>
          <a:lstStyle>
            <a:lvl1pPr indent="-228600" lvl="0" marL="457200" algn="l">
              <a:spcBef>
                <a:spcPts val="560"/>
              </a:spcBef>
              <a:spcAft>
                <a:spcPts val="0"/>
              </a:spcAft>
              <a:buClr>
                <a:schemeClr val="lt1"/>
              </a:buClr>
              <a:buSzPts val="2800"/>
              <a:buFont typeface="Roboto Light"/>
              <a:buNone/>
              <a:defRPr sz="2800"/>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Graph - 2 Column">
  <p:cSld name="1 Graph - 2 Column">
    <p:spTree>
      <p:nvGrpSpPr>
        <p:cNvPr id="165" name="Shape 165"/>
        <p:cNvGrpSpPr/>
        <p:nvPr/>
      </p:nvGrpSpPr>
      <p:grpSpPr>
        <a:xfrm>
          <a:off x="0" y="0"/>
          <a:ext cx="0" cy="0"/>
          <a:chOff x="0" y="0"/>
          <a:chExt cx="0" cy="0"/>
        </a:xfrm>
      </p:grpSpPr>
      <p:sp>
        <p:nvSpPr>
          <p:cNvPr id="166" name="Google Shape;166;p40"/>
          <p:cNvSpPr txBox="1"/>
          <p:nvPr>
            <p:ph type="title"/>
          </p:nvPr>
        </p:nvSpPr>
        <p:spPr>
          <a:xfrm>
            <a:off x="2950518" y="751012"/>
            <a:ext cx="10173101" cy="720080"/>
          </a:xfrm>
          <a:prstGeom prst="rect">
            <a:avLst/>
          </a:prstGeom>
          <a:noFill/>
          <a:ln>
            <a:noFill/>
          </a:ln>
        </p:spPr>
        <p:txBody>
          <a:bodyPr anchorCtr="0" anchor="b" bIns="81625" lIns="163275" spcFirstLastPara="1" rIns="163275" wrap="square" tIns="81625">
            <a:normAutofit/>
          </a:bodyPr>
          <a:lstStyle>
            <a:lvl1pPr lvl="0" algn="l">
              <a:spcBef>
                <a:spcPts val="0"/>
              </a:spcBef>
              <a:spcAft>
                <a:spcPts val="0"/>
              </a:spcAft>
              <a:buClr>
                <a:schemeClr val="lt1"/>
              </a:buClr>
              <a:buSzPts val="4000"/>
              <a:buFont typeface="Roboto Light"/>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7" name="Google Shape;167;p40"/>
          <p:cNvSpPr txBox="1"/>
          <p:nvPr>
            <p:ph idx="12" type="sldNum"/>
          </p:nvPr>
        </p:nvSpPr>
        <p:spPr>
          <a:xfrm rot="-2700000">
            <a:off x="125464" y="1149766"/>
            <a:ext cx="2576720" cy="547688"/>
          </a:xfrm>
          <a:prstGeom prst="rect">
            <a:avLst/>
          </a:prstGeom>
          <a:noFill/>
          <a:ln>
            <a:noFill/>
          </a:ln>
        </p:spPr>
        <p:txBody>
          <a:bodyPr anchorCtr="0" anchor="t" bIns="45700" lIns="91425" spcFirstLastPara="1" rIns="91425" wrap="square" tIns="45700">
            <a:noAutofit/>
          </a:bodyPr>
          <a:lstStyle>
            <a:lvl1pPr indent="0" lvl="0" marL="0" marR="0" rtl="0" algn="ctr">
              <a:spcBef>
                <a:spcPts val="0"/>
              </a:spcBef>
              <a:buNone/>
              <a:defRPr sz="2400">
                <a:solidFill>
                  <a:schemeClr val="lt1"/>
                </a:solidFill>
                <a:latin typeface="Roboto"/>
                <a:ea typeface="Roboto"/>
                <a:cs typeface="Roboto"/>
                <a:sym typeface="Roboto"/>
              </a:defRPr>
            </a:lvl1pPr>
            <a:lvl2pPr indent="0" lvl="1" marL="0" marR="0" rtl="0" algn="ctr">
              <a:spcBef>
                <a:spcPts val="0"/>
              </a:spcBef>
              <a:buNone/>
              <a:defRPr sz="2400">
                <a:solidFill>
                  <a:schemeClr val="lt1"/>
                </a:solidFill>
                <a:latin typeface="Roboto"/>
                <a:ea typeface="Roboto"/>
                <a:cs typeface="Roboto"/>
                <a:sym typeface="Roboto"/>
              </a:defRPr>
            </a:lvl2pPr>
            <a:lvl3pPr indent="0" lvl="2" marL="0" marR="0" rtl="0" algn="ctr">
              <a:spcBef>
                <a:spcPts val="0"/>
              </a:spcBef>
              <a:buNone/>
              <a:defRPr sz="2400">
                <a:solidFill>
                  <a:schemeClr val="lt1"/>
                </a:solidFill>
                <a:latin typeface="Roboto"/>
                <a:ea typeface="Roboto"/>
                <a:cs typeface="Roboto"/>
                <a:sym typeface="Roboto"/>
              </a:defRPr>
            </a:lvl3pPr>
            <a:lvl4pPr indent="0" lvl="3" marL="0" marR="0" rtl="0" algn="ctr">
              <a:spcBef>
                <a:spcPts val="0"/>
              </a:spcBef>
              <a:buNone/>
              <a:defRPr sz="2400">
                <a:solidFill>
                  <a:schemeClr val="lt1"/>
                </a:solidFill>
                <a:latin typeface="Roboto"/>
                <a:ea typeface="Roboto"/>
                <a:cs typeface="Roboto"/>
                <a:sym typeface="Roboto"/>
              </a:defRPr>
            </a:lvl4pPr>
            <a:lvl5pPr indent="0" lvl="4" marL="0" marR="0" rtl="0" algn="ctr">
              <a:spcBef>
                <a:spcPts val="0"/>
              </a:spcBef>
              <a:buNone/>
              <a:defRPr sz="2400">
                <a:solidFill>
                  <a:schemeClr val="lt1"/>
                </a:solidFill>
                <a:latin typeface="Roboto"/>
                <a:ea typeface="Roboto"/>
                <a:cs typeface="Roboto"/>
                <a:sym typeface="Roboto"/>
              </a:defRPr>
            </a:lvl5pPr>
            <a:lvl6pPr indent="0" lvl="5" marL="0" marR="0" rtl="0" algn="ctr">
              <a:spcBef>
                <a:spcPts val="0"/>
              </a:spcBef>
              <a:buNone/>
              <a:defRPr sz="2400">
                <a:solidFill>
                  <a:schemeClr val="lt1"/>
                </a:solidFill>
                <a:latin typeface="Roboto"/>
                <a:ea typeface="Roboto"/>
                <a:cs typeface="Roboto"/>
                <a:sym typeface="Roboto"/>
              </a:defRPr>
            </a:lvl6pPr>
            <a:lvl7pPr indent="0" lvl="6" marL="0" marR="0" rtl="0" algn="ctr">
              <a:spcBef>
                <a:spcPts val="0"/>
              </a:spcBef>
              <a:buNone/>
              <a:defRPr sz="2400">
                <a:solidFill>
                  <a:schemeClr val="lt1"/>
                </a:solidFill>
                <a:latin typeface="Roboto"/>
                <a:ea typeface="Roboto"/>
                <a:cs typeface="Roboto"/>
                <a:sym typeface="Roboto"/>
              </a:defRPr>
            </a:lvl7pPr>
            <a:lvl8pPr indent="0" lvl="7" marL="0" marR="0" rtl="0" algn="ctr">
              <a:spcBef>
                <a:spcPts val="0"/>
              </a:spcBef>
              <a:buNone/>
              <a:defRPr sz="2400">
                <a:solidFill>
                  <a:schemeClr val="lt1"/>
                </a:solidFill>
                <a:latin typeface="Roboto"/>
                <a:ea typeface="Roboto"/>
                <a:cs typeface="Roboto"/>
                <a:sym typeface="Roboto"/>
              </a:defRPr>
            </a:lvl8pPr>
            <a:lvl9pPr indent="0" lvl="8" marL="0" marR="0" rtl="0" algn="ctr">
              <a:spcBef>
                <a:spcPts val="0"/>
              </a:spcBef>
              <a:buNone/>
              <a:defRPr sz="2400">
                <a:solidFill>
                  <a:schemeClr val="lt1"/>
                </a:solidFill>
                <a:latin typeface="Roboto"/>
                <a:ea typeface="Roboto"/>
                <a:cs typeface="Roboto"/>
                <a:sym typeface="Roboto"/>
              </a:defRPr>
            </a:lvl9pPr>
          </a:lstStyle>
          <a:p>
            <a:pPr indent="0" lvl="0" marL="0" rtl="0" algn="ctr">
              <a:spcBef>
                <a:spcPts val="0"/>
              </a:spcBef>
              <a:spcAft>
                <a:spcPts val="0"/>
              </a:spcAft>
              <a:buNone/>
            </a:pPr>
            <a:r>
              <a:rPr lang="en-US"/>
              <a:t>SLIDE </a:t>
            </a:r>
            <a:fld id="{00000000-1234-1234-1234-123412341234}" type="slidenum">
              <a:rPr lang="en-US"/>
              <a:t>‹#›</a:t>
            </a:fld>
            <a:endParaRPr/>
          </a:p>
        </p:txBody>
      </p:sp>
      <p:sp>
        <p:nvSpPr>
          <p:cNvPr id="168" name="Google Shape;168;p40"/>
          <p:cNvSpPr txBox="1"/>
          <p:nvPr>
            <p:ph idx="1" type="subTitle"/>
          </p:nvPr>
        </p:nvSpPr>
        <p:spPr>
          <a:xfrm>
            <a:off x="2950518" y="1327076"/>
            <a:ext cx="14113568" cy="504056"/>
          </a:xfrm>
          <a:prstGeom prst="rect">
            <a:avLst/>
          </a:prstGeom>
          <a:noFill/>
          <a:ln>
            <a:noFill/>
          </a:ln>
        </p:spPr>
        <p:txBody>
          <a:bodyPr anchorCtr="0" anchor="t" bIns="81625" lIns="163275" spcFirstLastPara="1" rIns="163275" wrap="square" tIns="81625">
            <a:normAutofit/>
          </a:bodyPr>
          <a:lstStyle>
            <a:lvl1pPr lvl="0" algn="l">
              <a:spcBef>
                <a:spcPts val="480"/>
              </a:spcBef>
              <a:spcAft>
                <a:spcPts val="0"/>
              </a:spcAft>
              <a:buClr>
                <a:schemeClr val="lt1"/>
              </a:buClr>
              <a:buSzPts val="2400"/>
              <a:buFont typeface="Roboto Light"/>
              <a:buNone/>
              <a:defRPr sz="2400">
                <a:solidFill>
                  <a:schemeClr val="lt1"/>
                </a:solidFill>
              </a:defRPr>
            </a:lvl1pPr>
            <a:lvl2pPr lvl="1" algn="ctr">
              <a:spcBef>
                <a:spcPts val="480"/>
              </a:spcBef>
              <a:spcAft>
                <a:spcPts val="0"/>
              </a:spcAft>
              <a:buClr>
                <a:schemeClr val="dk1"/>
              </a:buClr>
              <a:buSzPts val="2400"/>
              <a:buFont typeface="Roboto Light"/>
              <a:buNone/>
              <a:defRPr>
                <a:solidFill>
                  <a:schemeClr val="dk1"/>
                </a:solidFill>
              </a:defRPr>
            </a:lvl2pPr>
            <a:lvl3pPr lvl="2" algn="ctr">
              <a:spcBef>
                <a:spcPts val="480"/>
              </a:spcBef>
              <a:spcAft>
                <a:spcPts val="0"/>
              </a:spcAft>
              <a:buClr>
                <a:schemeClr val="dk1"/>
              </a:buClr>
              <a:buSzPts val="2400"/>
              <a:buFont typeface="Roboto Light"/>
              <a:buNone/>
              <a:defRPr>
                <a:solidFill>
                  <a:schemeClr val="dk1"/>
                </a:solidFill>
              </a:defRPr>
            </a:lvl3pPr>
            <a:lvl4pPr lvl="3" algn="ctr">
              <a:spcBef>
                <a:spcPts val="480"/>
              </a:spcBef>
              <a:spcAft>
                <a:spcPts val="0"/>
              </a:spcAft>
              <a:buClr>
                <a:schemeClr val="dk1"/>
              </a:buClr>
              <a:buSzPts val="2400"/>
              <a:buFont typeface="Roboto Light"/>
              <a:buNone/>
              <a:defRPr>
                <a:solidFill>
                  <a:schemeClr val="dk1"/>
                </a:solidFill>
              </a:defRPr>
            </a:lvl4pPr>
            <a:lvl5pPr lvl="4" algn="ctr">
              <a:spcBef>
                <a:spcPts val="480"/>
              </a:spcBef>
              <a:spcAft>
                <a:spcPts val="0"/>
              </a:spcAft>
              <a:buClr>
                <a:schemeClr val="dk1"/>
              </a:buClr>
              <a:buSzPts val="2400"/>
              <a:buFont typeface="Roboto Light"/>
              <a:buNone/>
              <a:defRPr>
                <a:solidFill>
                  <a:schemeClr val="dk1"/>
                </a:solidFill>
              </a:defRPr>
            </a:lvl5pPr>
            <a:lvl6pPr lvl="5" algn="ctr">
              <a:spcBef>
                <a:spcPts val="720"/>
              </a:spcBef>
              <a:spcAft>
                <a:spcPts val="0"/>
              </a:spcAft>
              <a:buClr>
                <a:schemeClr val="dk1"/>
              </a:buClr>
              <a:buSzPts val="3600"/>
              <a:buNone/>
              <a:defRPr>
                <a:solidFill>
                  <a:schemeClr val="dk1"/>
                </a:solidFill>
              </a:defRPr>
            </a:lvl6pPr>
            <a:lvl7pPr lvl="6" algn="ctr">
              <a:spcBef>
                <a:spcPts val="720"/>
              </a:spcBef>
              <a:spcAft>
                <a:spcPts val="0"/>
              </a:spcAft>
              <a:buClr>
                <a:schemeClr val="dk1"/>
              </a:buClr>
              <a:buSzPts val="3600"/>
              <a:buNone/>
              <a:defRPr>
                <a:solidFill>
                  <a:schemeClr val="dk1"/>
                </a:solidFill>
              </a:defRPr>
            </a:lvl7pPr>
            <a:lvl8pPr lvl="7" algn="ctr">
              <a:spcBef>
                <a:spcPts val="720"/>
              </a:spcBef>
              <a:spcAft>
                <a:spcPts val="0"/>
              </a:spcAft>
              <a:buClr>
                <a:schemeClr val="dk1"/>
              </a:buClr>
              <a:buSzPts val="3600"/>
              <a:buNone/>
              <a:defRPr>
                <a:solidFill>
                  <a:schemeClr val="dk1"/>
                </a:solidFill>
              </a:defRPr>
            </a:lvl8pPr>
            <a:lvl9pPr lvl="8" algn="ctr">
              <a:spcBef>
                <a:spcPts val="720"/>
              </a:spcBef>
              <a:spcAft>
                <a:spcPts val="0"/>
              </a:spcAft>
              <a:buClr>
                <a:schemeClr val="dk1"/>
              </a:buClr>
              <a:buSzPts val="3600"/>
              <a:buNone/>
              <a:defRPr>
                <a:solidFill>
                  <a:schemeClr val="dk1"/>
                </a:solidFill>
              </a:defRPr>
            </a:lvl9pPr>
          </a:lstStyle>
          <a:p/>
        </p:txBody>
      </p:sp>
      <p:sp>
        <p:nvSpPr>
          <p:cNvPr id="169" name="Google Shape;169;p40"/>
          <p:cNvSpPr/>
          <p:nvPr>
            <p:ph idx="2" type="chart"/>
          </p:nvPr>
        </p:nvSpPr>
        <p:spPr>
          <a:xfrm>
            <a:off x="2950519" y="2335535"/>
            <a:ext cx="11881320" cy="4392141"/>
          </a:xfrm>
          <a:prstGeom prst="rect">
            <a:avLst/>
          </a:prstGeom>
          <a:noFill/>
          <a:ln>
            <a:noFill/>
          </a:ln>
        </p:spPr>
        <p:txBody>
          <a:bodyPr anchorCtr="0" anchor="t" bIns="81625" lIns="163275" spcFirstLastPara="1" rIns="163275" wrap="square" tIns="81625">
            <a:normAutofit/>
          </a:bodyPr>
          <a:lstStyle>
            <a:lvl1pPr lvl="0" marR="0" rtl="0" algn="l">
              <a:spcBef>
                <a:spcPts val="360"/>
              </a:spcBef>
              <a:spcAft>
                <a:spcPts val="0"/>
              </a:spcAft>
              <a:buClr>
                <a:schemeClr val="lt1"/>
              </a:buClr>
              <a:buSzPts val="1800"/>
              <a:buFont typeface="Roboto Light"/>
              <a:buNone/>
              <a:defRPr b="0" i="0" sz="1800" u="none" cap="none" strike="noStrike">
                <a:solidFill>
                  <a:schemeClr val="lt1"/>
                </a:solidFill>
                <a:latin typeface="Roboto Light"/>
                <a:ea typeface="Roboto Light"/>
                <a:cs typeface="Roboto Light"/>
                <a:sym typeface="Roboto Light"/>
              </a:defRPr>
            </a:lvl1pPr>
            <a:lvl2pPr lvl="1" marR="0" rtl="0" algn="l">
              <a:spcBef>
                <a:spcPts val="480"/>
              </a:spcBef>
              <a:spcAft>
                <a:spcPts val="0"/>
              </a:spcAft>
              <a:buClr>
                <a:schemeClr val="lt1"/>
              </a:buClr>
              <a:buSzPts val="2400"/>
              <a:buFont typeface="Roboto Light"/>
              <a:buChar char="●"/>
              <a:defRPr b="0" i="0" sz="2400" u="none" cap="none" strike="noStrike">
                <a:solidFill>
                  <a:schemeClr val="lt1"/>
                </a:solidFill>
                <a:latin typeface="Roboto Light"/>
                <a:ea typeface="Roboto Light"/>
                <a:cs typeface="Roboto Light"/>
                <a:sym typeface="Roboto Light"/>
              </a:defRPr>
            </a:lvl2pPr>
            <a:lvl3pPr lvl="2" marR="0" rtl="0" algn="l">
              <a:spcBef>
                <a:spcPts val="480"/>
              </a:spcBef>
              <a:spcAft>
                <a:spcPts val="0"/>
              </a:spcAft>
              <a:buClr>
                <a:schemeClr val="lt1"/>
              </a:buClr>
              <a:buSzPts val="2400"/>
              <a:buFont typeface="Roboto Light"/>
              <a:buChar char="●"/>
              <a:defRPr b="0" i="0" sz="2400" u="none" cap="none" strike="noStrike">
                <a:solidFill>
                  <a:schemeClr val="lt1"/>
                </a:solidFill>
                <a:latin typeface="Roboto Light"/>
                <a:ea typeface="Roboto Light"/>
                <a:cs typeface="Roboto Light"/>
                <a:sym typeface="Roboto Light"/>
              </a:defRPr>
            </a:lvl3pPr>
            <a:lvl4pPr lvl="3" marR="0" rtl="0" algn="l">
              <a:spcBef>
                <a:spcPts val="480"/>
              </a:spcBef>
              <a:spcAft>
                <a:spcPts val="0"/>
              </a:spcAft>
              <a:buClr>
                <a:schemeClr val="dk1"/>
              </a:buClr>
              <a:buSzPts val="2400"/>
              <a:buFont typeface="Roboto Light"/>
              <a:buChar char="●"/>
              <a:defRPr b="0" i="0" sz="2400" u="none" cap="none" strike="noStrike">
                <a:solidFill>
                  <a:schemeClr val="dk1"/>
                </a:solidFill>
                <a:latin typeface="Roboto Light"/>
                <a:ea typeface="Roboto Light"/>
                <a:cs typeface="Roboto Light"/>
                <a:sym typeface="Roboto Light"/>
              </a:defRPr>
            </a:lvl4pPr>
            <a:lvl5pPr lvl="4" marR="0" rtl="0" algn="l">
              <a:spcBef>
                <a:spcPts val="480"/>
              </a:spcBef>
              <a:spcAft>
                <a:spcPts val="0"/>
              </a:spcAft>
              <a:buClr>
                <a:schemeClr val="dk1"/>
              </a:buClr>
              <a:buSzPts val="2400"/>
              <a:buFont typeface="Roboto Light"/>
              <a:buChar char="●"/>
              <a:defRPr b="0" i="0" sz="2400" u="none" cap="none" strike="noStrike">
                <a:solidFill>
                  <a:schemeClr val="dk1"/>
                </a:solidFill>
                <a:latin typeface="Roboto Light"/>
                <a:ea typeface="Roboto Light"/>
                <a:cs typeface="Roboto Light"/>
                <a:sym typeface="Roboto Light"/>
              </a:defRPr>
            </a:lvl5pPr>
            <a:lvl6pPr lvl="5" marR="0" rtl="0" algn="l">
              <a:spcBef>
                <a:spcPts val="720"/>
              </a:spcBef>
              <a:spcAft>
                <a:spcPts val="0"/>
              </a:spcAft>
              <a:buClr>
                <a:schemeClr val="dk1"/>
              </a:buClr>
              <a:buSzPts val="3600"/>
              <a:buFont typeface="Arial"/>
              <a:buChar char="•"/>
              <a:defRPr b="0" i="0" sz="3600" u="none" cap="none" strike="noStrike">
                <a:solidFill>
                  <a:schemeClr val="dk1"/>
                </a:solidFill>
                <a:latin typeface="Roboto Light"/>
                <a:ea typeface="Roboto Light"/>
                <a:cs typeface="Roboto Light"/>
                <a:sym typeface="Roboto Light"/>
              </a:defRPr>
            </a:lvl6pPr>
            <a:lvl7pPr lvl="6" marR="0" rtl="0" algn="l">
              <a:spcBef>
                <a:spcPts val="720"/>
              </a:spcBef>
              <a:spcAft>
                <a:spcPts val="0"/>
              </a:spcAft>
              <a:buClr>
                <a:schemeClr val="dk1"/>
              </a:buClr>
              <a:buSzPts val="3600"/>
              <a:buFont typeface="Arial"/>
              <a:buChar char="•"/>
              <a:defRPr b="0" i="0" sz="3600" u="none" cap="none" strike="noStrike">
                <a:solidFill>
                  <a:schemeClr val="dk1"/>
                </a:solidFill>
                <a:latin typeface="Roboto Light"/>
                <a:ea typeface="Roboto Light"/>
                <a:cs typeface="Roboto Light"/>
                <a:sym typeface="Roboto Light"/>
              </a:defRPr>
            </a:lvl7pPr>
            <a:lvl8pPr lvl="7" marR="0" rtl="0" algn="l">
              <a:spcBef>
                <a:spcPts val="720"/>
              </a:spcBef>
              <a:spcAft>
                <a:spcPts val="0"/>
              </a:spcAft>
              <a:buClr>
                <a:schemeClr val="dk1"/>
              </a:buClr>
              <a:buSzPts val="3600"/>
              <a:buFont typeface="Arial"/>
              <a:buChar char="•"/>
              <a:defRPr b="0" i="0" sz="3600" u="none" cap="none" strike="noStrike">
                <a:solidFill>
                  <a:schemeClr val="dk1"/>
                </a:solidFill>
                <a:latin typeface="Roboto Light"/>
                <a:ea typeface="Roboto Light"/>
                <a:cs typeface="Roboto Light"/>
                <a:sym typeface="Roboto Light"/>
              </a:defRPr>
            </a:lvl8pPr>
            <a:lvl9pPr lvl="8" marR="0" rtl="0" algn="l">
              <a:spcBef>
                <a:spcPts val="720"/>
              </a:spcBef>
              <a:spcAft>
                <a:spcPts val="0"/>
              </a:spcAft>
              <a:buClr>
                <a:schemeClr val="dk1"/>
              </a:buClr>
              <a:buSzPts val="3600"/>
              <a:buFont typeface="Arial"/>
              <a:buChar char="•"/>
              <a:defRPr b="0" i="0" sz="3600" u="none" cap="none" strike="noStrike">
                <a:solidFill>
                  <a:schemeClr val="dk1"/>
                </a:solidFill>
                <a:latin typeface="Roboto Light"/>
                <a:ea typeface="Roboto Light"/>
                <a:cs typeface="Roboto Light"/>
                <a:sym typeface="Roboto Light"/>
              </a:defRPr>
            </a:lvl9pPr>
          </a:lstStyle>
          <a:p/>
        </p:txBody>
      </p:sp>
      <p:sp>
        <p:nvSpPr>
          <p:cNvPr id="170" name="Google Shape;170;p40"/>
          <p:cNvSpPr txBox="1"/>
          <p:nvPr>
            <p:ph idx="3" type="body"/>
          </p:nvPr>
        </p:nvSpPr>
        <p:spPr>
          <a:xfrm>
            <a:off x="2950518" y="7447756"/>
            <a:ext cx="5832648" cy="1728192"/>
          </a:xfrm>
          <a:prstGeom prst="rect">
            <a:avLst/>
          </a:prstGeom>
          <a:noFill/>
          <a:ln>
            <a:noFill/>
          </a:ln>
        </p:spPr>
        <p:txBody>
          <a:bodyPr anchorCtr="0" anchor="t" bIns="81625" lIns="163275" spcFirstLastPara="1" rIns="163275" wrap="square" tIns="81625">
            <a:normAutofit/>
          </a:bodyPr>
          <a:lstStyle>
            <a:lvl1pPr indent="-228600" lvl="0" marL="457200" algn="l">
              <a:spcBef>
                <a:spcPts val="400"/>
              </a:spcBef>
              <a:spcAft>
                <a:spcPts val="0"/>
              </a:spcAft>
              <a:buClr>
                <a:schemeClr val="lt1"/>
              </a:buClr>
              <a:buSzPts val="2000"/>
              <a:buFont typeface="Roboto Light"/>
              <a:buNone/>
              <a:defRPr sz="2000">
                <a:solidFill>
                  <a:schemeClr val="lt1"/>
                </a:solidFill>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1" name="Google Shape;171;p40"/>
          <p:cNvSpPr txBox="1"/>
          <p:nvPr>
            <p:ph idx="4" type="body"/>
          </p:nvPr>
        </p:nvSpPr>
        <p:spPr>
          <a:xfrm>
            <a:off x="2950518" y="6799684"/>
            <a:ext cx="5832648" cy="720080"/>
          </a:xfrm>
          <a:prstGeom prst="rect">
            <a:avLst/>
          </a:prstGeom>
          <a:noFill/>
          <a:ln>
            <a:noFill/>
          </a:ln>
        </p:spPr>
        <p:txBody>
          <a:bodyPr anchorCtr="0" anchor="b" bIns="81625" lIns="163275" spcFirstLastPara="1" rIns="163275" wrap="square" tIns="81625">
            <a:noAutofit/>
          </a:bodyPr>
          <a:lstStyle>
            <a:lvl1pPr indent="-228600" lvl="0" marL="457200" algn="l">
              <a:spcBef>
                <a:spcPts val="560"/>
              </a:spcBef>
              <a:spcAft>
                <a:spcPts val="0"/>
              </a:spcAft>
              <a:buClr>
                <a:schemeClr val="lt1"/>
              </a:buClr>
              <a:buSzPts val="2800"/>
              <a:buFont typeface="Roboto Light"/>
              <a:buNone/>
              <a:defRPr sz="2800"/>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2" name="Google Shape;172;p40"/>
          <p:cNvSpPr txBox="1"/>
          <p:nvPr>
            <p:ph idx="5" type="body"/>
          </p:nvPr>
        </p:nvSpPr>
        <p:spPr>
          <a:xfrm>
            <a:off x="9143206" y="7447756"/>
            <a:ext cx="5832648" cy="1728192"/>
          </a:xfrm>
          <a:prstGeom prst="rect">
            <a:avLst/>
          </a:prstGeom>
          <a:noFill/>
          <a:ln>
            <a:noFill/>
          </a:ln>
        </p:spPr>
        <p:txBody>
          <a:bodyPr anchorCtr="0" anchor="t" bIns="81625" lIns="163275" spcFirstLastPara="1" rIns="163275" wrap="square" tIns="81625">
            <a:normAutofit/>
          </a:bodyPr>
          <a:lstStyle>
            <a:lvl1pPr indent="-228600" lvl="0" marL="457200" algn="l">
              <a:spcBef>
                <a:spcPts val="400"/>
              </a:spcBef>
              <a:spcAft>
                <a:spcPts val="0"/>
              </a:spcAft>
              <a:buClr>
                <a:schemeClr val="lt1"/>
              </a:buClr>
              <a:buSzPts val="2000"/>
              <a:buFont typeface="Roboto Light"/>
              <a:buNone/>
              <a:defRPr sz="2000">
                <a:solidFill>
                  <a:schemeClr val="lt1"/>
                </a:solidFill>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3" name="Google Shape;173;p40"/>
          <p:cNvSpPr txBox="1"/>
          <p:nvPr>
            <p:ph idx="6" type="body"/>
          </p:nvPr>
        </p:nvSpPr>
        <p:spPr>
          <a:xfrm>
            <a:off x="9143206" y="6799684"/>
            <a:ext cx="5832648" cy="720080"/>
          </a:xfrm>
          <a:prstGeom prst="rect">
            <a:avLst/>
          </a:prstGeom>
          <a:noFill/>
          <a:ln>
            <a:noFill/>
          </a:ln>
        </p:spPr>
        <p:txBody>
          <a:bodyPr anchorCtr="0" anchor="b" bIns="81625" lIns="163275" spcFirstLastPara="1" rIns="163275" wrap="square" tIns="81625">
            <a:noAutofit/>
          </a:bodyPr>
          <a:lstStyle>
            <a:lvl1pPr indent="-228600" lvl="0" marL="457200" algn="l">
              <a:spcBef>
                <a:spcPts val="560"/>
              </a:spcBef>
              <a:spcAft>
                <a:spcPts val="0"/>
              </a:spcAft>
              <a:buClr>
                <a:schemeClr val="lt1"/>
              </a:buClr>
              <a:buSzPts val="2800"/>
              <a:buFont typeface="Roboto Light"/>
              <a:buNone/>
              <a:defRPr sz="2800"/>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 Horizontal">
  <p:cSld name="2 Column - Horizontal">
    <p:spTree>
      <p:nvGrpSpPr>
        <p:cNvPr id="174" name="Shape 174"/>
        <p:cNvGrpSpPr/>
        <p:nvPr/>
      </p:nvGrpSpPr>
      <p:grpSpPr>
        <a:xfrm>
          <a:off x="0" y="0"/>
          <a:ext cx="0" cy="0"/>
          <a:chOff x="0" y="0"/>
          <a:chExt cx="0" cy="0"/>
        </a:xfrm>
      </p:grpSpPr>
      <p:sp>
        <p:nvSpPr>
          <p:cNvPr id="175" name="Google Shape;175;p41"/>
          <p:cNvSpPr txBox="1"/>
          <p:nvPr>
            <p:ph type="title"/>
          </p:nvPr>
        </p:nvSpPr>
        <p:spPr>
          <a:xfrm>
            <a:off x="2950518" y="751012"/>
            <a:ext cx="10173101" cy="720080"/>
          </a:xfrm>
          <a:prstGeom prst="rect">
            <a:avLst/>
          </a:prstGeom>
          <a:noFill/>
          <a:ln>
            <a:noFill/>
          </a:ln>
        </p:spPr>
        <p:txBody>
          <a:bodyPr anchorCtr="0" anchor="b" bIns="81625" lIns="163275" spcFirstLastPara="1" rIns="163275" wrap="square" tIns="81625">
            <a:normAutofit/>
          </a:bodyPr>
          <a:lstStyle>
            <a:lvl1pPr lvl="0" algn="l">
              <a:spcBef>
                <a:spcPts val="0"/>
              </a:spcBef>
              <a:spcAft>
                <a:spcPts val="0"/>
              </a:spcAft>
              <a:buClr>
                <a:schemeClr val="lt1"/>
              </a:buClr>
              <a:buSzPts val="4000"/>
              <a:buFont typeface="Roboto Light"/>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6" name="Google Shape;176;p41"/>
          <p:cNvSpPr txBox="1"/>
          <p:nvPr>
            <p:ph idx="12" type="sldNum"/>
          </p:nvPr>
        </p:nvSpPr>
        <p:spPr>
          <a:xfrm rot="-2700000">
            <a:off x="125464" y="1149766"/>
            <a:ext cx="2576720" cy="547688"/>
          </a:xfrm>
          <a:prstGeom prst="rect">
            <a:avLst/>
          </a:prstGeom>
          <a:noFill/>
          <a:ln>
            <a:noFill/>
          </a:ln>
        </p:spPr>
        <p:txBody>
          <a:bodyPr anchorCtr="0" anchor="t" bIns="45700" lIns="91425" spcFirstLastPara="1" rIns="91425" wrap="square" tIns="45700">
            <a:noAutofit/>
          </a:bodyPr>
          <a:lstStyle>
            <a:lvl1pPr indent="0" lvl="0" marL="0" marR="0" rtl="0" algn="ctr">
              <a:spcBef>
                <a:spcPts val="0"/>
              </a:spcBef>
              <a:buNone/>
              <a:defRPr sz="2400">
                <a:solidFill>
                  <a:schemeClr val="lt1"/>
                </a:solidFill>
                <a:latin typeface="Roboto"/>
                <a:ea typeface="Roboto"/>
                <a:cs typeface="Roboto"/>
                <a:sym typeface="Roboto"/>
              </a:defRPr>
            </a:lvl1pPr>
            <a:lvl2pPr indent="0" lvl="1" marL="0" marR="0" rtl="0" algn="ctr">
              <a:spcBef>
                <a:spcPts val="0"/>
              </a:spcBef>
              <a:buNone/>
              <a:defRPr sz="2400">
                <a:solidFill>
                  <a:schemeClr val="lt1"/>
                </a:solidFill>
                <a:latin typeface="Roboto"/>
                <a:ea typeface="Roboto"/>
                <a:cs typeface="Roboto"/>
                <a:sym typeface="Roboto"/>
              </a:defRPr>
            </a:lvl2pPr>
            <a:lvl3pPr indent="0" lvl="2" marL="0" marR="0" rtl="0" algn="ctr">
              <a:spcBef>
                <a:spcPts val="0"/>
              </a:spcBef>
              <a:buNone/>
              <a:defRPr sz="2400">
                <a:solidFill>
                  <a:schemeClr val="lt1"/>
                </a:solidFill>
                <a:latin typeface="Roboto"/>
                <a:ea typeface="Roboto"/>
                <a:cs typeface="Roboto"/>
                <a:sym typeface="Roboto"/>
              </a:defRPr>
            </a:lvl3pPr>
            <a:lvl4pPr indent="0" lvl="3" marL="0" marR="0" rtl="0" algn="ctr">
              <a:spcBef>
                <a:spcPts val="0"/>
              </a:spcBef>
              <a:buNone/>
              <a:defRPr sz="2400">
                <a:solidFill>
                  <a:schemeClr val="lt1"/>
                </a:solidFill>
                <a:latin typeface="Roboto"/>
                <a:ea typeface="Roboto"/>
                <a:cs typeface="Roboto"/>
                <a:sym typeface="Roboto"/>
              </a:defRPr>
            </a:lvl4pPr>
            <a:lvl5pPr indent="0" lvl="4" marL="0" marR="0" rtl="0" algn="ctr">
              <a:spcBef>
                <a:spcPts val="0"/>
              </a:spcBef>
              <a:buNone/>
              <a:defRPr sz="2400">
                <a:solidFill>
                  <a:schemeClr val="lt1"/>
                </a:solidFill>
                <a:latin typeface="Roboto"/>
                <a:ea typeface="Roboto"/>
                <a:cs typeface="Roboto"/>
                <a:sym typeface="Roboto"/>
              </a:defRPr>
            </a:lvl5pPr>
            <a:lvl6pPr indent="0" lvl="5" marL="0" marR="0" rtl="0" algn="ctr">
              <a:spcBef>
                <a:spcPts val="0"/>
              </a:spcBef>
              <a:buNone/>
              <a:defRPr sz="2400">
                <a:solidFill>
                  <a:schemeClr val="lt1"/>
                </a:solidFill>
                <a:latin typeface="Roboto"/>
                <a:ea typeface="Roboto"/>
                <a:cs typeface="Roboto"/>
                <a:sym typeface="Roboto"/>
              </a:defRPr>
            </a:lvl6pPr>
            <a:lvl7pPr indent="0" lvl="6" marL="0" marR="0" rtl="0" algn="ctr">
              <a:spcBef>
                <a:spcPts val="0"/>
              </a:spcBef>
              <a:buNone/>
              <a:defRPr sz="2400">
                <a:solidFill>
                  <a:schemeClr val="lt1"/>
                </a:solidFill>
                <a:latin typeface="Roboto"/>
                <a:ea typeface="Roboto"/>
                <a:cs typeface="Roboto"/>
                <a:sym typeface="Roboto"/>
              </a:defRPr>
            </a:lvl7pPr>
            <a:lvl8pPr indent="0" lvl="7" marL="0" marR="0" rtl="0" algn="ctr">
              <a:spcBef>
                <a:spcPts val="0"/>
              </a:spcBef>
              <a:buNone/>
              <a:defRPr sz="2400">
                <a:solidFill>
                  <a:schemeClr val="lt1"/>
                </a:solidFill>
                <a:latin typeface="Roboto"/>
                <a:ea typeface="Roboto"/>
                <a:cs typeface="Roboto"/>
                <a:sym typeface="Roboto"/>
              </a:defRPr>
            </a:lvl8pPr>
            <a:lvl9pPr indent="0" lvl="8" marL="0" marR="0" rtl="0" algn="ctr">
              <a:spcBef>
                <a:spcPts val="0"/>
              </a:spcBef>
              <a:buNone/>
              <a:defRPr sz="2400">
                <a:solidFill>
                  <a:schemeClr val="lt1"/>
                </a:solidFill>
                <a:latin typeface="Roboto"/>
                <a:ea typeface="Roboto"/>
                <a:cs typeface="Roboto"/>
                <a:sym typeface="Roboto"/>
              </a:defRPr>
            </a:lvl9pPr>
          </a:lstStyle>
          <a:p>
            <a:pPr indent="0" lvl="0" marL="0" rtl="0" algn="ctr">
              <a:spcBef>
                <a:spcPts val="0"/>
              </a:spcBef>
              <a:spcAft>
                <a:spcPts val="0"/>
              </a:spcAft>
              <a:buNone/>
            </a:pPr>
            <a:r>
              <a:rPr lang="en-US"/>
              <a:t>SLIDE </a:t>
            </a:r>
            <a:fld id="{00000000-1234-1234-1234-123412341234}" type="slidenum">
              <a:rPr lang="en-US"/>
              <a:t>‹#›</a:t>
            </a:fld>
            <a:endParaRPr/>
          </a:p>
        </p:txBody>
      </p:sp>
      <p:sp>
        <p:nvSpPr>
          <p:cNvPr id="177" name="Google Shape;177;p41"/>
          <p:cNvSpPr txBox="1"/>
          <p:nvPr>
            <p:ph idx="1" type="subTitle"/>
          </p:nvPr>
        </p:nvSpPr>
        <p:spPr>
          <a:xfrm>
            <a:off x="2950518" y="1327076"/>
            <a:ext cx="14113568" cy="504056"/>
          </a:xfrm>
          <a:prstGeom prst="rect">
            <a:avLst/>
          </a:prstGeom>
          <a:noFill/>
          <a:ln>
            <a:noFill/>
          </a:ln>
        </p:spPr>
        <p:txBody>
          <a:bodyPr anchorCtr="0" anchor="t" bIns="81625" lIns="163275" spcFirstLastPara="1" rIns="163275" wrap="square" tIns="81625">
            <a:normAutofit/>
          </a:bodyPr>
          <a:lstStyle>
            <a:lvl1pPr lvl="0" algn="l">
              <a:spcBef>
                <a:spcPts val="480"/>
              </a:spcBef>
              <a:spcAft>
                <a:spcPts val="0"/>
              </a:spcAft>
              <a:buClr>
                <a:schemeClr val="lt1"/>
              </a:buClr>
              <a:buSzPts val="2400"/>
              <a:buFont typeface="Roboto Light"/>
              <a:buNone/>
              <a:defRPr sz="2400">
                <a:solidFill>
                  <a:schemeClr val="lt1"/>
                </a:solidFill>
              </a:defRPr>
            </a:lvl1pPr>
            <a:lvl2pPr lvl="1" algn="ctr">
              <a:spcBef>
                <a:spcPts val="480"/>
              </a:spcBef>
              <a:spcAft>
                <a:spcPts val="0"/>
              </a:spcAft>
              <a:buClr>
                <a:schemeClr val="dk1"/>
              </a:buClr>
              <a:buSzPts val="2400"/>
              <a:buFont typeface="Roboto Light"/>
              <a:buNone/>
              <a:defRPr>
                <a:solidFill>
                  <a:schemeClr val="dk1"/>
                </a:solidFill>
              </a:defRPr>
            </a:lvl2pPr>
            <a:lvl3pPr lvl="2" algn="ctr">
              <a:spcBef>
                <a:spcPts val="480"/>
              </a:spcBef>
              <a:spcAft>
                <a:spcPts val="0"/>
              </a:spcAft>
              <a:buClr>
                <a:schemeClr val="dk1"/>
              </a:buClr>
              <a:buSzPts val="2400"/>
              <a:buFont typeface="Roboto Light"/>
              <a:buNone/>
              <a:defRPr>
                <a:solidFill>
                  <a:schemeClr val="dk1"/>
                </a:solidFill>
              </a:defRPr>
            </a:lvl3pPr>
            <a:lvl4pPr lvl="3" algn="ctr">
              <a:spcBef>
                <a:spcPts val="480"/>
              </a:spcBef>
              <a:spcAft>
                <a:spcPts val="0"/>
              </a:spcAft>
              <a:buClr>
                <a:schemeClr val="dk1"/>
              </a:buClr>
              <a:buSzPts val="2400"/>
              <a:buFont typeface="Roboto Light"/>
              <a:buNone/>
              <a:defRPr>
                <a:solidFill>
                  <a:schemeClr val="dk1"/>
                </a:solidFill>
              </a:defRPr>
            </a:lvl4pPr>
            <a:lvl5pPr lvl="4" algn="ctr">
              <a:spcBef>
                <a:spcPts val="480"/>
              </a:spcBef>
              <a:spcAft>
                <a:spcPts val="0"/>
              </a:spcAft>
              <a:buClr>
                <a:schemeClr val="dk1"/>
              </a:buClr>
              <a:buSzPts val="2400"/>
              <a:buFont typeface="Roboto Light"/>
              <a:buNone/>
              <a:defRPr>
                <a:solidFill>
                  <a:schemeClr val="dk1"/>
                </a:solidFill>
              </a:defRPr>
            </a:lvl5pPr>
            <a:lvl6pPr lvl="5" algn="ctr">
              <a:spcBef>
                <a:spcPts val="720"/>
              </a:spcBef>
              <a:spcAft>
                <a:spcPts val="0"/>
              </a:spcAft>
              <a:buClr>
                <a:schemeClr val="dk1"/>
              </a:buClr>
              <a:buSzPts val="3600"/>
              <a:buNone/>
              <a:defRPr>
                <a:solidFill>
                  <a:schemeClr val="dk1"/>
                </a:solidFill>
              </a:defRPr>
            </a:lvl6pPr>
            <a:lvl7pPr lvl="6" algn="ctr">
              <a:spcBef>
                <a:spcPts val="720"/>
              </a:spcBef>
              <a:spcAft>
                <a:spcPts val="0"/>
              </a:spcAft>
              <a:buClr>
                <a:schemeClr val="dk1"/>
              </a:buClr>
              <a:buSzPts val="3600"/>
              <a:buNone/>
              <a:defRPr>
                <a:solidFill>
                  <a:schemeClr val="dk1"/>
                </a:solidFill>
              </a:defRPr>
            </a:lvl7pPr>
            <a:lvl8pPr lvl="7" algn="ctr">
              <a:spcBef>
                <a:spcPts val="720"/>
              </a:spcBef>
              <a:spcAft>
                <a:spcPts val="0"/>
              </a:spcAft>
              <a:buClr>
                <a:schemeClr val="dk1"/>
              </a:buClr>
              <a:buSzPts val="3600"/>
              <a:buNone/>
              <a:defRPr>
                <a:solidFill>
                  <a:schemeClr val="dk1"/>
                </a:solidFill>
              </a:defRPr>
            </a:lvl8pPr>
            <a:lvl9pPr lvl="8" algn="ctr">
              <a:spcBef>
                <a:spcPts val="720"/>
              </a:spcBef>
              <a:spcAft>
                <a:spcPts val="0"/>
              </a:spcAft>
              <a:buClr>
                <a:schemeClr val="dk1"/>
              </a:buClr>
              <a:buSzPts val="3600"/>
              <a:buNone/>
              <a:defRPr>
                <a:solidFill>
                  <a:schemeClr val="dk1"/>
                </a:solidFill>
              </a:defRPr>
            </a:lvl9pPr>
          </a:lstStyle>
          <a:p/>
        </p:txBody>
      </p:sp>
      <p:sp>
        <p:nvSpPr>
          <p:cNvPr id="178" name="Google Shape;178;p41"/>
          <p:cNvSpPr txBox="1"/>
          <p:nvPr>
            <p:ph idx="2" type="body"/>
          </p:nvPr>
        </p:nvSpPr>
        <p:spPr>
          <a:xfrm>
            <a:off x="2950518" y="2479204"/>
            <a:ext cx="12241360" cy="720080"/>
          </a:xfrm>
          <a:prstGeom prst="rect">
            <a:avLst/>
          </a:prstGeom>
          <a:noFill/>
          <a:ln>
            <a:noFill/>
          </a:ln>
        </p:spPr>
        <p:txBody>
          <a:bodyPr anchorCtr="0" anchor="b" bIns="81625" lIns="163275" spcFirstLastPara="1" rIns="163275" wrap="square" tIns="81625">
            <a:noAutofit/>
          </a:bodyPr>
          <a:lstStyle>
            <a:lvl1pPr indent="-228600" lvl="0" marL="457200" algn="l">
              <a:spcBef>
                <a:spcPts val="560"/>
              </a:spcBef>
              <a:spcAft>
                <a:spcPts val="0"/>
              </a:spcAft>
              <a:buClr>
                <a:schemeClr val="lt1"/>
              </a:buClr>
              <a:buSzPts val="2800"/>
              <a:buFont typeface="Roboto Light"/>
              <a:buNone/>
              <a:defRPr sz="2800"/>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9" name="Google Shape;179;p41"/>
          <p:cNvSpPr txBox="1"/>
          <p:nvPr>
            <p:ph idx="3" type="body"/>
          </p:nvPr>
        </p:nvSpPr>
        <p:spPr>
          <a:xfrm>
            <a:off x="2950518" y="3199284"/>
            <a:ext cx="12241360" cy="2376264"/>
          </a:xfrm>
          <a:prstGeom prst="rect">
            <a:avLst/>
          </a:prstGeom>
          <a:noFill/>
          <a:ln>
            <a:noFill/>
          </a:ln>
        </p:spPr>
        <p:txBody>
          <a:bodyPr anchorCtr="0" anchor="t" bIns="81625" lIns="163275" spcFirstLastPara="1" rIns="163275" wrap="square" tIns="81625">
            <a:normAutofit/>
          </a:bodyPr>
          <a:lstStyle>
            <a:lvl1pPr indent="-228600" lvl="0" marL="457200" algn="l">
              <a:spcBef>
                <a:spcPts val="480"/>
              </a:spcBef>
              <a:spcAft>
                <a:spcPts val="0"/>
              </a:spcAft>
              <a:buClr>
                <a:schemeClr val="lt1"/>
              </a:buClr>
              <a:buSzPts val="2400"/>
              <a:buFont typeface="Roboto Light"/>
              <a:buNone/>
              <a:defRPr sz="2400">
                <a:solidFill>
                  <a:schemeClr val="lt1"/>
                </a:solidFill>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0" name="Google Shape;180;p41"/>
          <p:cNvSpPr txBox="1"/>
          <p:nvPr>
            <p:ph idx="4" type="body"/>
          </p:nvPr>
        </p:nvSpPr>
        <p:spPr>
          <a:xfrm>
            <a:off x="2950518" y="5719564"/>
            <a:ext cx="12241360" cy="720080"/>
          </a:xfrm>
          <a:prstGeom prst="rect">
            <a:avLst/>
          </a:prstGeom>
          <a:noFill/>
          <a:ln>
            <a:noFill/>
          </a:ln>
        </p:spPr>
        <p:txBody>
          <a:bodyPr anchorCtr="0" anchor="b" bIns="81625" lIns="163275" spcFirstLastPara="1" rIns="163275" wrap="square" tIns="81625">
            <a:noAutofit/>
          </a:bodyPr>
          <a:lstStyle>
            <a:lvl1pPr indent="-228600" lvl="0" marL="457200" algn="l">
              <a:spcBef>
                <a:spcPts val="560"/>
              </a:spcBef>
              <a:spcAft>
                <a:spcPts val="0"/>
              </a:spcAft>
              <a:buClr>
                <a:schemeClr val="lt1"/>
              </a:buClr>
              <a:buSzPts val="2800"/>
              <a:buFont typeface="Roboto Light"/>
              <a:buNone/>
              <a:defRPr sz="2800"/>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1" name="Google Shape;181;p41"/>
          <p:cNvSpPr txBox="1"/>
          <p:nvPr>
            <p:ph idx="5" type="body"/>
          </p:nvPr>
        </p:nvSpPr>
        <p:spPr>
          <a:xfrm>
            <a:off x="2950518" y="6439644"/>
            <a:ext cx="12241360" cy="2376264"/>
          </a:xfrm>
          <a:prstGeom prst="rect">
            <a:avLst/>
          </a:prstGeom>
          <a:noFill/>
          <a:ln>
            <a:noFill/>
          </a:ln>
        </p:spPr>
        <p:txBody>
          <a:bodyPr anchorCtr="0" anchor="t" bIns="81625" lIns="163275" spcFirstLastPara="1" rIns="163275" wrap="square" tIns="81625">
            <a:normAutofit/>
          </a:bodyPr>
          <a:lstStyle>
            <a:lvl1pPr indent="-228600" lvl="0" marL="457200" algn="l">
              <a:spcBef>
                <a:spcPts val="480"/>
              </a:spcBef>
              <a:spcAft>
                <a:spcPts val="0"/>
              </a:spcAft>
              <a:buClr>
                <a:schemeClr val="lt1"/>
              </a:buClr>
              <a:buSzPts val="2400"/>
              <a:buFont typeface="Roboto Light"/>
              <a:buNone/>
              <a:defRPr sz="2400">
                <a:solidFill>
                  <a:schemeClr val="lt1"/>
                </a:solidFill>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Image - 1 Column">
  <p:cSld name="1 Image - 1 Column">
    <p:spTree>
      <p:nvGrpSpPr>
        <p:cNvPr id="182" name="Shape 182"/>
        <p:cNvGrpSpPr/>
        <p:nvPr/>
      </p:nvGrpSpPr>
      <p:grpSpPr>
        <a:xfrm>
          <a:off x="0" y="0"/>
          <a:ext cx="0" cy="0"/>
          <a:chOff x="0" y="0"/>
          <a:chExt cx="0" cy="0"/>
        </a:xfrm>
      </p:grpSpPr>
      <p:sp>
        <p:nvSpPr>
          <p:cNvPr id="183" name="Google Shape;183;p43"/>
          <p:cNvSpPr/>
          <p:nvPr/>
        </p:nvSpPr>
        <p:spPr>
          <a:xfrm>
            <a:off x="3094534" y="2191172"/>
            <a:ext cx="6768752" cy="6768752"/>
          </a:xfrm>
          <a:prstGeom prst="rect">
            <a:avLst/>
          </a:prstGeom>
          <a:solidFill>
            <a:srgbClr val="000000">
              <a:alpha val="52156"/>
            </a:srgbClr>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chemeClr val="lt1"/>
              </a:solidFill>
              <a:latin typeface="Roboto Light"/>
              <a:ea typeface="Roboto Light"/>
              <a:cs typeface="Roboto Light"/>
              <a:sym typeface="Roboto Light"/>
            </a:endParaRPr>
          </a:p>
        </p:txBody>
      </p:sp>
      <p:sp>
        <p:nvSpPr>
          <p:cNvPr id="184" name="Google Shape;184;p43"/>
          <p:cNvSpPr txBox="1"/>
          <p:nvPr>
            <p:ph type="title"/>
          </p:nvPr>
        </p:nvSpPr>
        <p:spPr>
          <a:xfrm>
            <a:off x="2950518" y="751012"/>
            <a:ext cx="10173101" cy="720080"/>
          </a:xfrm>
          <a:prstGeom prst="rect">
            <a:avLst/>
          </a:prstGeom>
          <a:noFill/>
          <a:ln>
            <a:noFill/>
          </a:ln>
        </p:spPr>
        <p:txBody>
          <a:bodyPr anchorCtr="0" anchor="b" bIns="81625" lIns="163275" spcFirstLastPara="1" rIns="163275" wrap="square" tIns="81625">
            <a:normAutofit/>
          </a:bodyPr>
          <a:lstStyle>
            <a:lvl1pPr lvl="0" algn="l">
              <a:spcBef>
                <a:spcPts val="0"/>
              </a:spcBef>
              <a:spcAft>
                <a:spcPts val="0"/>
              </a:spcAft>
              <a:buClr>
                <a:schemeClr val="lt1"/>
              </a:buClr>
              <a:buSzPts val="4000"/>
              <a:buFont typeface="Roboto Light"/>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5" name="Google Shape;185;p43"/>
          <p:cNvSpPr txBox="1"/>
          <p:nvPr>
            <p:ph idx="12" type="sldNum"/>
          </p:nvPr>
        </p:nvSpPr>
        <p:spPr>
          <a:xfrm rot="-2700000">
            <a:off x="125464" y="1149766"/>
            <a:ext cx="2576720" cy="547688"/>
          </a:xfrm>
          <a:prstGeom prst="rect">
            <a:avLst/>
          </a:prstGeom>
          <a:noFill/>
          <a:ln>
            <a:noFill/>
          </a:ln>
        </p:spPr>
        <p:txBody>
          <a:bodyPr anchorCtr="0" anchor="t" bIns="45700" lIns="91425" spcFirstLastPara="1" rIns="91425" wrap="square" tIns="45700">
            <a:noAutofit/>
          </a:bodyPr>
          <a:lstStyle>
            <a:lvl1pPr indent="0" lvl="0" marL="0" marR="0" rtl="0" algn="ctr">
              <a:spcBef>
                <a:spcPts val="0"/>
              </a:spcBef>
              <a:buNone/>
              <a:defRPr sz="2400">
                <a:solidFill>
                  <a:schemeClr val="lt1"/>
                </a:solidFill>
                <a:latin typeface="Roboto"/>
                <a:ea typeface="Roboto"/>
                <a:cs typeface="Roboto"/>
                <a:sym typeface="Roboto"/>
              </a:defRPr>
            </a:lvl1pPr>
            <a:lvl2pPr indent="0" lvl="1" marL="0" marR="0" rtl="0" algn="ctr">
              <a:spcBef>
                <a:spcPts val="0"/>
              </a:spcBef>
              <a:buNone/>
              <a:defRPr sz="2400">
                <a:solidFill>
                  <a:schemeClr val="lt1"/>
                </a:solidFill>
                <a:latin typeface="Roboto"/>
                <a:ea typeface="Roboto"/>
                <a:cs typeface="Roboto"/>
                <a:sym typeface="Roboto"/>
              </a:defRPr>
            </a:lvl2pPr>
            <a:lvl3pPr indent="0" lvl="2" marL="0" marR="0" rtl="0" algn="ctr">
              <a:spcBef>
                <a:spcPts val="0"/>
              </a:spcBef>
              <a:buNone/>
              <a:defRPr sz="2400">
                <a:solidFill>
                  <a:schemeClr val="lt1"/>
                </a:solidFill>
                <a:latin typeface="Roboto"/>
                <a:ea typeface="Roboto"/>
                <a:cs typeface="Roboto"/>
                <a:sym typeface="Roboto"/>
              </a:defRPr>
            </a:lvl3pPr>
            <a:lvl4pPr indent="0" lvl="3" marL="0" marR="0" rtl="0" algn="ctr">
              <a:spcBef>
                <a:spcPts val="0"/>
              </a:spcBef>
              <a:buNone/>
              <a:defRPr sz="2400">
                <a:solidFill>
                  <a:schemeClr val="lt1"/>
                </a:solidFill>
                <a:latin typeface="Roboto"/>
                <a:ea typeface="Roboto"/>
                <a:cs typeface="Roboto"/>
                <a:sym typeface="Roboto"/>
              </a:defRPr>
            </a:lvl4pPr>
            <a:lvl5pPr indent="0" lvl="4" marL="0" marR="0" rtl="0" algn="ctr">
              <a:spcBef>
                <a:spcPts val="0"/>
              </a:spcBef>
              <a:buNone/>
              <a:defRPr sz="2400">
                <a:solidFill>
                  <a:schemeClr val="lt1"/>
                </a:solidFill>
                <a:latin typeface="Roboto"/>
                <a:ea typeface="Roboto"/>
                <a:cs typeface="Roboto"/>
                <a:sym typeface="Roboto"/>
              </a:defRPr>
            </a:lvl5pPr>
            <a:lvl6pPr indent="0" lvl="5" marL="0" marR="0" rtl="0" algn="ctr">
              <a:spcBef>
                <a:spcPts val="0"/>
              </a:spcBef>
              <a:buNone/>
              <a:defRPr sz="2400">
                <a:solidFill>
                  <a:schemeClr val="lt1"/>
                </a:solidFill>
                <a:latin typeface="Roboto"/>
                <a:ea typeface="Roboto"/>
                <a:cs typeface="Roboto"/>
                <a:sym typeface="Roboto"/>
              </a:defRPr>
            </a:lvl6pPr>
            <a:lvl7pPr indent="0" lvl="6" marL="0" marR="0" rtl="0" algn="ctr">
              <a:spcBef>
                <a:spcPts val="0"/>
              </a:spcBef>
              <a:buNone/>
              <a:defRPr sz="2400">
                <a:solidFill>
                  <a:schemeClr val="lt1"/>
                </a:solidFill>
                <a:latin typeface="Roboto"/>
                <a:ea typeface="Roboto"/>
                <a:cs typeface="Roboto"/>
                <a:sym typeface="Roboto"/>
              </a:defRPr>
            </a:lvl7pPr>
            <a:lvl8pPr indent="0" lvl="7" marL="0" marR="0" rtl="0" algn="ctr">
              <a:spcBef>
                <a:spcPts val="0"/>
              </a:spcBef>
              <a:buNone/>
              <a:defRPr sz="2400">
                <a:solidFill>
                  <a:schemeClr val="lt1"/>
                </a:solidFill>
                <a:latin typeface="Roboto"/>
                <a:ea typeface="Roboto"/>
                <a:cs typeface="Roboto"/>
                <a:sym typeface="Roboto"/>
              </a:defRPr>
            </a:lvl8pPr>
            <a:lvl9pPr indent="0" lvl="8" marL="0" marR="0" rtl="0" algn="ctr">
              <a:spcBef>
                <a:spcPts val="0"/>
              </a:spcBef>
              <a:buNone/>
              <a:defRPr sz="2400">
                <a:solidFill>
                  <a:schemeClr val="lt1"/>
                </a:solidFill>
                <a:latin typeface="Roboto"/>
                <a:ea typeface="Roboto"/>
                <a:cs typeface="Roboto"/>
                <a:sym typeface="Roboto"/>
              </a:defRPr>
            </a:lvl9pPr>
          </a:lstStyle>
          <a:p>
            <a:pPr indent="0" lvl="0" marL="0" rtl="0" algn="ctr">
              <a:spcBef>
                <a:spcPts val="0"/>
              </a:spcBef>
              <a:spcAft>
                <a:spcPts val="0"/>
              </a:spcAft>
              <a:buNone/>
            </a:pPr>
            <a:r>
              <a:rPr lang="en-US"/>
              <a:t>SLIDE </a:t>
            </a:r>
            <a:fld id="{00000000-1234-1234-1234-123412341234}" type="slidenum">
              <a:rPr lang="en-US"/>
              <a:t>‹#›</a:t>
            </a:fld>
            <a:endParaRPr/>
          </a:p>
        </p:txBody>
      </p:sp>
      <p:sp>
        <p:nvSpPr>
          <p:cNvPr id="186" name="Google Shape;186;p43"/>
          <p:cNvSpPr/>
          <p:nvPr>
            <p:ph idx="2" type="pic"/>
          </p:nvPr>
        </p:nvSpPr>
        <p:spPr>
          <a:xfrm>
            <a:off x="3238548" y="2335186"/>
            <a:ext cx="6480000" cy="6480000"/>
          </a:xfrm>
          <a:prstGeom prst="rect">
            <a:avLst/>
          </a:prstGeom>
          <a:noFill/>
          <a:ln>
            <a:noFill/>
          </a:ln>
        </p:spPr>
      </p:sp>
      <p:sp>
        <p:nvSpPr>
          <p:cNvPr id="187" name="Google Shape;187;p43"/>
          <p:cNvSpPr txBox="1"/>
          <p:nvPr>
            <p:ph idx="1" type="subTitle"/>
          </p:nvPr>
        </p:nvSpPr>
        <p:spPr>
          <a:xfrm>
            <a:off x="2950518" y="1327076"/>
            <a:ext cx="14113568" cy="504056"/>
          </a:xfrm>
          <a:prstGeom prst="rect">
            <a:avLst/>
          </a:prstGeom>
          <a:noFill/>
          <a:ln>
            <a:noFill/>
          </a:ln>
        </p:spPr>
        <p:txBody>
          <a:bodyPr anchorCtr="0" anchor="t" bIns="81625" lIns="163275" spcFirstLastPara="1" rIns="163275" wrap="square" tIns="81625">
            <a:normAutofit/>
          </a:bodyPr>
          <a:lstStyle>
            <a:lvl1pPr lvl="0" algn="l">
              <a:spcBef>
                <a:spcPts val="480"/>
              </a:spcBef>
              <a:spcAft>
                <a:spcPts val="0"/>
              </a:spcAft>
              <a:buClr>
                <a:schemeClr val="lt1"/>
              </a:buClr>
              <a:buSzPts val="2400"/>
              <a:buFont typeface="Roboto Light"/>
              <a:buNone/>
              <a:defRPr sz="2400">
                <a:solidFill>
                  <a:schemeClr val="lt1"/>
                </a:solidFill>
              </a:defRPr>
            </a:lvl1pPr>
            <a:lvl2pPr lvl="1" algn="ctr">
              <a:spcBef>
                <a:spcPts val="480"/>
              </a:spcBef>
              <a:spcAft>
                <a:spcPts val="0"/>
              </a:spcAft>
              <a:buClr>
                <a:schemeClr val="dk1"/>
              </a:buClr>
              <a:buSzPts val="2400"/>
              <a:buFont typeface="Roboto Light"/>
              <a:buNone/>
              <a:defRPr>
                <a:solidFill>
                  <a:schemeClr val="dk1"/>
                </a:solidFill>
              </a:defRPr>
            </a:lvl2pPr>
            <a:lvl3pPr lvl="2" algn="ctr">
              <a:spcBef>
                <a:spcPts val="480"/>
              </a:spcBef>
              <a:spcAft>
                <a:spcPts val="0"/>
              </a:spcAft>
              <a:buClr>
                <a:schemeClr val="dk1"/>
              </a:buClr>
              <a:buSzPts val="2400"/>
              <a:buFont typeface="Roboto Light"/>
              <a:buNone/>
              <a:defRPr>
                <a:solidFill>
                  <a:schemeClr val="dk1"/>
                </a:solidFill>
              </a:defRPr>
            </a:lvl3pPr>
            <a:lvl4pPr lvl="3" algn="ctr">
              <a:spcBef>
                <a:spcPts val="480"/>
              </a:spcBef>
              <a:spcAft>
                <a:spcPts val="0"/>
              </a:spcAft>
              <a:buClr>
                <a:schemeClr val="dk1"/>
              </a:buClr>
              <a:buSzPts val="2400"/>
              <a:buFont typeface="Roboto Light"/>
              <a:buNone/>
              <a:defRPr>
                <a:solidFill>
                  <a:schemeClr val="dk1"/>
                </a:solidFill>
              </a:defRPr>
            </a:lvl4pPr>
            <a:lvl5pPr lvl="4" algn="ctr">
              <a:spcBef>
                <a:spcPts val="480"/>
              </a:spcBef>
              <a:spcAft>
                <a:spcPts val="0"/>
              </a:spcAft>
              <a:buClr>
                <a:schemeClr val="dk1"/>
              </a:buClr>
              <a:buSzPts val="2400"/>
              <a:buFont typeface="Roboto Light"/>
              <a:buNone/>
              <a:defRPr>
                <a:solidFill>
                  <a:schemeClr val="dk1"/>
                </a:solidFill>
              </a:defRPr>
            </a:lvl5pPr>
            <a:lvl6pPr lvl="5" algn="ctr">
              <a:spcBef>
                <a:spcPts val="720"/>
              </a:spcBef>
              <a:spcAft>
                <a:spcPts val="0"/>
              </a:spcAft>
              <a:buClr>
                <a:schemeClr val="dk1"/>
              </a:buClr>
              <a:buSzPts val="3600"/>
              <a:buNone/>
              <a:defRPr>
                <a:solidFill>
                  <a:schemeClr val="dk1"/>
                </a:solidFill>
              </a:defRPr>
            </a:lvl6pPr>
            <a:lvl7pPr lvl="6" algn="ctr">
              <a:spcBef>
                <a:spcPts val="720"/>
              </a:spcBef>
              <a:spcAft>
                <a:spcPts val="0"/>
              </a:spcAft>
              <a:buClr>
                <a:schemeClr val="dk1"/>
              </a:buClr>
              <a:buSzPts val="3600"/>
              <a:buNone/>
              <a:defRPr>
                <a:solidFill>
                  <a:schemeClr val="dk1"/>
                </a:solidFill>
              </a:defRPr>
            </a:lvl7pPr>
            <a:lvl8pPr lvl="7" algn="ctr">
              <a:spcBef>
                <a:spcPts val="720"/>
              </a:spcBef>
              <a:spcAft>
                <a:spcPts val="0"/>
              </a:spcAft>
              <a:buClr>
                <a:schemeClr val="dk1"/>
              </a:buClr>
              <a:buSzPts val="3600"/>
              <a:buNone/>
              <a:defRPr>
                <a:solidFill>
                  <a:schemeClr val="dk1"/>
                </a:solidFill>
              </a:defRPr>
            </a:lvl8pPr>
            <a:lvl9pPr lvl="8" algn="ctr">
              <a:spcBef>
                <a:spcPts val="720"/>
              </a:spcBef>
              <a:spcAft>
                <a:spcPts val="0"/>
              </a:spcAft>
              <a:buClr>
                <a:schemeClr val="dk1"/>
              </a:buClr>
              <a:buSzPts val="3600"/>
              <a:buNone/>
              <a:defRPr>
                <a:solidFill>
                  <a:schemeClr val="dk1"/>
                </a:solidFill>
              </a:defRPr>
            </a:lvl9pPr>
          </a:lstStyle>
          <a:p/>
        </p:txBody>
      </p:sp>
      <p:sp>
        <p:nvSpPr>
          <p:cNvPr id="188" name="Google Shape;188;p43"/>
          <p:cNvSpPr txBox="1"/>
          <p:nvPr>
            <p:ph idx="3" type="body"/>
          </p:nvPr>
        </p:nvSpPr>
        <p:spPr>
          <a:xfrm>
            <a:off x="10043306" y="3919364"/>
            <a:ext cx="7020780" cy="1296144"/>
          </a:xfrm>
          <a:prstGeom prst="rect">
            <a:avLst/>
          </a:prstGeom>
          <a:noFill/>
          <a:ln>
            <a:noFill/>
          </a:ln>
        </p:spPr>
        <p:txBody>
          <a:bodyPr anchorCtr="0" anchor="b" bIns="81625" lIns="163275" spcFirstLastPara="1" rIns="163275" wrap="square" tIns="81625">
            <a:noAutofit/>
          </a:bodyPr>
          <a:lstStyle>
            <a:lvl1pPr indent="-228600" lvl="0" marL="457200" algn="l">
              <a:spcBef>
                <a:spcPts val="640"/>
              </a:spcBef>
              <a:spcAft>
                <a:spcPts val="0"/>
              </a:spcAft>
              <a:buClr>
                <a:schemeClr val="lt1"/>
              </a:buClr>
              <a:buSzPts val="3200"/>
              <a:buFont typeface="Roboto Light"/>
              <a:buNone/>
              <a:defRPr sz="3200"/>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9" name="Google Shape;189;p43"/>
          <p:cNvSpPr txBox="1"/>
          <p:nvPr>
            <p:ph idx="4" type="body"/>
          </p:nvPr>
        </p:nvSpPr>
        <p:spPr>
          <a:xfrm>
            <a:off x="10043306" y="5215508"/>
            <a:ext cx="7020780" cy="2376264"/>
          </a:xfrm>
          <a:prstGeom prst="rect">
            <a:avLst/>
          </a:prstGeom>
          <a:noFill/>
          <a:ln>
            <a:noFill/>
          </a:ln>
        </p:spPr>
        <p:txBody>
          <a:bodyPr anchorCtr="0" anchor="t" bIns="81625" lIns="163275" spcFirstLastPara="1" rIns="163275" wrap="square" tIns="81625">
            <a:normAutofit/>
          </a:bodyPr>
          <a:lstStyle>
            <a:lvl1pPr indent="-228600" lvl="0" marL="457200" algn="l">
              <a:spcBef>
                <a:spcPts val="480"/>
              </a:spcBef>
              <a:spcAft>
                <a:spcPts val="0"/>
              </a:spcAft>
              <a:buClr>
                <a:schemeClr val="lt1"/>
              </a:buClr>
              <a:buSzPts val="2400"/>
              <a:buFont typeface="Roboto Light"/>
              <a:buNone/>
              <a:defRPr sz="2400">
                <a:solidFill>
                  <a:schemeClr val="lt1"/>
                </a:solidFill>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SubTitle">
    <p:spTree>
      <p:nvGrpSpPr>
        <p:cNvPr id="17" name="Shape 17"/>
        <p:cNvGrpSpPr/>
        <p:nvPr/>
      </p:nvGrpSpPr>
      <p:grpSpPr>
        <a:xfrm>
          <a:off x="0" y="0"/>
          <a:ext cx="0" cy="0"/>
          <a:chOff x="0" y="0"/>
          <a:chExt cx="0" cy="0"/>
        </a:xfrm>
      </p:grpSpPr>
      <p:pic>
        <p:nvPicPr>
          <p:cNvPr id="18" name="Google Shape;18;p25"/>
          <p:cNvPicPr preferRelativeResize="0"/>
          <p:nvPr/>
        </p:nvPicPr>
        <p:blipFill rotWithShape="1">
          <a:blip r:embed="rId2">
            <a:alphaModFix/>
          </a:blip>
          <a:srcRect b="0" l="0" r="0" t="0"/>
          <a:stretch/>
        </p:blipFill>
        <p:spPr>
          <a:xfrm>
            <a:off x="0" y="446"/>
            <a:ext cx="18287208" cy="10286554"/>
          </a:xfrm>
          <a:prstGeom prst="rect">
            <a:avLst/>
          </a:prstGeom>
          <a:noFill/>
          <a:ln>
            <a:noFill/>
          </a:ln>
        </p:spPr>
      </p:pic>
      <p:sp>
        <p:nvSpPr>
          <p:cNvPr id="19" name="Google Shape;19;p25"/>
          <p:cNvSpPr txBox="1"/>
          <p:nvPr>
            <p:ph idx="1" type="body"/>
          </p:nvPr>
        </p:nvSpPr>
        <p:spPr>
          <a:xfrm>
            <a:off x="1006302" y="7159724"/>
            <a:ext cx="5326782" cy="2736304"/>
          </a:xfrm>
          <a:prstGeom prst="rect">
            <a:avLst/>
          </a:prstGeom>
          <a:noFill/>
          <a:ln>
            <a:noFill/>
          </a:ln>
        </p:spPr>
        <p:txBody>
          <a:bodyPr anchorCtr="0" anchor="ctr" bIns="81625" lIns="163275" spcFirstLastPara="1" rIns="163275" wrap="square" tIns="81625">
            <a:noAutofit/>
          </a:bodyPr>
          <a:lstStyle>
            <a:lvl1pPr indent="-228600" lvl="0" marL="457200" algn="r">
              <a:spcBef>
                <a:spcPts val="5000"/>
              </a:spcBef>
              <a:spcAft>
                <a:spcPts val="0"/>
              </a:spcAft>
              <a:buClr>
                <a:schemeClr val="lt1"/>
              </a:buClr>
              <a:buSzPts val="25000"/>
              <a:buFont typeface="Arial"/>
              <a:buNone/>
              <a:defRPr sz="25000">
                <a:solidFill>
                  <a:schemeClr val="lt1"/>
                </a:solidFill>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 name="Google Shape;20;p25"/>
          <p:cNvSpPr txBox="1"/>
          <p:nvPr>
            <p:ph type="ctrTitle"/>
          </p:nvPr>
        </p:nvSpPr>
        <p:spPr>
          <a:xfrm>
            <a:off x="6550918" y="7303740"/>
            <a:ext cx="10364014" cy="689226"/>
          </a:xfrm>
          <a:prstGeom prst="rect">
            <a:avLst/>
          </a:prstGeom>
          <a:noFill/>
          <a:ln>
            <a:noFill/>
          </a:ln>
        </p:spPr>
        <p:txBody>
          <a:bodyPr anchorCtr="0" anchor="ctr" bIns="81625" lIns="163275" spcFirstLastPara="1" rIns="163275" wrap="square" tIns="81625">
            <a:normAutofit/>
          </a:bodyPr>
          <a:lstStyle>
            <a:lvl1pPr lvl="0" algn="l">
              <a:spcBef>
                <a:spcPts val="0"/>
              </a:spcBef>
              <a:spcAft>
                <a:spcPts val="0"/>
              </a:spcAft>
              <a:buClr>
                <a:schemeClr val="lt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5"/>
          <p:cNvSpPr txBox="1"/>
          <p:nvPr>
            <p:ph idx="2" type="subTitle"/>
          </p:nvPr>
        </p:nvSpPr>
        <p:spPr>
          <a:xfrm>
            <a:off x="6550918" y="8023820"/>
            <a:ext cx="10369152" cy="1368152"/>
          </a:xfrm>
          <a:prstGeom prst="rect">
            <a:avLst/>
          </a:prstGeom>
          <a:noFill/>
          <a:ln>
            <a:noFill/>
          </a:ln>
        </p:spPr>
        <p:txBody>
          <a:bodyPr anchorCtr="0" anchor="t" bIns="81625" lIns="163275" spcFirstLastPara="1" rIns="163275" wrap="square" tIns="81625">
            <a:normAutofit/>
          </a:bodyPr>
          <a:lstStyle>
            <a:lvl1pPr lvl="0" algn="l">
              <a:spcBef>
                <a:spcPts val="480"/>
              </a:spcBef>
              <a:spcAft>
                <a:spcPts val="0"/>
              </a:spcAft>
              <a:buClr>
                <a:schemeClr val="lt1"/>
              </a:buClr>
              <a:buSzPts val="2400"/>
              <a:buFont typeface="Arial"/>
              <a:buNone/>
              <a:defRPr sz="2400">
                <a:solidFill>
                  <a:schemeClr val="lt1"/>
                </a:solidFill>
              </a:defRPr>
            </a:lvl1pPr>
            <a:lvl2pPr lvl="1" algn="ctr">
              <a:spcBef>
                <a:spcPts val="480"/>
              </a:spcBef>
              <a:spcAft>
                <a:spcPts val="0"/>
              </a:spcAft>
              <a:buClr>
                <a:schemeClr val="dk1"/>
              </a:buClr>
              <a:buSzPts val="2400"/>
              <a:buFont typeface="Arial"/>
              <a:buNone/>
              <a:defRPr>
                <a:solidFill>
                  <a:schemeClr val="dk1"/>
                </a:solidFill>
              </a:defRPr>
            </a:lvl2pPr>
            <a:lvl3pPr lvl="2" algn="ctr">
              <a:spcBef>
                <a:spcPts val="480"/>
              </a:spcBef>
              <a:spcAft>
                <a:spcPts val="0"/>
              </a:spcAft>
              <a:buClr>
                <a:schemeClr val="dk1"/>
              </a:buClr>
              <a:buSzPts val="2400"/>
              <a:buFont typeface="Arial"/>
              <a:buNone/>
              <a:defRPr>
                <a:solidFill>
                  <a:schemeClr val="dk1"/>
                </a:solidFill>
              </a:defRPr>
            </a:lvl3pPr>
            <a:lvl4pPr lvl="3" algn="ctr">
              <a:spcBef>
                <a:spcPts val="480"/>
              </a:spcBef>
              <a:spcAft>
                <a:spcPts val="0"/>
              </a:spcAft>
              <a:buClr>
                <a:schemeClr val="dk1"/>
              </a:buClr>
              <a:buSzPts val="2400"/>
              <a:buFont typeface="Arial"/>
              <a:buNone/>
              <a:defRPr>
                <a:solidFill>
                  <a:schemeClr val="dk1"/>
                </a:solidFill>
              </a:defRPr>
            </a:lvl4pPr>
            <a:lvl5pPr lvl="4" algn="ctr">
              <a:spcBef>
                <a:spcPts val="480"/>
              </a:spcBef>
              <a:spcAft>
                <a:spcPts val="0"/>
              </a:spcAft>
              <a:buClr>
                <a:schemeClr val="dk1"/>
              </a:buClr>
              <a:buSzPts val="2400"/>
              <a:buFont typeface="Arial"/>
              <a:buNone/>
              <a:defRPr>
                <a:solidFill>
                  <a:schemeClr val="dk1"/>
                </a:solidFill>
              </a:defRPr>
            </a:lvl5pPr>
            <a:lvl6pPr lvl="5" algn="ctr">
              <a:spcBef>
                <a:spcPts val="720"/>
              </a:spcBef>
              <a:spcAft>
                <a:spcPts val="0"/>
              </a:spcAft>
              <a:buClr>
                <a:schemeClr val="dk1"/>
              </a:buClr>
              <a:buSzPts val="3600"/>
              <a:buNone/>
              <a:defRPr>
                <a:solidFill>
                  <a:schemeClr val="dk1"/>
                </a:solidFill>
              </a:defRPr>
            </a:lvl6pPr>
            <a:lvl7pPr lvl="6" algn="ctr">
              <a:spcBef>
                <a:spcPts val="720"/>
              </a:spcBef>
              <a:spcAft>
                <a:spcPts val="0"/>
              </a:spcAft>
              <a:buClr>
                <a:schemeClr val="dk1"/>
              </a:buClr>
              <a:buSzPts val="3600"/>
              <a:buNone/>
              <a:defRPr>
                <a:solidFill>
                  <a:schemeClr val="dk1"/>
                </a:solidFill>
              </a:defRPr>
            </a:lvl7pPr>
            <a:lvl8pPr lvl="7" algn="ctr">
              <a:spcBef>
                <a:spcPts val="720"/>
              </a:spcBef>
              <a:spcAft>
                <a:spcPts val="0"/>
              </a:spcAft>
              <a:buClr>
                <a:schemeClr val="dk1"/>
              </a:buClr>
              <a:buSzPts val="3600"/>
              <a:buNone/>
              <a:defRPr>
                <a:solidFill>
                  <a:schemeClr val="dk1"/>
                </a:solidFill>
              </a:defRPr>
            </a:lvl8pPr>
            <a:lvl9pPr lvl="8" algn="ctr">
              <a:spcBef>
                <a:spcPts val="720"/>
              </a:spcBef>
              <a:spcAft>
                <a:spcPts val="0"/>
              </a:spcAft>
              <a:buClr>
                <a:schemeClr val="dk1"/>
              </a:buClr>
              <a:buSzPts val="3600"/>
              <a:buNone/>
              <a:defRPr>
                <a:solidFill>
                  <a:schemeClr val="dk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pressive Word">
  <p:cSld name="Impressive Word">
    <p:spTree>
      <p:nvGrpSpPr>
        <p:cNvPr id="22" name="Shape 22"/>
        <p:cNvGrpSpPr/>
        <p:nvPr/>
      </p:nvGrpSpPr>
      <p:grpSpPr>
        <a:xfrm>
          <a:off x="0" y="0"/>
          <a:ext cx="0" cy="0"/>
          <a:chOff x="0" y="0"/>
          <a:chExt cx="0" cy="0"/>
        </a:xfrm>
      </p:grpSpPr>
      <p:pic>
        <p:nvPicPr>
          <p:cNvPr id="23" name="Google Shape;23;p31"/>
          <p:cNvPicPr preferRelativeResize="0"/>
          <p:nvPr/>
        </p:nvPicPr>
        <p:blipFill rotWithShape="1">
          <a:blip r:embed="rId2">
            <a:alphaModFix/>
          </a:blip>
          <a:srcRect b="0" l="0" r="0" t="0"/>
          <a:stretch/>
        </p:blipFill>
        <p:spPr>
          <a:xfrm>
            <a:off x="-1" y="445"/>
            <a:ext cx="18286414" cy="10286107"/>
          </a:xfrm>
          <a:prstGeom prst="rect">
            <a:avLst/>
          </a:prstGeom>
          <a:noFill/>
          <a:ln>
            <a:noFill/>
          </a:ln>
        </p:spPr>
      </p:pic>
      <p:sp>
        <p:nvSpPr>
          <p:cNvPr id="24" name="Google Shape;24;p31"/>
          <p:cNvSpPr txBox="1"/>
          <p:nvPr>
            <p:ph type="ctrTitle"/>
          </p:nvPr>
        </p:nvSpPr>
        <p:spPr>
          <a:xfrm>
            <a:off x="1371481" y="2983260"/>
            <a:ext cx="15543451" cy="2417418"/>
          </a:xfrm>
          <a:prstGeom prst="rect">
            <a:avLst/>
          </a:prstGeom>
          <a:noFill/>
          <a:ln>
            <a:noFill/>
          </a:ln>
        </p:spPr>
        <p:txBody>
          <a:bodyPr anchorCtr="0" anchor="b" bIns="81625" lIns="163275" spcFirstLastPara="1" rIns="163275" wrap="square" tIns="81625">
            <a:normAutofit/>
          </a:bodyPr>
          <a:lstStyle>
            <a:lvl1pPr lvl="0" algn="ctr">
              <a:spcBef>
                <a:spcPts val="0"/>
              </a:spcBef>
              <a:spcAft>
                <a:spcPts val="0"/>
              </a:spcAft>
              <a:buClr>
                <a:schemeClr val="lt1"/>
              </a:buClr>
              <a:buSzPts val="3200"/>
              <a:buFont typeface="Arial"/>
              <a:buNone/>
              <a:defRPr sz="32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31"/>
          <p:cNvSpPr txBox="1"/>
          <p:nvPr>
            <p:ph idx="1" type="subTitle"/>
          </p:nvPr>
        </p:nvSpPr>
        <p:spPr>
          <a:xfrm>
            <a:off x="1366342" y="5431532"/>
            <a:ext cx="15553728" cy="1080120"/>
          </a:xfrm>
          <a:prstGeom prst="rect">
            <a:avLst/>
          </a:prstGeom>
          <a:noFill/>
          <a:ln>
            <a:noFill/>
          </a:ln>
        </p:spPr>
        <p:txBody>
          <a:bodyPr anchorCtr="0" anchor="t" bIns="81625" lIns="163275" spcFirstLastPara="1" rIns="163275" wrap="square" tIns="81625">
            <a:normAutofit/>
          </a:bodyPr>
          <a:lstStyle>
            <a:lvl1pPr lvl="0" algn="ctr">
              <a:spcBef>
                <a:spcPts val="480"/>
              </a:spcBef>
              <a:spcAft>
                <a:spcPts val="0"/>
              </a:spcAft>
              <a:buClr>
                <a:schemeClr val="lt1"/>
              </a:buClr>
              <a:buSzPts val="2400"/>
              <a:buFont typeface="Arial"/>
              <a:buNone/>
              <a:defRPr sz="2400">
                <a:solidFill>
                  <a:schemeClr val="lt1"/>
                </a:solidFill>
              </a:defRPr>
            </a:lvl1pPr>
            <a:lvl2pPr lvl="1" algn="ctr">
              <a:spcBef>
                <a:spcPts val="480"/>
              </a:spcBef>
              <a:spcAft>
                <a:spcPts val="0"/>
              </a:spcAft>
              <a:buClr>
                <a:schemeClr val="dk1"/>
              </a:buClr>
              <a:buSzPts val="2400"/>
              <a:buFont typeface="Arial"/>
              <a:buNone/>
              <a:defRPr>
                <a:solidFill>
                  <a:schemeClr val="dk1"/>
                </a:solidFill>
              </a:defRPr>
            </a:lvl2pPr>
            <a:lvl3pPr lvl="2" algn="ctr">
              <a:spcBef>
                <a:spcPts val="480"/>
              </a:spcBef>
              <a:spcAft>
                <a:spcPts val="0"/>
              </a:spcAft>
              <a:buClr>
                <a:schemeClr val="dk1"/>
              </a:buClr>
              <a:buSzPts val="2400"/>
              <a:buFont typeface="Arial"/>
              <a:buNone/>
              <a:defRPr>
                <a:solidFill>
                  <a:schemeClr val="dk1"/>
                </a:solidFill>
              </a:defRPr>
            </a:lvl3pPr>
            <a:lvl4pPr lvl="3" algn="ctr">
              <a:spcBef>
                <a:spcPts val="480"/>
              </a:spcBef>
              <a:spcAft>
                <a:spcPts val="0"/>
              </a:spcAft>
              <a:buClr>
                <a:schemeClr val="dk1"/>
              </a:buClr>
              <a:buSzPts val="2400"/>
              <a:buFont typeface="Arial"/>
              <a:buNone/>
              <a:defRPr>
                <a:solidFill>
                  <a:schemeClr val="dk1"/>
                </a:solidFill>
              </a:defRPr>
            </a:lvl4pPr>
            <a:lvl5pPr lvl="4" algn="ctr">
              <a:spcBef>
                <a:spcPts val="480"/>
              </a:spcBef>
              <a:spcAft>
                <a:spcPts val="0"/>
              </a:spcAft>
              <a:buClr>
                <a:schemeClr val="dk1"/>
              </a:buClr>
              <a:buSzPts val="2400"/>
              <a:buFont typeface="Arial"/>
              <a:buNone/>
              <a:defRPr>
                <a:solidFill>
                  <a:schemeClr val="dk1"/>
                </a:solidFill>
              </a:defRPr>
            </a:lvl5pPr>
            <a:lvl6pPr lvl="5" algn="ctr">
              <a:spcBef>
                <a:spcPts val="720"/>
              </a:spcBef>
              <a:spcAft>
                <a:spcPts val="0"/>
              </a:spcAft>
              <a:buClr>
                <a:schemeClr val="dk1"/>
              </a:buClr>
              <a:buSzPts val="3600"/>
              <a:buNone/>
              <a:defRPr>
                <a:solidFill>
                  <a:schemeClr val="dk1"/>
                </a:solidFill>
              </a:defRPr>
            </a:lvl6pPr>
            <a:lvl7pPr lvl="6" algn="ctr">
              <a:spcBef>
                <a:spcPts val="720"/>
              </a:spcBef>
              <a:spcAft>
                <a:spcPts val="0"/>
              </a:spcAft>
              <a:buClr>
                <a:schemeClr val="dk1"/>
              </a:buClr>
              <a:buSzPts val="3600"/>
              <a:buNone/>
              <a:defRPr>
                <a:solidFill>
                  <a:schemeClr val="dk1"/>
                </a:solidFill>
              </a:defRPr>
            </a:lvl7pPr>
            <a:lvl8pPr lvl="7" algn="ctr">
              <a:spcBef>
                <a:spcPts val="720"/>
              </a:spcBef>
              <a:spcAft>
                <a:spcPts val="0"/>
              </a:spcAft>
              <a:buClr>
                <a:schemeClr val="dk1"/>
              </a:buClr>
              <a:buSzPts val="3600"/>
              <a:buNone/>
              <a:defRPr>
                <a:solidFill>
                  <a:schemeClr val="dk1"/>
                </a:solidFill>
              </a:defRPr>
            </a:lvl8pPr>
            <a:lvl9pPr lvl="8" algn="ctr">
              <a:spcBef>
                <a:spcPts val="720"/>
              </a:spcBef>
              <a:spcAft>
                <a:spcPts val="0"/>
              </a:spcAft>
              <a:buClr>
                <a:schemeClr val="dk1"/>
              </a:buClr>
              <a:buSzPts val="3600"/>
              <a:buNone/>
              <a:defRPr>
                <a:solidFill>
                  <a:schemeClr val="dk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pressive Word and Image">
  <p:cSld name="Impressive Word and Image">
    <p:spTree>
      <p:nvGrpSpPr>
        <p:cNvPr id="26" name="Shape 26"/>
        <p:cNvGrpSpPr/>
        <p:nvPr/>
      </p:nvGrpSpPr>
      <p:grpSpPr>
        <a:xfrm>
          <a:off x="0" y="0"/>
          <a:ext cx="0" cy="0"/>
          <a:chOff x="0" y="0"/>
          <a:chExt cx="0" cy="0"/>
        </a:xfrm>
      </p:grpSpPr>
      <p:sp>
        <p:nvSpPr>
          <p:cNvPr id="27" name="Google Shape;27;p42"/>
          <p:cNvSpPr txBox="1"/>
          <p:nvPr>
            <p:ph idx="1" type="subTitle"/>
          </p:nvPr>
        </p:nvSpPr>
        <p:spPr>
          <a:xfrm>
            <a:off x="1366342" y="8455868"/>
            <a:ext cx="15553728" cy="1080120"/>
          </a:xfrm>
          <a:prstGeom prst="rect">
            <a:avLst/>
          </a:prstGeom>
          <a:noFill/>
          <a:ln>
            <a:noFill/>
          </a:ln>
        </p:spPr>
        <p:txBody>
          <a:bodyPr anchorCtr="0" anchor="t" bIns="81625" lIns="163275" spcFirstLastPara="1" rIns="163275" wrap="square" tIns="81625">
            <a:normAutofit/>
          </a:bodyPr>
          <a:lstStyle>
            <a:lvl1pPr lvl="0" algn="ctr">
              <a:spcBef>
                <a:spcPts val="480"/>
              </a:spcBef>
              <a:spcAft>
                <a:spcPts val="0"/>
              </a:spcAft>
              <a:buClr>
                <a:schemeClr val="lt1"/>
              </a:buClr>
              <a:buSzPts val="2400"/>
              <a:buFont typeface="Arial"/>
              <a:buNone/>
              <a:defRPr sz="2400">
                <a:solidFill>
                  <a:schemeClr val="lt1"/>
                </a:solidFill>
              </a:defRPr>
            </a:lvl1pPr>
            <a:lvl2pPr lvl="1" algn="ctr">
              <a:spcBef>
                <a:spcPts val="480"/>
              </a:spcBef>
              <a:spcAft>
                <a:spcPts val="0"/>
              </a:spcAft>
              <a:buClr>
                <a:schemeClr val="dk1"/>
              </a:buClr>
              <a:buSzPts val="2400"/>
              <a:buFont typeface="Arial"/>
              <a:buNone/>
              <a:defRPr>
                <a:solidFill>
                  <a:schemeClr val="dk1"/>
                </a:solidFill>
              </a:defRPr>
            </a:lvl2pPr>
            <a:lvl3pPr lvl="2" algn="ctr">
              <a:spcBef>
                <a:spcPts val="480"/>
              </a:spcBef>
              <a:spcAft>
                <a:spcPts val="0"/>
              </a:spcAft>
              <a:buClr>
                <a:schemeClr val="dk1"/>
              </a:buClr>
              <a:buSzPts val="2400"/>
              <a:buFont typeface="Arial"/>
              <a:buNone/>
              <a:defRPr>
                <a:solidFill>
                  <a:schemeClr val="dk1"/>
                </a:solidFill>
              </a:defRPr>
            </a:lvl3pPr>
            <a:lvl4pPr lvl="3" algn="ctr">
              <a:spcBef>
                <a:spcPts val="480"/>
              </a:spcBef>
              <a:spcAft>
                <a:spcPts val="0"/>
              </a:spcAft>
              <a:buClr>
                <a:schemeClr val="dk1"/>
              </a:buClr>
              <a:buSzPts val="2400"/>
              <a:buFont typeface="Arial"/>
              <a:buNone/>
              <a:defRPr>
                <a:solidFill>
                  <a:schemeClr val="dk1"/>
                </a:solidFill>
              </a:defRPr>
            </a:lvl4pPr>
            <a:lvl5pPr lvl="4" algn="ctr">
              <a:spcBef>
                <a:spcPts val="480"/>
              </a:spcBef>
              <a:spcAft>
                <a:spcPts val="0"/>
              </a:spcAft>
              <a:buClr>
                <a:schemeClr val="dk1"/>
              </a:buClr>
              <a:buSzPts val="2400"/>
              <a:buFont typeface="Arial"/>
              <a:buNone/>
              <a:defRPr>
                <a:solidFill>
                  <a:schemeClr val="dk1"/>
                </a:solidFill>
              </a:defRPr>
            </a:lvl5pPr>
            <a:lvl6pPr lvl="5" algn="ctr">
              <a:spcBef>
                <a:spcPts val="720"/>
              </a:spcBef>
              <a:spcAft>
                <a:spcPts val="0"/>
              </a:spcAft>
              <a:buClr>
                <a:schemeClr val="dk1"/>
              </a:buClr>
              <a:buSzPts val="3600"/>
              <a:buNone/>
              <a:defRPr>
                <a:solidFill>
                  <a:schemeClr val="dk1"/>
                </a:solidFill>
              </a:defRPr>
            </a:lvl6pPr>
            <a:lvl7pPr lvl="6" algn="ctr">
              <a:spcBef>
                <a:spcPts val="720"/>
              </a:spcBef>
              <a:spcAft>
                <a:spcPts val="0"/>
              </a:spcAft>
              <a:buClr>
                <a:schemeClr val="dk1"/>
              </a:buClr>
              <a:buSzPts val="3600"/>
              <a:buNone/>
              <a:defRPr>
                <a:solidFill>
                  <a:schemeClr val="dk1"/>
                </a:solidFill>
              </a:defRPr>
            </a:lvl7pPr>
            <a:lvl8pPr lvl="7" algn="ctr">
              <a:spcBef>
                <a:spcPts val="720"/>
              </a:spcBef>
              <a:spcAft>
                <a:spcPts val="0"/>
              </a:spcAft>
              <a:buClr>
                <a:schemeClr val="dk1"/>
              </a:buClr>
              <a:buSzPts val="3600"/>
              <a:buNone/>
              <a:defRPr>
                <a:solidFill>
                  <a:schemeClr val="dk1"/>
                </a:solidFill>
              </a:defRPr>
            </a:lvl8pPr>
            <a:lvl9pPr lvl="8" algn="ctr">
              <a:spcBef>
                <a:spcPts val="720"/>
              </a:spcBef>
              <a:spcAft>
                <a:spcPts val="0"/>
              </a:spcAft>
              <a:buClr>
                <a:schemeClr val="dk1"/>
              </a:buClr>
              <a:buSzPts val="3600"/>
              <a:buNone/>
              <a:defRPr>
                <a:solidFill>
                  <a:schemeClr val="dk1"/>
                </a:solidFill>
              </a:defRPr>
            </a:lvl9pPr>
          </a:lstStyle>
          <a:p/>
        </p:txBody>
      </p:sp>
      <p:sp>
        <p:nvSpPr>
          <p:cNvPr id="28" name="Google Shape;28;p42"/>
          <p:cNvSpPr/>
          <p:nvPr/>
        </p:nvSpPr>
        <p:spPr>
          <a:xfrm>
            <a:off x="646261" y="534988"/>
            <a:ext cx="17065897" cy="7056784"/>
          </a:xfrm>
          <a:prstGeom prst="rect">
            <a:avLst/>
          </a:prstGeom>
          <a:solidFill>
            <a:srgbClr val="000000">
              <a:alpha val="52156"/>
            </a:srgbClr>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chemeClr val="lt1"/>
              </a:solidFill>
              <a:latin typeface="Arial"/>
              <a:ea typeface="Arial"/>
              <a:cs typeface="Arial"/>
              <a:sym typeface="Arial"/>
            </a:endParaRPr>
          </a:p>
        </p:txBody>
      </p:sp>
      <p:sp>
        <p:nvSpPr>
          <p:cNvPr id="29" name="Google Shape;29;p42"/>
          <p:cNvSpPr/>
          <p:nvPr>
            <p:ph idx="2" type="pic"/>
          </p:nvPr>
        </p:nvSpPr>
        <p:spPr>
          <a:xfrm>
            <a:off x="790276" y="679000"/>
            <a:ext cx="16777865" cy="6768755"/>
          </a:xfrm>
          <a:prstGeom prst="rect">
            <a:avLst/>
          </a:prstGeom>
          <a:noFill/>
          <a:ln>
            <a:noFill/>
          </a:ln>
        </p:spPr>
      </p:sp>
      <p:sp>
        <p:nvSpPr>
          <p:cNvPr id="30" name="Google Shape;30;p42"/>
          <p:cNvSpPr txBox="1"/>
          <p:nvPr>
            <p:ph type="ctrTitle"/>
          </p:nvPr>
        </p:nvSpPr>
        <p:spPr>
          <a:xfrm>
            <a:off x="1371481" y="7838650"/>
            <a:ext cx="15543451" cy="689226"/>
          </a:xfrm>
          <a:prstGeom prst="rect">
            <a:avLst/>
          </a:prstGeom>
          <a:noFill/>
          <a:ln>
            <a:noFill/>
          </a:ln>
        </p:spPr>
        <p:txBody>
          <a:bodyPr anchorCtr="0" anchor="b" bIns="81625" lIns="163275" spcFirstLastPara="1" rIns="163275" wrap="square" tIns="81625">
            <a:normAutofit/>
          </a:bodyPr>
          <a:lstStyle>
            <a:lvl1pPr lvl="0" algn="ctr">
              <a:spcBef>
                <a:spcPts val="0"/>
              </a:spcBef>
              <a:spcAft>
                <a:spcPts val="0"/>
              </a:spcAft>
              <a:buClr>
                <a:schemeClr val="lt1"/>
              </a:buClr>
              <a:buSzPts val="3200"/>
              <a:buFont typeface="Arial"/>
              <a:buNone/>
              <a:defRPr sz="32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lumn - Horizontal">
  <p:cSld name="1 Column - Horizontal">
    <p:spTree>
      <p:nvGrpSpPr>
        <p:cNvPr id="37" name="Shape 37"/>
        <p:cNvGrpSpPr/>
        <p:nvPr/>
      </p:nvGrpSpPr>
      <p:grpSpPr>
        <a:xfrm>
          <a:off x="0" y="0"/>
          <a:ext cx="0" cy="0"/>
          <a:chOff x="0" y="0"/>
          <a:chExt cx="0" cy="0"/>
        </a:xfrm>
      </p:grpSpPr>
      <p:sp>
        <p:nvSpPr>
          <p:cNvPr id="38" name="Google Shape;38;p27"/>
          <p:cNvSpPr txBox="1"/>
          <p:nvPr>
            <p:ph type="title"/>
          </p:nvPr>
        </p:nvSpPr>
        <p:spPr>
          <a:xfrm>
            <a:off x="2950518" y="751012"/>
            <a:ext cx="10173101" cy="720080"/>
          </a:xfrm>
          <a:prstGeom prst="rect">
            <a:avLst/>
          </a:prstGeom>
          <a:noFill/>
          <a:ln>
            <a:noFill/>
          </a:ln>
        </p:spPr>
        <p:txBody>
          <a:bodyPr anchorCtr="0" anchor="b" bIns="81625" lIns="163275" spcFirstLastPara="1" rIns="163275" wrap="square" tIns="81625">
            <a:normAutofit/>
          </a:bodyPr>
          <a:lstStyle>
            <a:lvl1pPr lvl="0" algn="l">
              <a:spcBef>
                <a:spcPts val="0"/>
              </a:spcBef>
              <a:spcAft>
                <a:spcPts val="0"/>
              </a:spcAft>
              <a:buClr>
                <a:schemeClr val="lt1"/>
              </a:buClr>
              <a:buSzPts val="4000"/>
              <a:buFont typeface="Roboto Light"/>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7"/>
          <p:cNvSpPr txBox="1"/>
          <p:nvPr>
            <p:ph idx="12" type="sldNum"/>
          </p:nvPr>
        </p:nvSpPr>
        <p:spPr>
          <a:xfrm rot="-2700000">
            <a:off x="125464" y="1149766"/>
            <a:ext cx="2576720" cy="547688"/>
          </a:xfrm>
          <a:prstGeom prst="rect">
            <a:avLst/>
          </a:prstGeom>
          <a:noFill/>
          <a:ln>
            <a:noFill/>
          </a:ln>
        </p:spPr>
        <p:txBody>
          <a:bodyPr anchorCtr="0" anchor="t" bIns="45700" lIns="91425" spcFirstLastPara="1" rIns="91425" wrap="square" tIns="45700">
            <a:noAutofit/>
          </a:bodyPr>
          <a:lstStyle>
            <a:lvl1pPr indent="0" lvl="0" marL="0" marR="0" rtl="0" algn="ctr">
              <a:spcBef>
                <a:spcPts val="0"/>
              </a:spcBef>
              <a:buNone/>
              <a:defRPr b="0" i="0" sz="2400" u="none" cap="none" strike="noStrike">
                <a:solidFill>
                  <a:schemeClr val="lt1"/>
                </a:solidFill>
                <a:latin typeface="Roboto"/>
                <a:ea typeface="Roboto"/>
                <a:cs typeface="Roboto"/>
                <a:sym typeface="Roboto"/>
              </a:defRPr>
            </a:lvl1pPr>
            <a:lvl2pPr indent="0" lvl="1" marL="0" marR="0" rtl="0" algn="ctr">
              <a:spcBef>
                <a:spcPts val="0"/>
              </a:spcBef>
              <a:buNone/>
              <a:defRPr b="0" i="0" sz="2400" u="none" cap="none" strike="noStrike">
                <a:solidFill>
                  <a:schemeClr val="lt1"/>
                </a:solidFill>
                <a:latin typeface="Roboto"/>
                <a:ea typeface="Roboto"/>
                <a:cs typeface="Roboto"/>
                <a:sym typeface="Roboto"/>
              </a:defRPr>
            </a:lvl2pPr>
            <a:lvl3pPr indent="0" lvl="2" marL="0" marR="0" rtl="0" algn="ctr">
              <a:spcBef>
                <a:spcPts val="0"/>
              </a:spcBef>
              <a:buNone/>
              <a:defRPr b="0" i="0" sz="2400" u="none" cap="none" strike="noStrike">
                <a:solidFill>
                  <a:schemeClr val="lt1"/>
                </a:solidFill>
                <a:latin typeface="Roboto"/>
                <a:ea typeface="Roboto"/>
                <a:cs typeface="Roboto"/>
                <a:sym typeface="Roboto"/>
              </a:defRPr>
            </a:lvl3pPr>
            <a:lvl4pPr indent="0" lvl="3" marL="0" marR="0" rtl="0" algn="ctr">
              <a:spcBef>
                <a:spcPts val="0"/>
              </a:spcBef>
              <a:buNone/>
              <a:defRPr b="0" i="0" sz="2400" u="none" cap="none" strike="noStrike">
                <a:solidFill>
                  <a:schemeClr val="lt1"/>
                </a:solidFill>
                <a:latin typeface="Roboto"/>
                <a:ea typeface="Roboto"/>
                <a:cs typeface="Roboto"/>
                <a:sym typeface="Roboto"/>
              </a:defRPr>
            </a:lvl4pPr>
            <a:lvl5pPr indent="0" lvl="4" marL="0" marR="0" rtl="0" algn="ctr">
              <a:spcBef>
                <a:spcPts val="0"/>
              </a:spcBef>
              <a:buNone/>
              <a:defRPr b="0" i="0" sz="2400" u="none" cap="none" strike="noStrike">
                <a:solidFill>
                  <a:schemeClr val="lt1"/>
                </a:solidFill>
                <a:latin typeface="Roboto"/>
                <a:ea typeface="Roboto"/>
                <a:cs typeface="Roboto"/>
                <a:sym typeface="Roboto"/>
              </a:defRPr>
            </a:lvl5pPr>
            <a:lvl6pPr indent="0" lvl="5" marL="0" marR="0" rtl="0" algn="ctr">
              <a:spcBef>
                <a:spcPts val="0"/>
              </a:spcBef>
              <a:buNone/>
              <a:defRPr b="0" i="0" sz="2400" u="none" cap="none" strike="noStrike">
                <a:solidFill>
                  <a:schemeClr val="lt1"/>
                </a:solidFill>
                <a:latin typeface="Roboto"/>
                <a:ea typeface="Roboto"/>
                <a:cs typeface="Roboto"/>
                <a:sym typeface="Roboto"/>
              </a:defRPr>
            </a:lvl6pPr>
            <a:lvl7pPr indent="0" lvl="6" marL="0" marR="0" rtl="0" algn="ctr">
              <a:spcBef>
                <a:spcPts val="0"/>
              </a:spcBef>
              <a:buNone/>
              <a:defRPr b="0" i="0" sz="2400" u="none" cap="none" strike="noStrike">
                <a:solidFill>
                  <a:schemeClr val="lt1"/>
                </a:solidFill>
                <a:latin typeface="Roboto"/>
                <a:ea typeface="Roboto"/>
                <a:cs typeface="Roboto"/>
                <a:sym typeface="Roboto"/>
              </a:defRPr>
            </a:lvl7pPr>
            <a:lvl8pPr indent="0" lvl="7" marL="0" marR="0" rtl="0" algn="ctr">
              <a:spcBef>
                <a:spcPts val="0"/>
              </a:spcBef>
              <a:buNone/>
              <a:defRPr b="0" i="0" sz="2400" u="none" cap="none" strike="noStrike">
                <a:solidFill>
                  <a:schemeClr val="lt1"/>
                </a:solidFill>
                <a:latin typeface="Roboto"/>
                <a:ea typeface="Roboto"/>
                <a:cs typeface="Roboto"/>
                <a:sym typeface="Roboto"/>
              </a:defRPr>
            </a:lvl8pPr>
            <a:lvl9pPr indent="0" lvl="8" marL="0" marR="0" rtl="0" algn="ctr">
              <a:spcBef>
                <a:spcPts val="0"/>
              </a:spcBef>
              <a:buNone/>
              <a:defRPr b="0" i="0" sz="2400" u="none" cap="none" strike="noStrike">
                <a:solidFill>
                  <a:schemeClr val="lt1"/>
                </a:solidFill>
                <a:latin typeface="Roboto"/>
                <a:ea typeface="Roboto"/>
                <a:cs typeface="Roboto"/>
                <a:sym typeface="Roboto"/>
              </a:defRPr>
            </a:lvl9pPr>
          </a:lstStyle>
          <a:p>
            <a:pPr indent="0" lvl="0" marL="0" rtl="0" algn="ctr">
              <a:spcBef>
                <a:spcPts val="0"/>
              </a:spcBef>
              <a:spcAft>
                <a:spcPts val="0"/>
              </a:spcAft>
              <a:buNone/>
            </a:pPr>
            <a:r>
              <a:rPr lang="en-US"/>
              <a:t>SLIDE </a:t>
            </a:r>
            <a:fld id="{00000000-1234-1234-1234-123412341234}" type="slidenum">
              <a:rPr lang="en-US"/>
              <a:t>‹#›</a:t>
            </a:fld>
            <a:endParaRPr/>
          </a:p>
        </p:txBody>
      </p:sp>
      <p:sp>
        <p:nvSpPr>
          <p:cNvPr id="40" name="Google Shape;40;p27"/>
          <p:cNvSpPr txBox="1"/>
          <p:nvPr>
            <p:ph idx="1" type="subTitle"/>
          </p:nvPr>
        </p:nvSpPr>
        <p:spPr>
          <a:xfrm>
            <a:off x="2950518" y="1327076"/>
            <a:ext cx="14113568" cy="504056"/>
          </a:xfrm>
          <a:prstGeom prst="rect">
            <a:avLst/>
          </a:prstGeom>
          <a:noFill/>
          <a:ln>
            <a:noFill/>
          </a:ln>
        </p:spPr>
        <p:txBody>
          <a:bodyPr anchorCtr="0" anchor="t" bIns="81625" lIns="163275" spcFirstLastPara="1" rIns="163275" wrap="square" tIns="81625">
            <a:normAutofit/>
          </a:bodyPr>
          <a:lstStyle>
            <a:lvl1pPr lvl="0" algn="l">
              <a:spcBef>
                <a:spcPts val="480"/>
              </a:spcBef>
              <a:spcAft>
                <a:spcPts val="0"/>
              </a:spcAft>
              <a:buClr>
                <a:schemeClr val="lt1"/>
              </a:buClr>
              <a:buSzPts val="2400"/>
              <a:buFont typeface="Roboto Light"/>
              <a:buNone/>
              <a:defRPr sz="2400">
                <a:solidFill>
                  <a:schemeClr val="lt1"/>
                </a:solidFill>
              </a:defRPr>
            </a:lvl1pPr>
            <a:lvl2pPr lvl="1" algn="ctr">
              <a:spcBef>
                <a:spcPts val="480"/>
              </a:spcBef>
              <a:spcAft>
                <a:spcPts val="0"/>
              </a:spcAft>
              <a:buClr>
                <a:schemeClr val="dk1"/>
              </a:buClr>
              <a:buSzPts val="2400"/>
              <a:buFont typeface="Roboto Light"/>
              <a:buNone/>
              <a:defRPr>
                <a:solidFill>
                  <a:schemeClr val="dk1"/>
                </a:solidFill>
              </a:defRPr>
            </a:lvl2pPr>
            <a:lvl3pPr lvl="2" algn="ctr">
              <a:spcBef>
                <a:spcPts val="480"/>
              </a:spcBef>
              <a:spcAft>
                <a:spcPts val="0"/>
              </a:spcAft>
              <a:buClr>
                <a:schemeClr val="dk1"/>
              </a:buClr>
              <a:buSzPts val="2400"/>
              <a:buFont typeface="Roboto Light"/>
              <a:buNone/>
              <a:defRPr>
                <a:solidFill>
                  <a:schemeClr val="dk1"/>
                </a:solidFill>
              </a:defRPr>
            </a:lvl3pPr>
            <a:lvl4pPr lvl="3" algn="ctr">
              <a:spcBef>
                <a:spcPts val="480"/>
              </a:spcBef>
              <a:spcAft>
                <a:spcPts val="0"/>
              </a:spcAft>
              <a:buClr>
                <a:schemeClr val="dk1"/>
              </a:buClr>
              <a:buSzPts val="2400"/>
              <a:buFont typeface="Roboto Light"/>
              <a:buNone/>
              <a:defRPr>
                <a:solidFill>
                  <a:schemeClr val="dk1"/>
                </a:solidFill>
              </a:defRPr>
            </a:lvl4pPr>
            <a:lvl5pPr lvl="4" algn="ctr">
              <a:spcBef>
                <a:spcPts val="480"/>
              </a:spcBef>
              <a:spcAft>
                <a:spcPts val="0"/>
              </a:spcAft>
              <a:buClr>
                <a:schemeClr val="dk1"/>
              </a:buClr>
              <a:buSzPts val="2400"/>
              <a:buFont typeface="Roboto Light"/>
              <a:buNone/>
              <a:defRPr>
                <a:solidFill>
                  <a:schemeClr val="dk1"/>
                </a:solidFill>
              </a:defRPr>
            </a:lvl5pPr>
            <a:lvl6pPr lvl="5" algn="ctr">
              <a:spcBef>
                <a:spcPts val="720"/>
              </a:spcBef>
              <a:spcAft>
                <a:spcPts val="0"/>
              </a:spcAft>
              <a:buClr>
                <a:schemeClr val="dk1"/>
              </a:buClr>
              <a:buSzPts val="3600"/>
              <a:buNone/>
              <a:defRPr>
                <a:solidFill>
                  <a:schemeClr val="dk1"/>
                </a:solidFill>
              </a:defRPr>
            </a:lvl6pPr>
            <a:lvl7pPr lvl="6" algn="ctr">
              <a:spcBef>
                <a:spcPts val="720"/>
              </a:spcBef>
              <a:spcAft>
                <a:spcPts val="0"/>
              </a:spcAft>
              <a:buClr>
                <a:schemeClr val="dk1"/>
              </a:buClr>
              <a:buSzPts val="3600"/>
              <a:buNone/>
              <a:defRPr>
                <a:solidFill>
                  <a:schemeClr val="dk1"/>
                </a:solidFill>
              </a:defRPr>
            </a:lvl7pPr>
            <a:lvl8pPr lvl="7" algn="ctr">
              <a:spcBef>
                <a:spcPts val="720"/>
              </a:spcBef>
              <a:spcAft>
                <a:spcPts val="0"/>
              </a:spcAft>
              <a:buClr>
                <a:schemeClr val="dk1"/>
              </a:buClr>
              <a:buSzPts val="3600"/>
              <a:buNone/>
              <a:defRPr>
                <a:solidFill>
                  <a:schemeClr val="dk1"/>
                </a:solidFill>
              </a:defRPr>
            </a:lvl8pPr>
            <a:lvl9pPr lvl="8" algn="ctr">
              <a:spcBef>
                <a:spcPts val="720"/>
              </a:spcBef>
              <a:spcAft>
                <a:spcPts val="0"/>
              </a:spcAft>
              <a:buClr>
                <a:schemeClr val="dk1"/>
              </a:buClr>
              <a:buSzPts val="3600"/>
              <a:buNone/>
              <a:defRPr>
                <a:solidFill>
                  <a:schemeClr val="dk1"/>
                </a:solidFill>
              </a:defRPr>
            </a:lvl9pPr>
          </a:lstStyle>
          <a:p/>
        </p:txBody>
      </p:sp>
      <p:sp>
        <p:nvSpPr>
          <p:cNvPr id="41" name="Google Shape;41;p27"/>
          <p:cNvSpPr txBox="1"/>
          <p:nvPr>
            <p:ph idx="2" type="body"/>
          </p:nvPr>
        </p:nvSpPr>
        <p:spPr>
          <a:xfrm>
            <a:off x="2950518" y="4495428"/>
            <a:ext cx="12241360" cy="720080"/>
          </a:xfrm>
          <a:prstGeom prst="rect">
            <a:avLst/>
          </a:prstGeom>
          <a:noFill/>
          <a:ln>
            <a:noFill/>
          </a:ln>
        </p:spPr>
        <p:txBody>
          <a:bodyPr anchorCtr="0" anchor="b" bIns="81625" lIns="163275" spcFirstLastPara="1" rIns="163275" wrap="square" tIns="81625">
            <a:noAutofit/>
          </a:bodyPr>
          <a:lstStyle>
            <a:lvl1pPr indent="-228600" lvl="0" marL="457200" algn="ctr">
              <a:spcBef>
                <a:spcPts val="640"/>
              </a:spcBef>
              <a:spcAft>
                <a:spcPts val="0"/>
              </a:spcAft>
              <a:buClr>
                <a:schemeClr val="lt1"/>
              </a:buClr>
              <a:buSzPts val="3200"/>
              <a:buFont typeface="Roboto Light"/>
              <a:buNone/>
              <a:defRPr sz="3200"/>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2" name="Google Shape;42;p27"/>
          <p:cNvSpPr txBox="1"/>
          <p:nvPr>
            <p:ph idx="3" type="body"/>
          </p:nvPr>
        </p:nvSpPr>
        <p:spPr>
          <a:xfrm>
            <a:off x="2950518" y="5215508"/>
            <a:ext cx="12241360" cy="2016224"/>
          </a:xfrm>
          <a:prstGeom prst="rect">
            <a:avLst/>
          </a:prstGeom>
          <a:noFill/>
          <a:ln>
            <a:noFill/>
          </a:ln>
        </p:spPr>
        <p:txBody>
          <a:bodyPr anchorCtr="0" anchor="t" bIns="81625" lIns="163275" spcFirstLastPara="1" rIns="163275" wrap="square" tIns="81625">
            <a:normAutofit/>
          </a:bodyPr>
          <a:lstStyle>
            <a:lvl1pPr indent="-228600" lvl="0" marL="457200" algn="ctr">
              <a:spcBef>
                <a:spcPts val="480"/>
              </a:spcBef>
              <a:spcAft>
                <a:spcPts val="0"/>
              </a:spcAft>
              <a:buClr>
                <a:schemeClr val="lt1"/>
              </a:buClr>
              <a:buSzPts val="2400"/>
              <a:buFont typeface="Roboto Light"/>
              <a:buNone/>
              <a:defRPr sz="2400">
                <a:solidFill>
                  <a:schemeClr val="lt1"/>
                </a:solidFill>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Images">
  <p:cSld name="4 Images">
    <p:spTree>
      <p:nvGrpSpPr>
        <p:cNvPr id="43" name="Shape 43"/>
        <p:cNvGrpSpPr/>
        <p:nvPr/>
      </p:nvGrpSpPr>
      <p:grpSpPr>
        <a:xfrm>
          <a:off x="0" y="0"/>
          <a:ext cx="0" cy="0"/>
          <a:chOff x="0" y="0"/>
          <a:chExt cx="0" cy="0"/>
        </a:xfrm>
      </p:grpSpPr>
      <p:sp>
        <p:nvSpPr>
          <p:cNvPr id="44" name="Google Shape;44;p28"/>
          <p:cNvSpPr/>
          <p:nvPr/>
        </p:nvSpPr>
        <p:spPr>
          <a:xfrm>
            <a:off x="3094534" y="2191172"/>
            <a:ext cx="6555382" cy="3096344"/>
          </a:xfrm>
          <a:prstGeom prst="rect">
            <a:avLst/>
          </a:prstGeom>
          <a:solidFill>
            <a:srgbClr val="000000">
              <a:alpha val="52156"/>
            </a:srgbClr>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200" u="none" cap="none" strike="noStrike">
              <a:solidFill>
                <a:schemeClr val="lt1"/>
              </a:solidFill>
              <a:latin typeface="Roboto Light"/>
              <a:ea typeface="Roboto Light"/>
              <a:cs typeface="Roboto Light"/>
              <a:sym typeface="Roboto Light"/>
            </a:endParaRPr>
          </a:p>
        </p:txBody>
      </p:sp>
      <p:sp>
        <p:nvSpPr>
          <p:cNvPr id="45" name="Google Shape;45;p28"/>
          <p:cNvSpPr txBox="1"/>
          <p:nvPr>
            <p:ph type="title"/>
          </p:nvPr>
        </p:nvSpPr>
        <p:spPr>
          <a:xfrm>
            <a:off x="2950518" y="751012"/>
            <a:ext cx="10173101" cy="720080"/>
          </a:xfrm>
          <a:prstGeom prst="rect">
            <a:avLst/>
          </a:prstGeom>
          <a:noFill/>
          <a:ln>
            <a:noFill/>
          </a:ln>
        </p:spPr>
        <p:txBody>
          <a:bodyPr anchorCtr="0" anchor="b" bIns="81625" lIns="163275" spcFirstLastPara="1" rIns="163275" wrap="square" tIns="81625">
            <a:normAutofit/>
          </a:bodyPr>
          <a:lstStyle>
            <a:lvl1pPr lvl="0" algn="l">
              <a:spcBef>
                <a:spcPts val="0"/>
              </a:spcBef>
              <a:spcAft>
                <a:spcPts val="0"/>
              </a:spcAft>
              <a:buClr>
                <a:schemeClr val="lt1"/>
              </a:buClr>
              <a:buSzPts val="4000"/>
              <a:buFont typeface="Roboto Light"/>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8"/>
          <p:cNvSpPr txBox="1"/>
          <p:nvPr>
            <p:ph idx="12" type="sldNum"/>
          </p:nvPr>
        </p:nvSpPr>
        <p:spPr>
          <a:xfrm rot="-2700000">
            <a:off x="125464" y="1149766"/>
            <a:ext cx="2576720" cy="547688"/>
          </a:xfrm>
          <a:prstGeom prst="rect">
            <a:avLst/>
          </a:prstGeom>
          <a:noFill/>
          <a:ln>
            <a:noFill/>
          </a:ln>
        </p:spPr>
        <p:txBody>
          <a:bodyPr anchorCtr="0" anchor="t" bIns="45700" lIns="91425" spcFirstLastPara="1" rIns="91425" wrap="square" tIns="45700">
            <a:noAutofit/>
          </a:bodyPr>
          <a:lstStyle>
            <a:lvl1pPr indent="0" lvl="0" marL="0" marR="0" rtl="0" algn="ctr">
              <a:spcBef>
                <a:spcPts val="0"/>
              </a:spcBef>
              <a:buNone/>
              <a:defRPr b="0" i="0" sz="2400" u="none" cap="none" strike="noStrike">
                <a:solidFill>
                  <a:schemeClr val="lt1"/>
                </a:solidFill>
                <a:latin typeface="Roboto"/>
                <a:ea typeface="Roboto"/>
                <a:cs typeface="Roboto"/>
                <a:sym typeface="Roboto"/>
              </a:defRPr>
            </a:lvl1pPr>
            <a:lvl2pPr indent="0" lvl="1" marL="0" marR="0" rtl="0" algn="ctr">
              <a:spcBef>
                <a:spcPts val="0"/>
              </a:spcBef>
              <a:buNone/>
              <a:defRPr b="0" i="0" sz="2400" u="none" cap="none" strike="noStrike">
                <a:solidFill>
                  <a:schemeClr val="lt1"/>
                </a:solidFill>
                <a:latin typeface="Roboto"/>
                <a:ea typeface="Roboto"/>
                <a:cs typeface="Roboto"/>
                <a:sym typeface="Roboto"/>
              </a:defRPr>
            </a:lvl2pPr>
            <a:lvl3pPr indent="0" lvl="2" marL="0" marR="0" rtl="0" algn="ctr">
              <a:spcBef>
                <a:spcPts val="0"/>
              </a:spcBef>
              <a:buNone/>
              <a:defRPr b="0" i="0" sz="2400" u="none" cap="none" strike="noStrike">
                <a:solidFill>
                  <a:schemeClr val="lt1"/>
                </a:solidFill>
                <a:latin typeface="Roboto"/>
                <a:ea typeface="Roboto"/>
                <a:cs typeface="Roboto"/>
                <a:sym typeface="Roboto"/>
              </a:defRPr>
            </a:lvl3pPr>
            <a:lvl4pPr indent="0" lvl="3" marL="0" marR="0" rtl="0" algn="ctr">
              <a:spcBef>
                <a:spcPts val="0"/>
              </a:spcBef>
              <a:buNone/>
              <a:defRPr b="0" i="0" sz="2400" u="none" cap="none" strike="noStrike">
                <a:solidFill>
                  <a:schemeClr val="lt1"/>
                </a:solidFill>
                <a:latin typeface="Roboto"/>
                <a:ea typeface="Roboto"/>
                <a:cs typeface="Roboto"/>
                <a:sym typeface="Roboto"/>
              </a:defRPr>
            </a:lvl4pPr>
            <a:lvl5pPr indent="0" lvl="4" marL="0" marR="0" rtl="0" algn="ctr">
              <a:spcBef>
                <a:spcPts val="0"/>
              </a:spcBef>
              <a:buNone/>
              <a:defRPr b="0" i="0" sz="2400" u="none" cap="none" strike="noStrike">
                <a:solidFill>
                  <a:schemeClr val="lt1"/>
                </a:solidFill>
                <a:latin typeface="Roboto"/>
                <a:ea typeface="Roboto"/>
                <a:cs typeface="Roboto"/>
                <a:sym typeface="Roboto"/>
              </a:defRPr>
            </a:lvl5pPr>
            <a:lvl6pPr indent="0" lvl="5" marL="0" marR="0" rtl="0" algn="ctr">
              <a:spcBef>
                <a:spcPts val="0"/>
              </a:spcBef>
              <a:buNone/>
              <a:defRPr b="0" i="0" sz="2400" u="none" cap="none" strike="noStrike">
                <a:solidFill>
                  <a:schemeClr val="lt1"/>
                </a:solidFill>
                <a:latin typeface="Roboto"/>
                <a:ea typeface="Roboto"/>
                <a:cs typeface="Roboto"/>
                <a:sym typeface="Roboto"/>
              </a:defRPr>
            </a:lvl6pPr>
            <a:lvl7pPr indent="0" lvl="6" marL="0" marR="0" rtl="0" algn="ctr">
              <a:spcBef>
                <a:spcPts val="0"/>
              </a:spcBef>
              <a:buNone/>
              <a:defRPr b="0" i="0" sz="2400" u="none" cap="none" strike="noStrike">
                <a:solidFill>
                  <a:schemeClr val="lt1"/>
                </a:solidFill>
                <a:latin typeface="Roboto"/>
                <a:ea typeface="Roboto"/>
                <a:cs typeface="Roboto"/>
                <a:sym typeface="Roboto"/>
              </a:defRPr>
            </a:lvl7pPr>
            <a:lvl8pPr indent="0" lvl="7" marL="0" marR="0" rtl="0" algn="ctr">
              <a:spcBef>
                <a:spcPts val="0"/>
              </a:spcBef>
              <a:buNone/>
              <a:defRPr b="0" i="0" sz="2400" u="none" cap="none" strike="noStrike">
                <a:solidFill>
                  <a:schemeClr val="lt1"/>
                </a:solidFill>
                <a:latin typeface="Roboto"/>
                <a:ea typeface="Roboto"/>
                <a:cs typeface="Roboto"/>
                <a:sym typeface="Roboto"/>
              </a:defRPr>
            </a:lvl8pPr>
            <a:lvl9pPr indent="0" lvl="8" marL="0" marR="0" rtl="0" algn="ctr">
              <a:spcBef>
                <a:spcPts val="0"/>
              </a:spcBef>
              <a:buNone/>
              <a:defRPr b="0" i="0" sz="2400" u="none" cap="none" strike="noStrike">
                <a:solidFill>
                  <a:schemeClr val="lt1"/>
                </a:solidFill>
                <a:latin typeface="Roboto"/>
                <a:ea typeface="Roboto"/>
                <a:cs typeface="Roboto"/>
                <a:sym typeface="Roboto"/>
              </a:defRPr>
            </a:lvl9pPr>
          </a:lstStyle>
          <a:p>
            <a:pPr indent="0" lvl="0" marL="0" rtl="0" algn="ctr">
              <a:spcBef>
                <a:spcPts val="0"/>
              </a:spcBef>
              <a:spcAft>
                <a:spcPts val="0"/>
              </a:spcAft>
              <a:buNone/>
            </a:pPr>
            <a:r>
              <a:rPr lang="en-US"/>
              <a:t>SLIDE </a:t>
            </a:r>
            <a:fld id="{00000000-1234-1234-1234-123412341234}" type="slidenum">
              <a:rPr lang="en-US"/>
              <a:t>‹#›</a:t>
            </a:fld>
            <a:endParaRPr/>
          </a:p>
        </p:txBody>
      </p:sp>
      <p:sp>
        <p:nvSpPr>
          <p:cNvPr id="47" name="Google Shape;47;p28"/>
          <p:cNvSpPr/>
          <p:nvPr>
            <p:ph idx="2" type="pic"/>
          </p:nvPr>
        </p:nvSpPr>
        <p:spPr>
          <a:xfrm>
            <a:off x="3238550" y="2335188"/>
            <a:ext cx="2808311" cy="2808311"/>
          </a:xfrm>
          <a:prstGeom prst="rect">
            <a:avLst/>
          </a:prstGeom>
          <a:noFill/>
          <a:ln>
            <a:noFill/>
          </a:ln>
        </p:spPr>
      </p:sp>
      <p:sp>
        <p:nvSpPr>
          <p:cNvPr id="48" name="Google Shape;48;p28"/>
          <p:cNvSpPr txBox="1"/>
          <p:nvPr>
            <p:ph idx="1" type="body"/>
          </p:nvPr>
        </p:nvSpPr>
        <p:spPr>
          <a:xfrm>
            <a:off x="6118870" y="2263180"/>
            <a:ext cx="3384376" cy="1008112"/>
          </a:xfrm>
          <a:prstGeom prst="rect">
            <a:avLst/>
          </a:prstGeom>
          <a:noFill/>
          <a:ln>
            <a:noFill/>
          </a:ln>
        </p:spPr>
        <p:txBody>
          <a:bodyPr anchorCtr="0" anchor="t" bIns="81625" lIns="163275" spcFirstLastPara="1" rIns="163275" wrap="square" tIns="81625">
            <a:normAutofit/>
          </a:bodyPr>
          <a:lstStyle>
            <a:lvl1pPr indent="-228600" lvl="0" marL="457200" algn="l">
              <a:spcBef>
                <a:spcPts val="480"/>
              </a:spcBef>
              <a:spcAft>
                <a:spcPts val="0"/>
              </a:spcAft>
              <a:buClr>
                <a:schemeClr val="lt1"/>
              </a:buClr>
              <a:buSzPts val="2400"/>
              <a:buFont typeface="Roboto Light"/>
              <a:buNone/>
              <a:defRPr sz="2400"/>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9" name="Google Shape;49;p28"/>
          <p:cNvSpPr txBox="1"/>
          <p:nvPr>
            <p:ph idx="3" type="body"/>
          </p:nvPr>
        </p:nvSpPr>
        <p:spPr>
          <a:xfrm>
            <a:off x="6118870" y="3415308"/>
            <a:ext cx="3456384" cy="1800200"/>
          </a:xfrm>
          <a:prstGeom prst="rect">
            <a:avLst/>
          </a:prstGeom>
          <a:noFill/>
          <a:ln>
            <a:noFill/>
          </a:ln>
        </p:spPr>
        <p:txBody>
          <a:bodyPr anchorCtr="0" anchor="b" bIns="81625" lIns="163275" spcFirstLastPara="1" rIns="163275" wrap="square" tIns="81625">
            <a:normAutofit/>
          </a:bodyPr>
          <a:lstStyle>
            <a:lvl1pPr indent="-228600" lvl="0" marL="457200" algn="r">
              <a:spcBef>
                <a:spcPts val="360"/>
              </a:spcBef>
              <a:spcAft>
                <a:spcPts val="0"/>
              </a:spcAft>
              <a:buClr>
                <a:schemeClr val="lt1"/>
              </a:buClr>
              <a:buSzPts val="1800"/>
              <a:buFont typeface="Roboto Light"/>
              <a:buNone/>
              <a:defRPr sz="1800">
                <a:solidFill>
                  <a:schemeClr val="lt1"/>
                </a:solidFill>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0" name="Google Shape;50;p28"/>
          <p:cNvSpPr/>
          <p:nvPr/>
        </p:nvSpPr>
        <p:spPr>
          <a:xfrm>
            <a:off x="10007302" y="2191172"/>
            <a:ext cx="6555382" cy="3096344"/>
          </a:xfrm>
          <a:prstGeom prst="rect">
            <a:avLst/>
          </a:prstGeom>
          <a:solidFill>
            <a:srgbClr val="000000">
              <a:alpha val="52156"/>
            </a:srgbClr>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200" u="none" cap="none" strike="noStrike">
              <a:solidFill>
                <a:schemeClr val="lt1"/>
              </a:solidFill>
              <a:latin typeface="Roboto Light"/>
              <a:ea typeface="Roboto Light"/>
              <a:cs typeface="Roboto Light"/>
              <a:sym typeface="Roboto Light"/>
            </a:endParaRPr>
          </a:p>
        </p:txBody>
      </p:sp>
      <p:sp>
        <p:nvSpPr>
          <p:cNvPr id="51" name="Google Shape;51;p28"/>
          <p:cNvSpPr/>
          <p:nvPr>
            <p:ph idx="4" type="pic"/>
          </p:nvPr>
        </p:nvSpPr>
        <p:spPr>
          <a:xfrm>
            <a:off x="10151318" y="2335188"/>
            <a:ext cx="2808311" cy="2808311"/>
          </a:xfrm>
          <a:prstGeom prst="rect">
            <a:avLst/>
          </a:prstGeom>
          <a:noFill/>
          <a:ln>
            <a:noFill/>
          </a:ln>
        </p:spPr>
      </p:sp>
      <p:sp>
        <p:nvSpPr>
          <p:cNvPr id="52" name="Google Shape;52;p28"/>
          <p:cNvSpPr txBox="1"/>
          <p:nvPr>
            <p:ph idx="5" type="body"/>
          </p:nvPr>
        </p:nvSpPr>
        <p:spPr>
          <a:xfrm>
            <a:off x="13031638" y="2263180"/>
            <a:ext cx="3384376" cy="1008112"/>
          </a:xfrm>
          <a:prstGeom prst="rect">
            <a:avLst/>
          </a:prstGeom>
          <a:noFill/>
          <a:ln>
            <a:noFill/>
          </a:ln>
        </p:spPr>
        <p:txBody>
          <a:bodyPr anchorCtr="0" anchor="t" bIns="81625" lIns="163275" spcFirstLastPara="1" rIns="163275" wrap="square" tIns="81625">
            <a:normAutofit/>
          </a:bodyPr>
          <a:lstStyle>
            <a:lvl1pPr indent="-228600" lvl="0" marL="457200" algn="l">
              <a:spcBef>
                <a:spcPts val="480"/>
              </a:spcBef>
              <a:spcAft>
                <a:spcPts val="0"/>
              </a:spcAft>
              <a:buClr>
                <a:schemeClr val="lt1"/>
              </a:buClr>
              <a:buSzPts val="2400"/>
              <a:buFont typeface="Roboto Light"/>
              <a:buNone/>
              <a:defRPr sz="2400"/>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3" name="Google Shape;53;p28"/>
          <p:cNvSpPr txBox="1"/>
          <p:nvPr>
            <p:ph idx="6" type="body"/>
          </p:nvPr>
        </p:nvSpPr>
        <p:spPr>
          <a:xfrm>
            <a:off x="13031638" y="3415308"/>
            <a:ext cx="3456384" cy="1800200"/>
          </a:xfrm>
          <a:prstGeom prst="rect">
            <a:avLst/>
          </a:prstGeom>
          <a:noFill/>
          <a:ln>
            <a:noFill/>
          </a:ln>
        </p:spPr>
        <p:txBody>
          <a:bodyPr anchorCtr="0" anchor="b" bIns="81625" lIns="163275" spcFirstLastPara="1" rIns="163275" wrap="square" tIns="81625">
            <a:normAutofit/>
          </a:bodyPr>
          <a:lstStyle>
            <a:lvl1pPr indent="-228600" lvl="0" marL="457200" algn="r">
              <a:spcBef>
                <a:spcPts val="360"/>
              </a:spcBef>
              <a:spcAft>
                <a:spcPts val="0"/>
              </a:spcAft>
              <a:buClr>
                <a:schemeClr val="lt1"/>
              </a:buClr>
              <a:buSzPts val="1800"/>
              <a:buFont typeface="Roboto Light"/>
              <a:buNone/>
              <a:defRPr sz="1800">
                <a:solidFill>
                  <a:schemeClr val="lt1"/>
                </a:solidFill>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4" name="Google Shape;54;p28"/>
          <p:cNvSpPr/>
          <p:nvPr/>
        </p:nvSpPr>
        <p:spPr>
          <a:xfrm>
            <a:off x="3094534" y="5647556"/>
            <a:ext cx="6555382" cy="3096344"/>
          </a:xfrm>
          <a:prstGeom prst="rect">
            <a:avLst/>
          </a:prstGeom>
          <a:solidFill>
            <a:srgbClr val="000000">
              <a:alpha val="52156"/>
            </a:srgbClr>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200" u="none" cap="none" strike="noStrike">
              <a:solidFill>
                <a:schemeClr val="lt1"/>
              </a:solidFill>
              <a:latin typeface="Roboto Light"/>
              <a:ea typeface="Roboto Light"/>
              <a:cs typeface="Roboto Light"/>
              <a:sym typeface="Roboto Light"/>
            </a:endParaRPr>
          </a:p>
        </p:txBody>
      </p:sp>
      <p:sp>
        <p:nvSpPr>
          <p:cNvPr id="55" name="Google Shape;55;p28"/>
          <p:cNvSpPr/>
          <p:nvPr>
            <p:ph idx="7" type="pic"/>
          </p:nvPr>
        </p:nvSpPr>
        <p:spPr>
          <a:xfrm>
            <a:off x="3238550" y="5791572"/>
            <a:ext cx="2808311" cy="2808311"/>
          </a:xfrm>
          <a:prstGeom prst="rect">
            <a:avLst/>
          </a:prstGeom>
          <a:noFill/>
          <a:ln>
            <a:noFill/>
          </a:ln>
        </p:spPr>
      </p:sp>
      <p:sp>
        <p:nvSpPr>
          <p:cNvPr id="56" name="Google Shape;56;p28"/>
          <p:cNvSpPr txBox="1"/>
          <p:nvPr>
            <p:ph idx="8" type="body"/>
          </p:nvPr>
        </p:nvSpPr>
        <p:spPr>
          <a:xfrm>
            <a:off x="6118870" y="5719564"/>
            <a:ext cx="3384376" cy="1008112"/>
          </a:xfrm>
          <a:prstGeom prst="rect">
            <a:avLst/>
          </a:prstGeom>
          <a:noFill/>
          <a:ln>
            <a:noFill/>
          </a:ln>
        </p:spPr>
        <p:txBody>
          <a:bodyPr anchorCtr="0" anchor="t" bIns="81625" lIns="163275" spcFirstLastPara="1" rIns="163275" wrap="square" tIns="81625">
            <a:normAutofit/>
          </a:bodyPr>
          <a:lstStyle>
            <a:lvl1pPr indent="-228600" lvl="0" marL="457200" algn="l">
              <a:spcBef>
                <a:spcPts val="480"/>
              </a:spcBef>
              <a:spcAft>
                <a:spcPts val="0"/>
              </a:spcAft>
              <a:buClr>
                <a:schemeClr val="lt1"/>
              </a:buClr>
              <a:buSzPts val="2400"/>
              <a:buFont typeface="Roboto Light"/>
              <a:buNone/>
              <a:defRPr sz="2400"/>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7" name="Google Shape;57;p28"/>
          <p:cNvSpPr txBox="1"/>
          <p:nvPr>
            <p:ph idx="9" type="body"/>
          </p:nvPr>
        </p:nvSpPr>
        <p:spPr>
          <a:xfrm>
            <a:off x="6118870" y="6871692"/>
            <a:ext cx="3456384" cy="1800200"/>
          </a:xfrm>
          <a:prstGeom prst="rect">
            <a:avLst/>
          </a:prstGeom>
          <a:noFill/>
          <a:ln>
            <a:noFill/>
          </a:ln>
        </p:spPr>
        <p:txBody>
          <a:bodyPr anchorCtr="0" anchor="b" bIns="81625" lIns="163275" spcFirstLastPara="1" rIns="163275" wrap="square" tIns="81625">
            <a:normAutofit/>
          </a:bodyPr>
          <a:lstStyle>
            <a:lvl1pPr indent="-228600" lvl="0" marL="457200" algn="r">
              <a:spcBef>
                <a:spcPts val="360"/>
              </a:spcBef>
              <a:spcAft>
                <a:spcPts val="0"/>
              </a:spcAft>
              <a:buClr>
                <a:schemeClr val="lt1"/>
              </a:buClr>
              <a:buSzPts val="1800"/>
              <a:buFont typeface="Roboto Light"/>
              <a:buNone/>
              <a:defRPr sz="1800">
                <a:solidFill>
                  <a:schemeClr val="lt1"/>
                </a:solidFill>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8" name="Google Shape;58;p28"/>
          <p:cNvSpPr/>
          <p:nvPr/>
        </p:nvSpPr>
        <p:spPr>
          <a:xfrm>
            <a:off x="10007302" y="5647556"/>
            <a:ext cx="6555382" cy="3096344"/>
          </a:xfrm>
          <a:prstGeom prst="rect">
            <a:avLst/>
          </a:prstGeom>
          <a:solidFill>
            <a:srgbClr val="000000">
              <a:alpha val="52156"/>
            </a:srgbClr>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200" u="none" cap="none" strike="noStrike">
              <a:solidFill>
                <a:schemeClr val="lt1"/>
              </a:solidFill>
              <a:latin typeface="Roboto Light"/>
              <a:ea typeface="Roboto Light"/>
              <a:cs typeface="Roboto Light"/>
              <a:sym typeface="Roboto Light"/>
            </a:endParaRPr>
          </a:p>
        </p:txBody>
      </p:sp>
      <p:sp>
        <p:nvSpPr>
          <p:cNvPr id="59" name="Google Shape;59;p28"/>
          <p:cNvSpPr/>
          <p:nvPr>
            <p:ph idx="13" type="pic"/>
          </p:nvPr>
        </p:nvSpPr>
        <p:spPr>
          <a:xfrm>
            <a:off x="10151318" y="5791572"/>
            <a:ext cx="2808311" cy="2808311"/>
          </a:xfrm>
          <a:prstGeom prst="rect">
            <a:avLst/>
          </a:prstGeom>
          <a:noFill/>
          <a:ln>
            <a:noFill/>
          </a:ln>
        </p:spPr>
      </p:sp>
      <p:sp>
        <p:nvSpPr>
          <p:cNvPr id="60" name="Google Shape;60;p28"/>
          <p:cNvSpPr txBox="1"/>
          <p:nvPr>
            <p:ph idx="14" type="body"/>
          </p:nvPr>
        </p:nvSpPr>
        <p:spPr>
          <a:xfrm>
            <a:off x="13031638" y="5719564"/>
            <a:ext cx="3384376" cy="1008112"/>
          </a:xfrm>
          <a:prstGeom prst="rect">
            <a:avLst/>
          </a:prstGeom>
          <a:noFill/>
          <a:ln>
            <a:noFill/>
          </a:ln>
        </p:spPr>
        <p:txBody>
          <a:bodyPr anchorCtr="0" anchor="t" bIns="81625" lIns="163275" spcFirstLastPara="1" rIns="163275" wrap="square" tIns="81625">
            <a:normAutofit/>
          </a:bodyPr>
          <a:lstStyle>
            <a:lvl1pPr indent="-228600" lvl="0" marL="457200" algn="l">
              <a:spcBef>
                <a:spcPts val="480"/>
              </a:spcBef>
              <a:spcAft>
                <a:spcPts val="0"/>
              </a:spcAft>
              <a:buClr>
                <a:schemeClr val="lt1"/>
              </a:buClr>
              <a:buSzPts val="2400"/>
              <a:buFont typeface="Roboto Light"/>
              <a:buNone/>
              <a:defRPr sz="2400"/>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1" name="Google Shape;61;p28"/>
          <p:cNvSpPr txBox="1"/>
          <p:nvPr>
            <p:ph idx="15" type="body"/>
          </p:nvPr>
        </p:nvSpPr>
        <p:spPr>
          <a:xfrm>
            <a:off x="13031638" y="6871692"/>
            <a:ext cx="3456384" cy="1800200"/>
          </a:xfrm>
          <a:prstGeom prst="rect">
            <a:avLst/>
          </a:prstGeom>
          <a:noFill/>
          <a:ln>
            <a:noFill/>
          </a:ln>
        </p:spPr>
        <p:txBody>
          <a:bodyPr anchorCtr="0" anchor="b" bIns="81625" lIns="163275" spcFirstLastPara="1" rIns="163275" wrap="square" tIns="81625">
            <a:normAutofit/>
          </a:bodyPr>
          <a:lstStyle>
            <a:lvl1pPr indent="-228600" lvl="0" marL="457200" algn="r">
              <a:spcBef>
                <a:spcPts val="360"/>
              </a:spcBef>
              <a:spcAft>
                <a:spcPts val="0"/>
              </a:spcAft>
              <a:buClr>
                <a:schemeClr val="lt1"/>
              </a:buClr>
              <a:buSzPts val="1800"/>
              <a:buFont typeface="Roboto Light"/>
              <a:buNone/>
              <a:defRPr sz="1800">
                <a:solidFill>
                  <a:schemeClr val="lt1"/>
                </a:solidFill>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2" name="Google Shape;62;p28"/>
          <p:cNvSpPr txBox="1"/>
          <p:nvPr>
            <p:ph idx="16" type="subTitle"/>
          </p:nvPr>
        </p:nvSpPr>
        <p:spPr>
          <a:xfrm>
            <a:off x="2950518" y="1327076"/>
            <a:ext cx="14113568" cy="504056"/>
          </a:xfrm>
          <a:prstGeom prst="rect">
            <a:avLst/>
          </a:prstGeom>
          <a:noFill/>
          <a:ln>
            <a:noFill/>
          </a:ln>
        </p:spPr>
        <p:txBody>
          <a:bodyPr anchorCtr="0" anchor="t" bIns="81625" lIns="163275" spcFirstLastPara="1" rIns="163275" wrap="square" tIns="81625">
            <a:normAutofit/>
          </a:bodyPr>
          <a:lstStyle>
            <a:lvl1pPr lvl="0" algn="l">
              <a:spcBef>
                <a:spcPts val="480"/>
              </a:spcBef>
              <a:spcAft>
                <a:spcPts val="0"/>
              </a:spcAft>
              <a:buClr>
                <a:schemeClr val="lt1"/>
              </a:buClr>
              <a:buSzPts val="2400"/>
              <a:buFont typeface="Roboto Light"/>
              <a:buNone/>
              <a:defRPr sz="2400">
                <a:solidFill>
                  <a:schemeClr val="lt1"/>
                </a:solidFill>
              </a:defRPr>
            </a:lvl1pPr>
            <a:lvl2pPr lvl="1" algn="ctr">
              <a:spcBef>
                <a:spcPts val="480"/>
              </a:spcBef>
              <a:spcAft>
                <a:spcPts val="0"/>
              </a:spcAft>
              <a:buClr>
                <a:schemeClr val="dk1"/>
              </a:buClr>
              <a:buSzPts val="2400"/>
              <a:buFont typeface="Roboto Light"/>
              <a:buNone/>
              <a:defRPr>
                <a:solidFill>
                  <a:schemeClr val="dk1"/>
                </a:solidFill>
              </a:defRPr>
            </a:lvl2pPr>
            <a:lvl3pPr lvl="2" algn="ctr">
              <a:spcBef>
                <a:spcPts val="480"/>
              </a:spcBef>
              <a:spcAft>
                <a:spcPts val="0"/>
              </a:spcAft>
              <a:buClr>
                <a:schemeClr val="dk1"/>
              </a:buClr>
              <a:buSzPts val="2400"/>
              <a:buFont typeface="Roboto Light"/>
              <a:buNone/>
              <a:defRPr>
                <a:solidFill>
                  <a:schemeClr val="dk1"/>
                </a:solidFill>
              </a:defRPr>
            </a:lvl3pPr>
            <a:lvl4pPr lvl="3" algn="ctr">
              <a:spcBef>
                <a:spcPts val="480"/>
              </a:spcBef>
              <a:spcAft>
                <a:spcPts val="0"/>
              </a:spcAft>
              <a:buClr>
                <a:schemeClr val="dk1"/>
              </a:buClr>
              <a:buSzPts val="2400"/>
              <a:buFont typeface="Roboto Light"/>
              <a:buNone/>
              <a:defRPr>
                <a:solidFill>
                  <a:schemeClr val="dk1"/>
                </a:solidFill>
              </a:defRPr>
            </a:lvl4pPr>
            <a:lvl5pPr lvl="4" algn="ctr">
              <a:spcBef>
                <a:spcPts val="480"/>
              </a:spcBef>
              <a:spcAft>
                <a:spcPts val="0"/>
              </a:spcAft>
              <a:buClr>
                <a:schemeClr val="dk1"/>
              </a:buClr>
              <a:buSzPts val="2400"/>
              <a:buFont typeface="Roboto Light"/>
              <a:buNone/>
              <a:defRPr>
                <a:solidFill>
                  <a:schemeClr val="dk1"/>
                </a:solidFill>
              </a:defRPr>
            </a:lvl5pPr>
            <a:lvl6pPr lvl="5" algn="ctr">
              <a:spcBef>
                <a:spcPts val="720"/>
              </a:spcBef>
              <a:spcAft>
                <a:spcPts val="0"/>
              </a:spcAft>
              <a:buClr>
                <a:schemeClr val="dk1"/>
              </a:buClr>
              <a:buSzPts val="3600"/>
              <a:buNone/>
              <a:defRPr>
                <a:solidFill>
                  <a:schemeClr val="dk1"/>
                </a:solidFill>
              </a:defRPr>
            </a:lvl6pPr>
            <a:lvl7pPr lvl="6" algn="ctr">
              <a:spcBef>
                <a:spcPts val="720"/>
              </a:spcBef>
              <a:spcAft>
                <a:spcPts val="0"/>
              </a:spcAft>
              <a:buClr>
                <a:schemeClr val="dk1"/>
              </a:buClr>
              <a:buSzPts val="3600"/>
              <a:buNone/>
              <a:defRPr>
                <a:solidFill>
                  <a:schemeClr val="dk1"/>
                </a:solidFill>
              </a:defRPr>
            </a:lvl7pPr>
            <a:lvl8pPr lvl="7" algn="ctr">
              <a:spcBef>
                <a:spcPts val="720"/>
              </a:spcBef>
              <a:spcAft>
                <a:spcPts val="0"/>
              </a:spcAft>
              <a:buClr>
                <a:schemeClr val="dk1"/>
              </a:buClr>
              <a:buSzPts val="3600"/>
              <a:buNone/>
              <a:defRPr>
                <a:solidFill>
                  <a:schemeClr val="dk1"/>
                </a:solidFill>
              </a:defRPr>
            </a:lvl8pPr>
            <a:lvl9pPr lvl="8" algn="ctr">
              <a:spcBef>
                <a:spcPts val="720"/>
              </a:spcBef>
              <a:spcAft>
                <a:spcPts val="0"/>
              </a:spcAft>
              <a:buClr>
                <a:schemeClr val="dk1"/>
              </a:buClr>
              <a:buSzPts val="3600"/>
              <a:buNone/>
              <a:defRPr>
                <a:solidFill>
                  <a:schemeClr val="dk1"/>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Image - 2 Column">
  <p:cSld name="1 Image - 2 Column">
    <p:spTree>
      <p:nvGrpSpPr>
        <p:cNvPr id="63" name="Shape 63"/>
        <p:cNvGrpSpPr/>
        <p:nvPr/>
      </p:nvGrpSpPr>
      <p:grpSpPr>
        <a:xfrm>
          <a:off x="0" y="0"/>
          <a:ext cx="0" cy="0"/>
          <a:chOff x="0" y="0"/>
          <a:chExt cx="0" cy="0"/>
        </a:xfrm>
      </p:grpSpPr>
      <p:sp>
        <p:nvSpPr>
          <p:cNvPr id="64" name="Google Shape;64;p29"/>
          <p:cNvSpPr/>
          <p:nvPr/>
        </p:nvSpPr>
        <p:spPr>
          <a:xfrm>
            <a:off x="3094534" y="2191172"/>
            <a:ext cx="6768752" cy="6768752"/>
          </a:xfrm>
          <a:prstGeom prst="rect">
            <a:avLst/>
          </a:prstGeom>
          <a:solidFill>
            <a:srgbClr val="000000">
              <a:alpha val="52156"/>
            </a:srgbClr>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200" u="none" cap="none" strike="noStrike">
              <a:solidFill>
                <a:schemeClr val="lt1"/>
              </a:solidFill>
              <a:latin typeface="Roboto Light"/>
              <a:ea typeface="Roboto Light"/>
              <a:cs typeface="Roboto Light"/>
              <a:sym typeface="Roboto Light"/>
            </a:endParaRPr>
          </a:p>
        </p:txBody>
      </p:sp>
      <p:sp>
        <p:nvSpPr>
          <p:cNvPr id="65" name="Google Shape;65;p29"/>
          <p:cNvSpPr txBox="1"/>
          <p:nvPr>
            <p:ph type="title"/>
          </p:nvPr>
        </p:nvSpPr>
        <p:spPr>
          <a:xfrm>
            <a:off x="2950518" y="751012"/>
            <a:ext cx="10173101" cy="720080"/>
          </a:xfrm>
          <a:prstGeom prst="rect">
            <a:avLst/>
          </a:prstGeom>
          <a:noFill/>
          <a:ln>
            <a:noFill/>
          </a:ln>
        </p:spPr>
        <p:txBody>
          <a:bodyPr anchorCtr="0" anchor="b" bIns="81625" lIns="163275" spcFirstLastPara="1" rIns="163275" wrap="square" tIns="81625">
            <a:normAutofit/>
          </a:bodyPr>
          <a:lstStyle>
            <a:lvl1pPr lvl="0" algn="l">
              <a:spcBef>
                <a:spcPts val="0"/>
              </a:spcBef>
              <a:spcAft>
                <a:spcPts val="0"/>
              </a:spcAft>
              <a:buClr>
                <a:schemeClr val="lt1"/>
              </a:buClr>
              <a:buSzPts val="4000"/>
              <a:buFont typeface="Roboto Light"/>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29"/>
          <p:cNvSpPr txBox="1"/>
          <p:nvPr>
            <p:ph idx="12" type="sldNum"/>
          </p:nvPr>
        </p:nvSpPr>
        <p:spPr>
          <a:xfrm rot="-2700000">
            <a:off x="125464" y="1149766"/>
            <a:ext cx="2576720" cy="547688"/>
          </a:xfrm>
          <a:prstGeom prst="rect">
            <a:avLst/>
          </a:prstGeom>
          <a:noFill/>
          <a:ln>
            <a:noFill/>
          </a:ln>
        </p:spPr>
        <p:txBody>
          <a:bodyPr anchorCtr="0" anchor="t" bIns="45700" lIns="91425" spcFirstLastPara="1" rIns="91425" wrap="square" tIns="45700">
            <a:noAutofit/>
          </a:bodyPr>
          <a:lstStyle>
            <a:lvl1pPr indent="0" lvl="0" marL="0" marR="0" rtl="0" algn="ctr">
              <a:spcBef>
                <a:spcPts val="0"/>
              </a:spcBef>
              <a:buNone/>
              <a:defRPr b="0" i="0" sz="2400" u="none" cap="none" strike="noStrike">
                <a:solidFill>
                  <a:schemeClr val="lt1"/>
                </a:solidFill>
                <a:latin typeface="Roboto"/>
                <a:ea typeface="Roboto"/>
                <a:cs typeface="Roboto"/>
                <a:sym typeface="Roboto"/>
              </a:defRPr>
            </a:lvl1pPr>
            <a:lvl2pPr indent="0" lvl="1" marL="0" marR="0" rtl="0" algn="ctr">
              <a:spcBef>
                <a:spcPts val="0"/>
              </a:spcBef>
              <a:buNone/>
              <a:defRPr b="0" i="0" sz="2400" u="none" cap="none" strike="noStrike">
                <a:solidFill>
                  <a:schemeClr val="lt1"/>
                </a:solidFill>
                <a:latin typeface="Roboto"/>
                <a:ea typeface="Roboto"/>
                <a:cs typeface="Roboto"/>
                <a:sym typeface="Roboto"/>
              </a:defRPr>
            </a:lvl2pPr>
            <a:lvl3pPr indent="0" lvl="2" marL="0" marR="0" rtl="0" algn="ctr">
              <a:spcBef>
                <a:spcPts val="0"/>
              </a:spcBef>
              <a:buNone/>
              <a:defRPr b="0" i="0" sz="2400" u="none" cap="none" strike="noStrike">
                <a:solidFill>
                  <a:schemeClr val="lt1"/>
                </a:solidFill>
                <a:latin typeface="Roboto"/>
                <a:ea typeface="Roboto"/>
                <a:cs typeface="Roboto"/>
                <a:sym typeface="Roboto"/>
              </a:defRPr>
            </a:lvl3pPr>
            <a:lvl4pPr indent="0" lvl="3" marL="0" marR="0" rtl="0" algn="ctr">
              <a:spcBef>
                <a:spcPts val="0"/>
              </a:spcBef>
              <a:buNone/>
              <a:defRPr b="0" i="0" sz="2400" u="none" cap="none" strike="noStrike">
                <a:solidFill>
                  <a:schemeClr val="lt1"/>
                </a:solidFill>
                <a:latin typeface="Roboto"/>
                <a:ea typeface="Roboto"/>
                <a:cs typeface="Roboto"/>
                <a:sym typeface="Roboto"/>
              </a:defRPr>
            </a:lvl4pPr>
            <a:lvl5pPr indent="0" lvl="4" marL="0" marR="0" rtl="0" algn="ctr">
              <a:spcBef>
                <a:spcPts val="0"/>
              </a:spcBef>
              <a:buNone/>
              <a:defRPr b="0" i="0" sz="2400" u="none" cap="none" strike="noStrike">
                <a:solidFill>
                  <a:schemeClr val="lt1"/>
                </a:solidFill>
                <a:latin typeface="Roboto"/>
                <a:ea typeface="Roboto"/>
                <a:cs typeface="Roboto"/>
                <a:sym typeface="Roboto"/>
              </a:defRPr>
            </a:lvl5pPr>
            <a:lvl6pPr indent="0" lvl="5" marL="0" marR="0" rtl="0" algn="ctr">
              <a:spcBef>
                <a:spcPts val="0"/>
              </a:spcBef>
              <a:buNone/>
              <a:defRPr b="0" i="0" sz="2400" u="none" cap="none" strike="noStrike">
                <a:solidFill>
                  <a:schemeClr val="lt1"/>
                </a:solidFill>
                <a:latin typeface="Roboto"/>
                <a:ea typeface="Roboto"/>
                <a:cs typeface="Roboto"/>
                <a:sym typeface="Roboto"/>
              </a:defRPr>
            </a:lvl6pPr>
            <a:lvl7pPr indent="0" lvl="6" marL="0" marR="0" rtl="0" algn="ctr">
              <a:spcBef>
                <a:spcPts val="0"/>
              </a:spcBef>
              <a:buNone/>
              <a:defRPr b="0" i="0" sz="2400" u="none" cap="none" strike="noStrike">
                <a:solidFill>
                  <a:schemeClr val="lt1"/>
                </a:solidFill>
                <a:latin typeface="Roboto"/>
                <a:ea typeface="Roboto"/>
                <a:cs typeface="Roboto"/>
                <a:sym typeface="Roboto"/>
              </a:defRPr>
            </a:lvl7pPr>
            <a:lvl8pPr indent="0" lvl="7" marL="0" marR="0" rtl="0" algn="ctr">
              <a:spcBef>
                <a:spcPts val="0"/>
              </a:spcBef>
              <a:buNone/>
              <a:defRPr b="0" i="0" sz="2400" u="none" cap="none" strike="noStrike">
                <a:solidFill>
                  <a:schemeClr val="lt1"/>
                </a:solidFill>
                <a:latin typeface="Roboto"/>
                <a:ea typeface="Roboto"/>
                <a:cs typeface="Roboto"/>
                <a:sym typeface="Roboto"/>
              </a:defRPr>
            </a:lvl8pPr>
            <a:lvl9pPr indent="0" lvl="8" marL="0" marR="0" rtl="0" algn="ctr">
              <a:spcBef>
                <a:spcPts val="0"/>
              </a:spcBef>
              <a:buNone/>
              <a:defRPr b="0" i="0" sz="2400" u="none" cap="none" strike="noStrike">
                <a:solidFill>
                  <a:schemeClr val="lt1"/>
                </a:solidFill>
                <a:latin typeface="Roboto"/>
                <a:ea typeface="Roboto"/>
                <a:cs typeface="Roboto"/>
                <a:sym typeface="Roboto"/>
              </a:defRPr>
            </a:lvl9pPr>
          </a:lstStyle>
          <a:p>
            <a:pPr indent="0" lvl="0" marL="0" rtl="0" algn="ctr">
              <a:spcBef>
                <a:spcPts val="0"/>
              </a:spcBef>
              <a:spcAft>
                <a:spcPts val="0"/>
              </a:spcAft>
              <a:buNone/>
            </a:pPr>
            <a:r>
              <a:rPr lang="en-US"/>
              <a:t>SLIDE </a:t>
            </a:r>
            <a:fld id="{00000000-1234-1234-1234-123412341234}" type="slidenum">
              <a:rPr lang="en-US"/>
              <a:t>‹#›</a:t>
            </a:fld>
            <a:endParaRPr/>
          </a:p>
        </p:txBody>
      </p:sp>
      <p:sp>
        <p:nvSpPr>
          <p:cNvPr id="67" name="Google Shape;67;p29"/>
          <p:cNvSpPr/>
          <p:nvPr>
            <p:ph idx="2" type="pic"/>
          </p:nvPr>
        </p:nvSpPr>
        <p:spPr>
          <a:xfrm>
            <a:off x="3238548" y="2335186"/>
            <a:ext cx="6480000" cy="6480000"/>
          </a:xfrm>
          <a:prstGeom prst="rect">
            <a:avLst/>
          </a:prstGeom>
          <a:noFill/>
          <a:ln>
            <a:noFill/>
          </a:ln>
        </p:spPr>
      </p:sp>
      <p:sp>
        <p:nvSpPr>
          <p:cNvPr id="68" name="Google Shape;68;p29"/>
          <p:cNvSpPr txBox="1"/>
          <p:nvPr>
            <p:ph idx="1" type="subTitle"/>
          </p:nvPr>
        </p:nvSpPr>
        <p:spPr>
          <a:xfrm>
            <a:off x="2950518" y="1327076"/>
            <a:ext cx="14113568" cy="504056"/>
          </a:xfrm>
          <a:prstGeom prst="rect">
            <a:avLst/>
          </a:prstGeom>
          <a:noFill/>
          <a:ln>
            <a:noFill/>
          </a:ln>
        </p:spPr>
        <p:txBody>
          <a:bodyPr anchorCtr="0" anchor="t" bIns="81625" lIns="163275" spcFirstLastPara="1" rIns="163275" wrap="square" tIns="81625">
            <a:normAutofit/>
          </a:bodyPr>
          <a:lstStyle>
            <a:lvl1pPr lvl="0" algn="l">
              <a:spcBef>
                <a:spcPts val="480"/>
              </a:spcBef>
              <a:spcAft>
                <a:spcPts val="0"/>
              </a:spcAft>
              <a:buClr>
                <a:schemeClr val="lt1"/>
              </a:buClr>
              <a:buSzPts val="2400"/>
              <a:buFont typeface="Roboto Light"/>
              <a:buNone/>
              <a:defRPr sz="2400">
                <a:solidFill>
                  <a:schemeClr val="lt1"/>
                </a:solidFill>
              </a:defRPr>
            </a:lvl1pPr>
            <a:lvl2pPr lvl="1" algn="ctr">
              <a:spcBef>
                <a:spcPts val="480"/>
              </a:spcBef>
              <a:spcAft>
                <a:spcPts val="0"/>
              </a:spcAft>
              <a:buClr>
                <a:schemeClr val="dk1"/>
              </a:buClr>
              <a:buSzPts val="2400"/>
              <a:buFont typeface="Roboto Light"/>
              <a:buNone/>
              <a:defRPr>
                <a:solidFill>
                  <a:schemeClr val="dk1"/>
                </a:solidFill>
              </a:defRPr>
            </a:lvl2pPr>
            <a:lvl3pPr lvl="2" algn="ctr">
              <a:spcBef>
                <a:spcPts val="480"/>
              </a:spcBef>
              <a:spcAft>
                <a:spcPts val="0"/>
              </a:spcAft>
              <a:buClr>
                <a:schemeClr val="dk1"/>
              </a:buClr>
              <a:buSzPts val="2400"/>
              <a:buFont typeface="Roboto Light"/>
              <a:buNone/>
              <a:defRPr>
                <a:solidFill>
                  <a:schemeClr val="dk1"/>
                </a:solidFill>
              </a:defRPr>
            </a:lvl3pPr>
            <a:lvl4pPr lvl="3" algn="ctr">
              <a:spcBef>
                <a:spcPts val="480"/>
              </a:spcBef>
              <a:spcAft>
                <a:spcPts val="0"/>
              </a:spcAft>
              <a:buClr>
                <a:schemeClr val="dk1"/>
              </a:buClr>
              <a:buSzPts val="2400"/>
              <a:buFont typeface="Roboto Light"/>
              <a:buNone/>
              <a:defRPr>
                <a:solidFill>
                  <a:schemeClr val="dk1"/>
                </a:solidFill>
              </a:defRPr>
            </a:lvl4pPr>
            <a:lvl5pPr lvl="4" algn="ctr">
              <a:spcBef>
                <a:spcPts val="480"/>
              </a:spcBef>
              <a:spcAft>
                <a:spcPts val="0"/>
              </a:spcAft>
              <a:buClr>
                <a:schemeClr val="dk1"/>
              </a:buClr>
              <a:buSzPts val="2400"/>
              <a:buFont typeface="Roboto Light"/>
              <a:buNone/>
              <a:defRPr>
                <a:solidFill>
                  <a:schemeClr val="dk1"/>
                </a:solidFill>
              </a:defRPr>
            </a:lvl5pPr>
            <a:lvl6pPr lvl="5" algn="ctr">
              <a:spcBef>
                <a:spcPts val="720"/>
              </a:spcBef>
              <a:spcAft>
                <a:spcPts val="0"/>
              </a:spcAft>
              <a:buClr>
                <a:schemeClr val="dk1"/>
              </a:buClr>
              <a:buSzPts val="3600"/>
              <a:buNone/>
              <a:defRPr>
                <a:solidFill>
                  <a:schemeClr val="dk1"/>
                </a:solidFill>
              </a:defRPr>
            </a:lvl6pPr>
            <a:lvl7pPr lvl="6" algn="ctr">
              <a:spcBef>
                <a:spcPts val="720"/>
              </a:spcBef>
              <a:spcAft>
                <a:spcPts val="0"/>
              </a:spcAft>
              <a:buClr>
                <a:schemeClr val="dk1"/>
              </a:buClr>
              <a:buSzPts val="3600"/>
              <a:buNone/>
              <a:defRPr>
                <a:solidFill>
                  <a:schemeClr val="dk1"/>
                </a:solidFill>
              </a:defRPr>
            </a:lvl7pPr>
            <a:lvl8pPr lvl="7" algn="ctr">
              <a:spcBef>
                <a:spcPts val="720"/>
              </a:spcBef>
              <a:spcAft>
                <a:spcPts val="0"/>
              </a:spcAft>
              <a:buClr>
                <a:schemeClr val="dk1"/>
              </a:buClr>
              <a:buSzPts val="3600"/>
              <a:buNone/>
              <a:defRPr>
                <a:solidFill>
                  <a:schemeClr val="dk1"/>
                </a:solidFill>
              </a:defRPr>
            </a:lvl8pPr>
            <a:lvl9pPr lvl="8" algn="ctr">
              <a:spcBef>
                <a:spcPts val="720"/>
              </a:spcBef>
              <a:spcAft>
                <a:spcPts val="0"/>
              </a:spcAft>
              <a:buClr>
                <a:schemeClr val="dk1"/>
              </a:buClr>
              <a:buSzPts val="3600"/>
              <a:buNone/>
              <a:defRPr>
                <a:solidFill>
                  <a:schemeClr val="dk1"/>
                </a:solidFill>
              </a:defRPr>
            </a:lvl9pPr>
          </a:lstStyle>
          <a:p/>
        </p:txBody>
      </p:sp>
      <p:sp>
        <p:nvSpPr>
          <p:cNvPr id="69" name="Google Shape;69;p29"/>
          <p:cNvSpPr txBox="1"/>
          <p:nvPr>
            <p:ph idx="3" type="body"/>
          </p:nvPr>
        </p:nvSpPr>
        <p:spPr>
          <a:xfrm>
            <a:off x="10007302" y="2983260"/>
            <a:ext cx="7020780" cy="720080"/>
          </a:xfrm>
          <a:prstGeom prst="rect">
            <a:avLst/>
          </a:prstGeom>
          <a:noFill/>
          <a:ln>
            <a:noFill/>
          </a:ln>
        </p:spPr>
        <p:txBody>
          <a:bodyPr anchorCtr="0" anchor="b" bIns="81625" lIns="163275" spcFirstLastPara="1" rIns="163275" wrap="square" tIns="81625">
            <a:noAutofit/>
          </a:bodyPr>
          <a:lstStyle>
            <a:lvl1pPr indent="-228600" lvl="0" marL="457200" algn="l">
              <a:spcBef>
                <a:spcPts val="560"/>
              </a:spcBef>
              <a:spcAft>
                <a:spcPts val="0"/>
              </a:spcAft>
              <a:buClr>
                <a:schemeClr val="lt1"/>
              </a:buClr>
              <a:buSzPts val="2800"/>
              <a:buFont typeface="Roboto Light"/>
              <a:buNone/>
              <a:defRPr sz="2800"/>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0" name="Google Shape;70;p29"/>
          <p:cNvSpPr txBox="1"/>
          <p:nvPr>
            <p:ph idx="4" type="body"/>
          </p:nvPr>
        </p:nvSpPr>
        <p:spPr>
          <a:xfrm>
            <a:off x="10007302" y="3703340"/>
            <a:ext cx="7020780" cy="1872208"/>
          </a:xfrm>
          <a:prstGeom prst="rect">
            <a:avLst/>
          </a:prstGeom>
          <a:noFill/>
          <a:ln>
            <a:noFill/>
          </a:ln>
        </p:spPr>
        <p:txBody>
          <a:bodyPr anchorCtr="0" anchor="t" bIns="81625" lIns="163275" spcFirstLastPara="1" rIns="163275" wrap="square" tIns="81625">
            <a:normAutofit/>
          </a:bodyPr>
          <a:lstStyle>
            <a:lvl1pPr indent="-228600" lvl="0" marL="457200" algn="l">
              <a:spcBef>
                <a:spcPts val="480"/>
              </a:spcBef>
              <a:spcAft>
                <a:spcPts val="0"/>
              </a:spcAft>
              <a:buClr>
                <a:schemeClr val="lt1"/>
              </a:buClr>
              <a:buSzPts val="2400"/>
              <a:buFont typeface="Roboto Light"/>
              <a:buNone/>
              <a:defRPr sz="2400">
                <a:solidFill>
                  <a:schemeClr val="lt1"/>
                </a:solidFill>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29"/>
          <p:cNvSpPr txBox="1"/>
          <p:nvPr>
            <p:ph idx="5" type="body"/>
          </p:nvPr>
        </p:nvSpPr>
        <p:spPr>
          <a:xfrm>
            <a:off x="10007302" y="5719564"/>
            <a:ext cx="7020780" cy="720080"/>
          </a:xfrm>
          <a:prstGeom prst="rect">
            <a:avLst/>
          </a:prstGeom>
          <a:noFill/>
          <a:ln>
            <a:noFill/>
          </a:ln>
        </p:spPr>
        <p:txBody>
          <a:bodyPr anchorCtr="0" anchor="b" bIns="81625" lIns="163275" spcFirstLastPara="1" rIns="163275" wrap="square" tIns="81625">
            <a:noAutofit/>
          </a:bodyPr>
          <a:lstStyle>
            <a:lvl1pPr indent="-228600" lvl="0" marL="457200" algn="l">
              <a:spcBef>
                <a:spcPts val="560"/>
              </a:spcBef>
              <a:spcAft>
                <a:spcPts val="0"/>
              </a:spcAft>
              <a:buClr>
                <a:schemeClr val="lt1"/>
              </a:buClr>
              <a:buSzPts val="2800"/>
              <a:buFont typeface="Roboto Light"/>
              <a:buNone/>
              <a:defRPr sz="2800"/>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2" name="Google Shape;72;p29"/>
          <p:cNvSpPr txBox="1"/>
          <p:nvPr>
            <p:ph idx="6" type="body"/>
          </p:nvPr>
        </p:nvSpPr>
        <p:spPr>
          <a:xfrm>
            <a:off x="10007302" y="6439644"/>
            <a:ext cx="7020780" cy="1872208"/>
          </a:xfrm>
          <a:prstGeom prst="rect">
            <a:avLst/>
          </a:prstGeom>
          <a:noFill/>
          <a:ln>
            <a:noFill/>
          </a:ln>
        </p:spPr>
        <p:txBody>
          <a:bodyPr anchorCtr="0" anchor="t" bIns="81625" lIns="163275" spcFirstLastPara="1" rIns="163275" wrap="square" tIns="81625">
            <a:normAutofit/>
          </a:bodyPr>
          <a:lstStyle>
            <a:lvl1pPr indent="-228600" lvl="0" marL="457200" algn="l">
              <a:spcBef>
                <a:spcPts val="480"/>
              </a:spcBef>
              <a:spcAft>
                <a:spcPts val="0"/>
              </a:spcAft>
              <a:buClr>
                <a:schemeClr val="lt1"/>
              </a:buClr>
              <a:buSzPts val="2400"/>
              <a:buFont typeface="Roboto Light"/>
              <a:buNone/>
              <a:defRPr sz="2400">
                <a:solidFill>
                  <a:schemeClr val="lt1"/>
                </a:solidFill>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 Contents">
  <p:cSld name="No Contents">
    <p:spTree>
      <p:nvGrpSpPr>
        <p:cNvPr id="73" name="Shape 73"/>
        <p:cNvGrpSpPr/>
        <p:nvPr/>
      </p:nvGrpSpPr>
      <p:grpSpPr>
        <a:xfrm>
          <a:off x="0" y="0"/>
          <a:ext cx="0" cy="0"/>
          <a:chOff x="0" y="0"/>
          <a:chExt cx="0" cy="0"/>
        </a:xfrm>
      </p:grpSpPr>
      <p:sp>
        <p:nvSpPr>
          <p:cNvPr id="74" name="Google Shape;74;p30"/>
          <p:cNvSpPr txBox="1"/>
          <p:nvPr>
            <p:ph type="title"/>
          </p:nvPr>
        </p:nvSpPr>
        <p:spPr>
          <a:xfrm>
            <a:off x="2950518" y="751012"/>
            <a:ext cx="10173101" cy="720080"/>
          </a:xfrm>
          <a:prstGeom prst="rect">
            <a:avLst/>
          </a:prstGeom>
          <a:noFill/>
          <a:ln>
            <a:noFill/>
          </a:ln>
        </p:spPr>
        <p:txBody>
          <a:bodyPr anchorCtr="0" anchor="b" bIns="81625" lIns="163275" spcFirstLastPara="1" rIns="163275" wrap="square" tIns="81625">
            <a:normAutofit/>
          </a:bodyPr>
          <a:lstStyle>
            <a:lvl1pPr lvl="0" algn="l">
              <a:spcBef>
                <a:spcPts val="0"/>
              </a:spcBef>
              <a:spcAft>
                <a:spcPts val="0"/>
              </a:spcAft>
              <a:buClr>
                <a:schemeClr val="lt1"/>
              </a:buClr>
              <a:buSzPts val="4000"/>
              <a:buFont typeface="Roboto Light"/>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30"/>
          <p:cNvSpPr txBox="1"/>
          <p:nvPr>
            <p:ph idx="12" type="sldNum"/>
          </p:nvPr>
        </p:nvSpPr>
        <p:spPr>
          <a:xfrm rot="-2700000">
            <a:off x="125464" y="1149766"/>
            <a:ext cx="2576720" cy="547688"/>
          </a:xfrm>
          <a:prstGeom prst="rect">
            <a:avLst/>
          </a:prstGeom>
          <a:noFill/>
          <a:ln>
            <a:noFill/>
          </a:ln>
        </p:spPr>
        <p:txBody>
          <a:bodyPr anchorCtr="0" anchor="t" bIns="45700" lIns="91425" spcFirstLastPara="1" rIns="91425" wrap="square" tIns="45700">
            <a:noAutofit/>
          </a:bodyPr>
          <a:lstStyle>
            <a:lvl1pPr indent="0" lvl="0" marL="0" marR="0" rtl="0" algn="ctr">
              <a:spcBef>
                <a:spcPts val="0"/>
              </a:spcBef>
              <a:buNone/>
              <a:defRPr b="0" i="0" sz="2400" u="none" cap="none" strike="noStrike">
                <a:solidFill>
                  <a:schemeClr val="lt1"/>
                </a:solidFill>
                <a:latin typeface="Roboto"/>
                <a:ea typeface="Roboto"/>
                <a:cs typeface="Roboto"/>
                <a:sym typeface="Roboto"/>
              </a:defRPr>
            </a:lvl1pPr>
            <a:lvl2pPr indent="0" lvl="1" marL="0" marR="0" rtl="0" algn="ctr">
              <a:spcBef>
                <a:spcPts val="0"/>
              </a:spcBef>
              <a:buNone/>
              <a:defRPr b="0" i="0" sz="2400" u="none" cap="none" strike="noStrike">
                <a:solidFill>
                  <a:schemeClr val="lt1"/>
                </a:solidFill>
                <a:latin typeface="Roboto"/>
                <a:ea typeface="Roboto"/>
                <a:cs typeface="Roboto"/>
                <a:sym typeface="Roboto"/>
              </a:defRPr>
            </a:lvl2pPr>
            <a:lvl3pPr indent="0" lvl="2" marL="0" marR="0" rtl="0" algn="ctr">
              <a:spcBef>
                <a:spcPts val="0"/>
              </a:spcBef>
              <a:buNone/>
              <a:defRPr b="0" i="0" sz="2400" u="none" cap="none" strike="noStrike">
                <a:solidFill>
                  <a:schemeClr val="lt1"/>
                </a:solidFill>
                <a:latin typeface="Roboto"/>
                <a:ea typeface="Roboto"/>
                <a:cs typeface="Roboto"/>
                <a:sym typeface="Roboto"/>
              </a:defRPr>
            </a:lvl3pPr>
            <a:lvl4pPr indent="0" lvl="3" marL="0" marR="0" rtl="0" algn="ctr">
              <a:spcBef>
                <a:spcPts val="0"/>
              </a:spcBef>
              <a:buNone/>
              <a:defRPr b="0" i="0" sz="2400" u="none" cap="none" strike="noStrike">
                <a:solidFill>
                  <a:schemeClr val="lt1"/>
                </a:solidFill>
                <a:latin typeface="Roboto"/>
                <a:ea typeface="Roboto"/>
                <a:cs typeface="Roboto"/>
                <a:sym typeface="Roboto"/>
              </a:defRPr>
            </a:lvl4pPr>
            <a:lvl5pPr indent="0" lvl="4" marL="0" marR="0" rtl="0" algn="ctr">
              <a:spcBef>
                <a:spcPts val="0"/>
              </a:spcBef>
              <a:buNone/>
              <a:defRPr b="0" i="0" sz="2400" u="none" cap="none" strike="noStrike">
                <a:solidFill>
                  <a:schemeClr val="lt1"/>
                </a:solidFill>
                <a:latin typeface="Roboto"/>
                <a:ea typeface="Roboto"/>
                <a:cs typeface="Roboto"/>
                <a:sym typeface="Roboto"/>
              </a:defRPr>
            </a:lvl5pPr>
            <a:lvl6pPr indent="0" lvl="5" marL="0" marR="0" rtl="0" algn="ctr">
              <a:spcBef>
                <a:spcPts val="0"/>
              </a:spcBef>
              <a:buNone/>
              <a:defRPr b="0" i="0" sz="2400" u="none" cap="none" strike="noStrike">
                <a:solidFill>
                  <a:schemeClr val="lt1"/>
                </a:solidFill>
                <a:latin typeface="Roboto"/>
                <a:ea typeface="Roboto"/>
                <a:cs typeface="Roboto"/>
                <a:sym typeface="Roboto"/>
              </a:defRPr>
            </a:lvl6pPr>
            <a:lvl7pPr indent="0" lvl="6" marL="0" marR="0" rtl="0" algn="ctr">
              <a:spcBef>
                <a:spcPts val="0"/>
              </a:spcBef>
              <a:buNone/>
              <a:defRPr b="0" i="0" sz="2400" u="none" cap="none" strike="noStrike">
                <a:solidFill>
                  <a:schemeClr val="lt1"/>
                </a:solidFill>
                <a:latin typeface="Roboto"/>
                <a:ea typeface="Roboto"/>
                <a:cs typeface="Roboto"/>
                <a:sym typeface="Roboto"/>
              </a:defRPr>
            </a:lvl7pPr>
            <a:lvl8pPr indent="0" lvl="7" marL="0" marR="0" rtl="0" algn="ctr">
              <a:spcBef>
                <a:spcPts val="0"/>
              </a:spcBef>
              <a:buNone/>
              <a:defRPr b="0" i="0" sz="2400" u="none" cap="none" strike="noStrike">
                <a:solidFill>
                  <a:schemeClr val="lt1"/>
                </a:solidFill>
                <a:latin typeface="Roboto"/>
                <a:ea typeface="Roboto"/>
                <a:cs typeface="Roboto"/>
                <a:sym typeface="Roboto"/>
              </a:defRPr>
            </a:lvl8pPr>
            <a:lvl9pPr indent="0" lvl="8" marL="0" marR="0" rtl="0" algn="ctr">
              <a:spcBef>
                <a:spcPts val="0"/>
              </a:spcBef>
              <a:buNone/>
              <a:defRPr b="0" i="0" sz="2400" u="none" cap="none" strike="noStrike">
                <a:solidFill>
                  <a:schemeClr val="lt1"/>
                </a:solidFill>
                <a:latin typeface="Roboto"/>
                <a:ea typeface="Roboto"/>
                <a:cs typeface="Roboto"/>
                <a:sym typeface="Roboto"/>
              </a:defRPr>
            </a:lvl9pPr>
          </a:lstStyle>
          <a:p>
            <a:pPr indent="0" lvl="0" marL="0" rtl="0" algn="ctr">
              <a:spcBef>
                <a:spcPts val="0"/>
              </a:spcBef>
              <a:spcAft>
                <a:spcPts val="0"/>
              </a:spcAft>
              <a:buNone/>
            </a:pPr>
            <a:r>
              <a:rPr lang="en-US"/>
              <a:t>SLIDE </a:t>
            </a:r>
            <a:fld id="{00000000-1234-1234-1234-123412341234}" type="slidenum">
              <a:rPr lang="en-US"/>
              <a:t>‹#›</a:t>
            </a:fld>
            <a:endParaRPr/>
          </a:p>
        </p:txBody>
      </p:sp>
      <p:sp>
        <p:nvSpPr>
          <p:cNvPr id="76" name="Google Shape;76;p30"/>
          <p:cNvSpPr txBox="1"/>
          <p:nvPr>
            <p:ph idx="1" type="subTitle"/>
          </p:nvPr>
        </p:nvSpPr>
        <p:spPr>
          <a:xfrm>
            <a:off x="2950518" y="1327076"/>
            <a:ext cx="14113568" cy="504056"/>
          </a:xfrm>
          <a:prstGeom prst="rect">
            <a:avLst/>
          </a:prstGeom>
          <a:noFill/>
          <a:ln>
            <a:noFill/>
          </a:ln>
        </p:spPr>
        <p:txBody>
          <a:bodyPr anchorCtr="0" anchor="t" bIns="81625" lIns="163275" spcFirstLastPara="1" rIns="163275" wrap="square" tIns="81625">
            <a:normAutofit/>
          </a:bodyPr>
          <a:lstStyle>
            <a:lvl1pPr lvl="0" algn="l">
              <a:spcBef>
                <a:spcPts val="480"/>
              </a:spcBef>
              <a:spcAft>
                <a:spcPts val="0"/>
              </a:spcAft>
              <a:buClr>
                <a:schemeClr val="lt1"/>
              </a:buClr>
              <a:buSzPts val="2400"/>
              <a:buFont typeface="Roboto Light"/>
              <a:buNone/>
              <a:defRPr sz="2400">
                <a:solidFill>
                  <a:schemeClr val="lt1"/>
                </a:solidFill>
              </a:defRPr>
            </a:lvl1pPr>
            <a:lvl2pPr lvl="1" algn="ctr">
              <a:spcBef>
                <a:spcPts val="480"/>
              </a:spcBef>
              <a:spcAft>
                <a:spcPts val="0"/>
              </a:spcAft>
              <a:buClr>
                <a:schemeClr val="dk1"/>
              </a:buClr>
              <a:buSzPts val="2400"/>
              <a:buFont typeface="Roboto Light"/>
              <a:buNone/>
              <a:defRPr>
                <a:solidFill>
                  <a:schemeClr val="dk1"/>
                </a:solidFill>
              </a:defRPr>
            </a:lvl2pPr>
            <a:lvl3pPr lvl="2" algn="ctr">
              <a:spcBef>
                <a:spcPts val="480"/>
              </a:spcBef>
              <a:spcAft>
                <a:spcPts val="0"/>
              </a:spcAft>
              <a:buClr>
                <a:schemeClr val="dk1"/>
              </a:buClr>
              <a:buSzPts val="2400"/>
              <a:buFont typeface="Roboto Light"/>
              <a:buNone/>
              <a:defRPr>
                <a:solidFill>
                  <a:schemeClr val="dk1"/>
                </a:solidFill>
              </a:defRPr>
            </a:lvl3pPr>
            <a:lvl4pPr lvl="3" algn="ctr">
              <a:spcBef>
                <a:spcPts val="480"/>
              </a:spcBef>
              <a:spcAft>
                <a:spcPts val="0"/>
              </a:spcAft>
              <a:buClr>
                <a:schemeClr val="dk1"/>
              </a:buClr>
              <a:buSzPts val="2400"/>
              <a:buFont typeface="Roboto Light"/>
              <a:buNone/>
              <a:defRPr>
                <a:solidFill>
                  <a:schemeClr val="dk1"/>
                </a:solidFill>
              </a:defRPr>
            </a:lvl4pPr>
            <a:lvl5pPr lvl="4" algn="ctr">
              <a:spcBef>
                <a:spcPts val="480"/>
              </a:spcBef>
              <a:spcAft>
                <a:spcPts val="0"/>
              </a:spcAft>
              <a:buClr>
                <a:schemeClr val="dk1"/>
              </a:buClr>
              <a:buSzPts val="2400"/>
              <a:buFont typeface="Roboto Light"/>
              <a:buNone/>
              <a:defRPr>
                <a:solidFill>
                  <a:schemeClr val="dk1"/>
                </a:solidFill>
              </a:defRPr>
            </a:lvl5pPr>
            <a:lvl6pPr lvl="5" algn="ctr">
              <a:spcBef>
                <a:spcPts val="720"/>
              </a:spcBef>
              <a:spcAft>
                <a:spcPts val="0"/>
              </a:spcAft>
              <a:buClr>
                <a:schemeClr val="dk1"/>
              </a:buClr>
              <a:buSzPts val="3600"/>
              <a:buNone/>
              <a:defRPr>
                <a:solidFill>
                  <a:schemeClr val="dk1"/>
                </a:solidFill>
              </a:defRPr>
            </a:lvl6pPr>
            <a:lvl7pPr lvl="6" algn="ctr">
              <a:spcBef>
                <a:spcPts val="720"/>
              </a:spcBef>
              <a:spcAft>
                <a:spcPts val="0"/>
              </a:spcAft>
              <a:buClr>
                <a:schemeClr val="dk1"/>
              </a:buClr>
              <a:buSzPts val="3600"/>
              <a:buNone/>
              <a:defRPr>
                <a:solidFill>
                  <a:schemeClr val="dk1"/>
                </a:solidFill>
              </a:defRPr>
            </a:lvl7pPr>
            <a:lvl8pPr lvl="7" algn="ctr">
              <a:spcBef>
                <a:spcPts val="720"/>
              </a:spcBef>
              <a:spcAft>
                <a:spcPts val="0"/>
              </a:spcAft>
              <a:buClr>
                <a:schemeClr val="dk1"/>
              </a:buClr>
              <a:buSzPts val="3600"/>
              <a:buNone/>
              <a:defRPr>
                <a:solidFill>
                  <a:schemeClr val="dk1"/>
                </a:solidFill>
              </a:defRPr>
            </a:lvl8pPr>
            <a:lvl9pPr lvl="8" algn="ctr">
              <a:spcBef>
                <a:spcPts val="720"/>
              </a:spcBef>
              <a:spcAft>
                <a:spcPts val="0"/>
              </a:spcAft>
              <a:buClr>
                <a:schemeClr val="dk1"/>
              </a:buClr>
              <a:buSzPts val="3600"/>
              <a:buNone/>
              <a:defRPr>
                <a:solidFill>
                  <a:schemeClr val="dk1"/>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Big Image - 1 Column">
  <p:cSld name="1 Big Image - 1 Column">
    <p:spTree>
      <p:nvGrpSpPr>
        <p:cNvPr id="77" name="Shape 77"/>
        <p:cNvGrpSpPr/>
        <p:nvPr/>
      </p:nvGrpSpPr>
      <p:grpSpPr>
        <a:xfrm>
          <a:off x="0" y="0"/>
          <a:ext cx="0" cy="0"/>
          <a:chOff x="0" y="0"/>
          <a:chExt cx="0" cy="0"/>
        </a:xfrm>
      </p:grpSpPr>
      <p:sp>
        <p:nvSpPr>
          <p:cNvPr id="78" name="Google Shape;78;p32"/>
          <p:cNvSpPr/>
          <p:nvPr/>
        </p:nvSpPr>
        <p:spPr>
          <a:xfrm>
            <a:off x="3094534" y="2191172"/>
            <a:ext cx="13969553" cy="4680520"/>
          </a:xfrm>
          <a:prstGeom prst="rect">
            <a:avLst/>
          </a:prstGeom>
          <a:solidFill>
            <a:srgbClr val="000000">
              <a:alpha val="52156"/>
            </a:srgbClr>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chemeClr val="lt1"/>
              </a:solidFill>
              <a:latin typeface="Roboto Light"/>
              <a:ea typeface="Roboto Light"/>
              <a:cs typeface="Roboto Light"/>
              <a:sym typeface="Roboto Light"/>
            </a:endParaRPr>
          </a:p>
        </p:txBody>
      </p:sp>
      <p:sp>
        <p:nvSpPr>
          <p:cNvPr id="79" name="Google Shape;79;p32"/>
          <p:cNvSpPr txBox="1"/>
          <p:nvPr>
            <p:ph type="title"/>
          </p:nvPr>
        </p:nvSpPr>
        <p:spPr>
          <a:xfrm>
            <a:off x="2950518" y="751012"/>
            <a:ext cx="10173101" cy="720080"/>
          </a:xfrm>
          <a:prstGeom prst="rect">
            <a:avLst/>
          </a:prstGeom>
          <a:noFill/>
          <a:ln>
            <a:noFill/>
          </a:ln>
        </p:spPr>
        <p:txBody>
          <a:bodyPr anchorCtr="0" anchor="b" bIns="81625" lIns="163275" spcFirstLastPara="1" rIns="163275" wrap="square" tIns="81625">
            <a:normAutofit/>
          </a:bodyPr>
          <a:lstStyle>
            <a:lvl1pPr lvl="0" algn="l">
              <a:spcBef>
                <a:spcPts val="0"/>
              </a:spcBef>
              <a:spcAft>
                <a:spcPts val="0"/>
              </a:spcAft>
              <a:buClr>
                <a:schemeClr val="lt1"/>
              </a:buClr>
              <a:buSzPts val="4000"/>
              <a:buFont typeface="Roboto Light"/>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2"/>
          <p:cNvSpPr txBox="1"/>
          <p:nvPr>
            <p:ph idx="12" type="sldNum"/>
          </p:nvPr>
        </p:nvSpPr>
        <p:spPr>
          <a:xfrm rot="-2700000">
            <a:off x="125464" y="1149766"/>
            <a:ext cx="2576720" cy="547688"/>
          </a:xfrm>
          <a:prstGeom prst="rect">
            <a:avLst/>
          </a:prstGeom>
          <a:noFill/>
          <a:ln>
            <a:noFill/>
          </a:ln>
        </p:spPr>
        <p:txBody>
          <a:bodyPr anchorCtr="0" anchor="t" bIns="45700" lIns="91425" spcFirstLastPara="1" rIns="91425" wrap="square" tIns="45700">
            <a:noAutofit/>
          </a:bodyPr>
          <a:lstStyle>
            <a:lvl1pPr indent="0" lvl="0" marL="0" marR="0" rtl="0" algn="ctr">
              <a:spcBef>
                <a:spcPts val="0"/>
              </a:spcBef>
              <a:buNone/>
              <a:defRPr sz="2400">
                <a:solidFill>
                  <a:schemeClr val="lt1"/>
                </a:solidFill>
                <a:latin typeface="Roboto"/>
                <a:ea typeface="Roboto"/>
                <a:cs typeface="Roboto"/>
                <a:sym typeface="Roboto"/>
              </a:defRPr>
            </a:lvl1pPr>
            <a:lvl2pPr indent="0" lvl="1" marL="0" marR="0" rtl="0" algn="ctr">
              <a:spcBef>
                <a:spcPts val="0"/>
              </a:spcBef>
              <a:buNone/>
              <a:defRPr sz="2400">
                <a:solidFill>
                  <a:schemeClr val="lt1"/>
                </a:solidFill>
                <a:latin typeface="Roboto"/>
                <a:ea typeface="Roboto"/>
                <a:cs typeface="Roboto"/>
                <a:sym typeface="Roboto"/>
              </a:defRPr>
            </a:lvl2pPr>
            <a:lvl3pPr indent="0" lvl="2" marL="0" marR="0" rtl="0" algn="ctr">
              <a:spcBef>
                <a:spcPts val="0"/>
              </a:spcBef>
              <a:buNone/>
              <a:defRPr sz="2400">
                <a:solidFill>
                  <a:schemeClr val="lt1"/>
                </a:solidFill>
                <a:latin typeface="Roboto"/>
                <a:ea typeface="Roboto"/>
                <a:cs typeface="Roboto"/>
                <a:sym typeface="Roboto"/>
              </a:defRPr>
            </a:lvl3pPr>
            <a:lvl4pPr indent="0" lvl="3" marL="0" marR="0" rtl="0" algn="ctr">
              <a:spcBef>
                <a:spcPts val="0"/>
              </a:spcBef>
              <a:buNone/>
              <a:defRPr sz="2400">
                <a:solidFill>
                  <a:schemeClr val="lt1"/>
                </a:solidFill>
                <a:latin typeface="Roboto"/>
                <a:ea typeface="Roboto"/>
                <a:cs typeface="Roboto"/>
                <a:sym typeface="Roboto"/>
              </a:defRPr>
            </a:lvl4pPr>
            <a:lvl5pPr indent="0" lvl="4" marL="0" marR="0" rtl="0" algn="ctr">
              <a:spcBef>
                <a:spcPts val="0"/>
              </a:spcBef>
              <a:buNone/>
              <a:defRPr sz="2400">
                <a:solidFill>
                  <a:schemeClr val="lt1"/>
                </a:solidFill>
                <a:latin typeface="Roboto"/>
                <a:ea typeface="Roboto"/>
                <a:cs typeface="Roboto"/>
                <a:sym typeface="Roboto"/>
              </a:defRPr>
            </a:lvl5pPr>
            <a:lvl6pPr indent="0" lvl="5" marL="0" marR="0" rtl="0" algn="ctr">
              <a:spcBef>
                <a:spcPts val="0"/>
              </a:spcBef>
              <a:buNone/>
              <a:defRPr sz="2400">
                <a:solidFill>
                  <a:schemeClr val="lt1"/>
                </a:solidFill>
                <a:latin typeface="Roboto"/>
                <a:ea typeface="Roboto"/>
                <a:cs typeface="Roboto"/>
                <a:sym typeface="Roboto"/>
              </a:defRPr>
            </a:lvl6pPr>
            <a:lvl7pPr indent="0" lvl="6" marL="0" marR="0" rtl="0" algn="ctr">
              <a:spcBef>
                <a:spcPts val="0"/>
              </a:spcBef>
              <a:buNone/>
              <a:defRPr sz="2400">
                <a:solidFill>
                  <a:schemeClr val="lt1"/>
                </a:solidFill>
                <a:latin typeface="Roboto"/>
                <a:ea typeface="Roboto"/>
                <a:cs typeface="Roboto"/>
                <a:sym typeface="Roboto"/>
              </a:defRPr>
            </a:lvl7pPr>
            <a:lvl8pPr indent="0" lvl="7" marL="0" marR="0" rtl="0" algn="ctr">
              <a:spcBef>
                <a:spcPts val="0"/>
              </a:spcBef>
              <a:buNone/>
              <a:defRPr sz="2400">
                <a:solidFill>
                  <a:schemeClr val="lt1"/>
                </a:solidFill>
                <a:latin typeface="Roboto"/>
                <a:ea typeface="Roboto"/>
                <a:cs typeface="Roboto"/>
                <a:sym typeface="Roboto"/>
              </a:defRPr>
            </a:lvl8pPr>
            <a:lvl9pPr indent="0" lvl="8" marL="0" marR="0" rtl="0" algn="ctr">
              <a:spcBef>
                <a:spcPts val="0"/>
              </a:spcBef>
              <a:buNone/>
              <a:defRPr sz="2400">
                <a:solidFill>
                  <a:schemeClr val="lt1"/>
                </a:solidFill>
                <a:latin typeface="Roboto"/>
                <a:ea typeface="Roboto"/>
                <a:cs typeface="Roboto"/>
                <a:sym typeface="Roboto"/>
              </a:defRPr>
            </a:lvl9pPr>
          </a:lstStyle>
          <a:p>
            <a:pPr indent="0" lvl="0" marL="0" rtl="0" algn="ctr">
              <a:spcBef>
                <a:spcPts val="0"/>
              </a:spcBef>
              <a:spcAft>
                <a:spcPts val="0"/>
              </a:spcAft>
              <a:buNone/>
            </a:pPr>
            <a:r>
              <a:rPr lang="en-US"/>
              <a:t>SLIDE </a:t>
            </a:r>
            <a:fld id="{00000000-1234-1234-1234-123412341234}" type="slidenum">
              <a:rPr lang="en-US"/>
              <a:t>‹#›</a:t>
            </a:fld>
            <a:endParaRPr/>
          </a:p>
        </p:txBody>
      </p:sp>
      <p:sp>
        <p:nvSpPr>
          <p:cNvPr id="81" name="Google Shape;81;p32"/>
          <p:cNvSpPr/>
          <p:nvPr>
            <p:ph idx="2" type="pic"/>
          </p:nvPr>
        </p:nvSpPr>
        <p:spPr>
          <a:xfrm>
            <a:off x="3238548" y="2335185"/>
            <a:ext cx="13681522" cy="4386951"/>
          </a:xfrm>
          <a:prstGeom prst="rect">
            <a:avLst/>
          </a:prstGeom>
          <a:noFill/>
          <a:ln>
            <a:noFill/>
          </a:ln>
        </p:spPr>
      </p:sp>
      <p:sp>
        <p:nvSpPr>
          <p:cNvPr id="82" name="Google Shape;82;p32"/>
          <p:cNvSpPr txBox="1"/>
          <p:nvPr>
            <p:ph idx="1" type="subTitle"/>
          </p:nvPr>
        </p:nvSpPr>
        <p:spPr>
          <a:xfrm>
            <a:off x="2950518" y="1327076"/>
            <a:ext cx="14113568" cy="504056"/>
          </a:xfrm>
          <a:prstGeom prst="rect">
            <a:avLst/>
          </a:prstGeom>
          <a:noFill/>
          <a:ln>
            <a:noFill/>
          </a:ln>
        </p:spPr>
        <p:txBody>
          <a:bodyPr anchorCtr="0" anchor="t" bIns="81625" lIns="163275" spcFirstLastPara="1" rIns="163275" wrap="square" tIns="81625">
            <a:normAutofit/>
          </a:bodyPr>
          <a:lstStyle>
            <a:lvl1pPr lvl="0" algn="l">
              <a:spcBef>
                <a:spcPts val="480"/>
              </a:spcBef>
              <a:spcAft>
                <a:spcPts val="0"/>
              </a:spcAft>
              <a:buClr>
                <a:schemeClr val="lt1"/>
              </a:buClr>
              <a:buSzPts val="2400"/>
              <a:buFont typeface="Roboto Light"/>
              <a:buNone/>
              <a:defRPr sz="2400">
                <a:solidFill>
                  <a:schemeClr val="lt1"/>
                </a:solidFill>
              </a:defRPr>
            </a:lvl1pPr>
            <a:lvl2pPr lvl="1" algn="ctr">
              <a:spcBef>
                <a:spcPts val="480"/>
              </a:spcBef>
              <a:spcAft>
                <a:spcPts val="0"/>
              </a:spcAft>
              <a:buClr>
                <a:schemeClr val="dk1"/>
              </a:buClr>
              <a:buSzPts val="2400"/>
              <a:buFont typeface="Roboto Light"/>
              <a:buNone/>
              <a:defRPr>
                <a:solidFill>
                  <a:schemeClr val="dk1"/>
                </a:solidFill>
              </a:defRPr>
            </a:lvl2pPr>
            <a:lvl3pPr lvl="2" algn="ctr">
              <a:spcBef>
                <a:spcPts val="480"/>
              </a:spcBef>
              <a:spcAft>
                <a:spcPts val="0"/>
              </a:spcAft>
              <a:buClr>
                <a:schemeClr val="dk1"/>
              </a:buClr>
              <a:buSzPts val="2400"/>
              <a:buFont typeface="Roboto Light"/>
              <a:buNone/>
              <a:defRPr>
                <a:solidFill>
                  <a:schemeClr val="dk1"/>
                </a:solidFill>
              </a:defRPr>
            </a:lvl3pPr>
            <a:lvl4pPr lvl="3" algn="ctr">
              <a:spcBef>
                <a:spcPts val="480"/>
              </a:spcBef>
              <a:spcAft>
                <a:spcPts val="0"/>
              </a:spcAft>
              <a:buClr>
                <a:schemeClr val="dk1"/>
              </a:buClr>
              <a:buSzPts val="2400"/>
              <a:buFont typeface="Roboto Light"/>
              <a:buNone/>
              <a:defRPr>
                <a:solidFill>
                  <a:schemeClr val="dk1"/>
                </a:solidFill>
              </a:defRPr>
            </a:lvl4pPr>
            <a:lvl5pPr lvl="4" algn="ctr">
              <a:spcBef>
                <a:spcPts val="480"/>
              </a:spcBef>
              <a:spcAft>
                <a:spcPts val="0"/>
              </a:spcAft>
              <a:buClr>
                <a:schemeClr val="dk1"/>
              </a:buClr>
              <a:buSzPts val="2400"/>
              <a:buFont typeface="Roboto Light"/>
              <a:buNone/>
              <a:defRPr>
                <a:solidFill>
                  <a:schemeClr val="dk1"/>
                </a:solidFill>
              </a:defRPr>
            </a:lvl5pPr>
            <a:lvl6pPr lvl="5" algn="ctr">
              <a:spcBef>
                <a:spcPts val="720"/>
              </a:spcBef>
              <a:spcAft>
                <a:spcPts val="0"/>
              </a:spcAft>
              <a:buClr>
                <a:schemeClr val="dk1"/>
              </a:buClr>
              <a:buSzPts val="3600"/>
              <a:buNone/>
              <a:defRPr>
                <a:solidFill>
                  <a:schemeClr val="dk1"/>
                </a:solidFill>
              </a:defRPr>
            </a:lvl6pPr>
            <a:lvl7pPr lvl="6" algn="ctr">
              <a:spcBef>
                <a:spcPts val="720"/>
              </a:spcBef>
              <a:spcAft>
                <a:spcPts val="0"/>
              </a:spcAft>
              <a:buClr>
                <a:schemeClr val="dk1"/>
              </a:buClr>
              <a:buSzPts val="3600"/>
              <a:buNone/>
              <a:defRPr>
                <a:solidFill>
                  <a:schemeClr val="dk1"/>
                </a:solidFill>
              </a:defRPr>
            </a:lvl7pPr>
            <a:lvl8pPr lvl="7" algn="ctr">
              <a:spcBef>
                <a:spcPts val="720"/>
              </a:spcBef>
              <a:spcAft>
                <a:spcPts val="0"/>
              </a:spcAft>
              <a:buClr>
                <a:schemeClr val="dk1"/>
              </a:buClr>
              <a:buSzPts val="3600"/>
              <a:buNone/>
              <a:defRPr>
                <a:solidFill>
                  <a:schemeClr val="dk1"/>
                </a:solidFill>
              </a:defRPr>
            </a:lvl8pPr>
            <a:lvl9pPr lvl="8" algn="ctr">
              <a:spcBef>
                <a:spcPts val="720"/>
              </a:spcBef>
              <a:spcAft>
                <a:spcPts val="0"/>
              </a:spcAft>
              <a:buClr>
                <a:schemeClr val="dk1"/>
              </a:buClr>
              <a:buSzPts val="3600"/>
              <a:buNone/>
              <a:defRPr>
                <a:solidFill>
                  <a:schemeClr val="dk1"/>
                </a:solidFill>
              </a:defRPr>
            </a:lvl9pPr>
          </a:lstStyle>
          <a:p/>
        </p:txBody>
      </p:sp>
      <p:sp>
        <p:nvSpPr>
          <p:cNvPr id="83" name="Google Shape;83;p32"/>
          <p:cNvSpPr txBox="1"/>
          <p:nvPr>
            <p:ph idx="3" type="body"/>
          </p:nvPr>
        </p:nvSpPr>
        <p:spPr>
          <a:xfrm>
            <a:off x="2950518" y="7087716"/>
            <a:ext cx="13969553" cy="638324"/>
          </a:xfrm>
          <a:prstGeom prst="rect">
            <a:avLst/>
          </a:prstGeom>
          <a:noFill/>
          <a:ln>
            <a:noFill/>
          </a:ln>
        </p:spPr>
        <p:txBody>
          <a:bodyPr anchorCtr="0" anchor="b" bIns="81625" lIns="163275" spcFirstLastPara="1" rIns="163275" wrap="square" tIns="81625">
            <a:noAutofit/>
          </a:bodyPr>
          <a:lstStyle>
            <a:lvl1pPr indent="-228600" lvl="0" marL="457200" algn="l">
              <a:spcBef>
                <a:spcPts val="640"/>
              </a:spcBef>
              <a:spcAft>
                <a:spcPts val="0"/>
              </a:spcAft>
              <a:buClr>
                <a:schemeClr val="lt1"/>
              </a:buClr>
              <a:buSzPts val="3200"/>
              <a:buFont typeface="Roboto Light"/>
              <a:buNone/>
              <a:defRPr sz="3200"/>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4" name="Google Shape;84;p32"/>
          <p:cNvSpPr txBox="1"/>
          <p:nvPr>
            <p:ph idx="4" type="body"/>
          </p:nvPr>
        </p:nvSpPr>
        <p:spPr>
          <a:xfrm>
            <a:off x="2950518" y="7654032"/>
            <a:ext cx="13969553" cy="1368152"/>
          </a:xfrm>
          <a:prstGeom prst="rect">
            <a:avLst/>
          </a:prstGeom>
          <a:noFill/>
          <a:ln>
            <a:noFill/>
          </a:ln>
        </p:spPr>
        <p:txBody>
          <a:bodyPr anchorCtr="0" anchor="t" bIns="81625" lIns="163275" spcFirstLastPara="1" rIns="163275" wrap="square" tIns="81625">
            <a:normAutofit/>
          </a:bodyPr>
          <a:lstStyle>
            <a:lvl1pPr indent="-228600" lvl="0" marL="457200" algn="l">
              <a:spcBef>
                <a:spcPts val="480"/>
              </a:spcBef>
              <a:spcAft>
                <a:spcPts val="0"/>
              </a:spcAft>
              <a:buClr>
                <a:schemeClr val="lt1"/>
              </a:buClr>
              <a:buSzPts val="2400"/>
              <a:buFont typeface="Roboto Light"/>
              <a:buNone/>
              <a:defRPr sz="2400">
                <a:solidFill>
                  <a:schemeClr val="lt1"/>
                </a:solidFill>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2.xml"/><Relationship Id="rId10" Type="http://schemas.openxmlformats.org/officeDocument/2006/relationships/slideLayout" Target="../slideLayouts/slideLayout11.xml"/><Relationship Id="rId13" Type="http://schemas.openxmlformats.org/officeDocument/2006/relationships/slideLayout" Target="../slideLayouts/slideLayout14.xml"/><Relationship Id="rId12" Type="http://schemas.openxmlformats.org/officeDocument/2006/relationships/slideLayout" Target="../slideLayouts/slideLayout13.xml"/><Relationship Id="rId1" Type="http://schemas.openxmlformats.org/officeDocument/2006/relationships/image" Target="../media/image7.png"/><Relationship Id="rId2" Type="http://schemas.openxmlformats.org/officeDocument/2006/relationships/image" Target="../media/image3.png"/><Relationship Id="rId3" Type="http://schemas.openxmlformats.org/officeDocument/2006/relationships/image" Target="../media/image5.png"/><Relationship Id="rId4" Type="http://schemas.openxmlformats.org/officeDocument/2006/relationships/slideLayout" Target="../slideLayouts/slideLayout5.xml"/><Relationship Id="rId9" Type="http://schemas.openxmlformats.org/officeDocument/2006/relationships/slideLayout" Target="../slideLayouts/slideLayout10.xml"/><Relationship Id="rId15" Type="http://schemas.openxmlformats.org/officeDocument/2006/relationships/slideLayout" Target="../slideLayouts/slideLayout16.xml"/><Relationship Id="rId14" Type="http://schemas.openxmlformats.org/officeDocument/2006/relationships/slideLayout" Target="../slideLayouts/slideLayout15.xml"/><Relationship Id="rId17" Type="http://schemas.openxmlformats.org/officeDocument/2006/relationships/slideLayout" Target="../slideLayouts/slideLayout18.xml"/><Relationship Id="rId16" Type="http://schemas.openxmlformats.org/officeDocument/2006/relationships/slideLayout" Target="../slideLayouts/slideLayout17.xml"/><Relationship Id="rId5" Type="http://schemas.openxmlformats.org/officeDocument/2006/relationships/slideLayout" Target="../slideLayouts/slideLayout6.xml"/><Relationship Id="rId19" Type="http://schemas.openxmlformats.org/officeDocument/2006/relationships/theme" Target="../theme/theme1.xml"/><Relationship Id="rId6" Type="http://schemas.openxmlformats.org/officeDocument/2006/relationships/slideLayout" Target="../slideLayouts/slideLayout7.xml"/><Relationship Id="rId18" Type="http://schemas.openxmlformats.org/officeDocument/2006/relationships/slideLayout" Target="../slideLayouts/slideLayout19.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23"/>
          <p:cNvSpPr txBox="1"/>
          <p:nvPr>
            <p:ph type="title"/>
          </p:nvPr>
        </p:nvSpPr>
        <p:spPr>
          <a:xfrm>
            <a:off x="914321" y="267943"/>
            <a:ext cx="16457771" cy="987125"/>
          </a:xfrm>
          <a:prstGeom prst="rect">
            <a:avLst/>
          </a:prstGeom>
          <a:noFill/>
          <a:ln>
            <a:noFill/>
          </a:ln>
        </p:spPr>
        <p:txBody>
          <a:bodyPr anchorCtr="0" anchor="ctr" bIns="81625" lIns="163275" spcFirstLastPara="1" rIns="163275" wrap="square" tIns="81625">
            <a:normAutofit/>
          </a:bodyPr>
          <a:lstStyle>
            <a:lvl1pPr lvl="0" marR="0" rtl="0" algn="ctr">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3"/>
          <p:cNvSpPr txBox="1"/>
          <p:nvPr>
            <p:ph idx="1" type="body"/>
          </p:nvPr>
        </p:nvSpPr>
        <p:spPr>
          <a:xfrm>
            <a:off x="914321" y="1615108"/>
            <a:ext cx="16457771" cy="7776864"/>
          </a:xfrm>
          <a:prstGeom prst="rect">
            <a:avLst/>
          </a:prstGeom>
          <a:noFill/>
          <a:ln>
            <a:noFill/>
          </a:ln>
        </p:spPr>
        <p:txBody>
          <a:bodyPr anchorCtr="0" anchor="t" bIns="81625" lIns="163275" spcFirstLastPara="1" rIns="163275" wrap="square" tIns="81625">
            <a:normAutofit/>
          </a:bodyPr>
          <a:lstStyle>
            <a:lvl1pPr indent="-228600" lvl="0" marL="457200" marR="0" rtl="0" algn="l">
              <a:spcBef>
                <a:spcPts val="64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indent="-381000" lvl="1" marL="9144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81000" lvl="3" marL="18288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4pPr>
            <a:lvl5pPr indent="-381000" lvl="4" marL="22860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5pPr>
            <a:lvl6pPr indent="-457200" lvl="5" marL="27432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6pPr>
            <a:lvl7pPr indent="-457200" lvl="6" marL="32004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7pPr>
            <a:lvl8pPr indent="-457200" lvl="7" marL="36576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8pPr>
            <a:lvl9pPr indent="-457200" lvl="8" marL="41148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31" name="Shape 31"/>
        <p:cNvGrpSpPr/>
        <p:nvPr/>
      </p:nvGrpSpPr>
      <p:grpSpPr>
        <a:xfrm>
          <a:off x="0" y="0"/>
          <a:ext cx="0" cy="0"/>
          <a:chOff x="0" y="0"/>
          <a:chExt cx="0" cy="0"/>
        </a:xfrm>
      </p:grpSpPr>
      <p:pic>
        <p:nvPicPr>
          <p:cNvPr id="32" name="Google Shape;32;p26"/>
          <p:cNvPicPr preferRelativeResize="0"/>
          <p:nvPr/>
        </p:nvPicPr>
        <p:blipFill rotWithShape="1">
          <a:blip r:embed="rId2">
            <a:alphaModFix/>
          </a:blip>
          <a:srcRect b="0" l="0" r="0" t="0"/>
          <a:stretch/>
        </p:blipFill>
        <p:spPr>
          <a:xfrm>
            <a:off x="-1" y="445"/>
            <a:ext cx="18286414" cy="10286107"/>
          </a:xfrm>
          <a:prstGeom prst="rect">
            <a:avLst/>
          </a:prstGeom>
          <a:noFill/>
          <a:ln>
            <a:noFill/>
          </a:ln>
        </p:spPr>
      </p:pic>
      <p:pic>
        <p:nvPicPr>
          <p:cNvPr id="33" name="Google Shape;33;p26"/>
          <p:cNvPicPr preferRelativeResize="0"/>
          <p:nvPr/>
        </p:nvPicPr>
        <p:blipFill rotWithShape="1">
          <a:blip r:embed="rId3">
            <a:alphaModFix/>
          </a:blip>
          <a:srcRect b="0" l="0" r="0" t="0"/>
          <a:stretch/>
        </p:blipFill>
        <p:spPr>
          <a:xfrm>
            <a:off x="1" y="446"/>
            <a:ext cx="18287206" cy="10286554"/>
          </a:xfrm>
          <a:prstGeom prst="rect">
            <a:avLst/>
          </a:prstGeom>
          <a:noFill/>
          <a:ln>
            <a:noFill/>
          </a:ln>
        </p:spPr>
      </p:pic>
      <p:sp>
        <p:nvSpPr>
          <p:cNvPr id="34" name="Google Shape;34;p26"/>
          <p:cNvSpPr txBox="1"/>
          <p:nvPr>
            <p:ph type="title"/>
          </p:nvPr>
        </p:nvSpPr>
        <p:spPr>
          <a:xfrm>
            <a:off x="914321" y="267943"/>
            <a:ext cx="16457771" cy="987125"/>
          </a:xfrm>
          <a:prstGeom prst="rect">
            <a:avLst/>
          </a:prstGeom>
          <a:noFill/>
          <a:ln>
            <a:noFill/>
          </a:ln>
        </p:spPr>
        <p:txBody>
          <a:bodyPr anchorCtr="0" anchor="ctr" bIns="81625" lIns="163275" spcFirstLastPara="1" rIns="163275" wrap="square" tIns="81625">
            <a:normAutofit/>
          </a:bodyPr>
          <a:lstStyle>
            <a:lvl1pPr lvl="0" marR="0" rtl="0" algn="ctr">
              <a:spcBef>
                <a:spcPts val="0"/>
              </a:spcBef>
              <a:spcAft>
                <a:spcPts val="0"/>
              </a:spcAft>
              <a:buClr>
                <a:schemeClr val="lt1"/>
              </a:buClr>
              <a:buSzPts val="4400"/>
              <a:buFont typeface="Roboto Light"/>
              <a:buNone/>
              <a:defRPr b="0" i="0" sz="4400" u="none" cap="none" strike="noStrike">
                <a:solidFill>
                  <a:schemeClr val="lt1"/>
                </a:solidFill>
                <a:latin typeface="Roboto Light"/>
                <a:ea typeface="Roboto Light"/>
                <a:cs typeface="Roboto Light"/>
                <a:sym typeface="Roboto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5" name="Google Shape;35;p26"/>
          <p:cNvSpPr txBox="1"/>
          <p:nvPr>
            <p:ph idx="1" type="body"/>
          </p:nvPr>
        </p:nvSpPr>
        <p:spPr>
          <a:xfrm>
            <a:off x="914321" y="1615108"/>
            <a:ext cx="16457771" cy="7776864"/>
          </a:xfrm>
          <a:prstGeom prst="rect">
            <a:avLst/>
          </a:prstGeom>
          <a:noFill/>
          <a:ln>
            <a:noFill/>
          </a:ln>
        </p:spPr>
        <p:txBody>
          <a:bodyPr anchorCtr="0" anchor="t" bIns="81625" lIns="163275" spcFirstLastPara="1" rIns="163275" wrap="square" tIns="81625">
            <a:normAutofit/>
          </a:bodyPr>
          <a:lstStyle>
            <a:lvl1pPr indent="-228600" lvl="0" marL="457200" marR="0" rtl="0" algn="l">
              <a:spcBef>
                <a:spcPts val="640"/>
              </a:spcBef>
              <a:spcAft>
                <a:spcPts val="0"/>
              </a:spcAft>
              <a:buClr>
                <a:schemeClr val="lt1"/>
              </a:buClr>
              <a:buSzPts val="3200"/>
              <a:buFont typeface="Roboto Light"/>
              <a:buNone/>
              <a:defRPr b="0" i="0" sz="3200" u="none" cap="none" strike="noStrike">
                <a:solidFill>
                  <a:schemeClr val="lt1"/>
                </a:solidFill>
                <a:latin typeface="Roboto Light"/>
                <a:ea typeface="Roboto Light"/>
                <a:cs typeface="Roboto Light"/>
                <a:sym typeface="Roboto Light"/>
              </a:defRPr>
            </a:lvl1pPr>
            <a:lvl2pPr indent="-381000" lvl="1" marL="914400" marR="0" rtl="0" algn="l">
              <a:spcBef>
                <a:spcPts val="480"/>
              </a:spcBef>
              <a:spcAft>
                <a:spcPts val="0"/>
              </a:spcAft>
              <a:buClr>
                <a:schemeClr val="lt1"/>
              </a:buClr>
              <a:buSzPts val="2400"/>
              <a:buFont typeface="Roboto Light"/>
              <a:buChar char="●"/>
              <a:defRPr b="0" i="0" sz="2400" u="none" cap="none" strike="noStrike">
                <a:solidFill>
                  <a:schemeClr val="lt1"/>
                </a:solidFill>
                <a:latin typeface="Roboto Light"/>
                <a:ea typeface="Roboto Light"/>
                <a:cs typeface="Roboto Light"/>
                <a:sym typeface="Roboto Light"/>
              </a:defRPr>
            </a:lvl2pPr>
            <a:lvl3pPr indent="-381000" lvl="2" marL="1371600" marR="0" rtl="0" algn="l">
              <a:spcBef>
                <a:spcPts val="480"/>
              </a:spcBef>
              <a:spcAft>
                <a:spcPts val="0"/>
              </a:spcAft>
              <a:buClr>
                <a:schemeClr val="lt1"/>
              </a:buClr>
              <a:buSzPts val="2400"/>
              <a:buFont typeface="Roboto Light"/>
              <a:buChar char="●"/>
              <a:defRPr b="0" i="0" sz="2400" u="none" cap="none" strike="noStrike">
                <a:solidFill>
                  <a:schemeClr val="lt1"/>
                </a:solidFill>
                <a:latin typeface="Roboto Light"/>
                <a:ea typeface="Roboto Light"/>
                <a:cs typeface="Roboto Light"/>
                <a:sym typeface="Roboto Light"/>
              </a:defRPr>
            </a:lvl3pPr>
            <a:lvl4pPr indent="-381000" lvl="3" marL="1828800" marR="0" rtl="0" algn="l">
              <a:spcBef>
                <a:spcPts val="480"/>
              </a:spcBef>
              <a:spcAft>
                <a:spcPts val="0"/>
              </a:spcAft>
              <a:buClr>
                <a:schemeClr val="dk1"/>
              </a:buClr>
              <a:buSzPts val="2400"/>
              <a:buFont typeface="Roboto Light"/>
              <a:buChar char="●"/>
              <a:defRPr b="0" i="0" sz="2400" u="none" cap="none" strike="noStrike">
                <a:solidFill>
                  <a:schemeClr val="dk1"/>
                </a:solidFill>
                <a:latin typeface="Roboto Light"/>
                <a:ea typeface="Roboto Light"/>
                <a:cs typeface="Roboto Light"/>
                <a:sym typeface="Roboto Light"/>
              </a:defRPr>
            </a:lvl4pPr>
            <a:lvl5pPr indent="-381000" lvl="4" marL="2286000" marR="0" rtl="0" algn="l">
              <a:spcBef>
                <a:spcPts val="480"/>
              </a:spcBef>
              <a:spcAft>
                <a:spcPts val="0"/>
              </a:spcAft>
              <a:buClr>
                <a:schemeClr val="dk1"/>
              </a:buClr>
              <a:buSzPts val="2400"/>
              <a:buFont typeface="Roboto Light"/>
              <a:buChar char="●"/>
              <a:defRPr b="0" i="0" sz="2400" u="none" cap="none" strike="noStrike">
                <a:solidFill>
                  <a:schemeClr val="dk1"/>
                </a:solidFill>
                <a:latin typeface="Roboto Light"/>
                <a:ea typeface="Roboto Light"/>
                <a:cs typeface="Roboto Light"/>
                <a:sym typeface="Roboto Light"/>
              </a:defRPr>
            </a:lvl5pPr>
            <a:lvl6pPr indent="-457200" lvl="5" marL="2743200" marR="0" rtl="0" algn="l">
              <a:spcBef>
                <a:spcPts val="720"/>
              </a:spcBef>
              <a:spcAft>
                <a:spcPts val="0"/>
              </a:spcAft>
              <a:buClr>
                <a:schemeClr val="dk1"/>
              </a:buClr>
              <a:buSzPts val="3600"/>
              <a:buFont typeface="Arial"/>
              <a:buChar char="•"/>
              <a:defRPr b="0" i="0" sz="3600" u="none" cap="none" strike="noStrike">
                <a:solidFill>
                  <a:schemeClr val="dk1"/>
                </a:solidFill>
                <a:latin typeface="Roboto Light"/>
                <a:ea typeface="Roboto Light"/>
                <a:cs typeface="Roboto Light"/>
                <a:sym typeface="Roboto Light"/>
              </a:defRPr>
            </a:lvl6pPr>
            <a:lvl7pPr indent="-457200" lvl="6" marL="3200400" marR="0" rtl="0" algn="l">
              <a:spcBef>
                <a:spcPts val="720"/>
              </a:spcBef>
              <a:spcAft>
                <a:spcPts val="0"/>
              </a:spcAft>
              <a:buClr>
                <a:schemeClr val="dk1"/>
              </a:buClr>
              <a:buSzPts val="3600"/>
              <a:buFont typeface="Arial"/>
              <a:buChar char="•"/>
              <a:defRPr b="0" i="0" sz="3600" u="none" cap="none" strike="noStrike">
                <a:solidFill>
                  <a:schemeClr val="dk1"/>
                </a:solidFill>
                <a:latin typeface="Roboto Light"/>
                <a:ea typeface="Roboto Light"/>
                <a:cs typeface="Roboto Light"/>
                <a:sym typeface="Roboto Light"/>
              </a:defRPr>
            </a:lvl7pPr>
            <a:lvl8pPr indent="-457200" lvl="7" marL="3657600" marR="0" rtl="0" algn="l">
              <a:spcBef>
                <a:spcPts val="720"/>
              </a:spcBef>
              <a:spcAft>
                <a:spcPts val="0"/>
              </a:spcAft>
              <a:buClr>
                <a:schemeClr val="dk1"/>
              </a:buClr>
              <a:buSzPts val="3600"/>
              <a:buFont typeface="Arial"/>
              <a:buChar char="•"/>
              <a:defRPr b="0" i="0" sz="3600" u="none" cap="none" strike="noStrike">
                <a:solidFill>
                  <a:schemeClr val="dk1"/>
                </a:solidFill>
                <a:latin typeface="Roboto Light"/>
                <a:ea typeface="Roboto Light"/>
                <a:cs typeface="Roboto Light"/>
                <a:sym typeface="Roboto Light"/>
              </a:defRPr>
            </a:lvl8pPr>
            <a:lvl9pPr indent="-457200" lvl="8" marL="4114800" marR="0" rtl="0" algn="l">
              <a:spcBef>
                <a:spcPts val="720"/>
              </a:spcBef>
              <a:spcAft>
                <a:spcPts val="0"/>
              </a:spcAft>
              <a:buClr>
                <a:schemeClr val="dk1"/>
              </a:buClr>
              <a:buSzPts val="3600"/>
              <a:buFont typeface="Arial"/>
              <a:buChar char="•"/>
              <a:defRPr b="0" i="0" sz="3600" u="none" cap="none" strike="noStrike">
                <a:solidFill>
                  <a:schemeClr val="dk1"/>
                </a:solidFill>
                <a:latin typeface="Roboto Light"/>
                <a:ea typeface="Roboto Light"/>
                <a:cs typeface="Roboto Light"/>
                <a:sym typeface="Roboto Light"/>
              </a:defRPr>
            </a:lvl9pPr>
          </a:lstStyle>
          <a:p/>
        </p:txBody>
      </p:sp>
      <p:sp>
        <p:nvSpPr>
          <p:cNvPr id="36" name="Google Shape;36;p26"/>
          <p:cNvSpPr txBox="1"/>
          <p:nvPr/>
        </p:nvSpPr>
        <p:spPr>
          <a:xfrm>
            <a:off x="11735494" y="9351902"/>
            <a:ext cx="5976664" cy="40011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2000" u="none" cap="none" strike="noStrike">
                <a:solidFill>
                  <a:schemeClr val="lt1"/>
                </a:solidFill>
                <a:latin typeface="Roboto Light"/>
                <a:ea typeface="Roboto Light"/>
                <a:cs typeface="Roboto Light"/>
                <a:sym typeface="Roboto Light"/>
              </a:rPr>
              <a:t>The Power of PowerPoint</a:t>
            </a:r>
            <a:endParaRPr b="0" i="0" sz="2000" u="none" cap="none" strike="noStrike">
              <a:solidFill>
                <a:schemeClr val="lt1"/>
              </a:solidFill>
              <a:latin typeface="Roboto Light"/>
              <a:ea typeface="Roboto Light"/>
              <a:cs typeface="Roboto Light"/>
              <a:sym typeface="Roboto Light"/>
            </a:endParaRPr>
          </a:p>
        </p:txBody>
      </p:sp>
    </p:spTree>
  </p:cSld>
  <p:clrMap accent1="accent1" accent2="accent2" accent3="accent3" accent4="accent4" accent5="accent5" accent6="accent6" bg1="lt1" bg2="dk2" tx1="dk1" tx2="lt2" folHlink="folHlink" hlink="hlink"/>
  <p:sldLayoutIdLst>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chart" Target="../charts/char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 Id="rId3" Type="http://schemas.openxmlformats.org/officeDocument/2006/relationships/chart" Target="../charts/char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9.xml"/><Relationship Id="rId3" Type="http://schemas.openxmlformats.org/officeDocument/2006/relationships/chart" Target="../charts/char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
          <p:cNvSpPr txBox="1"/>
          <p:nvPr>
            <p:ph type="ctrTitle"/>
          </p:nvPr>
        </p:nvSpPr>
        <p:spPr>
          <a:xfrm>
            <a:off x="1371481" y="4711452"/>
            <a:ext cx="15543451" cy="689226"/>
          </a:xfrm>
          <a:prstGeom prst="rect">
            <a:avLst/>
          </a:prstGeom>
          <a:noFill/>
          <a:ln>
            <a:noFill/>
          </a:ln>
        </p:spPr>
        <p:txBody>
          <a:bodyPr anchorCtr="0" anchor="ctr" bIns="81625" lIns="163275" spcFirstLastPara="1" rIns="163275" wrap="square" tIns="81625">
            <a:normAutofit fontScale="90000"/>
          </a:bodyPr>
          <a:lstStyle/>
          <a:p>
            <a:pPr indent="0" lvl="0" marL="0" rtl="0" algn="ctr">
              <a:spcBef>
                <a:spcPts val="0"/>
              </a:spcBef>
              <a:spcAft>
                <a:spcPts val="0"/>
              </a:spcAft>
              <a:buClr>
                <a:schemeClr val="lt1"/>
              </a:buClr>
              <a:buSzPct val="100000"/>
              <a:buFont typeface="Arial"/>
              <a:buNone/>
            </a:pPr>
            <a:r>
              <a:rPr lang="en-US"/>
              <a:t>Regulus Template</a:t>
            </a:r>
            <a:endParaRPr/>
          </a:p>
        </p:txBody>
      </p:sp>
      <p:sp>
        <p:nvSpPr>
          <p:cNvPr id="195" name="Google Shape;195;p1"/>
          <p:cNvSpPr txBox="1"/>
          <p:nvPr>
            <p:ph idx="1" type="subTitle"/>
          </p:nvPr>
        </p:nvSpPr>
        <p:spPr>
          <a:xfrm>
            <a:off x="1366342" y="5431532"/>
            <a:ext cx="15553728" cy="1080120"/>
          </a:xfrm>
          <a:prstGeom prst="rect">
            <a:avLst/>
          </a:prstGeom>
          <a:noFill/>
          <a:ln>
            <a:noFill/>
          </a:ln>
        </p:spPr>
        <p:txBody>
          <a:bodyPr anchorCtr="0" anchor="t" bIns="81625" lIns="163275" spcFirstLastPara="1" rIns="163275" wrap="square" tIns="81625">
            <a:normAutofit/>
          </a:bodyPr>
          <a:lstStyle/>
          <a:p>
            <a:pPr indent="0" lvl="0" marL="0" rtl="0" algn="ctr">
              <a:spcBef>
                <a:spcPts val="0"/>
              </a:spcBef>
              <a:spcAft>
                <a:spcPts val="0"/>
              </a:spcAft>
              <a:buClr>
                <a:schemeClr val="lt1"/>
              </a:buClr>
              <a:buSzPts val="2400"/>
              <a:buFont typeface="Arial"/>
              <a:buNone/>
            </a:pPr>
            <a:r>
              <a:rPr lang="en-US"/>
              <a:t>Lorem ipsum dolor sit amet, consectetur adipisicing elit,</a:t>
            </a:r>
            <a:br>
              <a:rPr lang="en-US"/>
            </a:br>
            <a:r>
              <a:rPr lang="en-US"/>
              <a:t>sed do eiusmod tempor incididunt ut labore et dolore magna aliqua. </a:t>
            </a:r>
            <a:endParaRPr/>
          </a:p>
        </p:txBody>
      </p:sp>
      <p:sp>
        <p:nvSpPr>
          <p:cNvPr id="196" name="Google Shape;196;p1"/>
          <p:cNvSpPr txBox="1"/>
          <p:nvPr>
            <p:ph idx="2" type="body"/>
          </p:nvPr>
        </p:nvSpPr>
        <p:spPr>
          <a:xfrm>
            <a:off x="1366342" y="9319964"/>
            <a:ext cx="15553728" cy="575394"/>
          </a:xfrm>
          <a:prstGeom prst="rect">
            <a:avLst/>
          </a:prstGeom>
          <a:noFill/>
          <a:ln>
            <a:noFill/>
          </a:ln>
        </p:spPr>
        <p:txBody>
          <a:bodyPr anchorCtr="0" anchor="t" bIns="81625" lIns="163275" spcFirstLastPara="1" rIns="163275" wrap="square" tIns="81625">
            <a:normAutofit/>
          </a:bodyPr>
          <a:lstStyle/>
          <a:p>
            <a:pPr indent="0" lvl="0" marL="0" rtl="0" algn="ctr">
              <a:spcBef>
                <a:spcPts val="0"/>
              </a:spcBef>
              <a:spcAft>
                <a:spcPts val="0"/>
              </a:spcAft>
              <a:buClr>
                <a:schemeClr val="lt1"/>
              </a:buClr>
              <a:buSzPts val="2000"/>
              <a:buFont typeface="Arial"/>
              <a:buNone/>
            </a:pPr>
            <a:r>
              <a:rPr lang="en-US"/>
              <a:t>The Power of Powerpoint - Jun Akizaki</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10"/>
          <p:cNvSpPr txBox="1"/>
          <p:nvPr>
            <p:ph type="title"/>
          </p:nvPr>
        </p:nvSpPr>
        <p:spPr>
          <a:xfrm>
            <a:off x="2950518" y="751012"/>
            <a:ext cx="10173101" cy="720080"/>
          </a:xfrm>
          <a:prstGeom prst="rect">
            <a:avLst/>
          </a:prstGeom>
          <a:noFill/>
          <a:ln>
            <a:noFill/>
          </a:ln>
        </p:spPr>
        <p:txBody>
          <a:bodyPr anchorCtr="0" anchor="b" bIns="81625" lIns="163275" spcFirstLastPara="1" rIns="163275" wrap="square" tIns="81625">
            <a:normAutofit fontScale="90000"/>
          </a:bodyPr>
          <a:lstStyle/>
          <a:p>
            <a:pPr indent="0" lvl="0" marL="0" rtl="0" algn="l">
              <a:spcBef>
                <a:spcPts val="0"/>
              </a:spcBef>
              <a:spcAft>
                <a:spcPts val="0"/>
              </a:spcAft>
              <a:buClr>
                <a:schemeClr val="lt1"/>
              </a:buClr>
              <a:buSzPct val="100000"/>
              <a:buFont typeface="Roboto Light"/>
              <a:buNone/>
            </a:pPr>
            <a:r>
              <a:rPr lang="en-US"/>
              <a:t>Background</a:t>
            </a:r>
            <a:endParaRPr/>
          </a:p>
        </p:txBody>
      </p:sp>
      <p:sp>
        <p:nvSpPr>
          <p:cNvPr id="296" name="Google Shape;296;p10"/>
          <p:cNvSpPr txBox="1"/>
          <p:nvPr>
            <p:ph idx="12" type="sldNum"/>
          </p:nvPr>
        </p:nvSpPr>
        <p:spPr>
          <a:xfrm rot="-2700000">
            <a:off x="125464" y="1149766"/>
            <a:ext cx="2576720" cy="547688"/>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a:t>SLIDE </a:t>
            </a:r>
            <a:fld id="{00000000-1234-1234-1234-123412341234}" type="slidenum">
              <a:rPr lang="en-US"/>
              <a:t>‹#›</a:t>
            </a:fld>
            <a:endParaRPr/>
          </a:p>
        </p:txBody>
      </p:sp>
      <p:sp>
        <p:nvSpPr>
          <p:cNvPr id="297" name="Google Shape;297;p10"/>
          <p:cNvSpPr txBox="1"/>
          <p:nvPr>
            <p:ph idx="1" type="subTitle"/>
          </p:nvPr>
        </p:nvSpPr>
        <p:spPr>
          <a:xfrm>
            <a:off x="2950518" y="1327076"/>
            <a:ext cx="14113568" cy="504056"/>
          </a:xfrm>
          <a:prstGeom prst="rect">
            <a:avLst/>
          </a:prstGeom>
          <a:noFill/>
          <a:ln>
            <a:noFill/>
          </a:ln>
        </p:spPr>
        <p:txBody>
          <a:bodyPr anchorCtr="0" anchor="t" bIns="81625" lIns="163275" spcFirstLastPara="1" rIns="163275" wrap="square" tIns="81625">
            <a:normAutofit lnSpcReduction="10000"/>
          </a:bodyPr>
          <a:lstStyle/>
          <a:p>
            <a:pPr indent="0" lvl="0" marL="0" rtl="0" algn="l">
              <a:spcBef>
                <a:spcPts val="0"/>
              </a:spcBef>
              <a:spcAft>
                <a:spcPts val="0"/>
              </a:spcAft>
              <a:buClr>
                <a:schemeClr val="lt1"/>
              </a:buClr>
              <a:buSzPts val="2400"/>
              <a:buFont typeface="Roboto Light"/>
              <a:buNone/>
            </a:pPr>
            <a:r>
              <a:rPr lang="en-US"/>
              <a:t>Lorem ipsum dolor sit amet</a:t>
            </a:r>
            <a:endParaRPr/>
          </a:p>
          <a:p>
            <a:pPr indent="0" lvl="0" marL="0" rtl="0" algn="l">
              <a:spcBef>
                <a:spcPts val="480"/>
              </a:spcBef>
              <a:spcAft>
                <a:spcPts val="0"/>
              </a:spcAft>
              <a:buClr>
                <a:schemeClr val="lt1"/>
              </a:buClr>
              <a:buSzPts val="2400"/>
              <a:buFont typeface="Roboto Light"/>
              <a:buNone/>
            </a:pPr>
            <a:r>
              <a:t/>
            </a:r>
            <a:endParaRPr/>
          </a:p>
        </p:txBody>
      </p:sp>
      <p:sp>
        <p:nvSpPr>
          <p:cNvPr id="298" name="Google Shape;298;p10"/>
          <p:cNvSpPr txBox="1"/>
          <p:nvPr>
            <p:ph idx="2" type="body"/>
          </p:nvPr>
        </p:nvSpPr>
        <p:spPr>
          <a:xfrm>
            <a:off x="2950518" y="4495428"/>
            <a:ext cx="4680520" cy="2304256"/>
          </a:xfrm>
          <a:prstGeom prst="rect">
            <a:avLst/>
          </a:prstGeom>
          <a:noFill/>
          <a:ln>
            <a:noFill/>
          </a:ln>
        </p:spPr>
        <p:txBody>
          <a:bodyPr anchorCtr="0" anchor="ctr" bIns="81625" lIns="163275" spcFirstLastPara="1" rIns="163275" wrap="square" tIns="81625">
            <a:noAutofit/>
          </a:bodyPr>
          <a:lstStyle/>
          <a:p>
            <a:pPr indent="0" lvl="0" marL="0" rtl="0" algn="l">
              <a:spcBef>
                <a:spcPts val="0"/>
              </a:spcBef>
              <a:spcAft>
                <a:spcPts val="0"/>
              </a:spcAft>
              <a:buClr>
                <a:schemeClr val="lt1"/>
              </a:buClr>
              <a:buSzPts val="3200"/>
              <a:buFont typeface="Roboto Light"/>
              <a:buNone/>
            </a:pPr>
            <a:r>
              <a:rPr lang="en-US"/>
              <a:t>High Level Technology</a:t>
            </a:r>
            <a:endParaRPr/>
          </a:p>
        </p:txBody>
      </p:sp>
      <p:sp>
        <p:nvSpPr>
          <p:cNvPr id="299" name="Google Shape;299;p10"/>
          <p:cNvSpPr txBox="1"/>
          <p:nvPr>
            <p:ph idx="3" type="body"/>
          </p:nvPr>
        </p:nvSpPr>
        <p:spPr>
          <a:xfrm>
            <a:off x="7631038" y="2911252"/>
            <a:ext cx="9433048" cy="5472608"/>
          </a:xfrm>
          <a:prstGeom prst="rect">
            <a:avLst/>
          </a:prstGeom>
          <a:noFill/>
          <a:ln>
            <a:noFill/>
          </a:ln>
        </p:spPr>
        <p:txBody>
          <a:bodyPr anchorCtr="0" anchor="ctr" bIns="81625" lIns="163275" spcFirstLastPara="1" rIns="163275" wrap="square" tIns="81625">
            <a:normAutofit/>
          </a:bodyPr>
          <a:lstStyle/>
          <a:p>
            <a:pPr indent="0" lvl="0" marL="0" rtl="0" algn="l">
              <a:spcBef>
                <a:spcPts val="0"/>
              </a:spcBef>
              <a:spcAft>
                <a:spcPts val="0"/>
              </a:spcAft>
              <a:buClr>
                <a:schemeClr val="lt1"/>
              </a:buClr>
              <a:buSzPts val="2400"/>
              <a:buFont typeface="Roboto Light"/>
              <a:buNone/>
            </a:pPr>
            <a:r>
              <a:rPr lang="en-US"/>
              <a:t>At vero eos et accusamus et iusto odio dignissimos ducimus, qui blanditiis praesentium voluptatum deleniti atque corrupti, quos dolores et quas molestias excepturi sint, obcaecati cupiditate non provident, similique sunt in culpa, qui officia deserunt mollitia animi, id est laborum et dolorum fuga.</a:t>
            </a:r>
            <a:endParaRPr/>
          </a:p>
          <a:p>
            <a:pPr indent="0" lvl="0" marL="0" rtl="0" algn="l">
              <a:spcBef>
                <a:spcPts val="480"/>
              </a:spcBef>
              <a:spcAft>
                <a:spcPts val="0"/>
              </a:spcAft>
              <a:buClr>
                <a:schemeClr val="lt1"/>
              </a:buClr>
              <a:buSzPts val="2400"/>
              <a:buFont typeface="Roboto Light"/>
              <a:buNone/>
            </a:pPr>
            <a:r>
              <a:rPr lang="en-US"/>
              <a:t>Et harum quidem rerum facilis est et expedita distinctio. Nam libero tempore, cum soluta nobis est eligendi optio, cumque nihil impedit, quo minus id, quod maxime placeat, facere possimus, omnis voluptas assumenda est, omnis dolor repellendus.</a:t>
            </a:r>
            <a:endParaRPr/>
          </a:p>
          <a:p>
            <a:pPr indent="0" lvl="0" marL="0" rtl="0" algn="l">
              <a:spcBef>
                <a:spcPts val="480"/>
              </a:spcBef>
              <a:spcAft>
                <a:spcPts val="0"/>
              </a:spcAft>
              <a:buClr>
                <a:schemeClr val="lt1"/>
              </a:buClr>
              <a:buSzPts val="2400"/>
              <a:buFont typeface="Roboto Light"/>
              <a:buNone/>
            </a:pPr>
            <a:r>
              <a:rPr lang="en-US"/>
              <a:t>Temporibus autem quibusdam et aut officiis debitis aut rerum necessitatibus saepe eveniet, ut et voluptates repudiandae sint et molestiae non recusandae.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11"/>
          <p:cNvSpPr txBox="1"/>
          <p:nvPr>
            <p:ph type="title"/>
          </p:nvPr>
        </p:nvSpPr>
        <p:spPr>
          <a:xfrm>
            <a:off x="2950518" y="751012"/>
            <a:ext cx="10173101" cy="720080"/>
          </a:xfrm>
          <a:prstGeom prst="rect">
            <a:avLst/>
          </a:prstGeom>
          <a:noFill/>
          <a:ln>
            <a:noFill/>
          </a:ln>
        </p:spPr>
        <p:txBody>
          <a:bodyPr anchorCtr="0" anchor="b" bIns="81625" lIns="163275" spcFirstLastPara="1" rIns="163275" wrap="square" tIns="81625">
            <a:normAutofit fontScale="90000"/>
          </a:bodyPr>
          <a:lstStyle/>
          <a:p>
            <a:pPr indent="0" lvl="0" marL="0" rtl="0" algn="l">
              <a:spcBef>
                <a:spcPts val="0"/>
              </a:spcBef>
              <a:spcAft>
                <a:spcPts val="0"/>
              </a:spcAft>
              <a:buClr>
                <a:schemeClr val="lt1"/>
              </a:buClr>
              <a:buSzPct val="100000"/>
              <a:buFont typeface="Roboto Light"/>
              <a:buNone/>
            </a:pPr>
            <a:r>
              <a:rPr lang="en-US"/>
              <a:t>Key Numbers</a:t>
            </a:r>
            <a:endParaRPr/>
          </a:p>
        </p:txBody>
      </p:sp>
      <p:sp>
        <p:nvSpPr>
          <p:cNvPr id="305" name="Google Shape;305;p11"/>
          <p:cNvSpPr txBox="1"/>
          <p:nvPr>
            <p:ph idx="12" type="sldNum"/>
          </p:nvPr>
        </p:nvSpPr>
        <p:spPr>
          <a:xfrm rot="-2700000">
            <a:off x="125464" y="1149766"/>
            <a:ext cx="2576720" cy="547688"/>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a:t>SLIDE </a:t>
            </a:r>
            <a:fld id="{00000000-1234-1234-1234-123412341234}" type="slidenum">
              <a:rPr lang="en-US"/>
              <a:t>‹#›</a:t>
            </a:fld>
            <a:endParaRPr/>
          </a:p>
        </p:txBody>
      </p:sp>
      <p:sp>
        <p:nvSpPr>
          <p:cNvPr id="306" name="Google Shape;306;p11"/>
          <p:cNvSpPr txBox="1"/>
          <p:nvPr>
            <p:ph idx="1" type="subTitle"/>
          </p:nvPr>
        </p:nvSpPr>
        <p:spPr>
          <a:xfrm>
            <a:off x="2950518" y="1327076"/>
            <a:ext cx="14113568" cy="504056"/>
          </a:xfrm>
          <a:prstGeom prst="rect">
            <a:avLst/>
          </a:prstGeom>
          <a:noFill/>
          <a:ln>
            <a:noFill/>
          </a:ln>
        </p:spPr>
        <p:txBody>
          <a:bodyPr anchorCtr="0" anchor="t" bIns="81625" lIns="163275" spcFirstLastPara="1" rIns="163275" wrap="square" tIns="81625">
            <a:normAutofit lnSpcReduction="10000"/>
          </a:bodyPr>
          <a:lstStyle/>
          <a:p>
            <a:pPr indent="0" lvl="0" marL="0" rtl="0" algn="l">
              <a:spcBef>
                <a:spcPts val="0"/>
              </a:spcBef>
              <a:spcAft>
                <a:spcPts val="0"/>
              </a:spcAft>
              <a:buClr>
                <a:schemeClr val="lt1"/>
              </a:buClr>
              <a:buSzPts val="2400"/>
              <a:buFont typeface="Roboto Light"/>
              <a:buNone/>
            </a:pPr>
            <a:r>
              <a:rPr lang="en-US"/>
              <a:t>Lorem ipsum dolor sit amet</a:t>
            </a:r>
            <a:endParaRPr/>
          </a:p>
        </p:txBody>
      </p:sp>
      <p:sp>
        <p:nvSpPr>
          <p:cNvPr id="307" name="Google Shape;307;p11"/>
          <p:cNvSpPr txBox="1"/>
          <p:nvPr>
            <p:ph idx="2" type="body"/>
          </p:nvPr>
        </p:nvSpPr>
        <p:spPr>
          <a:xfrm>
            <a:off x="8855174" y="2568228"/>
            <a:ext cx="8208912" cy="1711176"/>
          </a:xfrm>
          <a:prstGeom prst="rect">
            <a:avLst/>
          </a:prstGeom>
          <a:noFill/>
          <a:ln>
            <a:noFill/>
          </a:ln>
        </p:spPr>
        <p:txBody>
          <a:bodyPr anchorCtr="0" anchor="ctr" bIns="81625" lIns="163275" spcFirstLastPara="1" rIns="163275" wrap="square" tIns="81625">
            <a:normAutofit/>
          </a:bodyPr>
          <a:lstStyle/>
          <a:p>
            <a:pPr indent="0" lvl="0" marL="0" rtl="0" algn="l">
              <a:spcBef>
                <a:spcPts val="0"/>
              </a:spcBef>
              <a:spcAft>
                <a:spcPts val="0"/>
              </a:spcAft>
              <a:buClr>
                <a:schemeClr val="lt1"/>
              </a:buClr>
              <a:buSzPts val="2400"/>
              <a:buFont typeface="Roboto Light"/>
              <a:buNone/>
            </a:pPr>
            <a:r>
              <a:rPr lang="en-US"/>
              <a:t>Lorem ipsum dolor sit amet, consectetur adipisicing elit, sed do eiusmod tempor incididunt ut labore et dolore magna aliqua. </a:t>
            </a:r>
            <a:endParaRPr/>
          </a:p>
        </p:txBody>
      </p:sp>
      <p:sp>
        <p:nvSpPr>
          <p:cNvPr id="308" name="Google Shape;308;p11"/>
          <p:cNvSpPr txBox="1"/>
          <p:nvPr>
            <p:ph idx="3" type="body"/>
          </p:nvPr>
        </p:nvSpPr>
        <p:spPr>
          <a:xfrm>
            <a:off x="8855174" y="4872484"/>
            <a:ext cx="8208912" cy="1711176"/>
          </a:xfrm>
          <a:prstGeom prst="rect">
            <a:avLst/>
          </a:prstGeom>
          <a:noFill/>
          <a:ln>
            <a:noFill/>
          </a:ln>
        </p:spPr>
        <p:txBody>
          <a:bodyPr anchorCtr="0" anchor="ctr" bIns="81625" lIns="163275" spcFirstLastPara="1" rIns="163275" wrap="square" tIns="81625">
            <a:normAutofit/>
          </a:bodyPr>
          <a:lstStyle/>
          <a:p>
            <a:pPr indent="0" lvl="0" marL="0" rtl="0" algn="l">
              <a:spcBef>
                <a:spcPts val="0"/>
              </a:spcBef>
              <a:spcAft>
                <a:spcPts val="0"/>
              </a:spcAft>
              <a:buClr>
                <a:schemeClr val="lt1"/>
              </a:buClr>
              <a:buSzPts val="2400"/>
              <a:buFont typeface="Roboto Light"/>
              <a:buNone/>
            </a:pPr>
            <a:r>
              <a:rPr lang="en-US"/>
              <a:t>Sed ut perspiciatis, unde omnis iste natus error sit voluptatem accusantium doloremque laudantium, totam rem aperiam eaque ipsa</a:t>
            </a:r>
            <a:endParaRPr/>
          </a:p>
        </p:txBody>
      </p:sp>
      <p:sp>
        <p:nvSpPr>
          <p:cNvPr id="309" name="Google Shape;309;p11"/>
          <p:cNvSpPr txBox="1"/>
          <p:nvPr>
            <p:ph idx="4" type="body"/>
          </p:nvPr>
        </p:nvSpPr>
        <p:spPr>
          <a:xfrm>
            <a:off x="3087812" y="3528492"/>
            <a:ext cx="5760640" cy="720080"/>
          </a:xfrm>
          <a:prstGeom prst="rect">
            <a:avLst/>
          </a:prstGeom>
          <a:noFill/>
          <a:ln>
            <a:noFill/>
          </a:ln>
        </p:spPr>
        <p:txBody>
          <a:bodyPr anchorCtr="0" anchor="b" bIns="81625" lIns="163275" spcFirstLastPara="1" rIns="163275" wrap="square" tIns="81625">
            <a:noAutofit/>
          </a:bodyPr>
          <a:lstStyle/>
          <a:p>
            <a:pPr indent="0" lvl="0" marL="0" rtl="0" algn="r">
              <a:spcBef>
                <a:spcPts val="0"/>
              </a:spcBef>
              <a:spcAft>
                <a:spcPts val="0"/>
              </a:spcAft>
              <a:buClr>
                <a:schemeClr val="lt1"/>
              </a:buClr>
              <a:buSzPts val="3200"/>
              <a:buFont typeface="Roboto Light"/>
              <a:buNone/>
            </a:pPr>
            <a:r>
              <a:rPr lang="en-US"/>
              <a:t>75 million</a:t>
            </a:r>
            <a:endParaRPr/>
          </a:p>
        </p:txBody>
      </p:sp>
      <p:sp>
        <p:nvSpPr>
          <p:cNvPr id="310" name="Google Shape;310;p11"/>
          <p:cNvSpPr txBox="1"/>
          <p:nvPr>
            <p:ph idx="5" type="body"/>
          </p:nvPr>
        </p:nvSpPr>
        <p:spPr>
          <a:xfrm>
            <a:off x="3094534" y="5858520"/>
            <a:ext cx="5760640" cy="720080"/>
          </a:xfrm>
          <a:prstGeom prst="rect">
            <a:avLst/>
          </a:prstGeom>
          <a:noFill/>
          <a:ln>
            <a:noFill/>
          </a:ln>
        </p:spPr>
        <p:txBody>
          <a:bodyPr anchorCtr="0" anchor="b" bIns="81625" lIns="163275" spcFirstLastPara="1" rIns="163275" wrap="square" tIns="81625">
            <a:noAutofit/>
          </a:bodyPr>
          <a:lstStyle/>
          <a:p>
            <a:pPr indent="0" lvl="0" marL="0" rtl="0" algn="r">
              <a:spcBef>
                <a:spcPts val="0"/>
              </a:spcBef>
              <a:spcAft>
                <a:spcPts val="0"/>
              </a:spcAft>
              <a:buClr>
                <a:schemeClr val="lt1"/>
              </a:buClr>
              <a:buSzPts val="3200"/>
              <a:buFont typeface="Roboto Light"/>
              <a:buNone/>
            </a:pPr>
            <a:r>
              <a:rPr lang="en-US"/>
              <a:t>89 light years</a:t>
            </a:r>
            <a:endParaRPr/>
          </a:p>
        </p:txBody>
      </p:sp>
      <p:sp>
        <p:nvSpPr>
          <p:cNvPr id="311" name="Google Shape;311;p11"/>
          <p:cNvSpPr txBox="1"/>
          <p:nvPr>
            <p:ph idx="6" type="body"/>
          </p:nvPr>
        </p:nvSpPr>
        <p:spPr>
          <a:xfrm>
            <a:off x="8836124" y="7176740"/>
            <a:ext cx="8208912" cy="1711176"/>
          </a:xfrm>
          <a:prstGeom prst="rect">
            <a:avLst/>
          </a:prstGeom>
          <a:noFill/>
          <a:ln>
            <a:noFill/>
          </a:ln>
        </p:spPr>
        <p:txBody>
          <a:bodyPr anchorCtr="0" anchor="ctr" bIns="81625" lIns="163275" spcFirstLastPara="1" rIns="163275" wrap="square" tIns="81625">
            <a:normAutofit/>
          </a:bodyPr>
          <a:lstStyle/>
          <a:p>
            <a:pPr indent="0" lvl="0" marL="0" rtl="0" algn="l">
              <a:spcBef>
                <a:spcPts val="0"/>
              </a:spcBef>
              <a:spcAft>
                <a:spcPts val="0"/>
              </a:spcAft>
              <a:buClr>
                <a:schemeClr val="lt1"/>
              </a:buClr>
              <a:buSzPts val="2400"/>
              <a:buFont typeface="Roboto Light"/>
              <a:buNone/>
            </a:pPr>
            <a:r>
              <a:rPr lang="en-US"/>
              <a:t>Lorem ipsum dolor sit amet, consectetur adipisicing elit, sed do eiusmod tempor incididunt ut labore et dolore magna aliqua. </a:t>
            </a:r>
            <a:endParaRPr/>
          </a:p>
        </p:txBody>
      </p:sp>
      <p:sp>
        <p:nvSpPr>
          <p:cNvPr id="312" name="Google Shape;312;p11"/>
          <p:cNvSpPr txBox="1"/>
          <p:nvPr>
            <p:ph idx="7" type="body"/>
          </p:nvPr>
        </p:nvSpPr>
        <p:spPr>
          <a:xfrm>
            <a:off x="3075484" y="8162776"/>
            <a:ext cx="5760640" cy="720080"/>
          </a:xfrm>
          <a:prstGeom prst="rect">
            <a:avLst/>
          </a:prstGeom>
          <a:noFill/>
          <a:ln>
            <a:noFill/>
          </a:ln>
        </p:spPr>
        <p:txBody>
          <a:bodyPr anchorCtr="0" anchor="b" bIns="81625" lIns="163275" spcFirstLastPara="1" rIns="163275" wrap="square" tIns="81625">
            <a:noAutofit/>
          </a:bodyPr>
          <a:lstStyle/>
          <a:p>
            <a:pPr indent="0" lvl="0" marL="0" rtl="0" algn="r">
              <a:spcBef>
                <a:spcPts val="0"/>
              </a:spcBef>
              <a:spcAft>
                <a:spcPts val="0"/>
              </a:spcAft>
              <a:buClr>
                <a:schemeClr val="lt1"/>
              </a:buClr>
              <a:buSzPts val="3200"/>
              <a:buFont typeface="Roboto Light"/>
              <a:buNone/>
            </a:pPr>
            <a:r>
              <a:rPr lang="en-US"/>
              <a:t>1 person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12"/>
          <p:cNvSpPr txBox="1"/>
          <p:nvPr>
            <p:ph type="title"/>
          </p:nvPr>
        </p:nvSpPr>
        <p:spPr>
          <a:xfrm>
            <a:off x="2950518" y="751012"/>
            <a:ext cx="10173101" cy="720080"/>
          </a:xfrm>
          <a:prstGeom prst="rect">
            <a:avLst/>
          </a:prstGeom>
          <a:noFill/>
          <a:ln>
            <a:noFill/>
          </a:ln>
        </p:spPr>
        <p:txBody>
          <a:bodyPr anchorCtr="0" anchor="b" bIns="81625" lIns="163275" spcFirstLastPara="1" rIns="163275" wrap="square" tIns="81625">
            <a:normAutofit fontScale="90000"/>
          </a:bodyPr>
          <a:lstStyle/>
          <a:p>
            <a:pPr indent="0" lvl="0" marL="0" rtl="0" algn="l">
              <a:spcBef>
                <a:spcPts val="0"/>
              </a:spcBef>
              <a:spcAft>
                <a:spcPts val="0"/>
              </a:spcAft>
              <a:buClr>
                <a:schemeClr val="lt1"/>
              </a:buClr>
              <a:buSzPct val="100000"/>
              <a:buFont typeface="Roboto Light"/>
              <a:buNone/>
            </a:pPr>
            <a:r>
              <a:rPr lang="en-US"/>
              <a:t>4 Impressive Pillars</a:t>
            </a:r>
            <a:endParaRPr/>
          </a:p>
        </p:txBody>
      </p:sp>
      <p:sp>
        <p:nvSpPr>
          <p:cNvPr id="318" name="Google Shape;318;p12"/>
          <p:cNvSpPr txBox="1"/>
          <p:nvPr>
            <p:ph idx="12" type="sldNum"/>
          </p:nvPr>
        </p:nvSpPr>
        <p:spPr>
          <a:xfrm rot="-2700000">
            <a:off x="125464" y="1149766"/>
            <a:ext cx="2576720" cy="547688"/>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a:t>SLIDE </a:t>
            </a:r>
            <a:fld id="{00000000-1234-1234-1234-123412341234}" type="slidenum">
              <a:rPr lang="en-US"/>
              <a:t>‹#›</a:t>
            </a:fld>
            <a:endParaRPr/>
          </a:p>
        </p:txBody>
      </p:sp>
      <p:sp>
        <p:nvSpPr>
          <p:cNvPr id="319" name="Google Shape;319;p12"/>
          <p:cNvSpPr txBox="1"/>
          <p:nvPr>
            <p:ph idx="1" type="subTitle"/>
          </p:nvPr>
        </p:nvSpPr>
        <p:spPr>
          <a:xfrm>
            <a:off x="2950518" y="1327076"/>
            <a:ext cx="14113568" cy="504056"/>
          </a:xfrm>
          <a:prstGeom prst="rect">
            <a:avLst/>
          </a:prstGeom>
          <a:noFill/>
          <a:ln>
            <a:noFill/>
          </a:ln>
        </p:spPr>
        <p:txBody>
          <a:bodyPr anchorCtr="0" anchor="t" bIns="81625" lIns="163275" spcFirstLastPara="1" rIns="163275" wrap="square" tIns="81625">
            <a:normAutofit lnSpcReduction="10000"/>
          </a:bodyPr>
          <a:lstStyle/>
          <a:p>
            <a:pPr indent="0" lvl="0" marL="0" rtl="0" algn="l">
              <a:spcBef>
                <a:spcPts val="0"/>
              </a:spcBef>
              <a:spcAft>
                <a:spcPts val="0"/>
              </a:spcAft>
              <a:buClr>
                <a:schemeClr val="lt1"/>
              </a:buClr>
              <a:buSzPts val="2400"/>
              <a:buFont typeface="Roboto Light"/>
              <a:buNone/>
            </a:pPr>
            <a:r>
              <a:rPr lang="en-US"/>
              <a:t>Lorem ipsum dolor sit amet</a:t>
            </a:r>
            <a:endParaRPr/>
          </a:p>
        </p:txBody>
      </p:sp>
      <p:sp>
        <p:nvSpPr>
          <p:cNvPr id="320" name="Google Shape;320;p12"/>
          <p:cNvSpPr txBox="1"/>
          <p:nvPr>
            <p:ph idx="2" type="body"/>
          </p:nvPr>
        </p:nvSpPr>
        <p:spPr>
          <a:xfrm>
            <a:off x="1212652" y="2263180"/>
            <a:ext cx="4546178" cy="3240360"/>
          </a:xfrm>
          <a:prstGeom prst="rect">
            <a:avLst/>
          </a:prstGeom>
          <a:noFill/>
          <a:ln>
            <a:noFill/>
          </a:ln>
        </p:spPr>
        <p:txBody>
          <a:bodyPr anchorCtr="0" anchor="ctr" bIns="81625" lIns="163275" spcFirstLastPara="1" rIns="163275" wrap="square" tIns="81625">
            <a:normAutofit/>
          </a:bodyPr>
          <a:lstStyle/>
          <a:p>
            <a:pPr indent="0" lvl="0" marL="0" rtl="0" algn="r">
              <a:spcBef>
                <a:spcPts val="0"/>
              </a:spcBef>
              <a:spcAft>
                <a:spcPts val="0"/>
              </a:spcAft>
              <a:buClr>
                <a:schemeClr val="lt1"/>
              </a:buClr>
              <a:buSzPts val="2400"/>
              <a:buFont typeface="Roboto Light"/>
              <a:buNone/>
            </a:pPr>
            <a:r>
              <a:rPr lang="en-US"/>
              <a:t>Lorem ipsum dolor sit amet, consectetur adipisicing elit,</a:t>
            </a:r>
            <a:br>
              <a:rPr lang="en-US"/>
            </a:br>
            <a:r>
              <a:rPr lang="en-US"/>
              <a:t>sed do eiusmod tempor incididunt ut labore et dolore magna aliqua.</a:t>
            </a:r>
            <a:endParaRPr/>
          </a:p>
        </p:txBody>
      </p:sp>
      <p:sp>
        <p:nvSpPr>
          <p:cNvPr id="321" name="Google Shape;321;p12"/>
          <p:cNvSpPr txBox="1"/>
          <p:nvPr>
            <p:ph idx="3" type="body"/>
          </p:nvPr>
        </p:nvSpPr>
        <p:spPr>
          <a:xfrm>
            <a:off x="5758830" y="3343300"/>
            <a:ext cx="3207134" cy="1152128"/>
          </a:xfrm>
          <a:prstGeom prst="rect">
            <a:avLst/>
          </a:prstGeom>
          <a:noFill/>
          <a:ln>
            <a:noFill/>
          </a:ln>
        </p:spPr>
        <p:txBody>
          <a:bodyPr anchorCtr="0" anchor="ctr" bIns="81625" lIns="163275" spcFirstLastPara="1" rIns="163275" wrap="square" tIns="81625">
            <a:noAutofit/>
          </a:bodyPr>
          <a:lstStyle/>
          <a:p>
            <a:pPr indent="0" lvl="0" marL="0" rtl="0" algn="ctr">
              <a:spcBef>
                <a:spcPts val="0"/>
              </a:spcBef>
              <a:spcAft>
                <a:spcPts val="0"/>
              </a:spcAft>
              <a:buClr>
                <a:schemeClr val="lt1"/>
              </a:buClr>
              <a:buSzPts val="2800"/>
              <a:buFont typeface="Roboto Light"/>
              <a:buNone/>
            </a:pPr>
            <a:r>
              <a:rPr lang="en-US"/>
              <a:t>Community</a:t>
            </a:r>
            <a:endParaRPr/>
          </a:p>
        </p:txBody>
      </p:sp>
      <p:sp>
        <p:nvSpPr>
          <p:cNvPr id="322" name="Google Shape;322;p12"/>
          <p:cNvSpPr txBox="1"/>
          <p:nvPr>
            <p:ph idx="4" type="body"/>
          </p:nvPr>
        </p:nvSpPr>
        <p:spPr>
          <a:xfrm>
            <a:off x="1222326" y="5592564"/>
            <a:ext cx="4546178" cy="3264768"/>
          </a:xfrm>
          <a:prstGeom prst="rect">
            <a:avLst/>
          </a:prstGeom>
          <a:noFill/>
          <a:ln>
            <a:noFill/>
          </a:ln>
        </p:spPr>
        <p:txBody>
          <a:bodyPr anchorCtr="0" anchor="ctr" bIns="81625" lIns="163275" spcFirstLastPara="1" rIns="163275" wrap="square" tIns="81625">
            <a:normAutofit/>
          </a:bodyPr>
          <a:lstStyle/>
          <a:p>
            <a:pPr indent="0" lvl="0" marL="0" rtl="0" algn="r">
              <a:spcBef>
                <a:spcPts val="0"/>
              </a:spcBef>
              <a:spcAft>
                <a:spcPts val="0"/>
              </a:spcAft>
              <a:buClr>
                <a:schemeClr val="lt1"/>
              </a:buClr>
              <a:buSzPts val="2400"/>
              <a:buFont typeface="Roboto Light"/>
              <a:buNone/>
            </a:pPr>
            <a:r>
              <a:rPr lang="en-US"/>
              <a:t>Sed ut perspiciatis, unde omnis iste natus error sit voluptatem accusantium doloremque laudantium</a:t>
            </a:r>
            <a:endParaRPr/>
          </a:p>
        </p:txBody>
      </p:sp>
      <p:sp>
        <p:nvSpPr>
          <p:cNvPr id="323" name="Google Shape;323;p12"/>
          <p:cNvSpPr txBox="1"/>
          <p:nvPr>
            <p:ph idx="5" type="body"/>
          </p:nvPr>
        </p:nvSpPr>
        <p:spPr>
          <a:xfrm>
            <a:off x="12378096" y="2263180"/>
            <a:ext cx="4555988" cy="3240360"/>
          </a:xfrm>
          <a:prstGeom prst="rect">
            <a:avLst/>
          </a:prstGeom>
          <a:noFill/>
          <a:ln>
            <a:noFill/>
          </a:ln>
        </p:spPr>
        <p:txBody>
          <a:bodyPr anchorCtr="0" anchor="ctr" bIns="81625" lIns="163275" spcFirstLastPara="1" rIns="163275" wrap="square" tIns="81625">
            <a:normAutofit/>
          </a:bodyPr>
          <a:lstStyle/>
          <a:p>
            <a:pPr indent="0" lvl="0" marL="0" rtl="0" algn="l">
              <a:spcBef>
                <a:spcPts val="0"/>
              </a:spcBef>
              <a:spcAft>
                <a:spcPts val="0"/>
              </a:spcAft>
              <a:buClr>
                <a:schemeClr val="lt1"/>
              </a:buClr>
              <a:buSzPts val="2400"/>
              <a:buFont typeface="Roboto Light"/>
              <a:buNone/>
            </a:pPr>
            <a:r>
              <a:rPr lang="en-US"/>
              <a:t>At vero eos et accusamus et iusto odio dignissimos ducimus, qui blanditiis praesentium voluptatum deleniti atque corrupti</a:t>
            </a:r>
            <a:endParaRPr/>
          </a:p>
        </p:txBody>
      </p:sp>
      <p:sp>
        <p:nvSpPr>
          <p:cNvPr id="324" name="Google Shape;324;p12"/>
          <p:cNvSpPr txBox="1"/>
          <p:nvPr>
            <p:ph idx="6" type="body"/>
          </p:nvPr>
        </p:nvSpPr>
        <p:spPr>
          <a:xfrm>
            <a:off x="12364082" y="5592564"/>
            <a:ext cx="4555988" cy="3264768"/>
          </a:xfrm>
          <a:prstGeom prst="rect">
            <a:avLst/>
          </a:prstGeom>
          <a:noFill/>
          <a:ln>
            <a:noFill/>
          </a:ln>
        </p:spPr>
        <p:txBody>
          <a:bodyPr anchorCtr="0" anchor="ctr" bIns="81625" lIns="163275" spcFirstLastPara="1" rIns="163275" wrap="square" tIns="81625">
            <a:normAutofit/>
          </a:bodyPr>
          <a:lstStyle/>
          <a:p>
            <a:pPr indent="0" lvl="0" marL="0" rtl="0" algn="l">
              <a:spcBef>
                <a:spcPts val="0"/>
              </a:spcBef>
              <a:spcAft>
                <a:spcPts val="0"/>
              </a:spcAft>
              <a:buClr>
                <a:schemeClr val="lt1"/>
              </a:buClr>
              <a:buSzPts val="2400"/>
              <a:buFont typeface="Roboto Light"/>
              <a:buNone/>
            </a:pPr>
            <a:r>
              <a:rPr lang="en-US"/>
              <a:t>Lorem ipsum dolor sit amet, consectetur adipisicing elit,</a:t>
            </a:r>
            <a:br>
              <a:rPr lang="en-US"/>
            </a:br>
            <a:r>
              <a:rPr lang="en-US"/>
              <a:t>sed do eiusmod tempor incididunt ut labore et dolore magna aliqua.</a:t>
            </a:r>
            <a:endParaRPr/>
          </a:p>
        </p:txBody>
      </p:sp>
      <p:sp>
        <p:nvSpPr>
          <p:cNvPr id="325" name="Google Shape;325;p12"/>
          <p:cNvSpPr txBox="1"/>
          <p:nvPr>
            <p:ph idx="7" type="body"/>
          </p:nvPr>
        </p:nvSpPr>
        <p:spPr>
          <a:xfrm>
            <a:off x="9143206" y="3343300"/>
            <a:ext cx="3220876" cy="1152128"/>
          </a:xfrm>
          <a:prstGeom prst="rect">
            <a:avLst/>
          </a:prstGeom>
          <a:noFill/>
          <a:ln>
            <a:noFill/>
          </a:ln>
        </p:spPr>
        <p:txBody>
          <a:bodyPr anchorCtr="0" anchor="ctr" bIns="81625" lIns="163275" spcFirstLastPara="1" rIns="163275" wrap="square" tIns="81625">
            <a:noAutofit/>
          </a:bodyPr>
          <a:lstStyle/>
          <a:p>
            <a:pPr indent="0" lvl="0" marL="0" rtl="0" algn="ctr">
              <a:spcBef>
                <a:spcPts val="0"/>
              </a:spcBef>
              <a:spcAft>
                <a:spcPts val="0"/>
              </a:spcAft>
              <a:buClr>
                <a:schemeClr val="lt1"/>
              </a:buClr>
              <a:buSzPts val="2800"/>
              <a:buFont typeface="Roboto Light"/>
              <a:buNone/>
            </a:pPr>
            <a:r>
              <a:rPr lang="en-US"/>
              <a:t>Comprehension</a:t>
            </a:r>
            <a:endParaRPr/>
          </a:p>
        </p:txBody>
      </p:sp>
      <p:sp>
        <p:nvSpPr>
          <p:cNvPr id="326" name="Google Shape;326;p12"/>
          <p:cNvSpPr txBox="1"/>
          <p:nvPr>
            <p:ph idx="8" type="body"/>
          </p:nvPr>
        </p:nvSpPr>
        <p:spPr>
          <a:xfrm>
            <a:off x="5758830" y="6655668"/>
            <a:ext cx="3220876" cy="1125252"/>
          </a:xfrm>
          <a:prstGeom prst="rect">
            <a:avLst/>
          </a:prstGeom>
          <a:noFill/>
          <a:ln>
            <a:noFill/>
          </a:ln>
        </p:spPr>
        <p:txBody>
          <a:bodyPr anchorCtr="0" anchor="ctr" bIns="81625" lIns="163275" spcFirstLastPara="1" rIns="163275" wrap="square" tIns="81625">
            <a:noAutofit/>
          </a:bodyPr>
          <a:lstStyle/>
          <a:p>
            <a:pPr indent="0" lvl="0" marL="0" rtl="0" algn="ctr">
              <a:spcBef>
                <a:spcPts val="0"/>
              </a:spcBef>
              <a:spcAft>
                <a:spcPts val="0"/>
              </a:spcAft>
              <a:buClr>
                <a:schemeClr val="lt1"/>
              </a:buClr>
              <a:buSzPts val="2800"/>
              <a:buFont typeface="Roboto Light"/>
              <a:buNone/>
            </a:pPr>
            <a:r>
              <a:rPr lang="en-US"/>
              <a:t>Customer</a:t>
            </a:r>
            <a:endParaRPr/>
          </a:p>
        </p:txBody>
      </p:sp>
      <p:sp>
        <p:nvSpPr>
          <p:cNvPr id="327" name="Google Shape;327;p12"/>
          <p:cNvSpPr txBox="1"/>
          <p:nvPr>
            <p:ph idx="9" type="body"/>
          </p:nvPr>
        </p:nvSpPr>
        <p:spPr>
          <a:xfrm>
            <a:off x="9156948" y="6655668"/>
            <a:ext cx="3207134" cy="1125252"/>
          </a:xfrm>
          <a:prstGeom prst="rect">
            <a:avLst/>
          </a:prstGeom>
          <a:noFill/>
          <a:ln>
            <a:noFill/>
          </a:ln>
        </p:spPr>
        <p:txBody>
          <a:bodyPr anchorCtr="0" anchor="ctr" bIns="81625" lIns="163275" spcFirstLastPara="1" rIns="163275" wrap="square" tIns="81625">
            <a:noAutofit/>
          </a:bodyPr>
          <a:lstStyle/>
          <a:p>
            <a:pPr indent="0" lvl="0" marL="0" rtl="0" algn="ctr">
              <a:spcBef>
                <a:spcPts val="0"/>
              </a:spcBef>
              <a:spcAft>
                <a:spcPts val="0"/>
              </a:spcAft>
              <a:buClr>
                <a:schemeClr val="lt1"/>
              </a:buClr>
              <a:buSzPts val="2800"/>
              <a:buFont typeface="Roboto Light"/>
              <a:buNone/>
            </a:pPr>
            <a:r>
              <a:rPr lang="en-US"/>
              <a:t>Cooperation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13"/>
          <p:cNvSpPr txBox="1"/>
          <p:nvPr>
            <p:ph type="title"/>
          </p:nvPr>
        </p:nvSpPr>
        <p:spPr>
          <a:xfrm>
            <a:off x="2950518" y="751012"/>
            <a:ext cx="10173101" cy="720080"/>
          </a:xfrm>
          <a:prstGeom prst="rect">
            <a:avLst/>
          </a:prstGeom>
          <a:noFill/>
          <a:ln>
            <a:noFill/>
          </a:ln>
        </p:spPr>
        <p:txBody>
          <a:bodyPr anchorCtr="0" anchor="b" bIns="81625" lIns="163275" spcFirstLastPara="1" rIns="163275" wrap="square" tIns="81625">
            <a:normAutofit fontScale="90000"/>
          </a:bodyPr>
          <a:lstStyle/>
          <a:p>
            <a:pPr indent="0" lvl="0" marL="0" rtl="0" algn="l">
              <a:spcBef>
                <a:spcPts val="0"/>
              </a:spcBef>
              <a:spcAft>
                <a:spcPts val="0"/>
              </a:spcAft>
              <a:buClr>
                <a:schemeClr val="lt1"/>
              </a:buClr>
              <a:buSzPct val="100000"/>
              <a:buFont typeface="Roboto Light"/>
              <a:buNone/>
            </a:pPr>
            <a:r>
              <a:rPr lang="en-US"/>
              <a:t>Purpose and Goal</a:t>
            </a:r>
            <a:endParaRPr/>
          </a:p>
        </p:txBody>
      </p:sp>
      <p:sp>
        <p:nvSpPr>
          <p:cNvPr id="333" name="Google Shape;333;p13"/>
          <p:cNvSpPr txBox="1"/>
          <p:nvPr>
            <p:ph idx="12" type="sldNum"/>
          </p:nvPr>
        </p:nvSpPr>
        <p:spPr>
          <a:xfrm rot="-2700000">
            <a:off x="125464" y="1149766"/>
            <a:ext cx="2576720" cy="547688"/>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a:t>SLIDE </a:t>
            </a:r>
            <a:fld id="{00000000-1234-1234-1234-123412341234}" type="slidenum">
              <a:rPr lang="en-US"/>
              <a:t>‹#›</a:t>
            </a:fld>
            <a:endParaRPr/>
          </a:p>
        </p:txBody>
      </p:sp>
      <p:sp>
        <p:nvSpPr>
          <p:cNvPr id="334" name="Google Shape;334;p13"/>
          <p:cNvSpPr txBox="1"/>
          <p:nvPr>
            <p:ph idx="1" type="body"/>
          </p:nvPr>
        </p:nvSpPr>
        <p:spPr>
          <a:xfrm>
            <a:off x="2950518" y="5863580"/>
            <a:ext cx="6699398" cy="648072"/>
          </a:xfrm>
          <a:prstGeom prst="rect">
            <a:avLst/>
          </a:prstGeom>
          <a:noFill/>
          <a:ln>
            <a:noFill/>
          </a:ln>
        </p:spPr>
        <p:txBody>
          <a:bodyPr anchorCtr="0" anchor="b" bIns="81625" lIns="163275" spcFirstLastPara="1" rIns="163275" wrap="square" tIns="81625">
            <a:noAutofit/>
          </a:bodyPr>
          <a:lstStyle/>
          <a:p>
            <a:pPr indent="0" lvl="0" marL="0" rtl="0" algn="l">
              <a:spcBef>
                <a:spcPts val="0"/>
              </a:spcBef>
              <a:spcAft>
                <a:spcPts val="0"/>
              </a:spcAft>
              <a:buClr>
                <a:schemeClr val="lt1"/>
              </a:buClr>
              <a:buSzPts val="2800"/>
              <a:buFont typeface="Roboto Light"/>
              <a:buNone/>
            </a:pPr>
            <a:r>
              <a:rPr lang="en-US"/>
              <a:t>Purpose</a:t>
            </a:r>
            <a:endParaRPr/>
          </a:p>
        </p:txBody>
      </p:sp>
      <p:sp>
        <p:nvSpPr>
          <p:cNvPr id="335" name="Google Shape;335;p13"/>
          <p:cNvSpPr txBox="1"/>
          <p:nvPr>
            <p:ph idx="3" type="body"/>
          </p:nvPr>
        </p:nvSpPr>
        <p:spPr>
          <a:xfrm>
            <a:off x="2950518" y="6439644"/>
            <a:ext cx="6699397" cy="2592288"/>
          </a:xfrm>
          <a:prstGeom prst="rect">
            <a:avLst/>
          </a:prstGeom>
          <a:noFill/>
          <a:ln>
            <a:noFill/>
          </a:ln>
        </p:spPr>
        <p:txBody>
          <a:bodyPr anchorCtr="0" anchor="t" bIns="81625" lIns="163275" spcFirstLastPara="1" rIns="163275" wrap="square" tIns="81625">
            <a:normAutofit/>
          </a:bodyPr>
          <a:lstStyle/>
          <a:p>
            <a:pPr indent="0" lvl="0" marL="0" rtl="0" algn="l">
              <a:spcBef>
                <a:spcPts val="0"/>
              </a:spcBef>
              <a:spcAft>
                <a:spcPts val="0"/>
              </a:spcAft>
              <a:buClr>
                <a:schemeClr val="lt1"/>
              </a:buClr>
              <a:buSzPts val="2400"/>
              <a:buFont typeface="Roboto Light"/>
              <a:buNone/>
            </a:pPr>
            <a:r>
              <a:rPr lang="en-US"/>
              <a:t>Lorem ipsum dolor sit amet, consectetur adipisicing elit, sed do eiusmod tempor incididunt ut labore et dolore magna aliqua. Ut enim ad minim veniam, quis nostrud exercitation ullamco laboris nisi ut aliquip ex ea commodo consequat.</a:t>
            </a:r>
            <a:endParaRPr/>
          </a:p>
        </p:txBody>
      </p:sp>
      <p:sp>
        <p:nvSpPr>
          <p:cNvPr id="336" name="Google Shape;336;p13"/>
          <p:cNvSpPr txBox="1"/>
          <p:nvPr>
            <p:ph idx="5" type="subTitle"/>
          </p:nvPr>
        </p:nvSpPr>
        <p:spPr>
          <a:xfrm>
            <a:off x="2950518" y="1327076"/>
            <a:ext cx="14113568" cy="504056"/>
          </a:xfrm>
          <a:prstGeom prst="rect">
            <a:avLst/>
          </a:prstGeom>
          <a:noFill/>
          <a:ln>
            <a:noFill/>
          </a:ln>
        </p:spPr>
        <p:txBody>
          <a:bodyPr anchorCtr="0" anchor="t" bIns="81625" lIns="163275" spcFirstLastPara="1" rIns="163275" wrap="square" tIns="81625">
            <a:normAutofit lnSpcReduction="10000"/>
          </a:bodyPr>
          <a:lstStyle/>
          <a:p>
            <a:pPr indent="0" lvl="0" marL="0" rtl="0" algn="l">
              <a:spcBef>
                <a:spcPts val="0"/>
              </a:spcBef>
              <a:spcAft>
                <a:spcPts val="0"/>
              </a:spcAft>
              <a:buClr>
                <a:schemeClr val="lt1"/>
              </a:buClr>
              <a:buSzPts val="2400"/>
              <a:buFont typeface="Roboto Light"/>
              <a:buNone/>
            </a:pPr>
            <a:r>
              <a:rPr lang="en-US"/>
              <a:t>Lorem ipsum dolor sit amet</a:t>
            </a:r>
            <a:endParaRPr/>
          </a:p>
          <a:p>
            <a:pPr indent="0" lvl="0" marL="0" rtl="0" algn="l">
              <a:spcBef>
                <a:spcPts val="480"/>
              </a:spcBef>
              <a:spcAft>
                <a:spcPts val="0"/>
              </a:spcAft>
              <a:buClr>
                <a:schemeClr val="lt1"/>
              </a:buClr>
              <a:buSzPts val="2400"/>
              <a:buFont typeface="Roboto Light"/>
              <a:buNone/>
            </a:pPr>
            <a:r>
              <a:t/>
            </a:r>
            <a:endParaRPr/>
          </a:p>
        </p:txBody>
      </p:sp>
      <p:sp>
        <p:nvSpPr>
          <p:cNvPr id="337" name="Google Shape;337;p13"/>
          <p:cNvSpPr txBox="1"/>
          <p:nvPr>
            <p:ph idx="6" type="body"/>
          </p:nvPr>
        </p:nvSpPr>
        <p:spPr>
          <a:xfrm>
            <a:off x="9834860" y="5863580"/>
            <a:ext cx="6699398" cy="648072"/>
          </a:xfrm>
          <a:prstGeom prst="rect">
            <a:avLst/>
          </a:prstGeom>
          <a:noFill/>
          <a:ln>
            <a:noFill/>
          </a:ln>
        </p:spPr>
        <p:txBody>
          <a:bodyPr anchorCtr="0" anchor="b" bIns="81625" lIns="163275" spcFirstLastPara="1" rIns="163275" wrap="square" tIns="81625">
            <a:noAutofit/>
          </a:bodyPr>
          <a:lstStyle/>
          <a:p>
            <a:pPr indent="0" lvl="0" marL="0" rtl="0" algn="l">
              <a:spcBef>
                <a:spcPts val="0"/>
              </a:spcBef>
              <a:spcAft>
                <a:spcPts val="0"/>
              </a:spcAft>
              <a:buClr>
                <a:schemeClr val="lt1"/>
              </a:buClr>
              <a:buSzPts val="2800"/>
              <a:buFont typeface="Roboto Light"/>
              <a:buNone/>
            </a:pPr>
            <a:r>
              <a:rPr lang="en-US"/>
              <a:t>Goal</a:t>
            </a:r>
            <a:endParaRPr/>
          </a:p>
        </p:txBody>
      </p:sp>
      <p:sp>
        <p:nvSpPr>
          <p:cNvPr id="338" name="Google Shape;338;p13"/>
          <p:cNvSpPr txBox="1"/>
          <p:nvPr>
            <p:ph idx="7" type="body"/>
          </p:nvPr>
        </p:nvSpPr>
        <p:spPr>
          <a:xfrm>
            <a:off x="9834860" y="6439644"/>
            <a:ext cx="6699397" cy="2592288"/>
          </a:xfrm>
          <a:prstGeom prst="rect">
            <a:avLst/>
          </a:prstGeom>
          <a:noFill/>
          <a:ln>
            <a:noFill/>
          </a:ln>
        </p:spPr>
        <p:txBody>
          <a:bodyPr anchorCtr="0" anchor="t" bIns="81625" lIns="163275" spcFirstLastPara="1" rIns="163275" wrap="square" tIns="81625">
            <a:normAutofit/>
          </a:bodyPr>
          <a:lstStyle/>
          <a:p>
            <a:pPr indent="0" lvl="0" marL="0" rtl="0" algn="l">
              <a:spcBef>
                <a:spcPts val="0"/>
              </a:spcBef>
              <a:spcAft>
                <a:spcPts val="0"/>
              </a:spcAft>
              <a:buClr>
                <a:schemeClr val="lt1"/>
              </a:buClr>
              <a:buSzPts val="2400"/>
              <a:buFont typeface="Roboto Light"/>
              <a:buNone/>
            </a:pPr>
            <a:r>
              <a:rPr lang="en-US"/>
              <a:t>At vero eos et accusamus et iusto odio dignissimos ducimus, qui blanditiis praesentium voluptatum deleniti atque corrupti, quos dolores et quas molestias excepturi sint, obcaecati cupiditate non provident.</a:t>
            </a:r>
            <a:endParaRPr/>
          </a:p>
        </p:txBody>
      </p:sp>
      <p:sp>
        <p:nvSpPr>
          <p:cNvPr id="339" name="Google Shape;339;p13"/>
          <p:cNvSpPr/>
          <p:nvPr>
            <p:ph idx="2" type="pic"/>
          </p:nvPr>
        </p:nvSpPr>
        <p:spPr>
          <a:xfrm>
            <a:off x="3238550" y="2335188"/>
            <a:ext cx="6264000" cy="3312368"/>
          </a:xfrm>
          <a:prstGeom prst="rect">
            <a:avLst/>
          </a:prstGeom>
          <a:noFill/>
          <a:ln>
            <a:noFill/>
          </a:ln>
        </p:spPr>
      </p:sp>
      <p:sp>
        <p:nvSpPr>
          <p:cNvPr id="340" name="Google Shape;340;p13"/>
          <p:cNvSpPr/>
          <p:nvPr>
            <p:ph idx="4" type="pic"/>
          </p:nvPr>
        </p:nvSpPr>
        <p:spPr>
          <a:xfrm>
            <a:off x="10151318" y="2335188"/>
            <a:ext cx="6264000" cy="3312368"/>
          </a:xfrm>
          <a:prstGeom prst="rect">
            <a:avLst/>
          </a:prstGeom>
          <a:noFill/>
          <a:ln>
            <a:noFill/>
          </a:ln>
        </p:spPr>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14"/>
          <p:cNvSpPr txBox="1"/>
          <p:nvPr>
            <p:ph type="ctrTitle"/>
          </p:nvPr>
        </p:nvSpPr>
        <p:spPr>
          <a:xfrm>
            <a:off x="1371481" y="2983260"/>
            <a:ext cx="15543451" cy="2417418"/>
          </a:xfrm>
          <a:prstGeom prst="rect">
            <a:avLst/>
          </a:prstGeom>
          <a:noFill/>
          <a:ln>
            <a:noFill/>
          </a:ln>
        </p:spPr>
        <p:txBody>
          <a:bodyPr anchorCtr="0" anchor="b" bIns="81625" lIns="163275" spcFirstLastPara="1" rIns="163275" wrap="square" tIns="81625">
            <a:normAutofit/>
          </a:bodyPr>
          <a:lstStyle/>
          <a:p>
            <a:pPr indent="0" lvl="0" marL="0" rtl="0" algn="ctr">
              <a:spcBef>
                <a:spcPts val="0"/>
              </a:spcBef>
              <a:spcAft>
                <a:spcPts val="0"/>
              </a:spcAft>
              <a:buClr>
                <a:schemeClr val="lt1"/>
              </a:buClr>
              <a:buSzPts val="3200"/>
              <a:buFont typeface="Arial"/>
              <a:buNone/>
            </a:pPr>
            <a:r>
              <a:rPr lang="en-US"/>
              <a:t>Success is a journey, not a destination.</a:t>
            </a:r>
            <a:br>
              <a:rPr lang="en-US"/>
            </a:br>
            <a:r>
              <a:rPr lang="en-US"/>
              <a:t>The doing is often more important than the outcome.</a:t>
            </a:r>
            <a:endParaRPr/>
          </a:p>
        </p:txBody>
      </p:sp>
      <p:sp>
        <p:nvSpPr>
          <p:cNvPr id="346" name="Google Shape;346;p14"/>
          <p:cNvSpPr txBox="1"/>
          <p:nvPr>
            <p:ph idx="1" type="subTitle"/>
          </p:nvPr>
        </p:nvSpPr>
        <p:spPr>
          <a:xfrm>
            <a:off x="1366342" y="5431532"/>
            <a:ext cx="15553728" cy="1080120"/>
          </a:xfrm>
          <a:prstGeom prst="rect">
            <a:avLst/>
          </a:prstGeom>
          <a:noFill/>
          <a:ln>
            <a:noFill/>
          </a:ln>
        </p:spPr>
        <p:txBody>
          <a:bodyPr anchorCtr="0" anchor="t" bIns="81625" lIns="163275" spcFirstLastPara="1" rIns="163275" wrap="square" tIns="81625">
            <a:normAutofit/>
          </a:bodyPr>
          <a:lstStyle/>
          <a:p>
            <a:pPr indent="0" lvl="0" marL="0" rtl="0" algn="ctr">
              <a:spcBef>
                <a:spcPts val="0"/>
              </a:spcBef>
              <a:spcAft>
                <a:spcPts val="0"/>
              </a:spcAft>
              <a:buClr>
                <a:schemeClr val="lt1"/>
              </a:buClr>
              <a:buSzPts val="2400"/>
              <a:buFont typeface="Arial"/>
              <a:buNone/>
            </a:pPr>
            <a:r>
              <a:rPr lang="en-US"/>
              <a:t>by Arthur Ashe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15"/>
          <p:cNvSpPr txBox="1"/>
          <p:nvPr>
            <p:ph idx="1" type="body"/>
          </p:nvPr>
        </p:nvSpPr>
        <p:spPr>
          <a:xfrm>
            <a:off x="1006302" y="7159724"/>
            <a:ext cx="5326782" cy="2736304"/>
          </a:xfrm>
          <a:prstGeom prst="rect">
            <a:avLst/>
          </a:prstGeom>
          <a:noFill/>
          <a:ln>
            <a:noFill/>
          </a:ln>
        </p:spPr>
        <p:txBody>
          <a:bodyPr anchorCtr="0" anchor="ctr" bIns="81625" lIns="163275" spcFirstLastPara="1" rIns="163275" wrap="square" tIns="81625">
            <a:noAutofit/>
          </a:bodyPr>
          <a:lstStyle/>
          <a:p>
            <a:pPr indent="0" lvl="0" marL="0" rtl="0" algn="r">
              <a:spcBef>
                <a:spcPts val="0"/>
              </a:spcBef>
              <a:spcAft>
                <a:spcPts val="0"/>
              </a:spcAft>
              <a:buClr>
                <a:schemeClr val="lt1"/>
              </a:buClr>
              <a:buSzPts val="25000"/>
              <a:buFont typeface="Arial"/>
              <a:buNone/>
            </a:pPr>
            <a:r>
              <a:rPr lang="en-US"/>
              <a:t>03</a:t>
            </a:r>
            <a:endParaRPr/>
          </a:p>
        </p:txBody>
      </p:sp>
      <p:sp>
        <p:nvSpPr>
          <p:cNvPr id="352" name="Google Shape;352;p15"/>
          <p:cNvSpPr txBox="1"/>
          <p:nvPr>
            <p:ph type="ctrTitle"/>
          </p:nvPr>
        </p:nvSpPr>
        <p:spPr>
          <a:xfrm>
            <a:off x="6550918" y="7303740"/>
            <a:ext cx="10364014" cy="689226"/>
          </a:xfrm>
          <a:prstGeom prst="rect">
            <a:avLst/>
          </a:prstGeom>
          <a:noFill/>
          <a:ln>
            <a:noFill/>
          </a:ln>
        </p:spPr>
        <p:txBody>
          <a:bodyPr anchorCtr="0" anchor="ctr" bIns="81625" lIns="163275" spcFirstLastPara="1" rIns="163275" wrap="square" tIns="81625">
            <a:normAutofit fontScale="90000"/>
          </a:bodyPr>
          <a:lstStyle/>
          <a:p>
            <a:pPr indent="0" lvl="0" marL="0" rtl="0" algn="l">
              <a:spcBef>
                <a:spcPts val="0"/>
              </a:spcBef>
              <a:spcAft>
                <a:spcPts val="0"/>
              </a:spcAft>
              <a:buClr>
                <a:schemeClr val="lt1"/>
              </a:buClr>
              <a:buSzPct val="100000"/>
              <a:buFont typeface="Arial"/>
              <a:buNone/>
            </a:pPr>
            <a:r>
              <a:rPr lang="en-US"/>
              <a:t>Marketing Research</a:t>
            </a:r>
            <a:endParaRPr/>
          </a:p>
        </p:txBody>
      </p:sp>
      <p:sp>
        <p:nvSpPr>
          <p:cNvPr id="353" name="Google Shape;353;p15"/>
          <p:cNvSpPr txBox="1"/>
          <p:nvPr>
            <p:ph idx="2" type="subTitle"/>
          </p:nvPr>
        </p:nvSpPr>
        <p:spPr>
          <a:xfrm>
            <a:off x="6550918" y="8023820"/>
            <a:ext cx="10369152" cy="1368152"/>
          </a:xfrm>
          <a:prstGeom prst="rect">
            <a:avLst/>
          </a:prstGeom>
          <a:noFill/>
          <a:ln>
            <a:noFill/>
          </a:ln>
        </p:spPr>
        <p:txBody>
          <a:bodyPr anchorCtr="0" anchor="t" bIns="81625" lIns="163275" spcFirstLastPara="1" rIns="163275" wrap="square" tIns="81625">
            <a:normAutofit/>
          </a:bodyPr>
          <a:lstStyle/>
          <a:p>
            <a:pPr indent="0" lvl="0" marL="0" rtl="0" algn="l">
              <a:spcBef>
                <a:spcPts val="0"/>
              </a:spcBef>
              <a:spcAft>
                <a:spcPts val="0"/>
              </a:spcAft>
              <a:buClr>
                <a:schemeClr val="lt1"/>
              </a:buClr>
              <a:buSzPts val="2400"/>
              <a:buFont typeface="Arial"/>
              <a:buNone/>
            </a:pPr>
            <a:r>
              <a:rPr lang="en-US"/>
              <a:t>Lorem ipsum dolor sit amet, consectetur adipisicing elit, sed do eiusmod tempor incididunt ut labore et dolore magna aliqua.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16"/>
          <p:cNvSpPr txBox="1"/>
          <p:nvPr>
            <p:ph type="title"/>
          </p:nvPr>
        </p:nvSpPr>
        <p:spPr>
          <a:xfrm>
            <a:off x="2950518" y="751012"/>
            <a:ext cx="10173101" cy="720080"/>
          </a:xfrm>
          <a:prstGeom prst="rect">
            <a:avLst/>
          </a:prstGeom>
          <a:noFill/>
          <a:ln>
            <a:noFill/>
          </a:ln>
        </p:spPr>
        <p:txBody>
          <a:bodyPr anchorCtr="0" anchor="b" bIns="81625" lIns="163275" spcFirstLastPara="1" rIns="163275" wrap="square" tIns="81625">
            <a:normAutofit fontScale="90000"/>
          </a:bodyPr>
          <a:lstStyle/>
          <a:p>
            <a:pPr indent="0" lvl="0" marL="0" rtl="0" algn="l">
              <a:spcBef>
                <a:spcPts val="0"/>
              </a:spcBef>
              <a:spcAft>
                <a:spcPts val="0"/>
              </a:spcAft>
              <a:buClr>
                <a:schemeClr val="lt1"/>
              </a:buClr>
              <a:buSzPct val="100000"/>
              <a:buFont typeface="Roboto Light"/>
              <a:buNone/>
            </a:pPr>
            <a:r>
              <a:rPr lang="en-US"/>
              <a:t>Positive or Negative?</a:t>
            </a:r>
            <a:endParaRPr/>
          </a:p>
        </p:txBody>
      </p:sp>
      <p:sp>
        <p:nvSpPr>
          <p:cNvPr id="359" name="Google Shape;359;p16"/>
          <p:cNvSpPr txBox="1"/>
          <p:nvPr>
            <p:ph idx="12" type="sldNum"/>
          </p:nvPr>
        </p:nvSpPr>
        <p:spPr>
          <a:xfrm rot="-2700000">
            <a:off x="125464" y="1149766"/>
            <a:ext cx="2576720" cy="547688"/>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a:t>SLIDE </a:t>
            </a:r>
            <a:fld id="{00000000-1234-1234-1234-123412341234}" type="slidenum">
              <a:rPr lang="en-US"/>
              <a:t>‹#›</a:t>
            </a:fld>
            <a:endParaRPr/>
          </a:p>
        </p:txBody>
      </p:sp>
      <p:sp>
        <p:nvSpPr>
          <p:cNvPr id="360" name="Google Shape;360;p16"/>
          <p:cNvSpPr txBox="1"/>
          <p:nvPr>
            <p:ph idx="1" type="subTitle"/>
          </p:nvPr>
        </p:nvSpPr>
        <p:spPr>
          <a:xfrm>
            <a:off x="2950518" y="1327076"/>
            <a:ext cx="14113568" cy="504056"/>
          </a:xfrm>
          <a:prstGeom prst="rect">
            <a:avLst/>
          </a:prstGeom>
          <a:noFill/>
          <a:ln>
            <a:noFill/>
          </a:ln>
        </p:spPr>
        <p:txBody>
          <a:bodyPr anchorCtr="0" anchor="t" bIns="81625" lIns="163275" spcFirstLastPara="1" rIns="163275" wrap="square" tIns="81625">
            <a:normAutofit lnSpcReduction="10000"/>
          </a:bodyPr>
          <a:lstStyle/>
          <a:p>
            <a:pPr indent="0" lvl="0" marL="0" rtl="0" algn="l">
              <a:spcBef>
                <a:spcPts val="0"/>
              </a:spcBef>
              <a:spcAft>
                <a:spcPts val="0"/>
              </a:spcAft>
              <a:buClr>
                <a:schemeClr val="lt1"/>
              </a:buClr>
              <a:buSzPts val="2400"/>
              <a:buFont typeface="Roboto Light"/>
              <a:buNone/>
            </a:pPr>
            <a:r>
              <a:rPr lang="en-US"/>
              <a:t>Lorem ipsum dolor sit amet</a:t>
            </a:r>
            <a:endParaRPr/>
          </a:p>
        </p:txBody>
      </p:sp>
      <p:graphicFrame>
        <p:nvGraphicFramePr>
          <p:cNvPr id="361" name="Google Shape;361;p16"/>
          <p:cNvGraphicFramePr/>
          <p:nvPr/>
        </p:nvGraphicFramePr>
        <p:xfrm>
          <a:off x="3238500" y="2335213"/>
          <a:ext cx="3671888" cy="3671887"/>
        </p:xfrm>
        <a:graphic>
          <a:graphicData uri="http://schemas.openxmlformats.org/drawingml/2006/chart">
            <c:chart r:id="rId3"/>
          </a:graphicData>
        </a:graphic>
      </p:graphicFrame>
      <p:sp>
        <p:nvSpPr>
          <p:cNvPr id="362" name="Google Shape;362;p16"/>
          <p:cNvSpPr txBox="1"/>
          <p:nvPr>
            <p:ph idx="3" type="body"/>
          </p:nvPr>
        </p:nvSpPr>
        <p:spPr>
          <a:xfrm>
            <a:off x="3094534" y="6672684"/>
            <a:ext cx="3816424" cy="2304256"/>
          </a:xfrm>
          <a:prstGeom prst="rect">
            <a:avLst/>
          </a:prstGeom>
          <a:noFill/>
          <a:ln>
            <a:noFill/>
          </a:ln>
        </p:spPr>
        <p:txBody>
          <a:bodyPr anchorCtr="0" anchor="t" bIns="81625" lIns="163275" spcFirstLastPara="1" rIns="163275" wrap="square" tIns="81625">
            <a:normAutofit/>
          </a:bodyPr>
          <a:lstStyle/>
          <a:p>
            <a:pPr indent="0" lvl="0" marL="0" rtl="0" algn="l">
              <a:spcBef>
                <a:spcPts val="0"/>
              </a:spcBef>
              <a:spcAft>
                <a:spcPts val="0"/>
              </a:spcAft>
              <a:buClr>
                <a:schemeClr val="lt1"/>
              </a:buClr>
              <a:buSzPts val="2000"/>
              <a:buFont typeface="Roboto Light"/>
              <a:buNone/>
            </a:pPr>
            <a:r>
              <a:rPr lang="en-US"/>
              <a:t>Lorem ipsum dolor sit amet, consectetur adipisicing elit, sed do eiusmod tempor incididunt ut labore et dolore magna aliqua. Ut enim ad minim veniam.</a:t>
            </a:r>
            <a:endParaRPr/>
          </a:p>
        </p:txBody>
      </p:sp>
      <p:sp>
        <p:nvSpPr>
          <p:cNvPr id="363" name="Google Shape;363;p16"/>
          <p:cNvSpPr txBox="1"/>
          <p:nvPr>
            <p:ph idx="4" type="body"/>
          </p:nvPr>
        </p:nvSpPr>
        <p:spPr>
          <a:xfrm>
            <a:off x="3094534" y="6024612"/>
            <a:ext cx="3816424" cy="720080"/>
          </a:xfrm>
          <a:prstGeom prst="rect">
            <a:avLst/>
          </a:prstGeom>
          <a:noFill/>
          <a:ln>
            <a:noFill/>
          </a:ln>
        </p:spPr>
        <p:txBody>
          <a:bodyPr anchorCtr="0" anchor="b" bIns="81625" lIns="163275" spcFirstLastPara="1" rIns="163275" wrap="square" tIns="81625">
            <a:noAutofit/>
          </a:bodyPr>
          <a:lstStyle/>
          <a:p>
            <a:pPr indent="0" lvl="0" marL="0" rtl="0" algn="l">
              <a:spcBef>
                <a:spcPts val="0"/>
              </a:spcBef>
              <a:spcAft>
                <a:spcPts val="0"/>
              </a:spcAft>
              <a:buClr>
                <a:schemeClr val="lt1"/>
              </a:buClr>
              <a:buSzPts val="2800"/>
              <a:buFont typeface="Roboto Light"/>
              <a:buNone/>
            </a:pPr>
            <a:r>
              <a:rPr lang="en-US"/>
              <a:t>Paris</a:t>
            </a:r>
            <a:endParaRPr/>
          </a:p>
        </p:txBody>
      </p:sp>
      <p:graphicFrame>
        <p:nvGraphicFramePr>
          <p:cNvPr id="364" name="Google Shape;364;p16"/>
          <p:cNvGraphicFramePr/>
          <p:nvPr/>
        </p:nvGraphicFramePr>
        <p:xfrm>
          <a:off x="7675563" y="2319338"/>
          <a:ext cx="3671887" cy="3671887"/>
        </p:xfrm>
        <a:graphic>
          <a:graphicData uri="http://schemas.openxmlformats.org/drawingml/2006/chart">
            <c:chart r:id="rId4"/>
          </a:graphicData>
        </a:graphic>
      </p:graphicFrame>
      <p:sp>
        <p:nvSpPr>
          <p:cNvPr id="365" name="Google Shape;365;p16"/>
          <p:cNvSpPr txBox="1"/>
          <p:nvPr>
            <p:ph idx="6" type="body"/>
          </p:nvPr>
        </p:nvSpPr>
        <p:spPr>
          <a:xfrm>
            <a:off x="7530728" y="6655792"/>
            <a:ext cx="3816424" cy="2304256"/>
          </a:xfrm>
          <a:prstGeom prst="rect">
            <a:avLst/>
          </a:prstGeom>
          <a:noFill/>
          <a:ln>
            <a:noFill/>
          </a:ln>
        </p:spPr>
        <p:txBody>
          <a:bodyPr anchorCtr="0" anchor="t" bIns="81625" lIns="163275" spcFirstLastPara="1" rIns="163275" wrap="square" tIns="81625">
            <a:normAutofit/>
          </a:bodyPr>
          <a:lstStyle/>
          <a:p>
            <a:pPr indent="0" lvl="0" marL="0" rtl="0" algn="l">
              <a:spcBef>
                <a:spcPts val="0"/>
              </a:spcBef>
              <a:spcAft>
                <a:spcPts val="0"/>
              </a:spcAft>
              <a:buClr>
                <a:schemeClr val="lt1"/>
              </a:buClr>
              <a:buSzPts val="2000"/>
              <a:buFont typeface="Roboto Light"/>
              <a:buNone/>
            </a:pPr>
            <a:r>
              <a:rPr lang="en-US"/>
              <a:t>Sed ut perspiciatis, unde omnis iste natus error sit voluptatem accusantium doloremque laudantium, totam rem aperiam eaque ipsa.</a:t>
            </a:r>
            <a:endParaRPr/>
          </a:p>
        </p:txBody>
      </p:sp>
      <p:sp>
        <p:nvSpPr>
          <p:cNvPr id="366" name="Google Shape;366;p16"/>
          <p:cNvSpPr txBox="1"/>
          <p:nvPr>
            <p:ph idx="7" type="body"/>
          </p:nvPr>
        </p:nvSpPr>
        <p:spPr>
          <a:xfrm>
            <a:off x="7530728" y="6007720"/>
            <a:ext cx="3816424" cy="720080"/>
          </a:xfrm>
          <a:prstGeom prst="rect">
            <a:avLst/>
          </a:prstGeom>
          <a:noFill/>
          <a:ln>
            <a:noFill/>
          </a:ln>
        </p:spPr>
        <p:txBody>
          <a:bodyPr anchorCtr="0" anchor="b" bIns="81625" lIns="163275" spcFirstLastPara="1" rIns="163275" wrap="square" tIns="81625">
            <a:noAutofit/>
          </a:bodyPr>
          <a:lstStyle/>
          <a:p>
            <a:pPr indent="0" lvl="0" marL="0" rtl="0" algn="l">
              <a:spcBef>
                <a:spcPts val="0"/>
              </a:spcBef>
              <a:spcAft>
                <a:spcPts val="0"/>
              </a:spcAft>
              <a:buClr>
                <a:schemeClr val="lt1"/>
              </a:buClr>
              <a:buSzPts val="2800"/>
              <a:buFont typeface="Roboto Light"/>
              <a:buNone/>
            </a:pPr>
            <a:r>
              <a:rPr lang="en-US"/>
              <a:t>Tokyo</a:t>
            </a:r>
            <a:endParaRPr/>
          </a:p>
        </p:txBody>
      </p:sp>
      <p:graphicFrame>
        <p:nvGraphicFramePr>
          <p:cNvPr id="367" name="Google Shape;367;p16"/>
          <p:cNvGraphicFramePr/>
          <p:nvPr/>
        </p:nvGraphicFramePr>
        <p:xfrm>
          <a:off x="12095163" y="2317750"/>
          <a:ext cx="3673475" cy="3673475"/>
        </p:xfrm>
        <a:graphic>
          <a:graphicData uri="http://schemas.openxmlformats.org/drawingml/2006/chart">
            <c:chart r:id="rId5"/>
          </a:graphicData>
        </a:graphic>
      </p:graphicFrame>
      <p:sp>
        <p:nvSpPr>
          <p:cNvPr id="368" name="Google Shape;368;p16"/>
          <p:cNvSpPr txBox="1"/>
          <p:nvPr>
            <p:ph idx="9" type="body"/>
          </p:nvPr>
        </p:nvSpPr>
        <p:spPr>
          <a:xfrm>
            <a:off x="11951518" y="6655668"/>
            <a:ext cx="3816424" cy="2304256"/>
          </a:xfrm>
          <a:prstGeom prst="rect">
            <a:avLst/>
          </a:prstGeom>
          <a:noFill/>
          <a:ln>
            <a:noFill/>
          </a:ln>
        </p:spPr>
        <p:txBody>
          <a:bodyPr anchorCtr="0" anchor="t" bIns="81625" lIns="163275" spcFirstLastPara="1" rIns="163275" wrap="square" tIns="81625">
            <a:normAutofit/>
          </a:bodyPr>
          <a:lstStyle/>
          <a:p>
            <a:pPr indent="0" lvl="0" marL="0" rtl="0" algn="l">
              <a:spcBef>
                <a:spcPts val="0"/>
              </a:spcBef>
              <a:spcAft>
                <a:spcPts val="0"/>
              </a:spcAft>
              <a:buClr>
                <a:schemeClr val="lt1"/>
              </a:buClr>
              <a:buSzPts val="2000"/>
              <a:buFont typeface="Roboto Light"/>
              <a:buNone/>
            </a:pPr>
            <a:r>
              <a:rPr lang="en-US"/>
              <a:t>Lorem ipsum dolor sit amet, consectetur adipisicing elit, sed do eiusmod tempor incididunt ut labore et dolore magna aliqua. Ut enim ad minim veniam.</a:t>
            </a:r>
            <a:endParaRPr/>
          </a:p>
        </p:txBody>
      </p:sp>
      <p:sp>
        <p:nvSpPr>
          <p:cNvPr id="369" name="Google Shape;369;p16"/>
          <p:cNvSpPr txBox="1"/>
          <p:nvPr>
            <p:ph idx="13" type="body"/>
          </p:nvPr>
        </p:nvSpPr>
        <p:spPr>
          <a:xfrm>
            <a:off x="11951518" y="6007596"/>
            <a:ext cx="3816424" cy="720080"/>
          </a:xfrm>
          <a:prstGeom prst="rect">
            <a:avLst/>
          </a:prstGeom>
          <a:noFill/>
          <a:ln>
            <a:noFill/>
          </a:ln>
        </p:spPr>
        <p:txBody>
          <a:bodyPr anchorCtr="0" anchor="b" bIns="81625" lIns="163275" spcFirstLastPara="1" rIns="163275" wrap="square" tIns="81625">
            <a:noAutofit/>
          </a:bodyPr>
          <a:lstStyle/>
          <a:p>
            <a:pPr indent="0" lvl="0" marL="0" rtl="0" algn="l">
              <a:spcBef>
                <a:spcPts val="0"/>
              </a:spcBef>
              <a:spcAft>
                <a:spcPts val="0"/>
              </a:spcAft>
              <a:buClr>
                <a:schemeClr val="lt1"/>
              </a:buClr>
              <a:buSzPts val="2800"/>
              <a:buFont typeface="Roboto Light"/>
              <a:buNone/>
            </a:pPr>
            <a:r>
              <a:rPr lang="en-US"/>
              <a:t>New York</a:t>
            </a:r>
            <a:endParaRPr/>
          </a:p>
        </p:txBody>
      </p:sp>
      <p:sp>
        <p:nvSpPr>
          <p:cNvPr id="370" name="Google Shape;370;p16"/>
          <p:cNvSpPr txBox="1"/>
          <p:nvPr/>
        </p:nvSpPr>
        <p:spPr>
          <a:xfrm>
            <a:off x="4138650" y="3703340"/>
            <a:ext cx="1836204" cy="1080120"/>
          </a:xfrm>
          <a:prstGeom prst="rect">
            <a:avLst/>
          </a:prstGeom>
          <a:noFill/>
          <a:ln>
            <a:noFill/>
          </a:ln>
        </p:spPr>
        <p:txBody>
          <a:bodyPr anchorCtr="0" anchor="ctr" bIns="81625" lIns="163275" spcFirstLastPara="1" rIns="163275" wrap="square" tIns="81625">
            <a:noAutofit/>
          </a:bodyPr>
          <a:lstStyle/>
          <a:p>
            <a:pPr indent="0" lvl="0" marL="0" marR="0" rtl="0" algn="ctr">
              <a:spcBef>
                <a:spcPts val="0"/>
              </a:spcBef>
              <a:spcAft>
                <a:spcPts val="0"/>
              </a:spcAft>
              <a:buClr>
                <a:schemeClr val="lt1"/>
              </a:buClr>
              <a:buSzPts val="4400"/>
              <a:buFont typeface="Roboto Light"/>
              <a:buNone/>
            </a:pPr>
            <a:r>
              <a:rPr lang="en-US" sz="4400">
                <a:solidFill>
                  <a:schemeClr val="lt1"/>
                </a:solidFill>
                <a:latin typeface="Roboto Light"/>
                <a:ea typeface="Roboto Light"/>
                <a:cs typeface="Roboto Light"/>
                <a:sym typeface="Roboto Light"/>
              </a:rPr>
              <a:t>70%</a:t>
            </a:r>
            <a:endParaRPr sz="4400">
              <a:solidFill>
                <a:schemeClr val="lt1"/>
              </a:solidFill>
              <a:latin typeface="Roboto Light"/>
              <a:ea typeface="Roboto Light"/>
              <a:cs typeface="Roboto Light"/>
              <a:sym typeface="Roboto Light"/>
            </a:endParaRPr>
          </a:p>
        </p:txBody>
      </p:sp>
      <p:sp>
        <p:nvSpPr>
          <p:cNvPr id="371" name="Google Shape;371;p16"/>
          <p:cNvSpPr txBox="1"/>
          <p:nvPr/>
        </p:nvSpPr>
        <p:spPr>
          <a:xfrm>
            <a:off x="8567142" y="3703340"/>
            <a:ext cx="1836204" cy="1080120"/>
          </a:xfrm>
          <a:prstGeom prst="rect">
            <a:avLst/>
          </a:prstGeom>
          <a:noFill/>
          <a:ln>
            <a:noFill/>
          </a:ln>
        </p:spPr>
        <p:txBody>
          <a:bodyPr anchorCtr="0" anchor="ctr" bIns="81625" lIns="163275" spcFirstLastPara="1" rIns="163275" wrap="square" tIns="81625">
            <a:noAutofit/>
          </a:bodyPr>
          <a:lstStyle/>
          <a:p>
            <a:pPr indent="0" lvl="0" marL="0" marR="0" rtl="0" algn="ctr">
              <a:spcBef>
                <a:spcPts val="0"/>
              </a:spcBef>
              <a:spcAft>
                <a:spcPts val="0"/>
              </a:spcAft>
              <a:buClr>
                <a:schemeClr val="lt1"/>
              </a:buClr>
              <a:buSzPts val="4400"/>
              <a:buFont typeface="Roboto Light"/>
              <a:buNone/>
            </a:pPr>
            <a:r>
              <a:rPr lang="en-US" sz="4400">
                <a:solidFill>
                  <a:schemeClr val="lt1"/>
                </a:solidFill>
                <a:latin typeface="Roboto Light"/>
                <a:ea typeface="Roboto Light"/>
                <a:cs typeface="Roboto Light"/>
                <a:sym typeface="Roboto Light"/>
              </a:rPr>
              <a:t>92%</a:t>
            </a:r>
            <a:endParaRPr sz="4400">
              <a:solidFill>
                <a:schemeClr val="lt1"/>
              </a:solidFill>
              <a:latin typeface="Roboto Light"/>
              <a:ea typeface="Roboto Light"/>
              <a:cs typeface="Roboto Light"/>
              <a:sym typeface="Roboto Light"/>
            </a:endParaRPr>
          </a:p>
        </p:txBody>
      </p:sp>
      <p:sp>
        <p:nvSpPr>
          <p:cNvPr id="372" name="Google Shape;372;p16"/>
          <p:cNvSpPr txBox="1"/>
          <p:nvPr/>
        </p:nvSpPr>
        <p:spPr>
          <a:xfrm>
            <a:off x="12995634" y="3703340"/>
            <a:ext cx="1836204" cy="1080120"/>
          </a:xfrm>
          <a:prstGeom prst="rect">
            <a:avLst/>
          </a:prstGeom>
          <a:noFill/>
          <a:ln>
            <a:noFill/>
          </a:ln>
        </p:spPr>
        <p:txBody>
          <a:bodyPr anchorCtr="0" anchor="ctr" bIns="81625" lIns="163275" spcFirstLastPara="1" rIns="163275" wrap="square" tIns="81625">
            <a:noAutofit/>
          </a:bodyPr>
          <a:lstStyle/>
          <a:p>
            <a:pPr indent="0" lvl="0" marL="0" marR="0" rtl="0" algn="ctr">
              <a:spcBef>
                <a:spcPts val="0"/>
              </a:spcBef>
              <a:spcAft>
                <a:spcPts val="0"/>
              </a:spcAft>
              <a:buClr>
                <a:schemeClr val="lt1"/>
              </a:buClr>
              <a:buSzPts val="4400"/>
              <a:buFont typeface="Roboto Light"/>
              <a:buNone/>
            </a:pPr>
            <a:r>
              <a:rPr lang="en-US" sz="4400">
                <a:solidFill>
                  <a:schemeClr val="lt1"/>
                </a:solidFill>
                <a:latin typeface="Roboto Light"/>
                <a:ea typeface="Roboto Light"/>
                <a:cs typeface="Roboto Light"/>
                <a:sym typeface="Roboto Light"/>
              </a:rPr>
              <a:t>82%</a:t>
            </a:r>
            <a:endParaRPr sz="4400">
              <a:solidFill>
                <a:schemeClr val="lt1"/>
              </a:solidFill>
              <a:latin typeface="Roboto Light"/>
              <a:ea typeface="Roboto Light"/>
              <a:cs typeface="Roboto Light"/>
              <a:sym typeface="Roboto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17"/>
          <p:cNvSpPr txBox="1"/>
          <p:nvPr>
            <p:ph type="title"/>
          </p:nvPr>
        </p:nvSpPr>
        <p:spPr>
          <a:xfrm>
            <a:off x="2950518" y="751012"/>
            <a:ext cx="10173101" cy="720080"/>
          </a:xfrm>
          <a:prstGeom prst="rect">
            <a:avLst/>
          </a:prstGeom>
          <a:noFill/>
          <a:ln>
            <a:noFill/>
          </a:ln>
        </p:spPr>
        <p:txBody>
          <a:bodyPr anchorCtr="0" anchor="b" bIns="81625" lIns="163275" spcFirstLastPara="1" rIns="163275" wrap="square" tIns="81625">
            <a:normAutofit fontScale="90000"/>
          </a:bodyPr>
          <a:lstStyle/>
          <a:p>
            <a:pPr indent="0" lvl="0" marL="0" rtl="0" algn="l">
              <a:spcBef>
                <a:spcPts val="0"/>
              </a:spcBef>
              <a:spcAft>
                <a:spcPts val="0"/>
              </a:spcAft>
              <a:buClr>
                <a:schemeClr val="lt1"/>
              </a:buClr>
              <a:buSzPct val="100000"/>
              <a:buFont typeface="Roboto Light"/>
              <a:buNone/>
            </a:pPr>
            <a:r>
              <a:rPr lang="en-US"/>
              <a:t>Consideration from Various Angles</a:t>
            </a:r>
            <a:endParaRPr/>
          </a:p>
        </p:txBody>
      </p:sp>
      <p:sp>
        <p:nvSpPr>
          <p:cNvPr id="378" name="Google Shape;378;p17"/>
          <p:cNvSpPr txBox="1"/>
          <p:nvPr>
            <p:ph idx="12" type="sldNum"/>
          </p:nvPr>
        </p:nvSpPr>
        <p:spPr>
          <a:xfrm rot="-2700000">
            <a:off x="125464" y="1149766"/>
            <a:ext cx="2576720" cy="547688"/>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a:t>SLIDE </a:t>
            </a:r>
            <a:fld id="{00000000-1234-1234-1234-123412341234}" type="slidenum">
              <a:rPr lang="en-US"/>
              <a:t>‹#›</a:t>
            </a:fld>
            <a:endParaRPr/>
          </a:p>
        </p:txBody>
      </p:sp>
      <p:sp>
        <p:nvSpPr>
          <p:cNvPr id="379" name="Google Shape;379;p17"/>
          <p:cNvSpPr txBox="1"/>
          <p:nvPr>
            <p:ph idx="1" type="subTitle"/>
          </p:nvPr>
        </p:nvSpPr>
        <p:spPr>
          <a:xfrm>
            <a:off x="2950518" y="1327076"/>
            <a:ext cx="14113568" cy="504056"/>
          </a:xfrm>
          <a:prstGeom prst="rect">
            <a:avLst/>
          </a:prstGeom>
          <a:noFill/>
          <a:ln>
            <a:noFill/>
          </a:ln>
        </p:spPr>
        <p:txBody>
          <a:bodyPr anchorCtr="0" anchor="t" bIns="81625" lIns="163275" spcFirstLastPara="1" rIns="163275" wrap="square" tIns="81625">
            <a:normAutofit lnSpcReduction="10000"/>
          </a:bodyPr>
          <a:lstStyle/>
          <a:p>
            <a:pPr indent="0" lvl="0" marL="0" rtl="0" algn="l">
              <a:spcBef>
                <a:spcPts val="0"/>
              </a:spcBef>
              <a:spcAft>
                <a:spcPts val="0"/>
              </a:spcAft>
              <a:buClr>
                <a:schemeClr val="lt1"/>
              </a:buClr>
              <a:buSzPts val="2400"/>
              <a:buFont typeface="Roboto Light"/>
              <a:buNone/>
            </a:pPr>
            <a:r>
              <a:rPr lang="en-US"/>
              <a:t>Lorem ipsum dolor sit amet</a:t>
            </a:r>
            <a:endParaRPr/>
          </a:p>
          <a:p>
            <a:pPr indent="0" lvl="0" marL="0" rtl="0" algn="l">
              <a:spcBef>
                <a:spcPts val="480"/>
              </a:spcBef>
              <a:spcAft>
                <a:spcPts val="0"/>
              </a:spcAft>
              <a:buClr>
                <a:schemeClr val="lt1"/>
              </a:buClr>
              <a:buSzPts val="2400"/>
              <a:buFont typeface="Roboto Light"/>
              <a:buNone/>
            </a:pPr>
            <a:r>
              <a:t/>
            </a:r>
            <a:endParaRPr/>
          </a:p>
        </p:txBody>
      </p:sp>
      <p:sp>
        <p:nvSpPr>
          <p:cNvPr id="380" name="Google Shape;380;p17"/>
          <p:cNvSpPr txBox="1"/>
          <p:nvPr>
            <p:ph idx="2" type="body"/>
          </p:nvPr>
        </p:nvSpPr>
        <p:spPr>
          <a:xfrm>
            <a:off x="2950518" y="2479204"/>
            <a:ext cx="12241360" cy="720080"/>
          </a:xfrm>
          <a:prstGeom prst="rect">
            <a:avLst/>
          </a:prstGeom>
          <a:noFill/>
          <a:ln>
            <a:noFill/>
          </a:ln>
        </p:spPr>
        <p:txBody>
          <a:bodyPr anchorCtr="0" anchor="b" bIns="81625" lIns="163275" spcFirstLastPara="1" rIns="163275" wrap="square" tIns="81625">
            <a:noAutofit/>
          </a:bodyPr>
          <a:lstStyle/>
          <a:p>
            <a:pPr indent="0" lvl="0" marL="0" rtl="0" algn="l">
              <a:spcBef>
                <a:spcPts val="0"/>
              </a:spcBef>
              <a:spcAft>
                <a:spcPts val="0"/>
              </a:spcAft>
              <a:buClr>
                <a:schemeClr val="lt1"/>
              </a:buClr>
              <a:buSzPts val="2800"/>
              <a:buFont typeface="Roboto Light"/>
              <a:buNone/>
            </a:pPr>
            <a:r>
              <a:rPr lang="en-US"/>
              <a:t>Angle1: Culture</a:t>
            </a:r>
            <a:endParaRPr/>
          </a:p>
        </p:txBody>
      </p:sp>
      <p:sp>
        <p:nvSpPr>
          <p:cNvPr id="381" name="Google Shape;381;p17"/>
          <p:cNvSpPr txBox="1"/>
          <p:nvPr>
            <p:ph idx="3" type="body"/>
          </p:nvPr>
        </p:nvSpPr>
        <p:spPr>
          <a:xfrm>
            <a:off x="2950518" y="3199284"/>
            <a:ext cx="12241360" cy="1440160"/>
          </a:xfrm>
          <a:prstGeom prst="rect">
            <a:avLst/>
          </a:prstGeom>
          <a:noFill/>
          <a:ln>
            <a:noFill/>
          </a:ln>
        </p:spPr>
        <p:txBody>
          <a:bodyPr anchorCtr="0" anchor="t" bIns="81625" lIns="163275" spcFirstLastPara="1" rIns="163275" wrap="square" tIns="81625">
            <a:normAutofit/>
          </a:bodyPr>
          <a:lstStyle/>
          <a:p>
            <a:pPr indent="0" lvl="0" marL="0" rtl="0" algn="l">
              <a:spcBef>
                <a:spcPts val="0"/>
              </a:spcBef>
              <a:spcAft>
                <a:spcPts val="0"/>
              </a:spcAft>
              <a:buClr>
                <a:schemeClr val="lt1"/>
              </a:buClr>
              <a:buSzPts val="2400"/>
              <a:buFont typeface="Roboto Light"/>
              <a:buNone/>
            </a:pPr>
            <a:r>
              <a:rPr lang="en-US"/>
              <a:t>At vero eos et accusamus et iusto odio dignissimos ducimus, qui blanditiis praesentium voluptatum deleniti atque corrupti, quos dolores et quas molestias excepturi sint, obcaecati cupiditate non provident, similique sunt in culpa.</a:t>
            </a:r>
            <a:endParaRPr/>
          </a:p>
        </p:txBody>
      </p:sp>
      <p:sp>
        <p:nvSpPr>
          <p:cNvPr id="382" name="Google Shape;382;p17"/>
          <p:cNvSpPr txBox="1"/>
          <p:nvPr>
            <p:ph idx="4" type="body"/>
          </p:nvPr>
        </p:nvSpPr>
        <p:spPr>
          <a:xfrm>
            <a:off x="2950518" y="4639444"/>
            <a:ext cx="12241360" cy="720080"/>
          </a:xfrm>
          <a:prstGeom prst="rect">
            <a:avLst/>
          </a:prstGeom>
          <a:noFill/>
          <a:ln>
            <a:noFill/>
          </a:ln>
        </p:spPr>
        <p:txBody>
          <a:bodyPr anchorCtr="0" anchor="b" bIns="81625" lIns="163275" spcFirstLastPara="1" rIns="163275" wrap="square" tIns="81625">
            <a:noAutofit/>
          </a:bodyPr>
          <a:lstStyle/>
          <a:p>
            <a:pPr indent="0" lvl="0" marL="0" rtl="0" algn="l">
              <a:spcBef>
                <a:spcPts val="0"/>
              </a:spcBef>
              <a:spcAft>
                <a:spcPts val="0"/>
              </a:spcAft>
              <a:buClr>
                <a:schemeClr val="lt1"/>
              </a:buClr>
              <a:buSzPts val="2800"/>
              <a:buFont typeface="Roboto Light"/>
              <a:buNone/>
            </a:pPr>
            <a:r>
              <a:rPr lang="en-US"/>
              <a:t>Angle2: Preference</a:t>
            </a:r>
            <a:endParaRPr/>
          </a:p>
        </p:txBody>
      </p:sp>
      <p:sp>
        <p:nvSpPr>
          <p:cNvPr id="383" name="Google Shape;383;p17"/>
          <p:cNvSpPr txBox="1"/>
          <p:nvPr>
            <p:ph idx="5" type="body"/>
          </p:nvPr>
        </p:nvSpPr>
        <p:spPr>
          <a:xfrm>
            <a:off x="2950518" y="5359524"/>
            <a:ext cx="12241360" cy="1440160"/>
          </a:xfrm>
          <a:prstGeom prst="rect">
            <a:avLst/>
          </a:prstGeom>
          <a:noFill/>
          <a:ln>
            <a:noFill/>
          </a:ln>
        </p:spPr>
        <p:txBody>
          <a:bodyPr anchorCtr="0" anchor="t" bIns="81625" lIns="163275" spcFirstLastPara="1" rIns="163275" wrap="square" tIns="81625">
            <a:normAutofit/>
          </a:bodyPr>
          <a:lstStyle/>
          <a:p>
            <a:pPr indent="0" lvl="0" marL="0" rtl="0" algn="l">
              <a:spcBef>
                <a:spcPts val="0"/>
              </a:spcBef>
              <a:spcAft>
                <a:spcPts val="0"/>
              </a:spcAft>
              <a:buClr>
                <a:schemeClr val="lt1"/>
              </a:buClr>
              <a:buSzPts val="2400"/>
              <a:buFont typeface="Roboto Light"/>
              <a:buNone/>
            </a:pPr>
            <a:r>
              <a:rPr lang="en-US"/>
              <a:t>Lorem ipsum dolor sit amet, consectetur adipisicing elit, sed do eiusmod tempor incididunt ut labore et dolore magna aliqua. Ut enim ad minim veniam.</a:t>
            </a:r>
            <a:endParaRPr/>
          </a:p>
          <a:p>
            <a:pPr indent="0" lvl="0" marL="0" rtl="0" algn="l">
              <a:spcBef>
                <a:spcPts val="480"/>
              </a:spcBef>
              <a:spcAft>
                <a:spcPts val="0"/>
              </a:spcAft>
              <a:buClr>
                <a:schemeClr val="lt1"/>
              </a:buClr>
              <a:buSzPts val="2400"/>
              <a:buFont typeface="Roboto Light"/>
              <a:buNone/>
            </a:pPr>
            <a:r>
              <a:t/>
            </a:r>
            <a:endParaRPr/>
          </a:p>
        </p:txBody>
      </p:sp>
      <p:sp>
        <p:nvSpPr>
          <p:cNvPr id="384" name="Google Shape;384;p17"/>
          <p:cNvSpPr txBox="1"/>
          <p:nvPr>
            <p:ph idx="6" type="body"/>
          </p:nvPr>
        </p:nvSpPr>
        <p:spPr>
          <a:xfrm>
            <a:off x="2950518" y="6799684"/>
            <a:ext cx="12241360" cy="720080"/>
          </a:xfrm>
          <a:prstGeom prst="rect">
            <a:avLst/>
          </a:prstGeom>
          <a:noFill/>
          <a:ln>
            <a:noFill/>
          </a:ln>
        </p:spPr>
        <p:txBody>
          <a:bodyPr anchorCtr="0" anchor="b" bIns="81625" lIns="163275" spcFirstLastPara="1" rIns="163275" wrap="square" tIns="81625">
            <a:noAutofit/>
          </a:bodyPr>
          <a:lstStyle/>
          <a:p>
            <a:pPr indent="0" lvl="0" marL="0" rtl="0" algn="l">
              <a:spcBef>
                <a:spcPts val="0"/>
              </a:spcBef>
              <a:spcAft>
                <a:spcPts val="0"/>
              </a:spcAft>
              <a:buClr>
                <a:schemeClr val="lt1"/>
              </a:buClr>
              <a:buSzPts val="2800"/>
              <a:buFont typeface="Roboto Light"/>
              <a:buNone/>
            </a:pPr>
            <a:r>
              <a:rPr lang="en-US"/>
              <a:t>Angle3: History</a:t>
            </a:r>
            <a:endParaRPr/>
          </a:p>
        </p:txBody>
      </p:sp>
      <p:sp>
        <p:nvSpPr>
          <p:cNvPr id="385" name="Google Shape;385;p17"/>
          <p:cNvSpPr txBox="1"/>
          <p:nvPr>
            <p:ph idx="7" type="body"/>
          </p:nvPr>
        </p:nvSpPr>
        <p:spPr>
          <a:xfrm>
            <a:off x="2950518" y="7519764"/>
            <a:ext cx="12241360" cy="1440160"/>
          </a:xfrm>
          <a:prstGeom prst="rect">
            <a:avLst/>
          </a:prstGeom>
          <a:noFill/>
          <a:ln>
            <a:noFill/>
          </a:ln>
        </p:spPr>
        <p:txBody>
          <a:bodyPr anchorCtr="0" anchor="t" bIns="81625" lIns="163275" spcFirstLastPara="1" rIns="163275" wrap="square" tIns="81625">
            <a:normAutofit/>
          </a:bodyPr>
          <a:lstStyle/>
          <a:p>
            <a:pPr indent="0" lvl="0" marL="0" rtl="0" algn="l">
              <a:spcBef>
                <a:spcPts val="0"/>
              </a:spcBef>
              <a:spcAft>
                <a:spcPts val="0"/>
              </a:spcAft>
              <a:buClr>
                <a:schemeClr val="lt1"/>
              </a:buClr>
              <a:buSzPts val="2400"/>
              <a:buFont typeface="Roboto Light"/>
              <a:buNone/>
            </a:pPr>
            <a:r>
              <a:rPr lang="en-US"/>
              <a:t>Sed ut perspiciatis, unde omnis iste natus error sit voluptatem accusantium doloremque laudantium, totam rem aperiam eaque ipsa, quae ab illo inventore veritatis et quasiarchitecto beatae vitae dicta sunt, explicabo.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18"/>
          <p:cNvSpPr txBox="1"/>
          <p:nvPr>
            <p:ph type="title"/>
          </p:nvPr>
        </p:nvSpPr>
        <p:spPr>
          <a:xfrm>
            <a:off x="2950518" y="751012"/>
            <a:ext cx="10173101" cy="720080"/>
          </a:xfrm>
          <a:prstGeom prst="rect">
            <a:avLst/>
          </a:prstGeom>
          <a:noFill/>
          <a:ln>
            <a:noFill/>
          </a:ln>
        </p:spPr>
        <p:txBody>
          <a:bodyPr anchorCtr="0" anchor="b" bIns="81625" lIns="163275" spcFirstLastPara="1" rIns="163275" wrap="square" tIns="81625">
            <a:normAutofit fontScale="90000"/>
          </a:bodyPr>
          <a:lstStyle/>
          <a:p>
            <a:pPr indent="0" lvl="0" marL="0" rtl="0" algn="l">
              <a:spcBef>
                <a:spcPts val="0"/>
              </a:spcBef>
              <a:spcAft>
                <a:spcPts val="0"/>
              </a:spcAft>
              <a:buClr>
                <a:schemeClr val="lt1"/>
              </a:buClr>
              <a:buSzPct val="100000"/>
              <a:buFont typeface="Roboto Light"/>
              <a:buNone/>
            </a:pPr>
            <a:r>
              <a:rPr lang="en-US"/>
              <a:t>Comparison among Markets</a:t>
            </a:r>
            <a:endParaRPr/>
          </a:p>
        </p:txBody>
      </p:sp>
      <p:sp>
        <p:nvSpPr>
          <p:cNvPr id="391" name="Google Shape;391;p18"/>
          <p:cNvSpPr txBox="1"/>
          <p:nvPr>
            <p:ph idx="12" type="sldNum"/>
          </p:nvPr>
        </p:nvSpPr>
        <p:spPr>
          <a:xfrm rot="-2700000">
            <a:off x="125464" y="1149766"/>
            <a:ext cx="2576720" cy="547688"/>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a:t>SLIDE </a:t>
            </a:r>
            <a:fld id="{00000000-1234-1234-1234-123412341234}" type="slidenum">
              <a:rPr lang="en-US"/>
              <a:t>‹#›</a:t>
            </a:fld>
            <a:endParaRPr/>
          </a:p>
        </p:txBody>
      </p:sp>
      <p:sp>
        <p:nvSpPr>
          <p:cNvPr id="392" name="Google Shape;392;p18"/>
          <p:cNvSpPr txBox="1"/>
          <p:nvPr>
            <p:ph idx="1" type="subTitle"/>
          </p:nvPr>
        </p:nvSpPr>
        <p:spPr>
          <a:xfrm>
            <a:off x="2950518" y="1327076"/>
            <a:ext cx="14113568" cy="504056"/>
          </a:xfrm>
          <a:prstGeom prst="rect">
            <a:avLst/>
          </a:prstGeom>
          <a:noFill/>
          <a:ln>
            <a:noFill/>
          </a:ln>
        </p:spPr>
        <p:txBody>
          <a:bodyPr anchorCtr="0" anchor="t" bIns="81625" lIns="163275" spcFirstLastPara="1" rIns="163275" wrap="square" tIns="81625">
            <a:normAutofit lnSpcReduction="10000"/>
          </a:bodyPr>
          <a:lstStyle/>
          <a:p>
            <a:pPr indent="0" lvl="0" marL="0" rtl="0" algn="l">
              <a:spcBef>
                <a:spcPts val="0"/>
              </a:spcBef>
              <a:spcAft>
                <a:spcPts val="0"/>
              </a:spcAft>
              <a:buClr>
                <a:schemeClr val="lt1"/>
              </a:buClr>
              <a:buSzPts val="2400"/>
              <a:buFont typeface="Roboto Light"/>
              <a:buNone/>
            </a:pPr>
            <a:r>
              <a:rPr lang="en-US"/>
              <a:t>Lorem ipsum dolor sit amet</a:t>
            </a:r>
            <a:endParaRPr/>
          </a:p>
        </p:txBody>
      </p:sp>
      <p:graphicFrame>
        <p:nvGraphicFramePr>
          <p:cNvPr id="393" name="Google Shape;393;p18"/>
          <p:cNvGraphicFramePr/>
          <p:nvPr/>
        </p:nvGraphicFramePr>
        <p:xfrm>
          <a:off x="2951163" y="2335213"/>
          <a:ext cx="11880850" cy="4392612"/>
        </p:xfrm>
        <a:graphic>
          <a:graphicData uri="http://schemas.openxmlformats.org/drawingml/2006/chart">
            <c:chart r:id="rId3"/>
          </a:graphicData>
        </a:graphic>
      </p:graphicFrame>
      <p:sp>
        <p:nvSpPr>
          <p:cNvPr id="394" name="Google Shape;394;p18"/>
          <p:cNvSpPr txBox="1"/>
          <p:nvPr>
            <p:ph idx="3" type="body"/>
          </p:nvPr>
        </p:nvSpPr>
        <p:spPr>
          <a:xfrm>
            <a:off x="2950518" y="7447756"/>
            <a:ext cx="11809312" cy="1728192"/>
          </a:xfrm>
          <a:prstGeom prst="rect">
            <a:avLst/>
          </a:prstGeom>
          <a:noFill/>
          <a:ln>
            <a:noFill/>
          </a:ln>
        </p:spPr>
        <p:txBody>
          <a:bodyPr anchorCtr="0" anchor="t" bIns="81625" lIns="163275" spcFirstLastPara="1" rIns="163275" wrap="square" tIns="81625">
            <a:normAutofit/>
          </a:bodyPr>
          <a:lstStyle/>
          <a:p>
            <a:pPr indent="0" lvl="0" marL="0" rtl="0" algn="l">
              <a:spcBef>
                <a:spcPts val="0"/>
              </a:spcBef>
              <a:spcAft>
                <a:spcPts val="0"/>
              </a:spcAft>
              <a:buClr>
                <a:schemeClr val="lt1"/>
              </a:buClr>
              <a:buSzPts val="2000"/>
              <a:buFont typeface="Roboto Light"/>
              <a:buNone/>
            </a:pPr>
            <a:r>
              <a:rPr lang="en-US"/>
              <a:t>At vero eos et accusamus et iusto odio dignissimos ducimus, qui blanditiis praesentium voluptatum deleniti atque corrupti, quos dolores et quas molestias excepturi sint, obcaecati cupiditate non provident, similique sunt in culpa, qui officia deserunt mollitia animi, id est laborum et dolorum fuga.</a:t>
            </a:r>
            <a:endParaRPr/>
          </a:p>
          <a:p>
            <a:pPr indent="0" lvl="0" marL="0" rtl="0" algn="l">
              <a:spcBef>
                <a:spcPts val="400"/>
              </a:spcBef>
              <a:spcAft>
                <a:spcPts val="0"/>
              </a:spcAft>
              <a:buClr>
                <a:schemeClr val="lt1"/>
              </a:buClr>
              <a:buSzPts val="2000"/>
              <a:buFont typeface="Roboto Light"/>
              <a:buNone/>
            </a:pPr>
            <a:r>
              <a:rPr lang="en-US"/>
              <a:t>Et harum quidem rerum facilis est et expedita distinctio. </a:t>
            </a:r>
            <a:endParaRPr/>
          </a:p>
        </p:txBody>
      </p:sp>
      <p:sp>
        <p:nvSpPr>
          <p:cNvPr id="395" name="Google Shape;395;p18"/>
          <p:cNvSpPr txBox="1"/>
          <p:nvPr>
            <p:ph idx="4" type="body"/>
          </p:nvPr>
        </p:nvSpPr>
        <p:spPr>
          <a:xfrm>
            <a:off x="2950518" y="6799684"/>
            <a:ext cx="11809312" cy="720080"/>
          </a:xfrm>
          <a:prstGeom prst="rect">
            <a:avLst/>
          </a:prstGeom>
          <a:noFill/>
          <a:ln>
            <a:noFill/>
          </a:ln>
        </p:spPr>
        <p:txBody>
          <a:bodyPr anchorCtr="0" anchor="b" bIns="81625" lIns="163275" spcFirstLastPara="1" rIns="163275" wrap="square" tIns="81625">
            <a:noAutofit/>
          </a:bodyPr>
          <a:lstStyle/>
          <a:p>
            <a:pPr indent="0" lvl="0" marL="0" rtl="0" algn="l">
              <a:spcBef>
                <a:spcPts val="0"/>
              </a:spcBef>
              <a:spcAft>
                <a:spcPts val="0"/>
              </a:spcAft>
              <a:buClr>
                <a:schemeClr val="lt1"/>
              </a:buClr>
              <a:buSzPts val="2800"/>
              <a:buFont typeface="Roboto Light"/>
              <a:buNone/>
            </a:pPr>
            <a:r>
              <a:rPr lang="en-US"/>
              <a:t>At vero eos et accusamus et iusto odio dignissimos ducimus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19"/>
          <p:cNvSpPr txBox="1"/>
          <p:nvPr>
            <p:ph type="title"/>
          </p:nvPr>
        </p:nvSpPr>
        <p:spPr>
          <a:xfrm>
            <a:off x="2950518" y="751012"/>
            <a:ext cx="10173101" cy="720080"/>
          </a:xfrm>
          <a:prstGeom prst="rect">
            <a:avLst/>
          </a:prstGeom>
          <a:noFill/>
          <a:ln>
            <a:noFill/>
          </a:ln>
        </p:spPr>
        <p:txBody>
          <a:bodyPr anchorCtr="0" anchor="b" bIns="81625" lIns="163275" spcFirstLastPara="1" rIns="163275" wrap="square" tIns="81625">
            <a:normAutofit fontScale="90000"/>
          </a:bodyPr>
          <a:lstStyle/>
          <a:p>
            <a:pPr indent="0" lvl="0" marL="0" rtl="0" algn="l">
              <a:spcBef>
                <a:spcPts val="0"/>
              </a:spcBef>
              <a:spcAft>
                <a:spcPts val="0"/>
              </a:spcAft>
              <a:buClr>
                <a:schemeClr val="lt1"/>
              </a:buClr>
              <a:buSzPct val="100000"/>
              <a:buFont typeface="Roboto Light"/>
              <a:buNone/>
            </a:pPr>
            <a:r>
              <a:rPr lang="en-US"/>
              <a:t>Sales Tendency</a:t>
            </a:r>
            <a:endParaRPr/>
          </a:p>
        </p:txBody>
      </p:sp>
      <p:sp>
        <p:nvSpPr>
          <p:cNvPr id="401" name="Google Shape;401;p19"/>
          <p:cNvSpPr txBox="1"/>
          <p:nvPr>
            <p:ph idx="12" type="sldNum"/>
          </p:nvPr>
        </p:nvSpPr>
        <p:spPr>
          <a:xfrm rot="-2700000">
            <a:off x="125464" y="1149766"/>
            <a:ext cx="2576720" cy="547688"/>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a:t>SLIDE </a:t>
            </a:r>
            <a:fld id="{00000000-1234-1234-1234-123412341234}" type="slidenum">
              <a:rPr lang="en-US"/>
              <a:t>‹#›</a:t>
            </a:fld>
            <a:endParaRPr/>
          </a:p>
        </p:txBody>
      </p:sp>
      <p:sp>
        <p:nvSpPr>
          <p:cNvPr id="402" name="Google Shape;402;p19"/>
          <p:cNvSpPr txBox="1"/>
          <p:nvPr>
            <p:ph idx="1" type="subTitle"/>
          </p:nvPr>
        </p:nvSpPr>
        <p:spPr>
          <a:xfrm>
            <a:off x="2950518" y="1327076"/>
            <a:ext cx="14113568" cy="504056"/>
          </a:xfrm>
          <a:prstGeom prst="rect">
            <a:avLst/>
          </a:prstGeom>
          <a:noFill/>
          <a:ln>
            <a:noFill/>
          </a:ln>
        </p:spPr>
        <p:txBody>
          <a:bodyPr anchorCtr="0" anchor="t" bIns="81625" lIns="163275" spcFirstLastPara="1" rIns="163275" wrap="square" tIns="81625">
            <a:normAutofit lnSpcReduction="10000"/>
          </a:bodyPr>
          <a:lstStyle/>
          <a:p>
            <a:pPr indent="0" lvl="0" marL="0" rtl="0" algn="l">
              <a:spcBef>
                <a:spcPts val="0"/>
              </a:spcBef>
              <a:spcAft>
                <a:spcPts val="0"/>
              </a:spcAft>
              <a:buClr>
                <a:schemeClr val="lt1"/>
              </a:buClr>
              <a:buSzPts val="2400"/>
              <a:buFont typeface="Roboto Light"/>
              <a:buNone/>
            </a:pPr>
            <a:r>
              <a:rPr lang="en-US"/>
              <a:t>Lorem ipsum dolor sit amet</a:t>
            </a:r>
            <a:endParaRPr/>
          </a:p>
        </p:txBody>
      </p:sp>
      <p:graphicFrame>
        <p:nvGraphicFramePr>
          <p:cNvPr id="403" name="Google Shape;403;p19"/>
          <p:cNvGraphicFramePr/>
          <p:nvPr/>
        </p:nvGraphicFramePr>
        <p:xfrm>
          <a:off x="2951163" y="2335213"/>
          <a:ext cx="11880850" cy="4392612"/>
        </p:xfrm>
        <a:graphic>
          <a:graphicData uri="http://schemas.openxmlformats.org/drawingml/2006/chart">
            <c:chart r:id="rId3"/>
          </a:graphicData>
        </a:graphic>
      </p:graphicFrame>
      <p:sp>
        <p:nvSpPr>
          <p:cNvPr id="404" name="Google Shape;404;p19"/>
          <p:cNvSpPr txBox="1"/>
          <p:nvPr>
            <p:ph idx="3" type="body"/>
          </p:nvPr>
        </p:nvSpPr>
        <p:spPr>
          <a:xfrm>
            <a:off x="2950518" y="7447756"/>
            <a:ext cx="5832648" cy="1728192"/>
          </a:xfrm>
          <a:prstGeom prst="rect">
            <a:avLst/>
          </a:prstGeom>
          <a:noFill/>
          <a:ln>
            <a:noFill/>
          </a:ln>
        </p:spPr>
        <p:txBody>
          <a:bodyPr anchorCtr="0" anchor="t" bIns="81625" lIns="163275" spcFirstLastPara="1" rIns="163275" wrap="square" tIns="81625">
            <a:normAutofit/>
          </a:bodyPr>
          <a:lstStyle/>
          <a:p>
            <a:pPr indent="0" lvl="0" marL="0" rtl="0" algn="l">
              <a:spcBef>
                <a:spcPts val="0"/>
              </a:spcBef>
              <a:spcAft>
                <a:spcPts val="0"/>
              </a:spcAft>
              <a:buClr>
                <a:schemeClr val="lt1"/>
              </a:buClr>
              <a:buSzPts val="2000"/>
              <a:buFont typeface="Roboto Light"/>
              <a:buNone/>
            </a:pPr>
            <a:r>
              <a:rPr lang="en-US"/>
              <a:t>Lorem ipsum dolor sit amet, consectetur adipisicing elit, sed do eiusmod tempor incididunt ut labore et dolore magna aliqua. Ut enim ad minim veniam, quis nostrud exercitation ullamco laboris nisi ut aliquip ex ea commodo consequat.</a:t>
            </a:r>
            <a:endParaRPr/>
          </a:p>
          <a:p>
            <a:pPr indent="0" lvl="0" marL="0" rtl="0" algn="l">
              <a:spcBef>
                <a:spcPts val="400"/>
              </a:spcBef>
              <a:spcAft>
                <a:spcPts val="0"/>
              </a:spcAft>
              <a:buClr>
                <a:schemeClr val="lt1"/>
              </a:buClr>
              <a:buSzPts val="2000"/>
              <a:buFont typeface="Roboto Light"/>
              <a:buNone/>
            </a:pPr>
            <a:r>
              <a:t/>
            </a:r>
            <a:endParaRPr/>
          </a:p>
        </p:txBody>
      </p:sp>
      <p:sp>
        <p:nvSpPr>
          <p:cNvPr id="405" name="Google Shape;405;p19"/>
          <p:cNvSpPr txBox="1"/>
          <p:nvPr>
            <p:ph idx="4" type="body"/>
          </p:nvPr>
        </p:nvSpPr>
        <p:spPr>
          <a:xfrm>
            <a:off x="2950518" y="6799684"/>
            <a:ext cx="5832648" cy="720080"/>
          </a:xfrm>
          <a:prstGeom prst="rect">
            <a:avLst/>
          </a:prstGeom>
          <a:noFill/>
          <a:ln>
            <a:noFill/>
          </a:ln>
        </p:spPr>
        <p:txBody>
          <a:bodyPr anchorCtr="0" anchor="b" bIns="81625" lIns="163275" spcFirstLastPara="1" rIns="163275" wrap="square" tIns="81625">
            <a:noAutofit/>
          </a:bodyPr>
          <a:lstStyle/>
          <a:p>
            <a:pPr indent="0" lvl="0" marL="0" rtl="0" algn="l">
              <a:spcBef>
                <a:spcPts val="0"/>
              </a:spcBef>
              <a:spcAft>
                <a:spcPts val="0"/>
              </a:spcAft>
              <a:buClr>
                <a:schemeClr val="lt1"/>
              </a:buClr>
              <a:buSzPts val="2800"/>
              <a:buFont typeface="Roboto Light"/>
              <a:buNone/>
            </a:pPr>
            <a:r>
              <a:rPr lang="en-US"/>
              <a:t>Lorem ipsum dolor sit amet</a:t>
            </a:r>
            <a:endParaRPr/>
          </a:p>
        </p:txBody>
      </p:sp>
      <p:sp>
        <p:nvSpPr>
          <p:cNvPr id="406" name="Google Shape;406;p19"/>
          <p:cNvSpPr txBox="1"/>
          <p:nvPr>
            <p:ph idx="5" type="body"/>
          </p:nvPr>
        </p:nvSpPr>
        <p:spPr>
          <a:xfrm>
            <a:off x="9143206" y="7447756"/>
            <a:ext cx="5832648" cy="1728192"/>
          </a:xfrm>
          <a:prstGeom prst="rect">
            <a:avLst/>
          </a:prstGeom>
          <a:noFill/>
          <a:ln>
            <a:noFill/>
          </a:ln>
        </p:spPr>
        <p:txBody>
          <a:bodyPr anchorCtr="0" anchor="t" bIns="81625" lIns="163275" spcFirstLastPara="1" rIns="163275" wrap="square" tIns="81625">
            <a:normAutofit/>
          </a:bodyPr>
          <a:lstStyle/>
          <a:p>
            <a:pPr indent="0" lvl="0" marL="0" rtl="0" algn="l">
              <a:spcBef>
                <a:spcPts val="0"/>
              </a:spcBef>
              <a:spcAft>
                <a:spcPts val="0"/>
              </a:spcAft>
              <a:buClr>
                <a:schemeClr val="lt1"/>
              </a:buClr>
              <a:buSzPts val="2000"/>
              <a:buFont typeface="Roboto Light"/>
              <a:buNone/>
            </a:pPr>
            <a:r>
              <a:rPr lang="en-US"/>
              <a:t>Sed ut perspiciatis, unde omnis iste natus error sit voluptatem accusantium doloremque laudantium, totam rem aperiam eaque ipsa.</a:t>
            </a:r>
            <a:endParaRPr/>
          </a:p>
          <a:p>
            <a:pPr indent="0" lvl="0" marL="0" rtl="0" algn="l">
              <a:spcBef>
                <a:spcPts val="400"/>
              </a:spcBef>
              <a:spcAft>
                <a:spcPts val="0"/>
              </a:spcAft>
              <a:buClr>
                <a:schemeClr val="lt1"/>
              </a:buClr>
              <a:buSzPts val="2000"/>
              <a:buFont typeface="Roboto Light"/>
              <a:buNone/>
            </a:pPr>
            <a:r>
              <a:t/>
            </a:r>
            <a:endParaRPr/>
          </a:p>
        </p:txBody>
      </p:sp>
      <p:sp>
        <p:nvSpPr>
          <p:cNvPr id="407" name="Google Shape;407;p19"/>
          <p:cNvSpPr txBox="1"/>
          <p:nvPr>
            <p:ph idx="6" type="body"/>
          </p:nvPr>
        </p:nvSpPr>
        <p:spPr>
          <a:xfrm>
            <a:off x="9143206" y="6799684"/>
            <a:ext cx="5832648" cy="720080"/>
          </a:xfrm>
          <a:prstGeom prst="rect">
            <a:avLst/>
          </a:prstGeom>
          <a:noFill/>
          <a:ln>
            <a:noFill/>
          </a:ln>
        </p:spPr>
        <p:txBody>
          <a:bodyPr anchorCtr="0" anchor="b" bIns="81625" lIns="163275" spcFirstLastPara="1" rIns="163275" wrap="square" tIns="81625">
            <a:noAutofit/>
          </a:bodyPr>
          <a:lstStyle/>
          <a:p>
            <a:pPr indent="0" lvl="0" marL="0" rtl="0" algn="l">
              <a:spcBef>
                <a:spcPts val="0"/>
              </a:spcBef>
              <a:spcAft>
                <a:spcPts val="0"/>
              </a:spcAft>
              <a:buClr>
                <a:schemeClr val="lt1"/>
              </a:buClr>
              <a:buSzPts val="2800"/>
              <a:buFont typeface="Roboto Light"/>
              <a:buNone/>
            </a:pPr>
            <a:r>
              <a:rPr lang="en-US"/>
              <a:t>Sed ut perspiciatis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
          <p:cNvSpPr txBox="1"/>
          <p:nvPr>
            <p:ph idx="1" type="body"/>
          </p:nvPr>
        </p:nvSpPr>
        <p:spPr>
          <a:xfrm>
            <a:off x="1006302" y="7159724"/>
            <a:ext cx="5326782" cy="2736304"/>
          </a:xfrm>
          <a:prstGeom prst="rect">
            <a:avLst/>
          </a:prstGeom>
          <a:noFill/>
          <a:ln>
            <a:noFill/>
          </a:ln>
        </p:spPr>
        <p:txBody>
          <a:bodyPr anchorCtr="0" anchor="ctr" bIns="81625" lIns="163275" spcFirstLastPara="1" rIns="163275" wrap="square" tIns="81625">
            <a:noAutofit/>
          </a:bodyPr>
          <a:lstStyle/>
          <a:p>
            <a:pPr indent="0" lvl="0" marL="0" rtl="0" algn="r">
              <a:spcBef>
                <a:spcPts val="0"/>
              </a:spcBef>
              <a:spcAft>
                <a:spcPts val="0"/>
              </a:spcAft>
              <a:buClr>
                <a:schemeClr val="lt1"/>
              </a:buClr>
              <a:buSzPts val="25000"/>
              <a:buFont typeface="Arial"/>
              <a:buNone/>
            </a:pPr>
            <a:r>
              <a:rPr lang="en-US"/>
              <a:t>01</a:t>
            </a:r>
            <a:endParaRPr/>
          </a:p>
        </p:txBody>
      </p:sp>
      <p:sp>
        <p:nvSpPr>
          <p:cNvPr id="202" name="Google Shape;202;p2"/>
          <p:cNvSpPr txBox="1"/>
          <p:nvPr>
            <p:ph type="ctrTitle"/>
          </p:nvPr>
        </p:nvSpPr>
        <p:spPr>
          <a:xfrm>
            <a:off x="6550918" y="7303740"/>
            <a:ext cx="10364014" cy="689226"/>
          </a:xfrm>
          <a:prstGeom prst="rect">
            <a:avLst/>
          </a:prstGeom>
          <a:noFill/>
          <a:ln>
            <a:noFill/>
          </a:ln>
        </p:spPr>
        <p:txBody>
          <a:bodyPr anchorCtr="0" anchor="ctr" bIns="81625" lIns="163275" spcFirstLastPara="1" rIns="163275" wrap="square" tIns="81625">
            <a:normAutofit fontScale="90000"/>
          </a:bodyPr>
          <a:lstStyle/>
          <a:p>
            <a:pPr indent="0" lvl="0" marL="0" rtl="0" algn="l">
              <a:spcBef>
                <a:spcPts val="0"/>
              </a:spcBef>
              <a:spcAft>
                <a:spcPts val="0"/>
              </a:spcAft>
              <a:buClr>
                <a:schemeClr val="lt1"/>
              </a:buClr>
              <a:buSzPct val="100000"/>
              <a:buFont typeface="Arial"/>
              <a:buNone/>
            </a:pPr>
            <a:r>
              <a:rPr lang="en-US"/>
              <a:t>About Us</a:t>
            </a:r>
            <a:endParaRPr/>
          </a:p>
        </p:txBody>
      </p:sp>
      <p:sp>
        <p:nvSpPr>
          <p:cNvPr id="203" name="Google Shape;203;p2"/>
          <p:cNvSpPr txBox="1"/>
          <p:nvPr>
            <p:ph idx="2" type="subTitle"/>
          </p:nvPr>
        </p:nvSpPr>
        <p:spPr>
          <a:xfrm>
            <a:off x="6550918" y="8023820"/>
            <a:ext cx="10369152" cy="1368152"/>
          </a:xfrm>
          <a:prstGeom prst="rect">
            <a:avLst/>
          </a:prstGeom>
          <a:noFill/>
          <a:ln>
            <a:noFill/>
          </a:ln>
        </p:spPr>
        <p:txBody>
          <a:bodyPr anchorCtr="0" anchor="t" bIns="81625" lIns="163275" spcFirstLastPara="1" rIns="163275" wrap="square" tIns="81625">
            <a:normAutofit/>
          </a:bodyPr>
          <a:lstStyle/>
          <a:p>
            <a:pPr indent="0" lvl="0" marL="0" rtl="0" algn="l">
              <a:spcBef>
                <a:spcPts val="0"/>
              </a:spcBef>
              <a:spcAft>
                <a:spcPts val="0"/>
              </a:spcAft>
              <a:buClr>
                <a:schemeClr val="lt1"/>
              </a:buClr>
              <a:buSzPts val="2400"/>
              <a:buFont typeface="Arial"/>
              <a:buNone/>
            </a:pPr>
            <a:r>
              <a:rPr lang="en-US"/>
              <a:t>Lorem ipsum dolor sit amet, consectetur adipisicing elit, sed do eiusmod tempor incididunt ut labore et dolore magna aliqua.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20"/>
          <p:cNvSpPr txBox="1"/>
          <p:nvPr>
            <p:ph type="title"/>
          </p:nvPr>
        </p:nvSpPr>
        <p:spPr>
          <a:xfrm>
            <a:off x="2950518" y="751012"/>
            <a:ext cx="10173101" cy="720080"/>
          </a:xfrm>
          <a:prstGeom prst="rect">
            <a:avLst/>
          </a:prstGeom>
          <a:noFill/>
          <a:ln>
            <a:noFill/>
          </a:ln>
        </p:spPr>
        <p:txBody>
          <a:bodyPr anchorCtr="0" anchor="b" bIns="81625" lIns="163275" spcFirstLastPara="1" rIns="163275" wrap="square" tIns="81625">
            <a:normAutofit fontScale="90000"/>
          </a:bodyPr>
          <a:lstStyle/>
          <a:p>
            <a:pPr indent="0" lvl="0" marL="0" rtl="0" algn="l">
              <a:spcBef>
                <a:spcPts val="0"/>
              </a:spcBef>
              <a:spcAft>
                <a:spcPts val="0"/>
              </a:spcAft>
              <a:buClr>
                <a:schemeClr val="lt1"/>
              </a:buClr>
              <a:buSzPct val="100000"/>
              <a:buFont typeface="Roboto Light"/>
              <a:buNone/>
            </a:pPr>
            <a:r>
              <a:rPr lang="en-US"/>
              <a:t>Estimation</a:t>
            </a:r>
            <a:endParaRPr/>
          </a:p>
        </p:txBody>
      </p:sp>
      <p:sp>
        <p:nvSpPr>
          <p:cNvPr id="413" name="Google Shape;413;p20"/>
          <p:cNvSpPr txBox="1"/>
          <p:nvPr>
            <p:ph idx="12" type="sldNum"/>
          </p:nvPr>
        </p:nvSpPr>
        <p:spPr>
          <a:xfrm rot="-2700000">
            <a:off x="125464" y="1149766"/>
            <a:ext cx="2576720" cy="547688"/>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a:t>SLIDE </a:t>
            </a:r>
            <a:fld id="{00000000-1234-1234-1234-123412341234}" type="slidenum">
              <a:rPr lang="en-US"/>
              <a:t>‹#›</a:t>
            </a:fld>
            <a:endParaRPr/>
          </a:p>
        </p:txBody>
      </p:sp>
      <p:sp>
        <p:nvSpPr>
          <p:cNvPr id="414" name="Google Shape;414;p20"/>
          <p:cNvSpPr txBox="1"/>
          <p:nvPr>
            <p:ph idx="1" type="subTitle"/>
          </p:nvPr>
        </p:nvSpPr>
        <p:spPr>
          <a:xfrm>
            <a:off x="2950518" y="1327076"/>
            <a:ext cx="14113568" cy="504056"/>
          </a:xfrm>
          <a:prstGeom prst="rect">
            <a:avLst/>
          </a:prstGeom>
          <a:noFill/>
          <a:ln>
            <a:noFill/>
          </a:ln>
        </p:spPr>
        <p:txBody>
          <a:bodyPr anchorCtr="0" anchor="t" bIns="81625" lIns="163275" spcFirstLastPara="1" rIns="163275" wrap="square" tIns="81625">
            <a:normAutofit lnSpcReduction="10000"/>
          </a:bodyPr>
          <a:lstStyle/>
          <a:p>
            <a:pPr indent="0" lvl="0" marL="0" rtl="0" algn="l">
              <a:spcBef>
                <a:spcPts val="0"/>
              </a:spcBef>
              <a:spcAft>
                <a:spcPts val="0"/>
              </a:spcAft>
              <a:buClr>
                <a:schemeClr val="lt1"/>
              </a:buClr>
              <a:buSzPts val="2400"/>
              <a:buFont typeface="Roboto Light"/>
              <a:buNone/>
            </a:pPr>
            <a:r>
              <a:rPr lang="en-US"/>
              <a:t>Lorem ipsum dolor sit amet</a:t>
            </a:r>
            <a:endParaRPr/>
          </a:p>
        </p:txBody>
      </p:sp>
      <p:sp>
        <p:nvSpPr>
          <p:cNvPr id="415" name="Google Shape;415;p20"/>
          <p:cNvSpPr txBox="1"/>
          <p:nvPr>
            <p:ph idx="2" type="body"/>
          </p:nvPr>
        </p:nvSpPr>
        <p:spPr>
          <a:xfrm>
            <a:off x="2950518" y="2479204"/>
            <a:ext cx="12241360" cy="720080"/>
          </a:xfrm>
          <a:prstGeom prst="rect">
            <a:avLst/>
          </a:prstGeom>
          <a:noFill/>
          <a:ln>
            <a:noFill/>
          </a:ln>
        </p:spPr>
        <p:txBody>
          <a:bodyPr anchorCtr="0" anchor="b" bIns="81625" lIns="163275" spcFirstLastPara="1" rIns="163275" wrap="square" tIns="81625">
            <a:noAutofit/>
          </a:bodyPr>
          <a:lstStyle/>
          <a:p>
            <a:pPr indent="0" lvl="0" marL="0" rtl="0" algn="l">
              <a:spcBef>
                <a:spcPts val="0"/>
              </a:spcBef>
              <a:spcAft>
                <a:spcPts val="0"/>
              </a:spcAft>
              <a:buClr>
                <a:schemeClr val="lt1"/>
              </a:buClr>
              <a:buSzPts val="2800"/>
              <a:buFont typeface="Roboto Light"/>
              <a:buNone/>
            </a:pPr>
            <a:r>
              <a:rPr lang="en-US"/>
              <a:t>Sed ut perspiciatis</a:t>
            </a:r>
            <a:endParaRPr/>
          </a:p>
        </p:txBody>
      </p:sp>
      <p:sp>
        <p:nvSpPr>
          <p:cNvPr id="416" name="Google Shape;416;p20"/>
          <p:cNvSpPr txBox="1"/>
          <p:nvPr>
            <p:ph idx="3" type="body"/>
          </p:nvPr>
        </p:nvSpPr>
        <p:spPr>
          <a:xfrm>
            <a:off x="2950518" y="3199284"/>
            <a:ext cx="12241360" cy="2376264"/>
          </a:xfrm>
          <a:prstGeom prst="rect">
            <a:avLst/>
          </a:prstGeom>
          <a:noFill/>
          <a:ln>
            <a:noFill/>
          </a:ln>
        </p:spPr>
        <p:txBody>
          <a:bodyPr anchorCtr="0" anchor="t" bIns="81625" lIns="163275" spcFirstLastPara="1" rIns="163275" wrap="square" tIns="81625">
            <a:normAutofit/>
          </a:bodyPr>
          <a:lstStyle/>
          <a:p>
            <a:pPr indent="0" lvl="0" marL="0" rtl="0" algn="l">
              <a:spcBef>
                <a:spcPts val="0"/>
              </a:spcBef>
              <a:spcAft>
                <a:spcPts val="0"/>
              </a:spcAft>
              <a:buClr>
                <a:schemeClr val="lt1"/>
              </a:buClr>
              <a:buSzPts val="2400"/>
              <a:buFont typeface="Roboto Light"/>
              <a:buNone/>
            </a:pPr>
            <a:r>
              <a:rPr lang="en-US"/>
              <a:t>Lorem ipsum dolor sit amet, consectetur adipisicing elit, sed do eiusmod tempor incididunt ut labore et dolore magna aliqua.</a:t>
            </a:r>
            <a:endParaRPr/>
          </a:p>
          <a:p>
            <a:pPr indent="0" lvl="0" marL="0" rtl="0" algn="l">
              <a:spcBef>
                <a:spcPts val="480"/>
              </a:spcBef>
              <a:spcAft>
                <a:spcPts val="0"/>
              </a:spcAft>
              <a:buClr>
                <a:schemeClr val="lt1"/>
              </a:buClr>
              <a:buSzPts val="2400"/>
              <a:buFont typeface="Roboto Light"/>
              <a:buNone/>
            </a:pPr>
            <a:r>
              <a:rPr lang="en-US"/>
              <a:t>Ut enim ad minim veniam, quis nostrud exercitation ullamco laboris nisi ut aliquip ex ea commodo consequat. Duis aute irure dolor in reprehenderit in voluptate velit esse cillum dolore eu fugiat nulla pariatur.</a:t>
            </a:r>
            <a:endParaRPr/>
          </a:p>
        </p:txBody>
      </p:sp>
      <p:sp>
        <p:nvSpPr>
          <p:cNvPr id="417" name="Google Shape;417;p20"/>
          <p:cNvSpPr txBox="1"/>
          <p:nvPr>
            <p:ph idx="4" type="body"/>
          </p:nvPr>
        </p:nvSpPr>
        <p:spPr>
          <a:xfrm>
            <a:off x="2950518" y="5719564"/>
            <a:ext cx="12241360" cy="720080"/>
          </a:xfrm>
          <a:prstGeom prst="rect">
            <a:avLst/>
          </a:prstGeom>
          <a:noFill/>
          <a:ln>
            <a:noFill/>
          </a:ln>
        </p:spPr>
        <p:txBody>
          <a:bodyPr anchorCtr="0" anchor="b" bIns="81625" lIns="163275" spcFirstLastPara="1" rIns="163275" wrap="square" tIns="81625">
            <a:noAutofit/>
          </a:bodyPr>
          <a:lstStyle/>
          <a:p>
            <a:pPr indent="0" lvl="0" marL="0" rtl="0" algn="l">
              <a:spcBef>
                <a:spcPts val="0"/>
              </a:spcBef>
              <a:spcAft>
                <a:spcPts val="0"/>
              </a:spcAft>
              <a:buClr>
                <a:schemeClr val="lt1"/>
              </a:buClr>
              <a:buSzPts val="2800"/>
              <a:buFont typeface="Roboto Light"/>
              <a:buNone/>
            </a:pPr>
            <a:r>
              <a:rPr lang="en-US"/>
              <a:t>Lorem ipsum dolor sit amet</a:t>
            </a:r>
            <a:endParaRPr/>
          </a:p>
        </p:txBody>
      </p:sp>
      <p:sp>
        <p:nvSpPr>
          <p:cNvPr id="418" name="Google Shape;418;p20"/>
          <p:cNvSpPr txBox="1"/>
          <p:nvPr>
            <p:ph idx="5" type="body"/>
          </p:nvPr>
        </p:nvSpPr>
        <p:spPr>
          <a:xfrm>
            <a:off x="2950518" y="6439644"/>
            <a:ext cx="12241360" cy="2376264"/>
          </a:xfrm>
          <a:prstGeom prst="rect">
            <a:avLst/>
          </a:prstGeom>
          <a:noFill/>
          <a:ln>
            <a:noFill/>
          </a:ln>
        </p:spPr>
        <p:txBody>
          <a:bodyPr anchorCtr="0" anchor="t" bIns="81625" lIns="163275" spcFirstLastPara="1" rIns="163275" wrap="square" tIns="81625">
            <a:normAutofit/>
          </a:bodyPr>
          <a:lstStyle/>
          <a:p>
            <a:pPr indent="0" lvl="0" marL="0" rtl="0" algn="l">
              <a:spcBef>
                <a:spcPts val="0"/>
              </a:spcBef>
              <a:spcAft>
                <a:spcPts val="0"/>
              </a:spcAft>
              <a:buClr>
                <a:schemeClr val="lt1"/>
              </a:buClr>
              <a:buSzPts val="2400"/>
              <a:buFont typeface="Roboto Light"/>
              <a:buNone/>
            </a:pPr>
            <a:r>
              <a:rPr lang="en-US"/>
              <a:t>At vero eos et accusamus et iusto odio dignissimos ducimus, qui blanditiis praesentium voluptatum deleniti atque corrupti, quos dolores et quas molestias excepturi sint, obcaecati cupiditate non provident, similique sunt in culpa, qui officia deserunt mollitia animi, id est laborum et dolorum fuga. </a:t>
            </a:r>
            <a:endParaRPr/>
          </a:p>
          <a:p>
            <a:pPr indent="0" lvl="0" marL="0" rtl="0" algn="l">
              <a:spcBef>
                <a:spcPts val="480"/>
              </a:spcBef>
              <a:spcAft>
                <a:spcPts val="0"/>
              </a:spcAft>
              <a:buClr>
                <a:schemeClr val="lt1"/>
              </a:buClr>
              <a:buSzPts val="2400"/>
              <a:buFont typeface="Roboto Light"/>
              <a:buNone/>
            </a:pPr>
            <a:r>
              <a:rPr lang="en-US"/>
              <a:t>Et harum quidem rerum facilis est et expedita distinctio.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21"/>
          <p:cNvSpPr txBox="1"/>
          <p:nvPr>
            <p:ph idx="1" type="subTitle"/>
          </p:nvPr>
        </p:nvSpPr>
        <p:spPr>
          <a:xfrm>
            <a:off x="1366342" y="8455868"/>
            <a:ext cx="15553728" cy="1080120"/>
          </a:xfrm>
          <a:prstGeom prst="rect">
            <a:avLst/>
          </a:prstGeom>
          <a:noFill/>
          <a:ln>
            <a:noFill/>
          </a:ln>
        </p:spPr>
        <p:txBody>
          <a:bodyPr anchorCtr="0" anchor="t" bIns="81625" lIns="163275" spcFirstLastPara="1" rIns="163275" wrap="square" tIns="81625">
            <a:normAutofit/>
          </a:bodyPr>
          <a:lstStyle/>
          <a:p>
            <a:pPr indent="0" lvl="0" marL="0" rtl="0" algn="ctr">
              <a:spcBef>
                <a:spcPts val="0"/>
              </a:spcBef>
              <a:spcAft>
                <a:spcPts val="0"/>
              </a:spcAft>
              <a:buClr>
                <a:schemeClr val="lt1"/>
              </a:buClr>
              <a:buSzPts val="2400"/>
              <a:buFont typeface="Arial"/>
              <a:buNone/>
            </a:pPr>
            <a:r>
              <a:rPr lang="en-US"/>
              <a:t>Lorem ipsum dolor sit amet, consectetur adipisicing elit, </a:t>
            </a:r>
            <a:br>
              <a:rPr lang="en-US"/>
            </a:br>
            <a:r>
              <a:rPr lang="en-US"/>
              <a:t>sed do eiusmod tempor incididunt ut labore et dolore magna aliqua.</a:t>
            </a:r>
            <a:endParaRPr/>
          </a:p>
          <a:p>
            <a:pPr indent="0" lvl="0" marL="0" rtl="0" algn="ctr">
              <a:spcBef>
                <a:spcPts val="480"/>
              </a:spcBef>
              <a:spcAft>
                <a:spcPts val="0"/>
              </a:spcAft>
              <a:buClr>
                <a:schemeClr val="lt1"/>
              </a:buClr>
              <a:buSzPts val="2400"/>
              <a:buFont typeface="Arial"/>
              <a:buNone/>
            </a:pPr>
            <a:r>
              <a:t/>
            </a:r>
            <a:endParaRPr/>
          </a:p>
        </p:txBody>
      </p:sp>
      <p:sp>
        <p:nvSpPr>
          <p:cNvPr id="424" name="Google Shape;424;p21"/>
          <p:cNvSpPr txBox="1"/>
          <p:nvPr>
            <p:ph type="ctrTitle"/>
          </p:nvPr>
        </p:nvSpPr>
        <p:spPr>
          <a:xfrm>
            <a:off x="1371481" y="7838650"/>
            <a:ext cx="15543451" cy="689226"/>
          </a:xfrm>
          <a:prstGeom prst="rect">
            <a:avLst/>
          </a:prstGeom>
          <a:noFill/>
          <a:ln>
            <a:noFill/>
          </a:ln>
        </p:spPr>
        <p:txBody>
          <a:bodyPr anchorCtr="0" anchor="b" bIns="81625" lIns="163275" spcFirstLastPara="1" rIns="163275" wrap="square" tIns="81625">
            <a:normAutofit/>
          </a:bodyPr>
          <a:lstStyle/>
          <a:p>
            <a:pPr indent="0" lvl="0" marL="0" rtl="0" algn="ctr">
              <a:spcBef>
                <a:spcPts val="0"/>
              </a:spcBef>
              <a:spcAft>
                <a:spcPts val="0"/>
              </a:spcAft>
              <a:buClr>
                <a:schemeClr val="lt1"/>
              </a:buClr>
              <a:buSzPts val="3200"/>
              <a:buFont typeface="Arial"/>
              <a:buNone/>
            </a:pPr>
            <a:r>
              <a:rPr lang="en-US"/>
              <a:t>We Are Ready to Fly!</a:t>
            </a:r>
            <a:endParaRPr/>
          </a:p>
        </p:txBody>
      </p:sp>
      <p:sp>
        <p:nvSpPr>
          <p:cNvPr id="425" name="Google Shape;425;p21"/>
          <p:cNvSpPr/>
          <p:nvPr>
            <p:ph idx="2" type="pic"/>
          </p:nvPr>
        </p:nvSpPr>
        <p:spPr>
          <a:xfrm>
            <a:off x="790276" y="679000"/>
            <a:ext cx="16777865" cy="6768755"/>
          </a:xfrm>
          <a:prstGeom prst="rect">
            <a:avLst/>
          </a:prstGeom>
          <a:noFill/>
          <a:ln>
            <a:noFill/>
          </a:ln>
        </p:spPr>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22"/>
          <p:cNvSpPr txBox="1"/>
          <p:nvPr>
            <p:ph type="ctrTitle"/>
          </p:nvPr>
        </p:nvSpPr>
        <p:spPr>
          <a:xfrm>
            <a:off x="1371481" y="2983260"/>
            <a:ext cx="15543451" cy="2417418"/>
          </a:xfrm>
          <a:prstGeom prst="rect">
            <a:avLst/>
          </a:prstGeom>
          <a:noFill/>
          <a:ln>
            <a:noFill/>
          </a:ln>
        </p:spPr>
        <p:txBody>
          <a:bodyPr anchorCtr="0" anchor="b" bIns="81625" lIns="163275" spcFirstLastPara="1" rIns="163275" wrap="square" tIns="81625">
            <a:normAutofit/>
          </a:bodyPr>
          <a:lstStyle/>
          <a:p>
            <a:pPr indent="0" lvl="0" marL="0" rtl="0" algn="ctr">
              <a:spcBef>
                <a:spcPts val="0"/>
              </a:spcBef>
              <a:spcAft>
                <a:spcPts val="0"/>
              </a:spcAft>
              <a:buClr>
                <a:schemeClr val="lt1"/>
              </a:buClr>
              <a:buSzPts val="3200"/>
              <a:buFont typeface="Arial"/>
              <a:buNone/>
            </a:pPr>
            <a:r>
              <a:rPr lang="en-US"/>
              <a:t>Thank You! ☺</a:t>
            </a:r>
            <a:endParaRPr/>
          </a:p>
        </p:txBody>
      </p:sp>
      <p:sp>
        <p:nvSpPr>
          <p:cNvPr id="431" name="Google Shape;431;p22"/>
          <p:cNvSpPr txBox="1"/>
          <p:nvPr>
            <p:ph idx="1" type="subTitle"/>
          </p:nvPr>
        </p:nvSpPr>
        <p:spPr>
          <a:xfrm>
            <a:off x="1366342" y="5431532"/>
            <a:ext cx="15553728" cy="1080120"/>
          </a:xfrm>
          <a:prstGeom prst="rect">
            <a:avLst/>
          </a:prstGeom>
          <a:noFill/>
          <a:ln>
            <a:noFill/>
          </a:ln>
        </p:spPr>
        <p:txBody>
          <a:bodyPr anchorCtr="0" anchor="t" bIns="81625" lIns="163275" spcFirstLastPara="1" rIns="163275" wrap="square" tIns="81625">
            <a:normAutofit/>
          </a:bodyPr>
          <a:lstStyle/>
          <a:p>
            <a:pPr indent="0" lvl="0" marL="0" rtl="0" algn="ctr">
              <a:spcBef>
                <a:spcPts val="0"/>
              </a:spcBef>
              <a:spcAft>
                <a:spcPts val="0"/>
              </a:spcAft>
              <a:buClr>
                <a:schemeClr val="lt1"/>
              </a:buClr>
              <a:buSzPts val="2400"/>
              <a:buFont typeface="Arial"/>
              <a:buNone/>
            </a:pPr>
            <a:r>
              <a:rPr lang="en-US"/>
              <a:t>Any Questions?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
          <p:cNvSpPr txBox="1"/>
          <p:nvPr>
            <p:ph type="title"/>
          </p:nvPr>
        </p:nvSpPr>
        <p:spPr>
          <a:xfrm>
            <a:off x="2950518" y="751012"/>
            <a:ext cx="10173101" cy="720080"/>
          </a:xfrm>
          <a:prstGeom prst="rect">
            <a:avLst/>
          </a:prstGeom>
          <a:noFill/>
          <a:ln>
            <a:noFill/>
          </a:ln>
        </p:spPr>
        <p:txBody>
          <a:bodyPr anchorCtr="0" anchor="b" bIns="81625" lIns="163275" spcFirstLastPara="1" rIns="163275" wrap="square" tIns="81625">
            <a:normAutofit fontScale="90000"/>
          </a:bodyPr>
          <a:lstStyle/>
          <a:p>
            <a:pPr indent="0" lvl="0" marL="0" rtl="0" algn="l">
              <a:spcBef>
                <a:spcPts val="0"/>
              </a:spcBef>
              <a:spcAft>
                <a:spcPts val="0"/>
              </a:spcAft>
              <a:buClr>
                <a:schemeClr val="lt1"/>
              </a:buClr>
              <a:buSzPct val="100000"/>
              <a:buFont typeface="Roboto Light"/>
              <a:buNone/>
            </a:pPr>
            <a:r>
              <a:rPr lang="en-US"/>
              <a:t>Our Vision</a:t>
            </a:r>
            <a:endParaRPr/>
          </a:p>
        </p:txBody>
      </p:sp>
      <p:sp>
        <p:nvSpPr>
          <p:cNvPr id="209" name="Google Shape;209;p3"/>
          <p:cNvSpPr txBox="1"/>
          <p:nvPr>
            <p:ph idx="12" type="sldNum"/>
          </p:nvPr>
        </p:nvSpPr>
        <p:spPr>
          <a:xfrm rot="-2700000">
            <a:off x="125464" y="1149766"/>
            <a:ext cx="2576720" cy="547688"/>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a:t>SLIDE </a:t>
            </a:r>
            <a:fld id="{00000000-1234-1234-1234-123412341234}" type="slidenum">
              <a:rPr lang="en-US"/>
              <a:t>‹#›</a:t>
            </a:fld>
            <a:endParaRPr/>
          </a:p>
        </p:txBody>
      </p:sp>
      <p:sp>
        <p:nvSpPr>
          <p:cNvPr id="210" name="Google Shape;210;p3"/>
          <p:cNvSpPr txBox="1"/>
          <p:nvPr>
            <p:ph idx="1" type="subTitle"/>
          </p:nvPr>
        </p:nvSpPr>
        <p:spPr>
          <a:xfrm>
            <a:off x="2950518" y="1327076"/>
            <a:ext cx="14113568" cy="504056"/>
          </a:xfrm>
          <a:prstGeom prst="rect">
            <a:avLst/>
          </a:prstGeom>
          <a:noFill/>
          <a:ln>
            <a:noFill/>
          </a:ln>
        </p:spPr>
        <p:txBody>
          <a:bodyPr anchorCtr="0" anchor="t" bIns="81625" lIns="163275" spcFirstLastPara="1" rIns="163275" wrap="square" tIns="81625">
            <a:normAutofit lnSpcReduction="10000"/>
          </a:bodyPr>
          <a:lstStyle/>
          <a:p>
            <a:pPr indent="0" lvl="0" marL="0" rtl="0" algn="l">
              <a:spcBef>
                <a:spcPts val="0"/>
              </a:spcBef>
              <a:spcAft>
                <a:spcPts val="0"/>
              </a:spcAft>
              <a:buClr>
                <a:schemeClr val="lt1"/>
              </a:buClr>
              <a:buSzPts val="2400"/>
              <a:buFont typeface="Roboto Light"/>
              <a:buNone/>
            </a:pPr>
            <a:r>
              <a:rPr lang="en-US"/>
              <a:t>Lorem ipsum dolor sit amet</a:t>
            </a:r>
            <a:endParaRPr/>
          </a:p>
          <a:p>
            <a:pPr indent="0" lvl="0" marL="0" rtl="0" algn="l">
              <a:spcBef>
                <a:spcPts val="480"/>
              </a:spcBef>
              <a:spcAft>
                <a:spcPts val="0"/>
              </a:spcAft>
              <a:buClr>
                <a:schemeClr val="lt1"/>
              </a:buClr>
              <a:buSzPts val="2400"/>
              <a:buFont typeface="Roboto Light"/>
              <a:buNone/>
            </a:pPr>
            <a:r>
              <a:t/>
            </a:r>
            <a:endParaRPr/>
          </a:p>
        </p:txBody>
      </p:sp>
      <p:sp>
        <p:nvSpPr>
          <p:cNvPr id="211" name="Google Shape;211;p3"/>
          <p:cNvSpPr txBox="1"/>
          <p:nvPr>
            <p:ph idx="2" type="body"/>
          </p:nvPr>
        </p:nvSpPr>
        <p:spPr>
          <a:xfrm>
            <a:off x="2950518" y="4495428"/>
            <a:ext cx="12241360" cy="720080"/>
          </a:xfrm>
          <a:prstGeom prst="rect">
            <a:avLst/>
          </a:prstGeom>
          <a:noFill/>
          <a:ln>
            <a:noFill/>
          </a:ln>
        </p:spPr>
        <p:txBody>
          <a:bodyPr anchorCtr="0" anchor="b" bIns="81625" lIns="163275" spcFirstLastPara="1" rIns="163275" wrap="square" tIns="81625">
            <a:noAutofit/>
          </a:bodyPr>
          <a:lstStyle/>
          <a:p>
            <a:pPr indent="0" lvl="0" marL="0" rtl="0" algn="ctr">
              <a:spcBef>
                <a:spcPts val="0"/>
              </a:spcBef>
              <a:spcAft>
                <a:spcPts val="0"/>
              </a:spcAft>
              <a:buClr>
                <a:schemeClr val="lt1"/>
              </a:buClr>
              <a:buSzPts val="3200"/>
              <a:buFont typeface="Roboto Light"/>
              <a:buNone/>
            </a:pPr>
            <a:r>
              <a:rPr lang="en-US"/>
              <a:t>Authenticated Quality</a:t>
            </a:r>
            <a:endParaRPr/>
          </a:p>
        </p:txBody>
      </p:sp>
      <p:sp>
        <p:nvSpPr>
          <p:cNvPr id="212" name="Google Shape;212;p3"/>
          <p:cNvSpPr txBox="1"/>
          <p:nvPr>
            <p:ph idx="3" type="body"/>
          </p:nvPr>
        </p:nvSpPr>
        <p:spPr>
          <a:xfrm>
            <a:off x="2950518" y="5215508"/>
            <a:ext cx="12241360" cy="2016224"/>
          </a:xfrm>
          <a:prstGeom prst="rect">
            <a:avLst/>
          </a:prstGeom>
          <a:noFill/>
          <a:ln>
            <a:noFill/>
          </a:ln>
        </p:spPr>
        <p:txBody>
          <a:bodyPr anchorCtr="0" anchor="t" bIns="81625" lIns="163275" spcFirstLastPara="1" rIns="163275" wrap="square" tIns="81625">
            <a:normAutofit/>
          </a:bodyPr>
          <a:lstStyle/>
          <a:p>
            <a:pPr indent="0" lvl="0" marL="0" rtl="0" algn="ctr">
              <a:spcBef>
                <a:spcPts val="0"/>
              </a:spcBef>
              <a:spcAft>
                <a:spcPts val="0"/>
              </a:spcAft>
              <a:buClr>
                <a:schemeClr val="lt1"/>
              </a:buClr>
              <a:buSzPts val="2400"/>
              <a:buFont typeface="Roboto Light"/>
              <a:buNone/>
            </a:pPr>
            <a:r>
              <a:rPr lang="en-US"/>
              <a:t>Lorem ipsum dolor sit amet, consectetur adipisicing elit, sed do eiusmod tempor incididunt ut labore et dolore magna aliqua. </a:t>
            </a:r>
            <a:endParaRPr/>
          </a:p>
          <a:p>
            <a:pPr indent="0" lvl="0" marL="0" rtl="0" algn="ctr">
              <a:spcBef>
                <a:spcPts val="480"/>
              </a:spcBef>
              <a:spcAft>
                <a:spcPts val="0"/>
              </a:spcAft>
              <a:buClr>
                <a:schemeClr val="lt1"/>
              </a:buClr>
              <a:buSzPts val="2400"/>
              <a:buFont typeface="Roboto Ligh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4"/>
          <p:cNvSpPr txBox="1"/>
          <p:nvPr>
            <p:ph type="title"/>
          </p:nvPr>
        </p:nvSpPr>
        <p:spPr>
          <a:xfrm>
            <a:off x="2950518" y="751012"/>
            <a:ext cx="10173101" cy="720080"/>
          </a:xfrm>
          <a:prstGeom prst="rect">
            <a:avLst/>
          </a:prstGeom>
          <a:noFill/>
          <a:ln>
            <a:noFill/>
          </a:ln>
        </p:spPr>
        <p:txBody>
          <a:bodyPr anchorCtr="0" anchor="b" bIns="81625" lIns="163275" spcFirstLastPara="1" rIns="163275" wrap="square" tIns="81625">
            <a:normAutofit fontScale="90000"/>
          </a:bodyPr>
          <a:lstStyle/>
          <a:p>
            <a:pPr indent="0" lvl="0" marL="0" rtl="0" algn="l">
              <a:spcBef>
                <a:spcPts val="0"/>
              </a:spcBef>
              <a:spcAft>
                <a:spcPts val="0"/>
              </a:spcAft>
              <a:buClr>
                <a:schemeClr val="lt1"/>
              </a:buClr>
              <a:buSzPct val="100000"/>
              <a:buFont typeface="Roboto Light"/>
              <a:buNone/>
            </a:pPr>
            <a:r>
              <a:rPr lang="en-US"/>
              <a:t>Our Member</a:t>
            </a:r>
            <a:endParaRPr/>
          </a:p>
        </p:txBody>
      </p:sp>
      <p:sp>
        <p:nvSpPr>
          <p:cNvPr id="218" name="Google Shape;218;p4"/>
          <p:cNvSpPr txBox="1"/>
          <p:nvPr>
            <p:ph idx="12" type="sldNum"/>
          </p:nvPr>
        </p:nvSpPr>
        <p:spPr>
          <a:xfrm rot="-2700000">
            <a:off x="125464" y="1149766"/>
            <a:ext cx="2576720" cy="547688"/>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a:t>SLIDE </a:t>
            </a:r>
            <a:fld id="{00000000-1234-1234-1234-123412341234}" type="slidenum">
              <a:rPr lang="en-US"/>
              <a:t>‹#›</a:t>
            </a:fld>
            <a:endParaRPr/>
          </a:p>
        </p:txBody>
      </p:sp>
      <p:sp>
        <p:nvSpPr>
          <p:cNvPr id="219" name="Google Shape;219;p4"/>
          <p:cNvSpPr txBox="1"/>
          <p:nvPr>
            <p:ph idx="1" type="body"/>
          </p:nvPr>
        </p:nvSpPr>
        <p:spPr>
          <a:xfrm>
            <a:off x="6118870" y="2263180"/>
            <a:ext cx="3384376" cy="1008112"/>
          </a:xfrm>
          <a:prstGeom prst="rect">
            <a:avLst/>
          </a:prstGeom>
          <a:noFill/>
          <a:ln>
            <a:noFill/>
          </a:ln>
        </p:spPr>
        <p:txBody>
          <a:bodyPr anchorCtr="0" anchor="t" bIns="81625" lIns="163275" spcFirstLastPara="1" rIns="163275" wrap="square" tIns="81625">
            <a:normAutofit/>
          </a:bodyPr>
          <a:lstStyle/>
          <a:p>
            <a:pPr indent="0" lvl="0" marL="0" rtl="0" algn="l">
              <a:spcBef>
                <a:spcPts val="0"/>
              </a:spcBef>
              <a:spcAft>
                <a:spcPts val="0"/>
              </a:spcAft>
              <a:buClr>
                <a:schemeClr val="lt1"/>
              </a:buClr>
              <a:buSzPts val="2400"/>
              <a:buFont typeface="Roboto Light"/>
              <a:buNone/>
            </a:pPr>
            <a:r>
              <a:rPr lang="en-US"/>
              <a:t>Raoul André</a:t>
            </a:r>
            <a:endParaRPr/>
          </a:p>
        </p:txBody>
      </p:sp>
      <p:sp>
        <p:nvSpPr>
          <p:cNvPr id="220" name="Google Shape;220;p4"/>
          <p:cNvSpPr txBox="1"/>
          <p:nvPr>
            <p:ph idx="3" type="body"/>
          </p:nvPr>
        </p:nvSpPr>
        <p:spPr>
          <a:xfrm>
            <a:off x="6118870" y="3415308"/>
            <a:ext cx="3456384" cy="1800200"/>
          </a:xfrm>
          <a:prstGeom prst="rect">
            <a:avLst/>
          </a:prstGeom>
          <a:noFill/>
          <a:ln>
            <a:noFill/>
          </a:ln>
        </p:spPr>
        <p:txBody>
          <a:bodyPr anchorCtr="0" anchor="b" bIns="81625" lIns="163275" spcFirstLastPara="1" rIns="163275" wrap="square" tIns="81625">
            <a:normAutofit/>
          </a:bodyPr>
          <a:lstStyle/>
          <a:p>
            <a:pPr indent="0" lvl="0" marL="0" rtl="0" algn="r">
              <a:spcBef>
                <a:spcPts val="0"/>
              </a:spcBef>
              <a:spcAft>
                <a:spcPts val="0"/>
              </a:spcAft>
              <a:buClr>
                <a:schemeClr val="lt1"/>
              </a:buClr>
              <a:buSzPts val="1800"/>
              <a:buFont typeface="Roboto Light"/>
              <a:buNone/>
            </a:pPr>
            <a:r>
              <a:rPr lang="en-US"/>
              <a:t>	Lorem ipsum dolor sit amet, consectetur adipisicing elit, sed do eiusmod tempor incididunt ut labore et dolore magna aliqua. </a:t>
            </a:r>
            <a:endParaRPr/>
          </a:p>
        </p:txBody>
      </p:sp>
      <p:sp>
        <p:nvSpPr>
          <p:cNvPr id="221" name="Google Shape;221;p4"/>
          <p:cNvSpPr txBox="1"/>
          <p:nvPr>
            <p:ph idx="5" type="body"/>
          </p:nvPr>
        </p:nvSpPr>
        <p:spPr>
          <a:xfrm>
            <a:off x="13031638" y="2263180"/>
            <a:ext cx="3384376" cy="1008112"/>
          </a:xfrm>
          <a:prstGeom prst="rect">
            <a:avLst/>
          </a:prstGeom>
          <a:noFill/>
          <a:ln>
            <a:noFill/>
          </a:ln>
        </p:spPr>
        <p:txBody>
          <a:bodyPr anchorCtr="0" anchor="t" bIns="81625" lIns="163275" spcFirstLastPara="1" rIns="163275" wrap="square" tIns="81625">
            <a:normAutofit/>
          </a:bodyPr>
          <a:lstStyle/>
          <a:p>
            <a:pPr indent="0" lvl="0" marL="0" rtl="0" algn="l">
              <a:spcBef>
                <a:spcPts val="0"/>
              </a:spcBef>
              <a:spcAft>
                <a:spcPts val="0"/>
              </a:spcAft>
              <a:buClr>
                <a:schemeClr val="lt1"/>
              </a:buClr>
              <a:buSzPts val="2400"/>
              <a:buFont typeface="Roboto Light"/>
              <a:buNone/>
            </a:pPr>
            <a:r>
              <a:rPr lang="en-US"/>
              <a:t>Michael Apted</a:t>
            </a:r>
            <a:endParaRPr/>
          </a:p>
          <a:p>
            <a:pPr indent="0" lvl="0" marL="0" rtl="0" algn="l">
              <a:spcBef>
                <a:spcPts val="480"/>
              </a:spcBef>
              <a:spcAft>
                <a:spcPts val="0"/>
              </a:spcAft>
              <a:buClr>
                <a:schemeClr val="lt1"/>
              </a:buClr>
              <a:buSzPts val="2400"/>
              <a:buFont typeface="Roboto Light"/>
              <a:buNone/>
            </a:pPr>
            <a:r>
              <a:t/>
            </a:r>
            <a:endParaRPr/>
          </a:p>
        </p:txBody>
      </p:sp>
      <p:sp>
        <p:nvSpPr>
          <p:cNvPr id="222" name="Google Shape;222;p4"/>
          <p:cNvSpPr txBox="1"/>
          <p:nvPr>
            <p:ph idx="6" type="body"/>
          </p:nvPr>
        </p:nvSpPr>
        <p:spPr>
          <a:xfrm>
            <a:off x="13031638" y="3415308"/>
            <a:ext cx="3456384" cy="1800200"/>
          </a:xfrm>
          <a:prstGeom prst="rect">
            <a:avLst/>
          </a:prstGeom>
          <a:noFill/>
          <a:ln>
            <a:noFill/>
          </a:ln>
        </p:spPr>
        <p:txBody>
          <a:bodyPr anchorCtr="0" anchor="b" bIns="81625" lIns="163275" spcFirstLastPara="1" rIns="163275" wrap="square" tIns="81625">
            <a:normAutofit/>
          </a:bodyPr>
          <a:lstStyle/>
          <a:p>
            <a:pPr indent="0" lvl="0" marL="0" rtl="0" algn="r">
              <a:spcBef>
                <a:spcPts val="0"/>
              </a:spcBef>
              <a:spcAft>
                <a:spcPts val="0"/>
              </a:spcAft>
              <a:buClr>
                <a:schemeClr val="lt1"/>
              </a:buClr>
              <a:buSzPts val="1800"/>
              <a:buFont typeface="Roboto Light"/>
              <a:buNone/>
            </a:pPr>
            <a:r>
              <a:rPr lang="en-US"/>
              <a:t>Ut enim ad minim veniam, quis nostrud exercitation ullamco laboris nisi ut aliquip ex ea commodo consequat.</a:t>
            </a:r>
            <a:endParaRPr/>
          </a:p>
        </p:txBody>
      </p:sp>
      <p:sp>
        <p:nvSpPr>
          <p:cNvPr id="223" name="Google Shape;223;p4"/>
          <p:cNvSpPr txBox="1"/>
          <p:nvPr>
            <p:ph idx="8" type="body"/>
          </p:nvPr>
        </p:nvSpPr>
        <p:spPr>
          <a:xfrm>
            <a:off x="6118870" y="5719564"/>
            <a:ext cx="3384376" cy="1008112"/>
          </a:xfrm>
          <a:prstGeom prst="rect">
            <a:avLst/>
          </a:prstGeom>
          <a:noFill/>
          <a:ln>
            <a:noFill/>
          </a:ln>
        </p:spPr>
        <p:txBody>
          <a:bodyPr anchorCtr="0" anchor="t" bIns="81625" lIns="163275" spcFirstLastPara="1" rIns="163275" wrap="square" tIns="81625">
            <a:normAutofit/>
          </a:bodyPr>
          <a:lstStyle/>
          <a:p>
            <a:pPr indent="0" lvl="0" marL="0" rtl="0" algn="l">
              <a:spcBef>
                <a:spcPts val="0"/>
              </a:spcBef>
              <a:spcAft>
                <a:spcPts val="0"/>
              </a:spcAft>
              <a:buClr>
                <a:schemeClr val="lt1"/>
              </a:buClr>
              <a:buSzPts val="2400"/>
              <a:buFont typeface="Roboto Light"/>
              <a:buNone/>
            </a:pPr>
            <a:r>
              <a:rPr lang="en-US"/>
              <a:t>Threes Anna</a:t>
            </a:r>
            <a:endParaRPr/>
          </a:p>
        </p:txBody>
      </p:sp>
      <p:sp>
        <p:nvSpPr>
          <p:cNvPr id="224" name="Google Shape;224;p4"/>
          <p:cNvSpPr txBox="1"/>
          <p:nvPr>
            <p:ph idx="9" type="body"/>
          </p:nvPr>
        </p:nvSpPr>
        <p:spPr>
          <a:xfrm>
            <a:off x="6118870" y="6871692"/>
            <a:ext cx="3456384" cy="1800200"/>
          </a:xfrm>
          <a:prstGeom prst="rect">
            <a:avLst/>
          </a:prstGeom>
          <a:noFill/>
          <a:ln>
            <a:noFill/>
          </a:ln>
        </p:spPr>
        <p:txBody>
          <a:bodyPr anchorCtr="0" anchor="b" bIns="81625" lIns="163275" spcFirstLastPara="1" rIns="163275" wrap="square" tIns="81625">
            <a:normAutofit/>
          </a:bodyPr>
          <a:lstStyle/>
          <a:p>
            <a:pPr indent="0" lvl="0" marL="0" rtl="0" algn="r">
              <a:spcBef>
                <a:spcPts val="0"/>
              </a:spcBef>
              <a:spcAft>
                <a:spcPts val="0"/>
              </a:spcAft>
              <a:buClr>
                <a:schemeClr val="lt1"/>
              </a:buClr>
              <a:buSzPts val="1800"/>
              <a:buFont typeface="Roboto Light"/>
              <a:buNone/>
            </a:pPr>
            <a:r>
              <a:rPr lang="en-US"/>
              <a:t>Duis aute irure dolor in reprehenderit in voluptate velit esse cillum dolore eu fugiat nulla pariatur.</a:t>
            </a:r>
            <a:endParaRPr/>
          </a:p>
        </p:txBody>
      </p:sp>
      <p:sp>
        <p:nvSpPr>
          <p:cNvPr id="225" name="Google Shape;225;p4"/>
          <p:cNvSpPr txBox="1"/>
          <p:nvPr>
            <p:ph idx="14" type="body"/>
          </p:nvPr>
        </p:nvSpPr>
        <p:spPr>
          <a:xfrm>
            <a:off x="13031638" y="5719564"/>
            <a:ext cx="3384376" cy="1008112"/>
          </a:xfrm>
          <a:prstGeom prst="rect">
            <a:avLst/>
          </a:prstGeom>
          <a:noFill/>
          <a:ln>
            <a:noFill/>
          </a:ln>
        </p:spPr>
        <p:txBody>
          <a:bodyPr anchorCtr="0" anchor="t" bIns="81625" lIns="163275" spcFirstLastPara="1" rIns="163275" wrap="square" tIns="81625">
            <a:normAutofit/>
          </a:bodyPr>
          <a:lstStyle/>
          <a:p>
            <a:pPr indent="0" lvl="0" marL="0" rtl="0" algn="l">
              <a:spcBef>
                <a:spcPts val="0"/>
              </a:spcBef>
              <a:spcAft>
                <a:spcPts val="0"/>
              </a:spcAft>
              <a:buClr>
                <a:schemeClr val="lt1"/>
              </a:buClr>
              <a:buSzPts val="2400"/>
              <a:buFont typeface="Roboto Light"/>
              <a:buNone/>
            </a:pPr>
            <a:r>
              <a:rPr lang="en-US"/>
              <a:t>Tengiz Abuladze</a:t>
            </a:r>
            <a:endParaRPr/>
          </a:p>
          <a:p>
            <a:pPr indent="0" lvl="0" marL="0" rtl="0" algn="l">
              <a:spcBef>
                <a:spcPts val="480"/>
              </a:spcBef>
              <a:spcAft>
                <a:spcPts val="0"/>
              </a:spcAft>
              <a:buClr>
                <a:schemeClr val="lt1"/>
              </a:buClr>
              <a:buSzPts val="2400"/>
              <a:buFont typeface="Roboto Light"/>
              <a:buNone/>
            </a:pPr>
            <a:r>
              <a:t/>
            </a:r>
            <a:endParaRPr/>
          </a:p>
        </p:txBody>
      </p:sp>
      <p:sp>
        <p:nvSpPr>
          <p:cNvPr id="226" name="Google Shape;226;p4"/>
          <p:cNvSpPr txBox="1"/>
          <p:nvPr>
            <p:ph idx="15" type="body"/>
          </p:nvPr>
        </p:nvSpPr>
        <p:spPr>
          <a:xfrm>
            <a:off x="13031638" y="6871692"/>
            <a:ext cx="3456384" cy="1800200"/>
          </a:xfrm>
          <a:prstGeom prst="rect">
            <a:avLst/>
          </a:prstGeom>
          <a:noFill/>
          <a:ln>
            <a:noFill/>
          </a:ln>
        </p:spPr>
        <p:txBody>
          <a:bodyPr anchorCtr="0" anchor="b" bIns="81625" lIns="163275" spcFirstLastPara="1" rIns="163275" wrap="square" tIns="81625">
            <a:normAutofit/>
          </a:bodyPr>
          <a:lstStyle/>
          <a:p>
            <a:pPr indent="0" lvl="0" marL="0" rtl="0" algn="r">
              <a:spcBef>
                <a:spcPts val="0"/>
              </a:spcBef>
              <a:spcAft>
                <a:spcPts val="0"/>
              </a:spcAft>
              <a:buClr>
                <a:schemeClr val="lt1"/>
              </a:buClr>
              <a:buSzPts val="1800"/>
              <a:buFont typeface="Roboto Light"/>
              <a:buNone/>
            </a:pPr>
            <a:r>
              <a:rPr lang="en-US"/>
              <a:t>Excepteur sint occaecat cupidatat non proident, sunt in culpa qui officia deserunt mollit anim id est laborum.</a:t>
            </a:r>
            <a:endParaRPr/>
          </a:p>
        </p:txBody>
      </p:sp>
      <p:sp>
        <p:nvSpPr>
          <p:cNvPr id="227" name="Google Shape;227;p4"/>
          <p:cNvSpPr txBox="1"/>
          <p:nvPr>
            <p:ph idx="16" type="subTitle"/>
          </p:nvPr>
        </p:nvSpPr>
        <p:spPr>
          <a:xfrm>
            <a:off x="2950518" y="1327076"/>
            <a:ext cx="14113568" cy="504056"/>
          </a:xfrm>
          <a:prstGeom prst="rect">
            <a:avLst/>
          </a:prstGeom>
          <a:noFill/>
          <a:ln>
            <a:noFill/>
          </a:ln>
        </p:spPr>
        <p:txBody>
          <a:bodyPr anchorCtr="0" anchor="t" bIns="81625" lIns="163275" spcFirstLastPara="1" rIns="163275" wrap="square" tIns="81625">
            <a:normAutofit lnSpcReduction="10000"/>
          </a:bodyPr>
          <a:lstStyle/>
          <a:p>
            <a:pPr indent="0" lvl="0" marL="0" rtl="0" algn="l">
              <a:spcBef>
                <a:spcPts val="0"/>
              </a:spcBef>
              <a:spcAft>
                <a:spcPts val="0"/>
              </a:spcAft>
              <a:buClr>
                <a:schemeClr val="lt1"/>
              </a:buClr>
              <a:buSzPts val="2400"/>
              <a:buFont typeface="Roboto Light"/>
              <a:buNone/>
            </a:pPr>
            <a:r>
              <a:rPr lang="en-US"/>
              <a:t>Lorem ipsum dolor sit amet</a:t>
            </a:r>
            <a:endParaRPr/>
          </a:p>
        </p:txBody>
      </p:sp>
      <p:sp>
        <p:nvSpPr>
          <p:cNvPr id="228" name="Google Shape;228;p4"/>
          <p:cNvSpPr/>
          <p:nvPr>
            <p:ph idx="2" type="pic"/>
          </p:nvPr>
        </p:nvSpPr>
        <p:spPr>
          <a:xfrm>
            <a:off x="3238550" y="2335188"/>
            <a:ext cx="2808311" cy="2808311"/>
          </a:xfrm>
          <a:prstGeom prst="rect">
            <a:avLst/>
          </a:prstGeom>
          <a:noFill/>
          <a:ln>
            <a:noFill/>
          </a:ln>
        </p:spPr>
      </p:sp>
      <p:sp>
        <p:nvSpPr>
          <p:cNvPr id="229" name="Google Shape;229;p4"/>
          <p:cNvSpPr/>
          <p:nvPr>
            <p:ph idx="7" type="pic"/>
          </p:nvPr>
        </p:nvSpPr>
        <p:spPr>
          <a:xfrm>
            <a:off x="3238550" y="5791572"/>
            <a:ext cx="2808311" cy="2808311"/>
          </a:xfrm>
          <a:prstGeom prst="rect">
            <a:avLst/>
          </a:prstGeom>
          <a:noFill/>
          <a:ln>
            <a:noFill/>
          </a:ln>
        </p:spPr>
      </p:sp>
      <p:sp>
        <p:nvSpPr>
          <p:cNvPr id="230" name="Google Shape;230;p4"/>
          <p:cNvSpPr/>
          <p:nvPr>
            <p:ph idx="13" type="pic"/>
          </p:nvPr>
        </p:nvSpPr>
        <p:spPr>
          <a:xfrm>
            <a:off x="10151318" y="5791572"/>
            <a:ext cx="2808311" cy="2808311"/>
          </a:xfrm>
          <a:prstGeom prst="rect">
            <a:avLst/>
          </a:prstGeom>
          <a:noFill/>
          <a:ln>
            <a:noFill/>
          </a:ln>
        </p:spPr>
      </p:sp>
      <p:sp>
        <p:nvSpPr>
          <p:cNvPr id="231" name="Google Shape;231;p4"/>
          <p:cNvSpPr/>
          <p:nvPr>
            <p:ph idx="4" type="pic"/>
          </p:nvPr>
        </p:nvSpPr>
        <p:spPr>
          <a:xfrm>
            <a:off x="10151318" y="2335188"/>
            <a:ext cx="2808311" cy="2808311"/>
          </a:xfrm>
          <a:prstGeom prst="rect">
            <a:avLst/>
          </a:prstGeom>
          <a:no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5"/>
          <p:cNvSpPr txBox="1"/>
          <p:nvPr>
            <p:ph type="title"/>
          </p:nvPr>
        </p:nvSpPr>
        <p:spPr>
          <a:xfrm>
            <a:off x="2950518" y="751012"/>
            <a:ext cx="10173101" cy="720080"/>
          </a:xfrm>
          <a:prstGeom prst="rect">
            <a:avLst/>
          </a:prstGeom>
          <a:noFill/>
          <a:ln>
            <a:noFill/>
          </a:ln>
        </p:spPr>
        <p:txBody>
          <a:bodyPr anchorCtr="0" anchor="b" bIns="81625" lIns="163275" spcFirstLastPara="1" rIns="163275" wrap="square" tIns="81625">
            <a:normAutofit fontScale="90000"/>
          </a:bodyPr>
          <a:lstStyle/>
          <a:p>
            <a:pPr indent="0" lvl="0" marL="0" rtl="0" algn="l">
              <a:spcBef>
                <a:spcPts val="0"/>
              </a:spcBef>
              <a:spcAft>
                <a:spcPts val="0"/>
              </a:spcAft>
              <a:buClr>
                <a:schemeClr val="lt1"/>
              </a:buClr>
              <a:buSzPct val="100000"/>
              <a:buFont typeface="Roboto Light"/>
              <a:buNone/>
            </a:pPr>
            <a:r>
              <a:rPr lang="en-US"/>
              <a:t>Our Company</a:t>
            </a:r>
            <a:endParaRPr/>
          </a:p>
        </p:txBody>
      </p:sp>
      <p:sp>
        <p:nvSpPr>
          <p:cNvPr id="237" name="Google Shape;237;p5"/>
          <p:cNvSpPr txBox="1"/>
          <p:nvPr>
            <p:ph idx="12" type="sldNum"/>
          </p:nvPr>
        </p:nvSpPr>
        <p:spPr>
          <a:xfrm rot="-2700000">
            <a:off x="125464" y="1149766"/>
            <a:ext cx="2576720" cy="547688"/>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a:t>SLIDE </a:t>
            </a:r>
            <a:fld id="{00000000-1234-1234-1234-123412341234}" type="slidenum">
              <a:rPr lang="en-US"/>
              <a:t>‹#›</a:t>
            </a:fld>
            <a:endParaRPr/>
          </a:p>
        </p:txBody>
      </p:sp>
      <p:sp>
        <p:nvSpPr>
          <p:cNvPr id="238" name="Google Shape;238;p5"/>
          <p:cNvSpPr txBox="1"/>
          <p:nvPr>
            <p:ph idx="1" type="subTitle"/>
          </p:nvPr>
        </p:nvSpPr>
        <p:spPr>
          <a:xfrm>
            <a:off x="2950518" y="1327076"/>
            <a:ext cx="14113568" cy="504056"/>
          </a:xfrm>
          <a:prstGeom prst="rect">
            <a:avLst/>
          </a:prstGeom>
          <a:noFill/>
          <a:ln>
            <a:noFill/>
          </a:ln>
        </p:spPr>
        <p:txBody>
          <a:bodyPr anchorCtr="0" anchor="t" bIns="81625" lIns="163275" spcFirstLastPara="1" rIns="163275" wrap="square" tIns="81625">
            <a:normAutofit lnSpcReduction="10000"/>
          </a:bodyPr>
          <a:lstStyle/>
          <a:p>
            <a:pPr indent="0" lvl="0" marL="0" rtl="0" algn="l">
              <a:spcBef>
                <a:spcPts val="0"/>
              </a:spcBef>
              <a:spcAft>
                <a:spcPts val="0"/>
              </a:spcAft>
              <a:buClr>
                <a:schemeClr val="lt1"/>
              </a:buClr>
              <a:buSzPts val="2400"/>
              <a:buFont typeface="Roboto Light"/>
              <a:buNone/>
            </a:pPr>
            <a:r>
              <a:rPr lang="en-US"/>
              <a:t>Lorem ipsum dolor sit amet</a:t>
            </a:r>
            <a:endParaRPr/>
          </a:p>
          <a:p>
            <a:pPr indent="0" lvl="0" marL="0" rtl="0" algn="l">
              <a:spcBef>
                <a:spcPts val="480"/>
              </a:spcBef>
              <a:spcAft>
                <a:spcPts val="0"/>
              </a:spcAft>
              <a:buClr>
                <a:schemeClr val="lt1"/>
              </a:buClr>
              <a:buSzPts val="2400"/>
              <a:buFont typeface="Roboto Light"/>
              <a:buNone/>
            </a:pPr>
            <a:r>
              <a:t/>
            </a:r>
            <a:endParaRPr/>
          </a:p>
        </p:txBody>
      </p:sp>
      <p:sp>
        <p:nvSpPr>
          <p:cNvPr id="239" name="Google Shape;239;p5"/>
          <p:cNvSpPr txBox="1"/>
          <p:nvPr>
            <p:ph idx="3" type="body"/>
          </p:nvPr>
        </p:nvSpPr>
        <p:spPr>
          <a:xfrm>
            <a:off x="10007302" y="2983260"/>
            <a:ext cx="7020780" cy="720080"/>
          </a:xfrm>
          <a:prstGeom prst="rect">
            <a:avLst/>
          </a:prstGeom>
          <a:noFill/>
          <a:ln>
            <a:noFill/>
          </a:ln>
        </p:spPr>
        <p:txBody>
          <a:bodyPr anchorCtr="0" anchor="b" bIns="81625" lIns="163275" spcFirstLastPara="1" rIns="163275" wrap="square" tIns="81625">
            <a:noAutofit/>
          </a:bodyPr>
          <a:lstStyle/>
          <a:p>
            <a:pPr indent="0" lvl="0" marL="0" rtl="0" algn="l">
              <a:spcBef>
                <a:spcPts val="0"/>
              </a:spcBef>
              <a:spcAft>
                <a:spcPts val="0"/>
              </a:spcAft>
              <a:buClr>
                <a:schemeClr val="lt1"/>
              </a:buClr>
              <a:buSzPts val="2800"/>
              <a:buFont typeface="Roboto Light"/>
              <a:buNone/>
            </a:pPr>
            <a:r>
              <a:rPr lang="en-US"/>
              <a:t>3 Offices in Japan</a:t>
            </a:r>
            <a:endParaRPr/>
          </a:p>
        </p:txBody>
      </p:sp>
      <p:sp>
        <p:nvSpPr>
          <p:cNvPr id="240" name="Google Shape;240;p5"/>
          <p:cNvSpPr txBox="1"/>
          <p:nvPr>
            <p:ph idx="4" type="body"/>
          </p:nvPr>
        </p:nvSpPr>
        <p:spPr>
          <a:xfrm>
            <a:off x="10007302" y="3703340"/>
            <a:ext cx="7020780" cy="1872208"/>
          </a:xfrm>
          <a:prstGeom prst="rect">
            <a:avLst/>
          </a:prstGeom>
          <a:noFill/>
          <a:ln>
            <a:noFill/>
          </a:ln>
        </p:spPr>
        <p:txBody>
          <a:bodyPr anchorCtr="0" anchor="t" bIns="81625" lIns="163275" spcFirstLastPara="1" rIns="163275" wrap="square" tIns="81625">
            <a:normAutofit/>
          </a:bodyPr>
          <a:lstStyle/>
          <a:p>
            <a:pPr indent="0" lvl="0" marL="0" rtl="0" algn="l">
              <a:spcBef>
                <a:spcPts val="0"/>
              </a:spcBef>
              <a:spcAft>
                <a:spcPts val="0"/>
              </a:spcAft>
              <a:buClr>
                <a:schemeClr val="lt1"/>
              </a:buClr>
              <a:buSzPts val="2400"/>
              <a:buFont typeface="Roboto Light"/>
              <a:buNone/>
            </a:pPr>
            <a:r>
              <a:rPr lang="en-US"/>
              <a:t>Lorem ipsum dolor sit amet, consectetur adipisicing elit, sed do eiusmod tempor incididunt ut labore et dolore magna aliqua. </a:t>
            </a:r>
            <a:endParaRPr/>
          </a:p>
          <a:p>
            <a:pPr indent="0" lvl="0" marL="0" rtl="0" algn="l">
              <a:spcBef>
                <a:spcPts val="480"/>
              </a:spcBef>
              <a:spcAft>
                <a:spcPts val="0"/>
              </a:spcAft>
              <a:buClr>
                <a:schemeClr val="lt1"/>
              </a:buClr>
              <a:buSzPts val="2400"/>
              <a:buFont typeface="Roboto Light"/>
              <a:buNone/>
            </a:pPr>
            <a:r>
              <a:t/>
            </a:r>
            <a:endParaRPr/>
          </a:p>
        </p:txBody>
      </p:sp>
      <p:sp>
        <p:nvSpPr>
          <p:cNvPr id="241" name="Google Shape;241;p5"/>
          <p:cNvSpPr txBox="1"/>
          <p:nvPr>
            <p:ph idx="5" type="body"/>
          </p:nvPr>
        </p:nvSpPr>
        <p:spPr>
          <a:xfrm>
            <a:off x="10007302" y="5719564"/>
            <a:ext cx="7020780" cy="720080"/>
          </a:xfrm>
          <a:prstGeom prst="rect">
            <a:avLst/>
          </a:prstGeom>
          <a:noFill/>
          <a:ln>
            <a:noFill/>
          </a:ln>
        </p:spPr>
        <p:txBody>
          <a:bodyPr anchorCtr="0" anchor="b" bIns="81625" lIns="163275" spcFirstLastPara="1" rIns="163275" wrap="square" tIns="81625">
            <a:noAutofit/>
          </a:bodyPr>
          <a:lstStyle/>
          <a:p>
            <a:pPr indent="0" lvl="0" marL="0" rtl="0" algn="l">
              <a:spcBef>
                <a:spcPts val="0"/>
              </a:spcBef>
              <a:spcAft>
                <a:spcPts val="0"/>
              </a:spcAft>
              <a:buClr>
                <a:schemeClr val="lt1"/>
              </a:buClr>
              <a:buSzPts val="2800"/>
              <a:buFont typeface="Roboto Light"/>
              <a:buNone/>
            </a:pPr>
            <a:r>
              <a:rPr lang="en-US"/>
              <a:t>2,170 Workers</a:t>
            </a:r>
            <a:endParaRPr/>
          </a:p>
        </p:txBody>
      </p:sp>
      <p:sp>
        <p:nvSpPr>
          <p:cNvPr id="242" name="Google Shape;242;p5"/>
          <p:cNvSpPr txBox="1"/>
          <p:nvPr>
            <p:ph idx="6" type="body"/>
          </p:nvPr>
        </p:nvSpPr>
        <p:spPr>
          <a:xfrm>
            <a:off x="10007302" y="6439644"/>
            <a:ext cx="7020780" cy="1872208"/>
          </a:xfrm>
          <a:prstGeom prst="rect">
            <a:avLst/>
          </a:prstGeom>
          <a:noFill/>
          <a:ln>
            <a:noFill/>
          </a:ln>
        </p:spPr>
        <p:txBody>
          <a:bodyPr anchorCtr="0" anchor="t" bIns="81625" lIns="163275" spcFirstLastPara="1" rIns="163275" wrap="square" tIns="81625">
            <a:normAutofit/>
          </a:bodyPr>
          <a:lstStyle/>
          <a:p>
            <a:pPr indent="0" lvl="0" marL="0" rtl="0" algn="l">
              <a:spcBef>
                <a:spcPts val="0"/>
              </a:spcBef>
              <a:spcAft>
                <a:spcPts val="0"/>
              </a:spcAft>
              <a:buClr>
                <a:schemeClr val="lt1"/>
              </a:buClr>
              <a:buSzPts val="2400"/>
              <a:buFont typeface="Roboto Light"/>
              <a:buNone/>
            </a:pPr>
            <a:r>
              <a:rPr lang="en-US"/>
              <a:t>Lorem ipsum dolor sit amet, consectetur adipisicing elit, sed do eiusmod tempor incididunt ut labore et dolore magna aliqua. </a:t>
            </a:r>
            <a:endParaRPr/>
          </a:p>
          <a:p>
            <a:pPr indent="0" lvl="0" marL="0" rtl="0" algn="l">
              <a:spcBef>
                <a:spcPts val="480"/>
              </a:spcBef>
              <a:spcAft>
                <a:spcPts val="0"/>
              </a:spcAft>
              <a:buClr>
                <a:schemeClr val="lt1"/>
              </a:buClr>
              <a:buSzPts val="2400"/>
              <a:buFont typeface="Roboto Light"/>
              <a:buNone/>
            </a:pPr>
            <a:r>
              <a:t/>
            </a:r>
            <a:endParaRPr/>
          </a:p>
          <a:p>
            <a:pPr indent="0" lvl="0" marL="0" rtl="0" algn="l">
              <a:spcBef>
                <a:spcPts val="480"/>
              </a:spcBef>
              <a:spcAft>
                <a:spcPts val="0"/>
              </a:spcAft>
              <a:buClr>
                <a:schemeClr val="lt1"/>
              </a:buClr>
              <a:buSzPts val="2400"/>
              <a:buFont typeface="Roboto Light"/>
              <a:buNone/>
            </a:pPr>
            <a:r>
              <a:t/>
            </a:r>
            <a:endParaRPr/>
          </a:p>
        </p:txBody>
      </p:sp>
      <p:sp>
        <p:nvSpPr>
          <p:cNvPr id="243" name="Google Shape;243;p5"/>
          <p:cNvSpPr/>
          <p:nvPr>
            <p:ph idx="2" type="pic"/>
          </p:nvPr>
        </p:nvSpPr>
        <p:spPr>
          <a:xfrm>
            <a:off x="3238548" y="2335186"/>
            <a:ext cx="6480000" cy="6480000"/>
          </a:xfrm>
          <a:prstGeom prst="rect">
            <a:avLst/>
          </a:prstGeom>
          <a:no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6"/>
          <p:cNvSpPr txBox="1"/>
          <p:nvPr>
            <p:ph type="title"/>
          </p:nvPr>
        </p:nvSpPr>
        <p:spPr>
          <a:xfrm>
            <a:off x="2950518" y="751012"/>
            <a:ext cx="10173101" cy="720080"/>
          </a:xfrm>
          <a:prstGeom prst="rect">
            <a:avLst/>
          </a:prstGeom>
          <a:noFill/>
          <a:ln>
            <a:noFill/>
          </a:ln>
        </p:spPr>
        <p:txBody>
          <a:bodyPr anchorCtr="0" anchor="b" bIns="81625" lIns="163275" spcFirstLastPara="1" rIns="163275" wrap="square" tIns="81625">
            <a:normAutofit fontScale="90000"/>
          </a:bodyPr>
          <a:lstStyle/>
          <a:p>
            <a:pPr indent="0" lvl="0" marL="0" rtl="0" algn="l">
              <a:spcBef>
                <a:spcPts val="0"/>
              </a:spcBef>
              <a:spcAft>
                <a:spcPts val="0"/>
              </a:spcAft>
              <a:buClr>
                <a:schemeClr val="lt1"/>
              </a:buClr>
              <a:buSzPct val="100000"/>
              <a:buFont typeface="Roboto Light"/>
              <a:buNone/>
            </a:pPr>
            <a:r>
              <a:rPr lang="en-US"/>
              <a:t>History</a:t>
            </a:r>
            <a:endParaRPr/>
          </a:p>
        </p:txBody>
      </p:sp>
      <p:sp>
        <p:nvSpPr>
          <p:cNvPr id="249" name="Google Shape;249;p6"/>
          <p:cNvSpPr txBox="1"/>
          <p:nvPr>
            <p:ph idx="12" type="sldNum"/>
          </p:nvPr>
        </p:nvSpPr>
        <p:spPr>
          <a:xfrm rot="-2700000">
            <a:off x="125464" y="1149766"/>
            <a:ext cx="2576720" cy="547688"/>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a:t>SLIDE </a:t>
            </a:r>
            <a:fld id="{00000000-1234-1234-1234-123412341234}" type="slidenum">
              <a:rPr lang="en-US"/>
              <a:t>‹#›</a:t>
            </a:fld>
            <a:endParaRPr/>
          </a:p>
        </p:txBody>
      </p:sp>
      <p:sp>
        <p:nvSpPr>
          <p:cNvPr id="250" name="Google Shape;250;p6"/>
          <p:cNvSpPr txBox="1"/>
          <p:nvPr>
            <p:ph idx="1" type="subTitle"/>
          </p:nvPr>
        </p:nvSpPr>
        <p:spPr>
          <a:xfrm>
            <a:off x="2950518" y="1327076"/>
            <a:ext cx="14113568" cy="504056"/>
          </a:xfrm>
          <a:prstGeom prst="rect">
            <a:avLst/>
          </a:prstGeom>
          <a:noFill/>
          <a:ln>
            <a:noFill/>
          </a:ln>
        </p:spPr>
        <p:txBody>
          <a:bodyPr anchorCtr="0" anchor="t" bIns="81625" lIns="163275" spcFirstLastPara="1" rIns="163275" wrap="square" tIns="81625">
            <a:normAutofit lnSpcReduction="10000"/>
          </a:bodyPr>
          <a:lstStyle/>
          <a:p>
            <a:pPr indent="0" lvl="0" marL="0" rtl="0" algn="l">
              <a:spcBef>
                <a:spcPts val="0"/>
              </a:spcBef>
              <a:spcAft>
                <a:spcPts val="0"/>
              </a:spcAft>
              <a:buClr>
                <a:schemeClr val="lt1"/>
              </a:buClr>
              <a:buSzPts val="2400"/>
              <a:buFont typeface="Roboto Light"/>
              <a:buNone/>
            </a:pPr>
            <a:r>
              <a:rPr lang="en-US"/>
              <a:t>Lorem ipsum dolor sit amet</a:t>
            </a:r>
            <a:endParaRPr/>
          </a:p>
          <a:p>
            <a:pPr indent="0" lvl="0" marL="0" rtl="0" algn="l">
              <a:spcBef>
                <a:spcPts val="480"/>
              </a:spcBef>
              <a:spcAft>
                <a:spcPts val="0"/>
              </a:spcAft>
              <a:buClr>
                <a:schemeClr val="lt1"/>
              </a:buClr>
              <a:buSzPts val="2400"/>
              <a:buFont typeface="Roboto Light"/>
              <a:buNone/>
            </a:pPr>
            <a:r>
              <a:t/>
            </a:r>
            <a:endParaRPr/>
          </a:p>
        </p:txBody>
      </p:sp>
      <p:sp>
        <p:nvSpPr>
          <p:cNvPr id="251" name="Google Shape;251;p6"/>
          <p:cNvSpPr/>
          <p:nvPr/>
        </p:nvSpPr>
        <p:spPr>
          <a:xfrm>
            <a:off x="6622566" y="4495428"/>
            <a:ext cx="1584176" cy="1584176"/>
          </a:xfrm>
          <a:prstGeom prst="rect">
            <a:avLst/>
          </a:prstGeom>
          <a:solidFill>
            <a:srgbClr val="000000">
              <a:alpha val="52156"/>
            </a:srgbClr>
          </a:solidFill>
          <a:ln>
            <a:noFill/>
          </a:ln>
          <a:effectLst>
            <a:outerShdw blurRad="63500" sx="102000" rotWithShape="0" algn="ctr" sy="102000">
              <a:srgbClr val="000000">
                <a:alpha val="40000"/>
              </a:srgbClr>
            </a:outerShdw>
          </a:effectLst>
        </p:spPr>
        <p:txBody>
          <a:bodyPr anchorCtr="0" anchor="b" bIns="45700" lIns="91425" spcFirstLastPara="1" rIns="91425" wrap="square" tIns="45700">
            <a:noAutofit/>
          </a:bodyPr>
          <a:lstStyle/>
          <a:p>
            <a:pPr indent="0" lvl="0" marL="0" marR="0" rtl="0" algn="r">
              <a:spcBef>
                <a:spcPts val="0"/>
              </a:spcBef>
              <a:spcAft>
                <a:spcPts val="0"/>
              </a:spcAft>
              <a:buNone/>
            </a:pPr>
            <a:r>
              <a:rPr b="0" i="0" lang="en-US" sz="2800" u="none" cap="none" strike="noStrike">
                <a:solidFill>
                  <a:schemeClr val="lt1"/>
                </a:solidFill>
                <a:latin typeface="Roboto Light"/>
                <a:ea typeface="Roboto Light"/>
                <a:cs typeface="Roboto Light"/>
                <a:sym typeface="Roboto Light"/>
              </a:rPr>
              <a:t>1990</a:t>
            </a:r>
            <a:endParaRPr b="0" i="0" sz="2800" u="none" cap="none" strike="noStrike">
              <a:solidFill>
                <a:schemeClr val="lt1"/>
              </a:solidFill>
              <a:latin typeface="Roboto Light"/>
              <a:ea typeface="Roboto Light"/>
              <a:cs typeface="Roboto Light"/>
              <a:sym typeface="Roboto Light"/>
            </a:endParaRPr>
          </a:p>
        </p:txBody>
      </p:sp>
      <p:sp>
        <p:nvSpPr>
          <p:cNvPr id="252" name="Google Shape;252;p6"/>
          <p:cNvSpPr/>
          <p:nvPr/>
        </p:nvSpPr>
        <p:spPr>
          <a:xfrm>
            <a:off x="9862566" y="4495428"/>
            <a:ext cx="1584176" cy="1584176"/>
          </a:xfrm>
          <a:prstGeom prst="rect">
            <a:avLst/>
          </a:prstGeom>
          <a:solidFill>
            <a:srgbClr val="000000">
              <a:alpha val="52156"/>
            </a:srgbClr>
          </a:solidFill>
          <a:ln>
            <a:noFill/>
          </a:ln>
          <a:effectLst>
            <a:outerShdw blurRad="63500" sx="102000" rotWithShape="0" algn="ctr" sy="102000">
              <a:srgbClr val="000000">
                <a:alpha val="40000"/>
              </a:srgbClr>
            </a:outerShdw>
          </a:effectLst>
        </p:spPr>
        <p:txBody>
          <a:bodyPr anchorCtr="0" anchor="b" bIns="45700" lIns="91425" spcFirstLastPara="1" rIns="91425" wrap="square" tIns="45700">
            <a:noAutofit/>
          </a:bodyPr>
          <a:lstStyle/>
          <a:p>
            <a:pPr indent="0" lvl="0" marL="0" marR="0" rtl="0" algn="r">
              <a:spcBef>
                <a:spcPts val="0"/>
              </a:spcBef>
              <a:spcAft>
                <a:spcPts val="0"/>
              </a:spcAft>
              <a:buNone/>
            </a:pPr>
            <a:r>
              <a:rPr b="0" i="0" lang="en-US" sz="2800" u="none" cap="none" strike="noStrike">
                <a:solidFill>
                  <a:schemeClr val="lt1"/>
                </a:solidFill>
                <a:latin typeface="Roboto Light"/>
                <a:ea typeface="Roboto Light"/>
                <a:cs typeface="Roboto Light"/>
                <a:sym typeface="Roboto Light"/>
              </a:rPr>
              <a:t>2000</a:t>
            </a:r>
            <a:endParaRPr b="0" i="0" sz="2800" u="none" cap="none" strike="noStrike">
              <a:solidFill>
                <a:schemeClr val="lt1"/>
              </a:solidFill>
              <a:latin typeface="Roboto Light"/>
              <a:ea typeface="Roboto Light"/>
              <a:cs typeface="Roboto Light"/>
              <a:sym typeface="Roboto Light"/>
            </a:endParaRPr>
          </a:p>
        </p:txBody>
      </p:sp>
      <p:sp>
        <p:nvSpPr>
          <p:cNvPr id="253" name="Google Shape;253;p6"/>
          <p:cNvSpPr/>
          <p:nvPr/>
        </p:nvSpPr>
        <p:spPr>
          <a:xfrm>
            <a:off x="13102566" y="4495428"/>
            <a:ext cx="1584176" cy="1584176"/>
          </a:xfrm>
          <a:prstGeom prst="rect">
            <a:avLst/>
          </a:prstGeom>
          <a:solidFill>
            <a:srgbClr val="000000">
              <a:alpha val="52156"/>
            </a:srgbClr>
          </a:solidFill>
          <a:ln>
            <a:noFill/>
          </a:ln>
          <a:effectLst>
            <a:outerShdw blurRad="63500" sx="102000" rotWithShape="0" algn="ctr" sy="102000">
              <a:srgbClr val="000000">
                <a:alpha val="40000"/>
              </a:srgbClr>
            </a:outerShdw>
          </a:effectLst>
        </p:spPr>
        <p:txBody>
          <a:bodyPr anchorCtr="0" anchor="b" bIns="45700" lIns="91425" spcFirstLastPara="1" rIns="91425" wrap="square" tIns="45700">
            <a:noAutofit/>
          </a:bodyPr>
          <a:lstStyle/>
          <a:p>
            <a:pPr indent="0" lvl="0" marL="0" marR="0" rtl="0" algn="r">
              <a:spcBef>
                <a:spcPts val="0"/>
              </a:spcBef>
              <a:spcAft>
                <a:spcPts val="0"/>
              </a:spcAft>
              <a:buNone/>
            </a:pPr>
            <a:r>
              <a:rPr b="0" i="0" lang="en-US" sz="2800" u="none" cap="none" strike="noStrike">
                <a:solidFill>
                  <a:schemeClr val="lt1"/>
                </a:solidFill>
                <a:latin typeface="Roboto Light"/>
                <a:ea typeface="Roboto Light"/>
                <a:cs typeface="Roboto Light"/>
                <a:sym typeface="Roboto Light"/>
              </a:rPr>
              <a:t>2010</a:t>
            </a:r>
            <a:endParaRPr b="0" i="0" sz="2800" u="none" cap="none" strike="noStrike">
              <a:solidFill>
                <a:schemeClr val="lt1"/>
              </a:solidFill>
              <a:latin typeface="Roboto Light"/>
              <a:ea typeface="Roboto Light"/>
              <a:cs typeface="Roboto Light"/>
              <a:sym typeface="Roboto Light"/>
            </a:endParaRPr>
          </a:p>
        </p:txBody>
      </p:sp>
      <p:sp>
        <p:nvSpPr>
          <p:cNvPr id="254" name="Google Shape;254;p6"/>
          <p:cNvSpPr/>
          <p:nvPr/>
        </p:nvSpPr>
        <p:spPr>
          <a:xfrm>
            <a:off x="3382566" y="4495428"/>
            <a:ext cx="1584176" cy="1584176"/>
          </a:xfrm>
          <a:prstGeom prst="rect">
            <a:avLst/>
          </a:prstGeom>
          <a:solidFill>
            <a:srgbClr val="000000">
              <a:alpha val="52156"/>
            </a:srgbClr>
          </a:solidFill>
          <a:ln>
            <a:noFill/>
          </a:ln>
          <a:effectLst>
            <a:outerShdw blurRad="63500" sx="102000" rotWithShape="0" algn="ctr" sy="102000">
              <a:srgbClr val="000000">
                <a:alpha val="40000"/>
              </a:srgbClr>
            </a:outerShdw>
          </a:effectLst>
        </p:spPr>
        <p:txBody>
          <a:bodyPr anchorCtr="0" anchor="b" bIns="45700" lIns="91425" spcFirstLastPara="1" rIns="91425" wrap="square" tIns="45700">
            <a:noAutofit/>
          </a:bodyPr>
          <a:lstStyle/>
          <a:p>
            <a:pPr indent="0" lvl="0" marL="0" marR="0" rtl="0" algn="r">
              <a:spcBef>
                <a:spcPts val="0"/>
              </a:spcBef>
              <a:spcAft>
                <a:spcPts val="0"/>
              </a:spcAft>
              <a:buNone/>
            </a:pPr>
            <a:r>
              <a:rPr b="0" i="0" lang="en-US" sz="2800" u="none" cap="none" strike="noStrike">
                <a:solidFill>
                  <a:schemeClr val="lt1"/>
                </a:solidFill>
                <a:latin typeface="Roboto Light"/>
                <a:ea typeface="Roboto Light"/>
                <a:cs typeface="Roboto Light"/>
                <a:sym typeface="Roboto Light"/>
              </a:rPr>
              <a:t>1980</a:t>
            </a:r>
            <a:endParaRPr b="0" i="0" sz="2800" u="none" cap="none" strike="noStrike">
              <a:solidFill>
                <a:schemeClr val="lt1"/>
              </a:solidFill>
              <a:latin typeface="Roboto Light"/>
              <a:ea typeface="Roboto Light"/>
              <a:cs typeface="Roboto Light"/>
              <a:sym typeface="Roboto Light"/>
            </a:endParaRPr>
          </a:p>
        </p:txBody>
      </p:sp>
      <p:cxnSp>
        <p:nvCxnSpPr>
          <p:cNvPr id="255" name="Google Shape;255;p6"/>
          <p:cNvCxnSpPr>
            <a:stCxn id="254" idx="3"/>
            <a:endCxn id="251" idx="1"/>
          </p:cNvCxnSpPr>
          <p:nvPr/>
        </p:nvCxnSpPr>
        <p:spPr>
          <a:xfrm>
            <a:off x="4966742" y="5287516"/>
            <a:ext cx="1655700" cy="0"/>
          </a:xfrm>
          <a:prstGeom prst="straightConnector1">
            <a:avLst/>
          </a:prstGeom>
          <a:noFill/>
          <a:ln cap="flat" cmpd="sng" w="19050">
            <a:solidFill>
              <a:srgbClr val="1F1F1F">
                <a:alpha val="69803"/>
              </a:srgbClr>
            </a:solidFill>
            <a:prstDash val="solid"/>
            <a:round/>
            <a:headEnd len="sm" w="sm" type="none"/>
            <a:tailEnd len="sm" w="sm" type="none"/>
          </a:ln>
        </p:spPr>
      </p:cxnSp>
      <p:cxnSp>
        <p:nvCxnSpPr>
          <p:cNvPr id="256" name="Google Shape;256;p6"/>
          <p:cNvCxnSpPr>
            <a:stCxn id="251" idx="3"/>
            <a:endCxn id="252" idx="1"/>
          </p:cNvCxnSpPr>
          <p:nvPr/>
        </p:nvCxnSpPr>
        <p:spPr>
          <a:xfrm>
            <a:off x="8206742" y="5287516"/>
            <a:ext cx="1655700" cy="0"/>
          </a:xfrm>
          <a:prstGeom prst="straightConnector1">
            <a:avLst/>
          </a:prstGeom>
          <a:noFill/>
          <a:ln cap="flat" cmpd="sng" w="19050">
            <a:solidFill>
              <a:srgbClr val="1F1F1F">
                <a:alpha val="69803"/>
              </a:srgbClr>
            </a:solidFill>
            <a:prstDash val="solid"/>
            <a:round/>
            <a:headEnd len="sm" w="sm" type="none"/>
            <a:tailEnd len="sm" w="sm" type="none"/>
          </a:ln>
        </p:spPr>
      </p:cxnSp>
      <p:cxnSp>
        <p:nvCxnSpPr>
          <p:cNvPr id="257" name="Google Shape;257;p6"/>
          <p:cNvCxnSpPr>
            <a:stCxn id="252" idx="3"/>
            <a:endCxn id="253" idx="1"/>
          </p:cNvCxnSpPr>
          <p:nvPr/>
        </p:nvCxnSpPr>
        <p:spPr>
          <a:xfrm>
            <a:off x="11446742" y="5287516"/>
            <a:ext cx="1655700" cy="0"/>
          </a:xfrm>
          <a:prstGeom prst="straightConnector1">
            <a:avLst/>
          </a:prstGeom>
          <a:noFill/>
          <a:ln cap="flat" cmpd="sng" w="19050">
            <a:solidFill>
              <a:srgbClr val="1F1F1F">
                <a:alpha val="69803"/>
              </a:srgbClr>
            </a:solidFill>
            <a:prstDash val="solid"/>
            <a:round/>
            <a:headEnd len="sm" w="sm" type="none"/>
            <a:tailEnd len="sm" w="sm" type="none"/>
          </a:ln>
        </p:spPr>
      </p:cxnSp>
      <p:cxnSp>
        <p:nvCxnSpPr>
          <p:cNvPr id="258" name="Google Shape;258;p6"/>
          <p:cNvCxnSpPr>
            <a:endCxn id="254" idx="1"/>
          </p:cNvCxnSpPr>
          <p:nvPr/>
        </p:nvCxnSpPr>
        <p:spPr>
          <a:xfrm>
            <a:off x="502266" y="5287516"/>
            <a:ext cx="2880300" cy="0"/>
          </a:xfrm>
          <a:prstGeom prst="straightConnector1">
            <a:avLst/>
          </a:prstGeom>
          <a:noFill/>
          <a:ln cap="flat" cmpd="sng" w="19050">
            <a:solidFill>
              <a:srgbClr val="1F1F1F">
                <a:alpha val="69803"/>
              </a:srgbClr>
            </a:solidFill>
            <a:prstDash val="solid"/>
            <a:round/>
            <a:headEnd len="sm" w="sm" type="none"/>
            <a:tailEnd len="sm" w="sm" type="none"/>
          </a:ln>
        </p:spPr>
      </p:cxnSp>
      <p:cxnSp>
        <p:nvCxnSpPr>
          <p:cNvPr id="259" name="Google Shape;259;p6"/>
          <p:cNvCxnSpPr>
            <a:stCxn id="253" idx="3"/>
          </p:cNvCxnSpPr>
          <p:nvPr/>
        </p:nvCxnSpPr>
        <p:spPr>
          <a:xfrm>
            <a:off x="14686742" y="5287516"/>
            <a:ext cx="3097500" cy="0"/>
          </a:xfrm>
          <a:prstGeom prst="straightConnector1">
            <a:avLst/>
          </a:prstGeom>
          <a:noFill/>
          <a:ln cap="flat" cmpd="sng" w="19050">
            <a:solidFill>
              <a:srgbClr val="1F1F1F">
                <a:alpha val="69803"/>
              </a:srgbClr>
            </a:solidFill>
            <a:prstDash val="solid"/>
            <a:round/>
            <a:headEnd len="sm" w="sm" type="none"/>
            <a:tailEnd len="sm" w="sm" type="none"/>
          </a:ln>
        </p:spPr>
      </p:cxnSp>
      <p:sp>
        <p:nvSpPr>
          <p:cNvPr id="260" name="Google Shape;260;p6"/>
          <p:cNvSpPr txBox="1"/>
          <p:nvPr/>
        </p:nvSpPr>
        <p:spPr>
          <a:xfrm>
            <a:off x="3310558" y="6223620"/>
            <a:ext cx="482417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800" u="none" cap="none" strike="noStrike">
                <a:solidFill>
                  <a:schemeClr val="dk1"/>
                </a:solidFill>
                <a:latin typeface="Roboto Light"/>
                <a:ea typeface="Roboto Light"/>
                <a:cs typeface="Roboto Light"/>
                <a:sym typeface="Roboto Light"/>
              </a:rPr>
              <a:t>Lorem Ipsum</a:t>
            </a:r>
            <a:endParaRPr sz="2800">
              <a:solidFill>
                <a:schemeClr val="dk1"/>
              </a:solidFill>
              <a:latin typeface="Roboto Light"/>
              <a:ea typeface="Roboto Light"/>
              <a:cs typeface="Roboto Light"/>
              <a:sym typeface="Roboto Light"/>
            </a:endParaRPr>
          </a:p>
        </p:txBody>
      </p:sp>
      <p:sp>
        <p:nvSpPr>
          <p:cNvPr id="261" name="Google Shape;261;p6"/>
          <p:cNvSpPr txBox="1"/>
          <p:nvPr/>
        </p:nvSpPr>
        <p:spPr>
          <a:xfrm>
            <a:off x="3310558" y="6727676"/>
            <a:ext cx="4392488"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Roboto Light"/>
                <a:ea typeface="Roboto Light"/>
                <a:cs typeface="Roboto Light"/>
                <a:sym typeface="Roboto Light"/>
              </a:rPr>
              <a:t>Lorem ipsum dolor sit amet, consectetur adipisicing elit, sed do eiusmod tempor incididunt ut labore et dolore magna aliqua. </a:t>
            </a:r>
            <a:endParaRPr sz="2000">
              <a:solidFill>
                <a:schemeClr val="dk1"/>
              </a:solidFill>
              <a:latin typeface="Roboto Light"/>
              <a:ea typeface="Roboto Light"/>
              <a:cs typeface="Roboto Light"/>
              <a:sym typeface="Roboto Light"/>
            </a:endParaRPr>
          </a:p>
        </p:txBody>
      </p:sp>
      <p:sp>
        <p:nvSpPr>
          <p:cNvPr id="262" name="Google Shape;262;p6"/>
          <p:cNvSpPr txBox="1"/>
          <p:nvPr/>
        </p:nvSpPr>
        <p:spPr>
          <a:xfrm>
            <a:off x="6550918" y="2551212"/>
            <a:ext cx="482417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Roboto Light"/>
                <a:ea typeface="Roboto Light"/>
                <a:cs typeface="Roboto Light"/>
                <a:sym typeface="Roboto Light"/>
              </a:rPr>
              <a:t>Sed ut perspiciatis</a:t>
            </a:r>
            <a:endParaRPr/>
          </a:p>
        </p:txBody>
      </p:sp>
      <p:sp>
        <p:nvSpPr>
          <p:cNvPr id="263" name="Google Shape;263;p6"/>
          <p:cNvSpPr txBox="1"/>
          <p:nvPr/>
        </p:nvSpPr>
        <p:spPr>
          <a:xfrm>
            <a:off x="6550918" y="3055268"/>
            <a:ext cx="4392488"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Roboto Light"/>
                <a:ea typeface="Roboto Light"/>
                <a:cs typeface="Roboto Light"/>
                <a:sym typeface="Roboto Light"/>
              </a:rPr>
              <a:t>Lorem ipsum dolor sit amet, consectetur adipisicing elit, sed do eiusmod tempor incididunt ut labore et dolore magna aliqua. </a:t>
            </a:r>
            <a:endParaRPr sz="2000">
              <a:solidFill>
                <a:schemeClr val="dk1"/>
              </a:solidFill>
              <a:latin typeface="Roboto Light"/>
              <a:ea typeface="Roboto Light"/>
              <a:cs typeface="Roboto Light"/>
              <a:sym typeface="Roboto Light"/>
            </a:endParaRPr>
          </a:p>
        </p:txBody>
      </p:sp>
      <p:sp>
        <p:nvSpPr>
          <p:cNvPr id="264" name="Google Shape;264;p6"/>
          <p:cNvSpPr txBox="1"/>
          <p:nvPr/>
        </p:nvSpPr>
        <p:spPr>
          <a:xfrm>
            <a:off x="9791278" y="6204456"/>
            <a:ext cx="482417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Roboto Light"/>
                <a:ea typeface="Roboto Light"/>
                <a:cs typeface="Roboto Light"/>
                <a:sym typeface="Roboto Light"/>
              </a:rPr>
              <a:t>At vero eos et</a:t>
            </a:r>
            <a:endParaRPr sz="2800">
              <a:solidFill>
                <a:schemeClr val="dk1"/>
              </a:solidFill>
              <a:latin typeface="Roboto Light"/>
              <a:ea typeface="Roboto Light"/>
              <a:cs typeface="Roboto Light"/>
              <a:sym typeface="Roboto Light"/>
            </a:endParaRPr>
          </a:p>
        </p:txBody>
      </p:sp>
      <p:sp>
        <p:nvSpPr>
          <p:cNvPr id="265" name="Google Shape;265;p6"/>
          <p:cNvSpPr txBox="1"/>
          <p:nvPr/>
        </p:nvSpPr>
        <p:spPr>
          <a:xfrm>
            <a:off x="9791278" y="6708512"/>
            <a:ext cx="4392488"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Roboto Light"/>
                <a:ea typeface="Roboto Light"/>
                <a:cs typeface="Roboto Light"/>
                <a:sym typeface="Roboto Light"/>
              </a:rPr>
              <a:t>Lorem ipsum dolor sit amet, consectetur adipisicing elit, sed do eiusmod tempor incididunt ut labore et dolore magna aliqua. </a:t>
            </a:r>
            <a:endParaRPr/>
          </a:p>
        </p:txBody>
      </p:sp>
      <p:sp>
        <p:nvSpPr>
          <p:cNvPr id="266" name="Google Shape;266;p6"/>
          <p:cNvSpPr txBox="1"/>
          <p:nvPr/>
        </p:nvSpPr>
        <p:spPr>
          <a:xfrm>
            <a:off x="13031638" y="2551212"/>
            <a:ext cx="482417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Roboto Light"/>
                <a:ea typeface="Roboto Light"/>
                <a:cs typeface="Roboto Light"/>
                <a:sym typeface="Roboto Light"/>
              </a:rPr>
              <a:t>Lorem Ipsum</a:t>
            </a:r>
            <a:endParaRPr sz="2800">
              <a:solidFill>
                <a:schemeClr val="dk1"/>
              </a:solidFill>
              <a:latin typeface="Roboto Light"/>
              <a:ea typeface="Roboto Light"/>
              <a:cs typeface="Roboto Light"/>
              <a:sym typeface="Roboto Light"/>
            </a:endParaRPr>
          </a:p>
        </p:txBody>
      </p:sp>
      <p:sp>
        <p:nvSpPr>
          <p:cNvPr id="267" name="Google Shape;267;p6"/>
          <p:cNvSpPr txBox="1"/>
          <p:nvPr/>
        </p:nvSpPr>
        <p:spPr>
          <a:xfrm>
            <a:off x="13031638" y="3055268"/>
            <a:ext cx="4392488"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Roboto Light"/>
                <a:ea typeface="Roboto Light"/>
                <a:cs typeface="Roboto Light"/>
                <a:sym typeface="Roboto Light"/>
              </a:rPr>
              <a:t>Lorem ipsum dolor sit amet, consectetur adipisicing elit, sed do eiusmod tempor incididunt ut labore et dolore magna aliqua. </a:t>
            </a:r>
            <a:endParaRPr sz="2000">
              <a:solidFill>
                <a:schemeClr val="dk1"/>
              </a:solidFill>
              <a:latin typeface="Roboto Light"/>
              <a:ea typeface="Roboto Light"/>
              <a:cs typeface="Roboto Light"/>
              <a:sym typeface="Roboto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7"/>
          <p:cNvSpPr txBox="1"/>
          <p:nvPr>
            <p:ph type="ctrTitle"/>
          </p:nvPr>
        </p:nvSpPr>
        <p:spPr>
          <a:xfrm>
            <a:off x="1371481" y="2983260"/>
            <a:ext cx="15543451" cy="2417418"/>
          </a:xfrm>
          <a:prstGeom prst="rect">
            <a:avLst/>
          </a:prstGeom>
          <a:noFill/>
          <a:ln>
            <a:noFill/>
          </a:ln>
        </p:spPr>
        <p:txBody>
          <a:bodyPr anchorCtr="0" anchor="b" bIns="81625" lIns="163275" spcFirstLastPara="1" rIns="163275" wrap="square" tIns="81625">
            <a:normAutofit/>
          </a:bodyPr>
          <a:lstStyle/>
          <a:p>
            <a:pPr indent="0" lvl="0" marL="0" rtl="0" algn="ctr">
              <a:spcBef>
                <a:spcPts val="0"/>
              </a:spcBef>
              <a:spcAft>
                <a:spcPts val="0"/>
              </a:spcAft>
              <a:buClr>
                <a:schemeClr val="lt1"/>
              </a:buClr>
              <a:buSzPts val="3200"/>
              <a:buFont typeface="Arial"/>
              <a:buNone/>
            </a:pPr>
            <a:r>
              <a:rPr lang="en-US"/>
              <a:t>There are only two ways to live your life.</a:t>
            </a:r>
            <a:br>
              <a:rPr lang="en-US"/>
            </a:br>
            <a:r>
              <a:rPr lang="en-US"/>
              <a:t>One is as though nothing is a miracle.</a:t>
            </a:r>
            <a:br>
              <a:rPr lang="en-US"/>
            </a:br>
            <a:r>
              <a:rPr lang="en-US"/>
              <a:t>The other is as though everything is a miracle</a:t>
            </a:r>
            <a:endParaRPr/>
          </a:p>
        </p:txBody>
      </p:sp>
      <p:sp>
        <p:nvSpPr>
          <p:cNvPr id="273" name="Google Shape;273;p7"/>
          <p:cNvSpPr txBox="1"/>
          <p:nvPr>
            <p:ph idx="1" type="subTitle"/>
          </p:nvPr>
        </p:nvSpPr>
        <p:spPr>
          <a:xfrm>
            <a:off x="1366342" y="5431532"/>
            <a:ext cx="15553728" cy="1080120"/>
          </a:xfrm>
          <a:prstGeom prst="rect">
            <a:avLst/>
          </a:prstGeom>
          <a:noFill/>
          <a:ln>
            <a:noFill/>
          </a:ln>
        </p:spPr>
        <p:txBody>
          <a:bodyPr anchorCtr="0" anchor="t" bIns="81625" lIns="163275" spcFirstLastPara="1" rIns="163275" wrap="square" tIns="81625">
            <a:normAutofit/>
          </a:bodyPr>
          <a:lstStyle/>
          <a:p>
            <a:pPr indent="0" lvl="0" marL="0" rtl="0" algn="ctr">
              <a:spcBef>
                <a:spcPts val="0"/>
              </a:spcBef>
              <a:spcAft>
                <a:spcPts val="0"/>
              </a:spcAft>
              <a:buClr>
                <a:schemeClr val="lt1"/>
              </a:buClr>
              <a:buSzPts val="2400"/>
              <a:buFont typeface="Arial"/>
              <a:buNone/>
            </a:pPr>
            <a:r>
              <a:rPr lang="en-US"/>
              <a:t>by Albert Einstein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8"/>
          <p:cNvSpPr txBox="1"/>
          <p:nvPr>
            <p:ph idx="1" type="body"/>
          </p:nvPr>
        </p:nvSpPr>
        <p:spPr>
          <a:xfrm>
            <a:off x="1006302" y="7159724"/>
            <a:ext cx="5326782" cy="2736304"/>
          </a:xfrm>
          <a:prstGeom prst="rect">
            <a:avLst/>
          </a:prstGeom>
          <a:noFill/>
          <a:ln>
            <a:noFill/>
          </a:ln>
        </p:spPr>
        <p:txBody>
          <a:bodyPr anchorCtr="0" anchor="ctr" bIns="81625" lIns="163275" spcFirstLastPara="1" rIns="163275" wrap="square" tIns="81625">
            <a:noAutofit/>
          </a:bodyPr>
          <a:lstStyle/>
          <a:p>
            <a:pPr indent="0" lvl="0" marL="0" rtl="0" algn="r">
              <a:spcBef>
                <a:spcPts val="0"/>
              </a:spcBef>
              <a:spcAft>
                <a:spcPts val="0"/>
              </a:spcAft>
              <a:buClr>
                <a:schemeClr val="lt1"/>
              </a:buClr>
              <a:buSzPts val="25000"/>
              <a:buFont typeface="Arial"/>
              <a:buNone/>
            </a:pPr>
            <a:r>
              <a:rPr lang="en-US"/>
              <a:t>02</a:t>
            </a:r>
            <a:endParaRPr/>
          </a:p>
        </p:txBody>
      </p:sp>
      <p:sp>
        <p:nvSpPr>
          <p:cNvPr id="279" name="Google Shape;279;p8"/>
          <p:cNvSpPr txBox="1"/>
          <p:nvPr>
            <p:ph type="ctrTitle"/>
          </p:nvPr>
        </p:nvSpPr>
        <p:spPr>
          <a:xfrm>
            <a:off x="6550918" y="7303740"/>
            <a:ext cx="10364014" cy="689226"/>
          </a:xfrm>
          <a:prstGeom prst="rect">
            <a:avLst/>
          </a:prstGeom>
          <a:noFill/>
          <a:ln>
            <a:noFill/>
          </a:ln>
        </p:spPr>
        <p:txBody>
          <a:bodyPr anchorCtr="0" anchor="ctr" bIns="81625" lIns="163275" spcFirstLastPara="1" rIns="163275" wrap="square" tIns="81625">
            <a:normAutofit fontScale="90000"/>
          </a:bodyPr>
          <a:lstStyle/>
          <a:p>
            <a:pPr indent="0" lvl="0" marL="0" rtl="0" algn="l">
              <a:spcBef>
                <a:spcPts val="0"/>
              </a:spcBef>
              <a:spcAft>
                <a:spcPts val="0"/>
              </a:spcAft>
              <a:buClr>
                <a:schemeClr val="lt1"/>
              </a:buClr>
              <a:buSzPct val="100000"/>
              <a:buFont typeface="Arial"/>
              <a:buNone/>
            </a:pPr>
            <a:r>
              <a:rPr lang="en-US"/>
              <a:t>New Proposal</a:t>
            </a:r>
            <a:endParaRPr/>
          </a:p>
        </p:txBody>
      </p:sp>
      <p:sp>
        <p:nvSpPr>
          <p:cNvPr id="280" name="Google Shape;280;p8"/>
          <p:cNvSpPr txBox="1"/>
          <p:nvPr>
            <p:ph idx="2" type="subTitle"/>
          </p:nvPr>
        </p:nvSpPr>
        <p:spPr>
          <a:xfrm>
            <a:off x="6550918" y="8023820"/>
            <a:ext cx="10369152" cy="1368152"/>
          </a:xfrm>
          <a:prstGeom prst="rect">
            <a:avLst/>
          </a:prstGeom>
          <a:noFill/>
          <a:ln>
            <a:noFill/>
          </a:ln>
        </p:spPr>
        <p:txBody>
          <a:bodyPr anchorCtr="0" anchor="t" bIns="81625" lIns="163275" spcFirstLastPara="1" rIns="163275" wrap="square" tIns="81625">
            <a:normAutofit/>
          </a:bodyPr>
          <a:lstStyle/>
          <a:p>
            <a:pPr indent="0" lvl="0" marL="0" rtl="0" algn="l">
              <a:spcBef>
                <a:spcPts val="0"/>
              </a:spcBef>
              <a:spcAft>
                <a:spcPts val="0"/>
              </a:spcAft>
              <a:buClr>
                <a:schemeClr val="lt1"/>
              </a:buClr>
              <a:buSzPts val="2400"/>
              <a:buFont typeface="Arial"/>
              <a:buNone/>
            </a:pPr>
            <a:r>
              <a:rPr lang="en-US"/>
              <a:t>Lorem ipsum dolor sit amet, consectetur adipisicing elit, sed do eiusmod tempor incididunt ut labore et dolore magna aliqua.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9"/>
          <p:cNvSpPr txBox="1"/>
          <p:nvPr>
            <p:ph type="title"/>
          </p:nvPr>
        </p:nvSpPr>
        <p:spPr>
          <a:xfrm>
            <a:off x="2950518" y="751012"/>
            <a:ext cx="10173101" cy="720080"/>
          </a:xfrm>
          <a:prstGeom prst="rect">
            <a:avLst/>
          </a:prstGeom>
          <a:noFill/>
          <a:ln>
            <a:noFill/>
          </a:ln>
        </p:spPr>
        <p:txBody>
          <a:bodyPr anchorCtr="0" anchor="b" bIns="81625" lIns="163275" spcFirstLastPara="1" rIns="163275" wrap="square" tIns="81625">
            <a:normAutofit fontScale="90000"/>
          </a:bodyPr>
          <a:lstStyle/>
          <a:p>
            <a:pPr indent="0" lvl="0" marL="0" rtl="0" algn="l">
              <a:spcBef>
                <a:spcPts val="0"/>
              </a:spcBef>
              <a:spcAft>
                <a:spcPts val="0"/>
              </a:spcAft>
              <a:buClr>
                <a:schemeClr val="lt1"/>
              </a:buClr>
              <a:buSzPct val="100000"/>
              <a:buFont typeface="Roboto Light"/>
              <a:buNone/>
            </a:pPr>
            <a:r>
              <a:rPr lang="en-US"/>
              <a:t>Concept</a:t>
            </a:r>
            <a:endParaRPr/>
          </a:p>
        </p:txBody>
      </p:sp>
      <p:sp>
        <p:nvSpPr>
          <p:cNvPr id="286" name="Google Shape;286;p9"/>
          <p:cNvSpPr txBox="1"/>
          <p:nvPr>
            <p:ph idx="12" type="sldNum"/>
          </p:nvPr>
        </p:nvSpPr>
        <p:spPr>
          <a:xfrm rot="-2700000">
            <a:off x="125464" y="1149766"/>
            <a:ext cx="2576720" cy="547688"/>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a:t>SLIDE </a:t>
            </a:r>
            <a:fld id="{00000000-1234-1234-1234-123412341234}" type="slidenum">
              <a:rPr lang="en-US"/>
              <a:t>‹#›</a:t>
            </a:fld>
            <a:endParaRPr/>
          </a:p>
        </p:txBody>
      </p:sp>
      <p:sp>
        <p:nvSpPr>
          <p:cNvPr id="287" name="Google Shape;287;p9"/>
          <p:cNvSpPr txBox="1"/>
          <p:nvPr>
            <p:ph idx="1" type="subTitle"/>
          </p:nvPr>
        </p:nvSpPr>
        <p:spPr>
          <a:xfrm>
            <a:off x="2950518" y="1327076"/>
            <a:ext cx="14113568" cy="504056"/>
          </a:xfrm>
          <a:prstGeom prst="rect">
            <a:avLst/>
          </a:prstGeom>
          <a:noFill/>
          <a:ln>
            <a:noFill/>
          </a:ln>
        </p:spPr>
        <p:txBody>
          <a:bodyPr anchorCtr="0" anchor="t" bIns="81625" lIns="163275" spcFirstLastPara="1" rIns="163275" wrap="square" tIns="81625">
            <a:normAutofit lnSpcReduction="10000"/>
          </a:bodyPr>
          <a:lstStyle/>
          <a:p>
            <a:pPr indent="0" lvl="0" marL="0" rtl="0" algn="l">
              <a:spcBef>
                <a:spcPts val="0"/>
              </a:spcBef>
              <a:spcAft>
                <a:spcPts val="0"/>
              </a:spcAft>
              <a:buClr>
                <a:schemeClr val="lt1"/>
              </a:buClr>
              <a:buSzPts val="2400"/>
              <a:buFont typeface="Roboto Light"/>
              <a:buNone/>
            </a:pPr>
            <a:r>
              <a:rPr lang="en-US"/>
              <a:t>Lorem ipsum dolor sit amet</a:t>
            </a:r>
            <a:endParaRPr/>
          </a:p>
          <a:p>
            <a:pPr indent="0" lvl="0" marL="0" rtl="0" algn="l">
              <a:spcBef>
                <a:spcPts val="480"/>
              </a:spcBef>
              <a:spcAft>
                <a:spcPts val="0"/>
              </a:spcAft>
              <a:buClr>
                <a:schemeClr val="lt1"/>
              </a:buClr>
              <a:buSzPts val="2400"/>
              <a:buFont typeface="Roboto Light"/>
              <a:buNone/>
            </a:pPr>
            <a:r>
              <a:t/>
            </a:r>
            <a:endParaRPr/>
          </a:p>
        </p:txBody>
      </p:sp>
      <p:sp>
        <p:nvSpPr>
          <p:cNvPr id="288" name="Google Shape;288;p9"/>
          <p:cNvSpPr txBox="1"/>
          <p:nvPr>
            <p:ph idx="3" type="body"/>
          </p:nvPr>
        </p:nvSpPr>
        <p:spPr>
          <a:xfrm>
            <a:off x="2950518" y="7087716"/>
            <a:ext cx="13969553" cy="638324"/>
          </a:xfrm>
          <a:prstGeom prst="rect">
            <a:avLst/>
          </a:prstGeom>
          <a:noFill/>
          <a:ln>
            <a:noFill/>
          </a:ln>
        </p:spPr>
        <p:txBody>
          <a:bodyPr anchorCtr="0" anchor="b" bIns="81625" lIns="163275" spcFirstLastPara="1" rIns="163275" wrap="square" tIns="81625">
            <a:noAutofit/>
          </a:bodyPr>
          <a:lstStyle/>
          <a:p>
            <a:pPr indent="0" lvl="0" marL="0" rtl="0" algn="l">
              <a:spcBef>
                <a:spcPts val="0"/>
              </a:spcBef>
              <a:spcAft>
                <a:spcPts val="0"/>
              </a:spcAft>
              <a:buClr>
                <a:schemeClr val="lt1"/>
              </a:buClr>
              <a:buSzPts val="3200"/>
              <a:buFont typeface="Roboto Light"/>
              <a:buNone/>
            </a:pPr>
            <a:r>
              <a:rPr lang="en-US"/>
              <a:t>All People Together</a:t>
            </a:r>
            <a:endParaRPr/>
          </a:p>
        </p:txBody>
      </p:sp>
      <p:sp>
        <p:nvSpPr>
          <p:cNvPr id="289" name="Google Shape;289;p9"/>
          <p:cNvSpPr txBox="1"/>
          <p:nvPr>
            <p:ph idx="4" type="body"/>
          </p:nvPr>
        </p:nvSpPr>
        <p:spPr>
          <a:xfrm>
            <a:off x="2950518" y="7654032"/>
            <a:ext cx="13969553" cy="1368152"/>
          </a:xfrm>
          <a:prstGeom prst="rect">
            <a:avLst/>
          </a:prstGeom>
          <a:noFill/>
          <a:ln>
            <a:noFill/>
          </a:ln>
        </p:spPr>
        <p:txBody>
          <a:bodyPr anchorCtr="0" anchor="t" bIns="81625" lIns="163275" spcFirstLastPara="1" rIns="163275" wrap="square" tIns="81625">
            <a:normAutofit/>
          </a:bodyPr>
          <a:lstStyle/>
          <a:p>
            <a:pPr indent="0" lvl="0" marL="0" rtl="0" algn="l">
              <a:spcBef>
                <a:spcPts val="0"/>
              </a:spcBef>
              <a:spcAft>
                <a:spcPts val="0"/>
              </a:spcAft>
              <a:buClr>
                <a:schemeClr val="lt1"/>
              </a:buClr>
              <a:buSzPts val="2400"/>
              <a:buFont typeface="Roboto Light"/>
              <a:buNone/>
            </a:pPr>
            <a:r>
              <a:rPr lang="en-US"/>
              <a:t>At vero eos et accusamus et iusto odio dignissimos ducimus, qui blanditiis praesentium voluptatum deleniti atque corrupti, quos dolores et quas molestias excepturi sint, obcaecati cupiditate non provident, similique sunt in culpa, qui officia deserunt mollitia animi, id est laborum et dolorum fuga.</a:t>
            </a:r>
            <a:endParaRPr/>
          </a:p>
        </p:txBody>
      </p:sp>
      <p:sp>
        <p:nvSpPr>
          <p:cNvPr id="290" name="Google Shape;290;p9"/>
          <p:cNvSpPr/>
          <p:nvPr>
            <p:ph idx="2" type="pic"/>
          </p:nvPr>
        </p:nvSpPr>
        <p:spPr>
          <a:xfrm>
            <a:off x="3238548" y="2335185"/>
            <a:ext cx="13681522" cy="4386951"/>
          </a:xfrm>
          <a:prstGeom prst="rect">
            <a:avLst/>
          </a:prstGeom>
          <a:noFill/>
          <a:ln>
            <a:noFill/>
          </a:ln>
        </p:spPr>
      </p:sp>
    </p:spTree>
  </p:cSld>
  <p:clrMapOvr>
    <a:masterClrMapping/>
  </p:clrMapOvr>
</p:sld>
</file>

<file path=ppt/theme/theme1.xml><?xml version="1.0" encoding="utf-8"?>
<a:theme xmlns:a="http://schemas.openxmlformats.org/drawingml/2006/main" xmlns:r="http://schemas.openxmlformats.org/officeDocument/2006/relationships" name="Contents">
  <a:themeElements>
    <a:clrScheme name="White">
      <a:dk1>
        <a:srgbClr val="FFFFFF"/>
      </a:dk1>
      <a:lt1>
        <a:srgbClr val="FFFFFF"/>
      </a:lt1>
      <a:dk2>
        <a:srgbClr val="FFFFFF"/>
      </a:dk2>
      <a:lt2>
        <a:srgbClr val="FFFFFF"/>
      </a:lt2>
      <a:accent1>
        <a:srgbClr val="3F3F3F"/>
      </a:accent1>
      <a:accent2>
        <a:srgbClr val="FFFFFF"/>
      </a:accent2>
      <a:accent3>
        <a:srgbClr val="FFFFFF"/>
      </a:accent3>
      <a:accent4>
        <a:srgbClr val="FFFFFF"/>
      </a:accent4>
      <a:accent5>
        <a:srgbClr val="FFFFFF"/>
      </a:accent5>
      <a:accent6>
        <a:srgbClr val="FFFFFF"/>
      </a:accent6>
      <a:hlink>
        <a:srgbClr val="FFFFFF"/>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テーマ">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itles">
  <a:themeElements>
    <a:clrScheme name="White">
      <a:dk1>
        <a:srgbClr val="FFFFFF"/>
      </a:dk1>
      <a:lt1>
        <a:srgbClr val="FFFFFF"/>
      </a:lt1>
      <a:dk2>
        <a:srgbClr val="FFFFFF"/>
      </a:dk2>
      <a:lt2>
        <a:srgbClr val="FFFFFF"/>
      </a:lt2>
      <a:accent1>
        <a:srgbClr val="3F3F3F"/>
      </a:accent1>
      <a:accent2>
        <a:srgbClr val="FFFFFF"/>
      </a:accent2>
      <a:accent3>
        <a:srgbClr val="FFFFFF"/>
      </a:accent3>
      <a:accent4>
        <a:srgbClr val="FFFFFF"/>
      </a:accent4>
      <a:accent5>
        <a:srgbClr val="FFFFFF"/>
      </a:accent5>
      <a:accent6>
        <a:srgbClr val="FFFFFF"/>
      </a:accent6>
      <a:hlink>
        <a:srgbClr val="FFFFFF"/>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2014-05-31T17:00:12Z</dcterms:created>
  <dc:creator>Jun</dc:creator>
</cp:coreProperties>
</file>