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348951a4e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348951a4e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7348951a4e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7348951a4e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7348951a4e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7348951a4e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7348951a4e_0_3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7348951a4e_0_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348951a4e_0_3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7348951a4e_0_3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7348951a4e_0_3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7348951a4e_0_3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7348951a4e_0_3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7348951a4e_0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7348951a4e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7348951a4e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7348951a4e_0_3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7348951a4e_0_3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7348951a4e_0_4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Google Shape;378;g7348951a4e_0_4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6fd8ccc017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6fd8ccc017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7348951a4e_0_4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7348951a4e_0_4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7348951a4e_0_4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7348951a4e_0_4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7348951a4e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7348951a4e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7348951a4e_0_4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7348951a4e_0_4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7348951a4e_0_4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7348951a4e_0_4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7348951a4e_0_4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7348951a4e_0_4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7348951a4e_0_4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7348951a4e_0_4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6fd8ccc017_0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6fd8ccc017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4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g6fda0906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6" name="Google Shape;766;g6fda0906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0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g6fd8ccc01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Google Shape;772;g6fd8ccc01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6fd8ccc017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6fd8ccc017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7348951a4e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7348951a4e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7348951a4e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7348951a4e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7348951a4e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7348951a4e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7348951a4e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7348951a4e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7348951a4e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7348951a4e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7348951a4e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7348951a4e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1.png"/><Relationship Id="rId12" Type="http://schemas.openxmlformats.org/officeDocument/2006/relationships/image" Target="../media/image7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6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CUSTOM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"/>
          <p:cNvPicPr preferRelativeResize="0"/>
          <p:nvPr/>
        </p:nvPicPr>
        <p:blipFill rotWithShape="1">
          <a:blip r:embed="rId3">
            <a:alphaModFix amt="24000"/>
          </a:blip>
          <a:srcRect b="0" l="0" r="0" t="0"/>
          <a:stretch/>
        </p:blipFill>
        <p:spPr>
          <a:xfrm>
            <a:off x="6911574" y="-27"/>
            <a:ext cx="528043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/>
          <p:nvPr/>
        </p:nvSpPr>
        <p:spPr>
          <a:xfrm rot="-5400000">
            <a:off x="2080863" y="-2080891"/>
            <a:ext cx="6872904" cy="11034630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0" y="997813"/>
            <a:ext cx="5486400" cy="60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0" y="1857000"/>
            <a:ext cx="4572000" cy="60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0" y="2716188"/>
            <a:ext cx="3657600" cy="605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0" y="3575375"/>
            <a:ext cx="27432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 txBox="1"/>
          <p:nvPr>
            <p:ph type="ctrTitle"/>
          </p:nvPr>
        </p:nvSpPr>
        <p:spPr>
          <a:xfrm>
            <a:off x="3968411" y="2716175"/>
            <a:ext cx="68010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3968404" y="5349830"/>
            <a:ext cx="68010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" name="Google Shape;21;p2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4 | Lesson Layout">
  <p:cSld name="CUSTOM_10_1_1_1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1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2100"/>
              </a:spcBef>
              <a:spcAft>
                <a:spcPts val="21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51" name="Google Shape;151;p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2" name="Google Shape;152;p11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3" name="Google Shape;153;p11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1"/>
          <p:cNvSpPr/>
          <p:nvPr/>
        </p:nvSpPr>
        <p:spPr>
          <a:xfrm>
            <a:off x="0" y="997825"/>
            <a:ext cx="64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1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1"/>
          <p:cNvSpPr/>
          <p:nvPr/>
        </p:nvSpPr>
        <p:spPr>
          <a:xfrm>
            <a:off x="11725775" y="238600"/>
            <a:ext cx="272400" cy="1275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1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5 | Lesson Layout">
  <p:cSld name="CUSTOM_10_1_1_1_1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2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2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2100"/>
              </a:spcBef>
              <a:spcAft>
                <a:spcPts val="21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61" name="Google Shape;161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2" name="Google Shape;162;p12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3" name="Google Shape;163;p12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2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2"/>
          <p:cNvSpPr/>
          <p:nvPr/>
        </p:nvSpPr>
        <p:spPr>
          <a:xfrm>
            <a:off x="11725775" y="238600"/>
            <a:ext cx="272400" cy="1275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2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ubtitle">
  <p:cSld name="CUSTOM_4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9" name="Google Shape;169;p13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70" name="Google Shape;170;p13"/>
          <p:cNvSpPr txBox="1"/>
          <p:nvPr>
            <p:ph idx="1" type="subTitle"/>
          </p:nvPr>
        </p:nvSpPr>
        <p:spPr>
          <a:xfrm>
            <a:off x="287475" y="6083375"/>
            <a:ext cx="7370700" cy="659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21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21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21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21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21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21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21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2100"/>
              </a:spcBef>
              <a:spcAft>
                <a:spcPts val="21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p1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3" name="Google Shape;173;p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74" name="Google Shape;174;p14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5" name="Google Shape;175;p14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76" name="Google Shape;176;p14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177" name="Google Shape;177;p14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8" name="Google Shape;178;p14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Google Shape;179;p14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p14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1" name="Google Shape;181;p14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1">
  <p:cSld name="CUSTOM_5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0" y="997825"/>
            <a:ext cx="640800" cy="60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3"/>
          <p:cNvSpPr/>
          <p:nvPr/>
        </p:nvSpPr>
        <p:spPr>
          <a:xfrm>
            <a:off x="0" y="1857000"/>
            <a:ext cx="640800" cy="60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0" y="2716200"/>
            <a:ext cx="640800" cy="605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0" y="3575375"/>
            <a:ext cx="64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1845950" y="1603525"/>
            <a:ext cx="3431700" cy="1841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6172200" y="1603525"/>
            <a:ext cx="3431700" cy="1841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1845950" y="4062525"/>
            <a:ext cx="3431700" cy="1841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6172200" y="4062525"/>
            <a:ext cx="3431700" cy="1841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5" name="Google Shape;35;p3"/>
          <p:cNvGrpSpPr/>
          <p:nvPr/>
        </p:nvGrpSpPr>
        <p:grpSpPr>
          <a:xfrm>
            <a:off x="11710683" y="156422"/>
            <a:ext cx="302583" cy="291857"/>
            <a:chOff x="3289164" y="1673069"/>
            <a:chExt cx="1760227" cy="1756056"/>
          </a:xfrm>
        </p:grpSpPr>
        <p:sp>
          <p:nvSpPr>
            <p:cNvPr id="36" name="Google Shape;36;p3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 flipH="1" rot="-2700000">
              <a:off x="4494240" y="1544518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" name="Google Shape;41;p3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2">
  <p:cSld name="CUSTOM_5_1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5" name="Google Shape;45;p4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4"/>
          <p:cNvSpPr/>
          <p:nvPr/>
        </p:nvSpPr>
        <p:spPr>
          <a:xfrm>
            <a:off x="0" y="997825"/>
            <a:ext cx="640800" cy="60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4"/>
          <p:cNvSpPr/>
          <p:nvPr/>
        </p:nvSpPr>
        <p:spPr>
          <a:xfrm>
            <a:off x="0" y="1857000"/>
            <a:ext cx="640800" cy="605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0" y="2716200"/>
            <a:ext cx="64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1845950" y="1603525"/>
            <a:ext cx="3431700" cy="1841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6172200" y="1603525"/>
            <a:ext cx="3431700" cy="1841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1845950" y="4062525"/>
            <a:ext cx="3431700" cy="1841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6172200" y="4062525"/>
            <a:ext cx="3431700" cy="1841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" name="Google Shape;54;p4"/>
          <p:cNvGrpSpPr/>
          <p:nvPr/>
        </p:nvGrpSpPr>
        <p:grpSpPr>
          <a:xfrm>
            <a:off x="11710683" y="156422"/>
            <a:ext cx="302583" cy="291857"/>
            <a:chOff x="3289164" y="1673069"/>
            <a:chExt cx="1760227" cy="1756056"/>
          </a:xfrm>
        </p:grpSpPr>
        <p:sp>
          <p:nvSpPr>
            <p:cNvPr id="55" name="Google Shape;55;p4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4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4"/>
            <p:cNvSpPr/>
            <p:nvPr/>
          </p:nvSpPr>
          <p:spPr>
            <a:xfrm flipH="1" rot="-2700000">
              <a:off x="4494240" y="1544518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Google Shape;60;p4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3">
  <p:cSld name="CUSTOM_5_1_1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4" name="Google Shape;64;p5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5"/>
          <p:cNvSpPr/>
          <p:nvPr/>
        </p:nvSpPr>
        <p:spPr>
          <a:xfrm>
            <a:off x="0" y="997825"/>
            <a:ext cx="640800" cy="605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"/>
          <p:cNvSpPr/>
          <p:nvPr/>
        </p:nvSpPr>
        <p:spPr>
          <a:xfrm>
            <a:off x="0" y="1857000"/>
            <a:ext cx="64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5"/>
          <p:cNvSpPr/>
          <p:nvPr/>
        </p:nvSpPr>
        <p:spPr>
          <a:xfrm>
            <a:off x="1845950" y="1603525"/>
            <a:ext cx="3431700" cy="1841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6172200" y="1603525"/>
            <a:ext cx="3431700" cy="1841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1845950" y="4062525"/>
            <a:ext cx="3431700" cy="1841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6172200" y="4062525"/>
            <a:ext cx="3431700" cy="1841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" name="Google Shape;72;p5"/>
          <p:cNvGrpSpPr/>
          <p:nvPr/>
        </p:nvGrpSpPr>
        <p:grpSpPr>
          <a:xfrm>
            <a:off x="11710683" y="156422"/>
            <a:ext cx="302583" cy="291857"/>
            <a:chOff x="3289164" y="1673069"/>
            <a:chExt cx="1760227" cy="1756056"/>
          </a:xfrm>
        </p:grpSpPr>
        <p:sp>
          <p:nvSpPr>
            <p:cNvPr id="73" name="Google Shape;73;p5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5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5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5"/>
            <p:cNvSpPr/>
            <p:nvPr/>
          </p:nvSpPr>
          <p:spPr>
            <a:xfrm flipH="1" rot="-2700000">
              <a:off x="4494240" y="1544518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8" name="Google Shape;78;p5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4">
  <p:cSld name="CUSTOM_5_1_1_1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2" name="Google Shape;82;p6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6"/>
          <p:cNvSpPr/>
          <p:nvPr/>
        </p:nvSpPr>
        <p:spPr>
          <a:xfrm>
            <a:off x="0" y="997825"/>
            <a:ext cx="64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6"/>
          <p:cNvSpPr/>
          <p:nvPr/>
        </p:nvSpPr>
        <p:spPr>
          <a:xfrm>
            <a:off x="1845950" y="1603525"/>
            <a:ext cx="3431700" cy="1841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6"/>
          <p:cNvSpPr/>
          <p:nvPr/>
        </p:nvSpPr>
        <p:spPr>
          <a:xfrm>
            <a:off x="6172200" y="1603525"/>
            <a:ext cx="3431700" cy="1841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6"/>
          <p:cNvSpPr/>
          <p:nvPr/>
        </p:nvSpPr>
        <p:spPr>
          <a:xfrm>
            <a:off x="1845950" y="4062525"/>
            <a:ext cx="3431700" cy="1841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6"/>
          <p:cNvSpPr/>
          <p:nvPr/>
        </p:nvSpPr>
        <p:spPr>
          <a:xfrm>
            <a:off x="6172200" y="4062525"/>
            <a:ext cx="3431700" cy="1841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6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9" name="Google Shape;89;p6"/>
          <p:cNvGrpSpPr/>
          <p:nvPr/>
        </p:nvGrpSpPr>
        <p:grpSpPr>
          <a:xfrm>
            <a:off x="11710683" y="156422"/>
            <a:ext cx="302583" cy="291857"/>
            <a:chOff x="3289164" y="1673069"/>
            <a:chExt cx="1760227" cy="1756056"/>
          </a:xfrm>
        </p:grpSpPr>
        <p:sp>
          <p:nvSpPr>
            <p:cNvPr id="90" name="Google Shape;90;p6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6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6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6"/>
            <p:cNvSpPr/>
            <p:nvPr/>
          </p:nvSpPr>
          <p:spPr>
            <a:xfrm flipH="1" rot="-2700000">
              <a:off x="4494240" y="1544518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" name="Google Shape;95;p6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5">
  <p:cSld name="CUSTOM_5_1_1_1_1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9" name="Google Shape;99;p7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7"/>
          <p:cNvSpPr/>
          <p:nvPr/>
        </p:nvSpPr>
        <p:spPr>
          <a:xfrm>
            <a:off x="1845950" y="1603525"/>
            <a:ext cx="3431700" cy="1841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6172200" y="1603525"/>
            <a:ext cx="3431700" cy="1841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1845950" y="4062525"/>
            <a:ext cx="3431700" cy="1841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6172200" y="4062525"/>
            <a:ext cx="3431700" cy="1841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5" name="Google Shape;105;p7"/>
          <p:cNvGrpSpPr/>
          <p:nvPr/>
        </p:nvGrpSpPr>
        <p:grpSpPr>
          <a:xfrm>
            <a:off x="11710683" y="156422"/>
            <a:ext cx="302583" cy="291857"/>
            <a:chOff x="3289164" y="1673069"/>
            <a:chExt cx="1760227" cy="1756056"/>
          </a:xfrm>
        </p:grpSpPr>
        <p:sp>
          <p:nvSpPr>
            <p:cNvPr id="106" name="Google Shape;106;p7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7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7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7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7"/>
            <p:cNvSpPr/>
            <p:nvPr/>
          </p:nvSpPr>
          <p:spPr>
            <a:xfrm flipH="1" rot="-2700000">
              <a:off x="4494240" y="1544518"/>
              <a:ext cx="143401" cy="1224002"/>
            </a:xfrm>
            <a:prstGeom prst="roundRect">
              <a:avLst>
                <a:gd fmla="val 50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1" name="Google Shape;111;p7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1 | Lesson Layout">
  <p:cSld name="CUSTOM_10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8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8"/>
          <p:cNvSpPr/>
          <p:nvPr/>
        </p:nvSpPr>
        <p:spPr>
          <a:xfrm>
            <a:off x="0" y="997825"/>
            <a:ext cx="640800" cy="60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8"/>
          <p:cNvSpPr/>
          <p:nvPr/>
        </p:nvSpPr>
        <p:spPr>
          <a:xfrm>
            <a:off x="0" y="1857000"/>
            <a:ext cx="640800" cy="60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"/>
          <p:cNvSpPr/>
          <p:nvPr/>
        </p:nvSpPr>
        <p:spPr>
          <a:xfrm>
            <a:off x="0" y="2716200"/>
            <a:ext cx="640800" cy="605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"/>
          <p:cNvSpPr/>
          <p:nvPr/>
        </p:nvSpPr>
        <p:spPr>
          <a:xfrm>
            <a:off x="0" y="3575375"/>
            <a:ext cx="64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2100"/>
              </a:spcBef>
              <a:spcAft>
                <a:spcPts val="21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0" name="Google Shape;120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1" name="Google Shape;121;p8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22" name="Google Shape;122;p8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11725775" y="238600"/>
            <a:ext cx="272400" cy="1275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2 | Lesson Layout">
  <p:cSld name="CUSTOM_10_1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9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2100"/>
              </a:spcBef>
              <a:spcAft>
                <a:spcPts val="21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8" name="Google Shape;128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9" name="Google Shape;129;p9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30" name="Google Shape;130;p9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9"/>
          <p:cNvSpPr/>
          <p:nvPr/>
        </p:nvSpPr>
        <p:spPr>
          <a:xfrm>
            <a:off x="0" y="997825"/>
            <a:ext cx="640800" cy="60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9"/>
          <p:cNvSpPr/>
          <p:nvPr/>
        </p:nvSpPr>
        <p:spPr>
          <a:xfrm>
            <a:off x="0" y="1857000"/>
            <a:ext cx="640800" cy="605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9"/>
          <p:cNvSpPr/>
          <p:nvPr/>
        </p:nvSpPr>
        <p:spPr>
          <a:xfrm>
            <a:off x="0" y="2716200"/>
            <a:ext cx="64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9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9"/>
          <p:cNvSpPr/>
          <p:nvPr/>
        </p:nvSpPr>
        <p:spPr>
          <a:xfrm>
            <a:off x="11725775" y="238600"/>
            <a:ext cx="272400" cy="1275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nit 3 | Lesson Layout">
  <p:cSld name="CUSTOM_10_1_1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/>
          <p:nvPr/>
        </p:nvSpPr>
        <p:spPr>
          <a:xfrm rot="-5400000">
            <a:off x="2739906" y="-2739935"/>
            <a:ext cx="6872904" cy="12352716"/>
          </a:xfrm>
          <a:prstGeom prst="flowChartDocument">
            <a:avLst/>
          </a:prstGeom>
          <a:solidFill>
            <a:srgbClr val="FBFBF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21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21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21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2100"/>
              </a:spcBef>
              <a:spcAft>
                <a:spcPts val="21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1" name="Google Shape;141;p10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42" name="Google Shape;142;p10"/>
          <p:cNvSpPr/>
          <p:nvPr/>
        </p:nvSpPr>
        <p:spPr>
          <a:xfrm>
            <a:off x="0" y="138625"/>
            <a:ext cx="6400800" cy="605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0"/>
          <p:cNvSpPr/>
          <p:nvPr/>
        </p:nvSpPr>
        <p:spPr>
          <a:xfrm>
            <a:off x="0" y="997825"/>
            <a:ext cx="640800" cy="605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0"/>
          <p:cNvSpPr/>
          <p:nvPr/>
        </p:nvSpPr>
        <p:spPr>
          <a:xfrm>
            <a:off x="0" y="1857000"/>
            <a:ext cx="640800" cy="6057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0"/>
          <p:cNvSpPr/>
          <p:nvPr/>
        </p:nvSpPr>
        <p:spPr>
          <a:xfrm>
            <a:off x="11605925" y="46300"/>
            <a:ext cx="512100" cy="512100"/>
          </a:xfrm>
          <a:prstGeom prst="ellips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0"/>
          <p:cNvSpPr/>
          <p:nvPr/>
        </p:nvSpPr>
        <p:spPr>
          <a:xfrm>
            <a:off x="11725775" y="238600"/>
            <a:ext cx="272400" cy="1275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0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gradFill>
          <a:gsLst>
            <a:gs pos="0">
              <a:srgbClr val="FFFFFF"/>
            </a:gs>
            <a:gs pos="100000">
              <a:srgbClr val="BEBEBE"/>
            </a:gs>
          </a:gsLst>
          <a:lin ang="5400012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erif Display"/>
              <a:buNone/>
              <a:defRPr sz="37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erif Display"/>
              <a:buNone/>
              <a:defRPr sz="37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erif Display"/>
              <a:buNone/>
              <a:defRPr sz="37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erif Display"/>
              <a:buNone/>
              <a:defRPr sz="37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erif Display"/>
              <a:buNone/>
              <a:defRPr sz="37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erif Display"/>
              <a:buNone/>
              <a:defRPr sz="37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erif Display"/>
              <a:buNone/>
              <a:defRPr sz="37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erif Display"/>
              <a:buNone/>
              <a:defRPr sz="37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DM Serif Display"/>
              <a:buNone/>
              <a:defRPr sz="37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Char char="●"/>
              <a:defRPr sz="24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○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■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○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■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●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ontserrat"/>
              <a:buChar char="○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Montserrat"/>
              <a:buChar char="■"/>
              <a:defRPr sz="19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-15900" y="6536800"/>
            <a:ext cx="2763900" cy="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7.xml"/><Relationship Id="rId5" Type="http://schemas.openxmlformats.org/officeDocument/2006/relationships/slide" Target="/ppt/slides/slide12.xml"/><Relationship Id="rId6" Type="http://schemas.openxmlformats.org/officeDocument/2006/relationships/slide" Target="/ppt/slides/slide17.xml"/><Relationship Id="rId7" Type="http://schemas.openxmlformats.org/officeDocument/2006/relationships/slide" Target="/ppt/slides/slide22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7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7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3.xml"/><Relationship Id="rId4" Type="http://schemas.openxmlformats.org/officeDocument/2006/relationships/slide" Target="/ppt/slides/slide14.xml"/><Relationship Id="rId5" Type="http://schemas.openxmlformats.org/officeDocument/2006/relationships/slide" Target="/ppt/slides/slide15.xml"/><Relationship Id="rId6" Type="http://schemas.openxmlformats.org/officeDocument/2006/relationships/slide" Target="/ppt/slides/slide16.xml"/><Relationship Id="rId7" Type="http://schemas.openxmlformats.org/officeDocument/2006/relationships/slide" Target="/ppt/slides/slide1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2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2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2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8.xml"/><Relationship Id="rId4" Type="http://schemas.openxmlformats.org/officeDocument/2006/relationships/slide" Target="/ppt/slides/slide19.xml"/><Relationship Id="rId5" Type="http://schemas.openxmlformats.org/officeDocument/2006/relationships/slide" Target="/ppt/slides/slide20.xml"/><Relationship Id="rId6" Type="http://schemas.openxmlformats.org/officeDocument/2006/relationships/slide" Target="/ppt/slides/slide21.xml"/><Relationship Id="rId7" Type="http://schemas.openxmlformats.org/officeDocument/2006/relationships/slide" Target="/ppt/slides/slide1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7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4.xml"/><Relationship Id="rId5" Type="http://schemas.openxmlformats.org/officeDocument/2006/relationships/slide" Target="/ppt/slides/slide5.xml"/><Relationship Id="rId6" Type="http://schemas.openxmlformats.org/officeDocument/2006/relationships/slide" Target="/ppt/slides/slide6.xml"/><Relationship Id="rId7" Type="http://schemas.openxmlformats.org/officeDocument/2006/relationships/slide" Target="/ppt/slides/slide1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17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23.xml"/><Relationship Id="rId4" Type="http://schemas.openxmlformats.org/officeDocument/2006/relationships/slide" Target="/ppt/slides/slide24.xml"/><Relationship Id="rId5" Type="http://schemas.openxmlformats.org/officeDocument/2006/relationships/slide" Target="/ppt/slides/slide25.xml"/><Relationship Id="rId6" Type="http://schemas.openxmlformats.org/officeDocument/2006/relationships/slide" Target="/ppt/slides/slide26.xml"/><Relationship Id="rId7" Type="http://schemas.openxmlformats.org/officeDocument/2006/relationships/slide" Target="/ppt/slides/slide1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22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22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22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slidesmania.com/" TargetMode="External"/><Relationship Id="rId4" Type="http://schemas.openxmlformats.org/officeDocument/2006/relationships/hyperlink" Target="https://unsplash.com/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8.xml"/><Relationship Id="rId4" Type="http://schemas.openxmlformats.org/officeDocument/2006/relationships/slide" Target="/ppt/slides/slide9.xml"/><Relationship Id="rId5" Type="http://schemas.openxmlformats.org/officeDocument/2006/relationships/slide" Target="/ppt/slides/slide10.xml"/><Relationship Id="rId6" Type="http://schemas.openxmlformats.org/officeDocument/2006/relationships/slide" Target="/ppt/slides/slide11.xml"/><Relationship Id="rId7" Type="http://schemas.openxmlformats.org/officeDocument/2006/relationships/slide" Target="/ppt/slides/slide1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7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5"/>
          <p:cNvSpPr txBox="1"/>
          <p:nvPr>
            <p:ph type="ctrTitle"/>
          </p:nvPr>
        </p:nvSpPr>
        <p:spPr>
          <a:xfrm>
            <a:off x="3968400" y="2716175"/>
            <a:ext cx="68010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 or subject.</a:t>
            </a:r>
            <a:endParaRPr/>
          </a:p>
        </p:txBody>
      </p:sp>
      <p:sp>
        <p:nvSpPr>
          <p:cNvPr id="187" name="Google Shape;187;p15"/>
          <p:cNvSpPr txBox="1"/>
          <p:nvPr>
            <p:ph idx="1" type="subTitle"/>
          </p:nvPr>
        </p:nvSpPr>
        <p:spPr>
          <a:xfrm>
            <a:off x="3968400" y="5349827"/>
            <a:ext cx="6801000" cy="696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here your subtitle or name.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5">
            <a:hlinkClick action="ppaction://hlinksldjump" r:id="rId3"/>
          </p:cNvPr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89" name="Google Shape;189;p15">
            <a:hlinkClick action="ppaction://hlinksldjump" r:id="rId4"/>
          </p:cNvPr>
          <p:cNvSpPr txBox="1"/>
          <p:nvPr/>
        </p:nvSpPr>
        <p:spPr>
          <a:xfrm>
            <a:off x="0" y="1042100"/>
            <a:ext cx="54621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90" name="Google Shape;190;p15">
            <a:hlinkClick action="ppaction://hlinksldjump" r:id="rId5"/>
          </p:cNvPr>
          <p:cNvSpPr txBox="1"/>
          <p:nvPr/>
        </p:nvSpPr>
        <p:spPr>
          <a:xfrm>
            <a:off x="0" y="1879125"/>
            <a:ext cx="45000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91" name="Google Shape;191;p15">
            <a:hlinkClick action="ppaction://hlinksldjump" r:id="rId6"/>
          </p:cNvPr>
          <p:cNvSpPr txBox="1"/>
          <p:nvPr/>
        </p:nvSpPr>
        <p:spPr>
          <a:xfrm>
            <a:off x="0" y="2763475"/>
            <a:ext cx="36594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92" name="Google Shape;192;p15">
            <a:hlinkClick action="ppaction://hlinksldjump" r:id="rId7"/>
          </p:cNvPr>
          <p:cNvSpPr txBox="1"/>
          <p:nvPr/>
        </p:nvSpPr>
        <p:spPr>
          <a:xfrm>
            <a:off x="0" y="3647825"/>
            <a:ext cx="27204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5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4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284" name="Google Shape;284;p24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285" name="Google Shape;285;p24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2 | 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86" name="Google Shape;286;p24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24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8" name="Google Shape;288;p24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9" name="Google Shape;289;p24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5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295" name="Google Shape;295;p25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296" name="Google Shape;296;p25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2 | 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97" name="Google Shape;297;p25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5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9" name="Google Shape;299;p25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0" name="Google Shape;300;p25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6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06" name="Google Shape;306;p26">
            <a:hlinkClick action="ppaction://hlinksldjump" r:id="rId3"/>
          </p:cNvPr>
          <p:cNvSpPr txBox="1"/>
          <p:nvPr/>
        </p:nvSpPr>
        <p:spPr>
          <a:xfrm>
            <a:off x="185720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07" name="Google Shape;307;p26">
            <a:hlinkClick action="ppaction://hlinksldjump" r:id="rId4"/>
          </p:cNvPr>
          <p:cNvSpPr txBox="1"/>
          <p:nvPr/>
        </p:nvSpPr>
        <p:spPr>
          <a:xfrm>
            <a:off x="616325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08" name="Google Shape;308;p26">
            <a:hlinkClick action="ppaction://hlinksldjump" r:id="rId5"/>
          </p:cNvPr>
          <p:cNvSpPr txBox="1"/>
          <p:nvPr/>
        </p:nvSpPr>
        <p:spPr>
          <a:xfrm>
            <a:off x="185720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09" name="Google Shape;309;p26">
            <a:hlinkClick action="ppaction://hlinksldjump" r:id="rId6"/>
          </p:cNvPr>
          <p:cNvSpPr txBox="1"/>
          <p:nvPr/>
        </p:nvSpPr>
        <p:spPr>
          <a:xfrm>
            <a:off x="616325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10" name="Google Shape;310;p26">
            <a:hlinkClick action="ppaction://hlinksldjump" r:id="rId7"/>
          </p:cNvPr>
          <p:cNvSpPr/>
          <p:nvPr/>
        </p:nvSpPr>
        <p:spPr>
          <a:xfrm>
            <a:off x="11536525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7"/>
          <p:cNvSpPr txBox="1"/>
          <p:nvPr>
            <p:ph idx="1" type="body"/>
          </p:nvPr>
        </p:nvSpPr>
        <p:spPr>
          <a:xfrm>
            <a:off x="1092925" y="1769399"/>
            <a:ext cx="9520800" cy="399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316" name="Google Shape;316;p27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317" name="Google Shape;317;p27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3 | Lesson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18" name="Google Shape;318;p27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27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0" name="Google Shape;320;p27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1" name="Google Shape;321;p27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8"/>
          <p:cNvSpPr txBox="1"/>
          <p:nvPr>
            <p:ph idx="1" type="body"/>
          </p:nvPr>
        </p:nvSpPr>
        <p:spPr>
          <a:xfrm>
            <a:off x="1092925" y="1769399"/>
            <a:ext cx="9520800" cy="399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327" name="Google Shape;327;p28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328" name="Google Shape;328;p28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3 | 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29" name="Google Shape;329;p28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8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1" name="Google Shape;331;p28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2" name="Google Shape;332;p28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9"/>
          <p:cNvSpPr txBox="1"/>
          <p:nvPr>
            <p:ph idx="1" type="body"/>
          </p:nvPr>
        </p:nvSpPr>
        <p:spPr>
          <a:xfrm>
            <a:off x="1092925" y="1769399"/>
            <a:ext cx="9520800" cy="399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338" name="Google Shape;338;p29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339" name="Google Shape;339;p29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3 | 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40" name="Google Shape;340;p29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9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2" name="Google Shape;342;p29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3" name="Google Shape;343;p29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0"/>
          <p:cNvSpPr txBox="1"/>
          <p:nvPr>
            <p:ph idx="1" type="body"/>
          </p:nvPr>
        </p:nvSpPr>
        <p:spPr>
          <a:xfrm>
            <a:off x="1092925" y="1769399"/>
            <a:ext cx="9520800" cy="399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349" name="Google Shape;349;p30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350" name="Google Shape;350;p30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3 | 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51" name="Google Shape;351;p30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30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3" name="Google Shape;353;p30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4" name="Google Shape;354;p30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1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60" name="Google Shape;360;p31">
            <a:hlinkClick action="ppaction://hlinksldjump" r:id="rId3"/>
          </p:cNvPr>
          <p:cNvSpPr txBox="1"/>
          <p:nvPr/>
        </p:nvSpPr>
        <p:spPr>
          <a:xfrm>
            <a:off x="185720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61" name="Google Shape;361;p31">
            <a:hlinkClick action="ppaction://hlinksldjump" r:id="rId4"/>
          </p:cNvPr>
          <p:cNvSpPr txBox="1"/>
          <p:nvPr/>
        </p:nvSpPr>
        <p:spPr>
          <a:xfrm>
            <a:off x="616325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62" name="Google Shape;362;p31">
            <a:hlinkClick action="ppaction://hlinksldjump" r:id="rId5"/>
          </p:cNvPr>
          <p:cNvSpPr txBox="1"/>
          <p:nvPr/>
        </p:nvSpPr>
        <p:spPr>
          <a:xfrm>
            <a:off x="185720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63" name="Google Shape;363;p31">
            <a:hlinkClick action="ppaction://hlinksldjump" r:id="rId6"/>
          </p:cNvPr>
          <p:cNvSpPr txBox="1"/>
          <p:nvPr/>
        </p:nvSpPr>
        <p:spPr>
          <a:xfrm>
            <a:off x="616325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64" name="Google Shape;364;p31">
            <a:hlinkClick action="ppaction://hlinksldjump" r:id="rId7"/>
          </p:cNvPr>
          <p:cNvSpPr/>
          <p:nvPr/>
        </p:nvSpPr>
        <p:spPr>
          <a:xfrm>
            <a:off x="11536525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2"/>
          <p:cNvSpPr txBox="1"/>
          <p:nvPr>
            <p:ph idx="1" type="body"/>
          </p:nvPr>
        </p:nvSpPr>
        <p:spPr>
          <a:xfrm>
            <a:off x="1092925" y="1769398"/>
            <a:ext cx="9520800" cy="382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370" name="Google Shape;370;p32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371" name="Google Shape;371;p32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4 | Lesson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72" name="Google Shape;372;p32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32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4" name="Google Shape;374;p32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5" name="Google Shape;375;p32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33"/>
          <p:cNvSpPr txBox="1"/>
          <p:nvPr>
            <p:ph idx="1" type="body"/>
          </p:nvPr>
        </p:nvSpPr>
        <p:spPr>
          <a:xfrm>
            <a:off x="1092925" y="1769398"/>
            <a:ext cx="9520800" cy="382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381" name="Google Shape;381;p33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382" name="Google Shape;382;p33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4 | 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83" name="Google Shape;383;p33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33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85" name="Google Shape;385;p33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86" name="Google Shape;386;p33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6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98" name="Google Shape;198;p16">
            <a:hlinkClick action="ppaction://hlinksldjump" r:id="rId3"/>
          </p:cNvPr>
          <p:cNvSpPr txBox="1"/>
          <p:nvPr/>
        </p:nvSpPr>
        <p:spPr>
          <a:xfrm>
            <a:off x="185720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</a:t>
            </a: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99" name="Google Shape;199;p16">
            <a:hlinkClick action="ppaction://hlinksldjump" r:id="rId4"/>
          </p:cNvPr>
          <p:cNvSpPr txBox="1"/>
          <p:nvPr/>
        </p:nvSpPr>
        <p:spPr>
          <a:xfrm>
            <a:off x="616325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00" name="Google Shape;200;p16">
            <a:hlinkClick action="ppaction://hlinksldjump" r:id="rId5"/>
          </p:cNvPr>
          <p:cNvSpPr txBox="1"/>
          <p:nvPr/>
        </p:nvSpPr>
        <p:spPr>
          <a:xfrm>
            <a:off x="185720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01" name="Google Shape;201;p16">
            <a:hlinkClick action="ppaction://hlinksldjump" r:id="rId6"/>
          </p:cNvPr>
          <p:cNvSpPr txBox="1"/>
          <p:nvPr/>
        </p:nvSpPr>
        <p:spPr>
          <a:xfrm>
            <a:off x="616325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02" name="Google Shape;202;p16">
            <a:hlinkClick action="ppaction://hlinksldjump" r:id="rId7"/>
          </p:cNvPr>
          <p:cNvSpPr/>
          <p:nvPr/>
        </p:nvSpPr>
        <p:spPr>
          <a:xfrm>
            <a:off x="11536525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4"/>
          <p:cNvSpPr txBox="1"/>
          <p:nvPr>
            <p:ph idx="1" type="body"/>
          </p:nvPr>
        </p:nvSpPr>
        <p:spPr>
          <a:xfrm>
            <a:off x="1092925" y="1769398"/>
            <a:ext cx="9520800" cy="382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392" name="Google Shape;392;p34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393" name="Google Shape;393;p34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4 | 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394" name="Google Shape;394;p34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34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96" name="Google Shape;396;p34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97" name="Google Shape;397;p34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35"/>
          <p:cNvSpPr txBox="1"/>
          <p:nvPr>
            <p:ph idx="1" type="body"/>
          </p:nvPr>
        </p:nvSpPr>
        <p:spPr>
          <a:xfrm>
            <a:off x="1092925" y="1769398"/>
            <a:ext cx="9520800" cy="382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403" name="Google Shape;403;p35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404" name="Google Shape;404;p35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4 | 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05" name="Google Shape;405;p35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35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7" name="Google Shape;407;p35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8" name="Google Shape;408;p35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6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5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14" name="Google Shape;414;p36">
            <a:hlinkClick action="ppaction://hlinksldjump" r:id="rId3"/>
          </p:cNvPr>
          <p:cNvSpPr txBox="1"/>
          <p:nvPr/>
        </p:nvSpPr>
        <p:spPr>
          <a:xfrm>
            <a:off x="185720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15" name="Google Shape;415;p36">
            <a:hlinkClick action="ppaction://hlinksldjump" r:id="rId4"/>
          </p:cNvPr>
          <p:cNvSpPr txBox="1"/>
          <p:nvPr/>
        </p:nvSpPr>
        <p:spPr>
          <a:xfrm>
            <a:off x="616325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16" name="Google Shape;416;p36">
            <a:hlinkClick action="ppaction://hlinksldjump" r:id="rId5"/>
          </p:cNvPr>
          <p:cNvSpPr txBox="1"/>
          <p:nvPr/>
        </p:nvSpPr>
        <p:spPr>
          <a:xfrm>
            <a:off x="185720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17" name="Google Shape;417;p36">
            <a:hlinkClick action="ppaction://hlinksldjump" r:id="rId6"/>
          </p:cNvPr>
          <p:cNvSpPr txBox="1"/>
          <p:nvPr/>
        </p:nvSpPr>
        <p:spPr>
          <a:xfrm>
            <a:off x="616325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18" name="Google Shape;418;p36">
            <a:hlinkClick action="ppaction://hlinksldjump" r:id="rId7"/>
          </p:cNvPr>
          <p:cNvSpPr/>
          <p:nvPr/>
        </p:nvSpPr>
        <p:spPr>
          <a:xfrm>
            <a:off x="11536525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7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424" name="Google Shape;424;p37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425" name="Google Shape;425;p37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5 | Lesson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26" name="Google Shape;426;p37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37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8" name="Google Shape;428;p37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9" name="Google Shape;429;p37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8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435" name="Google Shape;435;p38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436" name="Google Shape;436;p38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5 | 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37" name="Google Shape;437;p38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38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9" name="Google Shape;439;p38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0" name="Google Shape;440;p38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39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446" name="Google Shape;446;p39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447" name="Google Shape;447;p39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5 | 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48" name="Google Shape;448;p39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39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0" name="Google Shape;450;p39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1" name="Google Shape;451;p39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40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457" name="Google Shape;457;p40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458" name="Google Shape;458;p40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5 | 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459" name="Google Shape;459;p40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40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1" name="Google Shape;461;p40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2" name="Google Shape;462;p40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41"/>
          <p:cNvSpPr txBox="1"/>
          <p:nvPr>
            <p:ph type="title"/>
          </p:nvPr>
        </p:nvSpPr>
        <p:spPr>
          <a:xfrm>
            <a:off x="2083450" y="64950"/>
            <a:ext cx="4393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</a:rPr>
              <a:t>Editable Icons.</a:t>
            </a:r>
            <a:endParaRPr sz="3600">
              <a:solidFill>
                <a:srgbClr val="FFFFFF"/>
              </a:solidFill>
            </a:endParaRPr>
          </a:p>
        </p:txBody>
      </p:sp>
      <p:grpSp>
        <p:nvGrpSpPr>
          <p:cNvPr id="468" name="Google Shape;468;p41"/>
          <p:cNvGrpSpPr/>
          <p:nvPr/>
        </p:nvGrpSpPr>
        <p:grpSpPr>
          <a:xfrm>
            <a:off x="2621612" y="1427197"/>
            <a:ext cx="405160" cy="265644"/>
            <a:chOff x="4797800" y="1994125"/>
            <a:chExt cx="306475" cy="186025"/>
          </a:xfrm>
        </p:grpSpPr>
        <p:sp>
          <p:nvSpPr>
            <p:cNvPr id="469" name="Google Shape;469;p41"/>
            <p:cNvSpPr/>
            <p:nvPr/>
          </p:nvSpPr>
          <p:spPr>
            <a:xfrm>
              <a:off x="4837950" y="1994125"/>
              <a:ext cx="226175" cy="152575"/>
            </a:xfrm>
            <a:custGeom>
              <a:rect b="b" l="l" r="r" t="t"/>
              <a:pathLst>
                <a:path extrusionOk="0" h="6103" w="9047">
                  <a:moveTo>
                    <a:pt x="8244" y="786"/>
                  </a:moveTo>
                  <a:lnTo>
                    <a:pt x="8244" y="5318"/>
                  </a:lnTo>
                  <a:lnTo>
                    <a:pt x="803" y="5318"/>
                  </a:lnTo>
                  <a:lnTo>
                    <a:pt x="803" y="786"/>
                  </a:lnTo>
                  <a:close/>
                  <a:moveTo>
                    <a:pt x="536" y="1"/>
                  </a:moveTo>
                  <a:cubicBezTo>
                    <a:pt x="232" y="1"/>
                    <a:pt x="0" y="233"/>
                    <a:pt x="0" y="518"/>
                  </a:cubicBezTo>
                  <a:lnTo>
                    <a:pt x="0" y="6103"/>
                  </a:lnTo>
                  <a:lnTo>
                    <a:pt x="9047" y="6103"/>
                  </a:lnTo>
                  <a:lnTo>
                    <a:pt x="9047" y="518"/>
                  </a:lnTo>
                  <a:cubicBezTo>
                    <a:pt x="9047" y="233"/>
                    <a:pt x="8815" y="1"/>
                    <a:pt x="85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41"/>
            <p:cNvSpPr/>
            <p:nvPr/>
          </p:nvSpPr>
          <p:spPr>
            <a:xfrm>
              <a:off x="4797800" y="2160075"/>
              <a:ext cx="306475" cy="20075"/>
            </a:xfrm>
            <a:custGeom>
              <a:rect b="b" l="l" r="r" t="t"/>
              <a:pathLst>
                <a:path extrusionOk="0" h="803" w="12259">
                  <a:moveTo>
                    <a:pt x="1" y="0"/>
                  </a:moveTo>
                  <a:lnTo>
                    <a:pt x="1" y="268"/>
                  </a:lnTo>
                  <a:cubicBezTo>
                    <a:pt x="1" y="571"/>
                    <a:pt x="250" y="803"/>
                    <a:pt x="536" y="803"/>
                  </a:cubicBezTo>
                  <a:lnTo>
                    <a:pt x="11723" y="803"/>
                  </a:lnTo>
                  <a:cubicBezTo>
                    <a:pt x="12026" y="803"/>
                    <a:pt x="12258" y="571"/>
                    <a:pt x="12258" y="268"/>
                  </a:cubicBezTo>
                  <a:lnTo>
                    <a:pt x="12258" y="0"/>
                  </a:lnTo>
                  <a:lnTo>
                    <a:pt x="6923" y="0"/>
                  </a:lnTo>
                  <a:lnTo>
                    <a:pt x="6923" y="125"/>
                  </a:lnTo>
                  <a:cubicBezTo>
                    <a:pt x="6923" y="214"/>
                    <a:pt x="6870" y="268"/>
                    <a:pt x="6799" y="268"/>
                  </a:cubicBezTo>
                  <a:lnTo>
                    <a:pt x="5460" y="268"/>
                  </a:lnTo>
                  <a:cubicBezTo>
                    <a:pt x="5389" y="268"/>
                    <a:pt x="5336" y="214"/>
                    <a:pt x="5336" y="125"/>
                  </a:cubicBezTo>
                  <a:lnTo>
                    <a:pt x="53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1" name="Google Shape;471;p41"/>
          <p:cNvSpPr/>
          <p:nvPr/>
        </p:nvSpPr>
        <p:spPr>
          <a:xfrm>
            <a:off x="2064406" y="1444008"/>
            <a:ext cx="351487" cy="322978"/>
          </a:xfrm>
          <a:custGeom>
            <a:rect b="b" l="l" r="r" t="t"/>
            <a:pathLst>
              <a:path extrusionOk="0" h="9047" w="10635">
                <a:moveTo>
                  <a:pt x="9850" y="803"/>
                </a:moveTo>
                <a:lnTo>
                  <a:pt x="9850" y="6656"/>
                </a:lnTo>
                <a:lnTo>
                  <a:pt x="804" y="6656"/>
                </a:lnTo>
                <a:lnTo>
                  <a:pt x="804" y="803"/>
                </a:lnTo>
                <a:close/>
                <a:moveTo>
                  <a:pt x="536" y="0"/>
                </a:moveTo>
                <a:cubicBezTo>
                  <a:pt x="250" y="0"/>
                  <a:pt x="1" y="250"/>
                  <a:pt x="1" y="536"/>
                </a:cubicBezTo>
                <a:lnTo>
                  <a:pt x="1" y="6923"/>
                </a:lnTo>
                <a:cubicBezTo>
                  <a:pt x="1" y="7227"/>
                  <a:pt x="250" y="7459"/>
                  <a:pt x="536" y="7459"/>
                </a:cubicBezTo>
                <a:lnTo>
                  <a:pt x="4265" y="7459"/>
                </a:lnTo>
                <a:lnTo>
                  <a:pt x="4265" y="8261"/>
                </a:lnTo>
                <a:lnTo>
                  <a:pt x="2927" y="8261"/>
                </a:lnTo>
                <a:lnTo>
                  <a:pt x="2927" y="9047"/>
                </a:lnTo>
                <a:lnTo>
                  <a:pt x="7709" y="9047"/>
                </a:lnTo>
                <a:lnTo>
                  <a:pt x="7709" y="8261"/>
                </a:lnTo>
                <a:lnTo>
                  <a:pt x="6388" y="8261"/>
                </a:lnTo>
                <a:lnTo>
                  <a:pt x="6388" y="7459"/>
                </a:lnTo>
                <a:lnTo>
                  <a:pt x="10100" y="7459"/>
                </a:lnTo>
                <a:cubicBezTo>
                  <a:pt x="10403" y="7459"/>
                  <a:pt x="10635" y="7227"/>
                  <a:pt x="10635" y="6923"/>
                </a:cubicBezTo>
                <a:lnTo>
                  <a:pt x="10635" y="536"/>
                </a:lnTo>
                <a:cubicBezTo>
                  <a:pt x="10635" y="250"/>
                  <a:pt x="10403" y="0"/>
                  <a:pt x="1010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41"/>
          <p:cNvSpPr/>
          <p:nvPr/>
        </p:nvSpPr>
        <p:spPr>
          <a:xfrm>
            <a:off x="1649318" y="1356633"/>
            <a:ext cx="211156" cy="417262"/>
          </a:xfrm>
          <a:custGeom>
            <a:rect b="b" l="l" r="r" t="t"/>
            <a:pathLst>
              <a:path extrusionOk="0" h="11688" w="6389">
                <a:moveTo>
                  <a:pt x="3730" y="518"/>
                </a:moveTo>
                <a:cubicBezTo>
                  <a:pt x="3873" y="518"/>
                  <a:pt x="3998" y="643"/>
                  <a:pt x="3998" y="785"/>
                </a:cubicBezTo>
                <a:cubicBezTo>
                  <a:pt x="3998" y="946"/>
                  <a:pt x="3873" y="1053"/>
                  <a:pt x="3730" y="1053"/>
                </a:cubicBezTo>
                <a:lnTo>
                  <a:pt x="2659" y="1053"/>
                </a:lnTo>
                <a:cubicBezTo>
                  <a:pt x="2517" y="1053"/>
                  <a:pt x="2392" y="946"/>
                  <a:pt x="2392" y="785"/>
                </a:cubicBezTo>
                <a:cubicBezTo>
                  <a:pt x="2392" y="643"/>
                  <a:pt x="2517" y="518"/>
                  <a:pt x="2659" y="518"/>
                </a:cubicBezTo>
                <a:close/>
                <a:moveTo>
                  <a:pt x="5586" y="1588"/>
                </a:moveTo>
                <a:lnTo>
                  <a:pt x="5586" y="10099"/>
                </a:lnTo>
                <a:lnTo>
                  <a:pt x="804" y="10099"/>
                </a:lnTo>
                <a:lnTo>
                  <a:pt x="804" y="1588"/>
                </a:lnTo>
                <a:close/>
                <a:moveTo>
                  <a:pt x="268" y="0"/>
                </a:moveTo>
                <a:cubicBezTo>
                  <a:pt x="126" y="0"/>
                  <a:pt x="1" y="125"/>
                  <a:pt x="1" y="250"/>
                </a:cubicBezTo>
                <a:lnTo>
                  <a:pt x="1" y="11420"/>
                </a:lnTo>
                <a:cubicBezTo>
                  <a:pt x="1" y="11562"/>
                  <a:pt x="126" y="11687"/>
                  <a:pt x="268" y="11687"/>
                </a:cubicBezTo>
                <a:lnTo>
                  <a:pt x="6121" y="11687"/>
                </a:lnTo>
                <a:cubicBezTo>
                  <a:pt x="6264" y="11687"/>
                  <a:pt x="6388" y="11562"/>
                  <a:pt x="6388" y="11420"/>
                </a:cubicBezTo>
                <a:lnTo>
                  <a:pt x="6388" y="250"/>
                </a:lnTo>
                <a:cubicBezTo>
                  <a:pt x="6388" y="125"/>
                  <a:pt x="6264" y="0"/>
                  <a:pt x="612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41"/>
          <p:cNvSpPr/>
          <p:nvPr/>
        </p:nvSpPr>
        <p:spPr>
          <a:xfrm>
            <a:off x="3176350" y="1427744"/>
            <a:ext cx="352082" cy="265644"/>
          </a:xfrm>
          <a:custGeom>
            <a:rect b="b" l="l" r="r" t="t"/>
            <a:pathLst>
              <a:path extrusionOk="0" h="7441" w="10653">
                <a:moveTo>
                  <a:pt x="5317" y="268"/>
                </a:moveTo>
                <a:cubicBezTo>
                  <a:pt x="5406" y="268"/>
                  <a:pt x="5460" y="322"/>
                  <a:pt x="5460" y="393"/>
                </a:cubicBezTo>
                <a:cubicBezTo>
                  <a:pt x="5460" y="482"/>
                  <a:pt x="5406" y="518"/>
                  <a:pt x="5317" y="518"/>
                </a:cubicBezTo>
                <a:cubicBezTo>
                  <a:pt x="5246" y="518"/>
                  <a:pt x="5192" y="482"/>
                  <a:pt x="5192" y="393"/>
                </a:cubicBezTo>
                <a:cubicBezTo>
                  <a:pt x="5192" y="322"/>
                  <a:pt x="5246" y="268"/>
                  <a:pt x="5317" y="268"/>
                </a:cubicBezTo>
                <a:close/>
                <a:moveTo>
                  <a:pt x="9849" y="786"/>
                </a:moveTo>
                <a:lnTo>
                  <a:pt x="9849" y="6638"/>
                </a:lnTo>
                <a:lnTo>
                  <a:pt x="785" y="6638"/>
                </a:lnTo>
                <a:lnTo>
                  <a:pt x="785" y="786"/>
                </a:lnTo>
                <a:close/>
                <a:moveTo>
                  <a:pt x="5977" y="6906"/>
                </a:moveTo>
                <a:cubicBezTo>
                  <a:pt x="6067" y="6906"/>
                  <a:pt x="6120" y="6959"/>
                  <a:pt x="6120" y="7031"/>
                </a:cubicBezTo>
                <a:cubicBezTo>
                  <a:pt x="6120" y="7120"/>
                  <a:pt x="6067" y="7173"/>
                  <a:pt x="5977" y="7173"/>
                </a:cubicBezTo>
                <a:lnTo>
                  <a:pt x="4657" y="7173"/>
                </a:lnTo>
                <a:cubicBezTo>
                  <a:pt x="4586" y="7173"/>
                  <a:pt x="4514" y="7120"/>
                  <a:pt x="4514" y="7031"/>
                </a:cubicBezTo>
                <a:cubicBezTo>
                  <a:pt x="4514" y="6959"/>
                  <a:pt x="4586" y="6906"/>
                  <a:pt x="4657" y="6906"/>
                </a:cubicBezTo>
                <a:close/>
                <a:moveTo>
                  <a:pt x="535" y="1"/>
                </a:moveTo>
                <a:cubicBezTo>
                  <a:pt x="232" y="1"/>
                  <a:pt x="0" y="233"/>
                  <a:pt x="0" y="518"/>
                </a:cubicBezTo>
                <a:lnTo>
                  <a:pt x="0" y="6906"/>
                </a:lnTo>
                <a:cubicBezTo>
                  <a:pt x="0" y="7209"/>
                  <a:pt x="232" y="7441"/>
                  <a:pt x="535" y="7441"/>
                </a:cubicBezTo>
                <a:lnTo>
                  <a:pt x="10117" y="7441"/>
                </a:lnTo>
                <a:cubicBezTo>
                  <a:pt x="10402" y="7441"/>
                  <a:pt x="10652" y="7209"/>
                  <a:pt x="10652" y="6906"/>
                </a:cubicBezTo>
                <a:lnTo>
                  <a:pt x="10652" y="518"/>
                </a:lnTo>
                <a:cubicBezTo>
                  <a:pt x="10652" y="233"/>
                  <a:pt x="10402" y="1"/>
                  <a:pt x="1011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41"/>
          <p:cNvSpPr/>
          <p:nvPr/>
        </p:nvSpPr>
        <p:spPr>
          <a:xfrm>
            <a:off x="3679853" y="1382842"/>
            <a:ext cx="333805" cy="355465"/>
          </a:xfrm>
          <a:custGeom>
            <a:rect b="b" l="l" r="r" t="t"/>
            <a:pathLst>
              <a:path extrusionOk="0" h="9957" w="10100">
                <a:moveTo>
                  <a:pt x="8762" y="1464"/>
                </a:moveTo>
                <a:lnTo>
                  <a:pt x="8762" y="6245"/>
                </a:lnTo>
                <a:lnTo>
                  <a:pt x="1321" y="6245"/>
                </a:lnTo>
                <a:lnTo>
                  <a:pt x="1321" y="1464"/>
                </a:lnTo>
                <a:close/>
                <a:moveTo>
                  <a:pt x="5050" y="0"/>
                </a:moveTo>
                <a:cubicBezTo>
                  <a:pt x="4907" y="0"/>
                  <a:pt x="4783" y="125"/>
                  <a:pt x="4783" y="268"/>
                </a:cubicBezTo>
                <a:lnTo>
                  <a:pt x="4783" y="536"/>
                </a:lnTo>
                <a:lnTo>
                  <a:pt x="251" y="536"/>
                </a:lnTo>
                <a:cubicBezTo>
                  <a:pt x="126" y="536"/>
                  <a:pt x="1" y="661"/>
                  <a:pt x="1" y="803"/>
                </a:cubicBezTo>
                <a:cubicBezTo>
                  <a:pt x="1" y="946"/>
                  <a:pt x="126" y="1053"/>
                  <a:pt x="251" y="1053"/>
                </a:cubicBezTo>
                <a:lnTo>
                  <a:pt x="518" y="1053"/>
                </a:lnTo>
                <a:lnTo>
                  <a:pt x="518" y="6513"/>
                </a:lnTo>
                <a:lnTo>
                  <a:pt x="251" y="6513"/>
                </a:lnTo>
                <a:cubicBezTo>
                  <a:pt x="126" y="6513"/>
                  <a:pt x="1" y="6638"/>
                  <a:pt x="1" y="6781"/>
                </a:cubicBezTo>
                <a:cubicBezTo>
                  <a:pt x="1" y="6923"/>
                  <a:pt x="126" y="7048"/>
                  <a:pt x="251" y="7048"/>
                </a:cubicBezTo>
                <a:lnTo>
                  <a:pt x="4319" y="7048"/>
                </a:lnTo>
                <a:lnTo>
                  <a:pt x="2285" y="9100"/>
                </a:lnTo>
                <a:cubicBezTo>
                  <a:pt x="2178" y="9207"/>
                  <a:pt x="2178" y="9368"/>
                  <a:pt x="2285" y="9475"/>
                </a:cubicBezTo>
                <a:cubicBezTo>
                  <a:pt x="2338" y="9528"/>
                  <a:pt x="2405" y="9555"/>
                  <a:pt x="2472" y="9555"/>
                </a:cubicBezTo>
                <a:cubicBezTo>
                  <a:pt x="2539" y="9555"/>
                  <a:pt x="2606" y="9528"/>
                  <a:pt x="2659" y="9475"/>
                </a:cubicBezTo>
                <a:lnTo>
                  <a:pt x="4783" y="7334"/>
                </a:lnTo>
                <a:lnTo>
                  <a:pt x="4783" y="9707"/>
                </a:lnTo>
                <a:cubicBezTo>
                  <a:pt x="4783" y="9850"/>
                  <a:pt x="4907" y="9957"/>
                  <a:pt x="5050" y="9957"/>
                </a:cubicBezTo>
                <a:cubicBezTo>
                  <a:pt x="5193" y="9957"/>
                  <a:pt x="5318" y="9850"/>
                  <a:pt x="5318" y="9707"/>
                </a:cubicBezTo>
                <a:lnTo>
                  <a:pt x="5318" y="7334"/>
                </a:lnTo>
                <a:lnTo>
                  <a:pt x="7441" y="9475"/>
                </a:lnTo>
                <a:cubicBezTo>
                  <a:pt x="7495" y="9520"/>
                  <a:pt x="7562" y="9542"/>
                  <a:pt x="7628" y="9542"/>
                </a:cubicBezTo>
                <a:cubicBezTo>
                  <a:pt x="7695" y="9542"/>
                  <a:pt x="7762" y="9520"/>
                  <a:pt x="7816" y="9475"/>
                </a:cubicBezTo>
                <a:cubicBezTo>
                  <a:pt x="7923" y="9350"/>
                  <a:pt x="7923" y="9189"/>
                  <a:pt x="7816" y="9082"/>
                </a:cubicBezTo>
                <a:lnTo>
                  <a:pt x="5782" y="7048"/>
                </a:lnTo>
                <a:lnTo>
                  <a:pt x="9832" y="7048"/>
                </a:lnTo>
                <a:cubicBezTo>
                  <a:pt x="9975" y="7048"/>
                  <a:pt x="10100" y="6923"/>
                  <a:pt x="10100" y="6781"/>
                </a:cubicBezTo>
                <a:cubicBezTo>
                  <a:pt x="10100" y="6638"/>
                  <a:pt x="9975" y="6513"/>
                  <a:pt x="9832" y="6513"/>
                </a:cubicBezTo>
                <a:lnTo>
                  <a:pt x="9564" y="6513"/>
                </a:lnTo>
                <a:lnTo>
                  <a:pt x="9564" y="1053"/>
                </a:lnTo>
                <a:lnTo>
                  <a:pt x="9832" y="1053"/>
                </a:lnTo>
                <a:cubicBezTo>
                  <a:pt x="9975" y="1053"/>
                  <a:pt x="10100" y="946"/>
                  <a:pt x="10100" y="803"/>
                </a:cubicBezTo>
                <a:cubicBezTo>
                  <a:pt x="10100" y="661"/>
                  <a:pt x="9975" y="536"/>
                  <a:pt x="9832" y="536"/>
                </a:cubicBezTo>
                <a:lnTo>
                  <a:pt x="5318" y="536"/>
                </a:lnTo>
                <a:lnTo>
                  <a:pt x="5318" y="268"/>
                </a:lnTo>
                <a:cubicBezTo>
                  <a:pt x="5318" y="125"/>
                  <a:pt x="5193" y="0"/>
                  <a:pt x="505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41"/>
          <p:cNvSpPr/>
          <p:nvPr/>
        </p:nvSpPr>
        <p:spPr>
          <a:xfrm>
            <a:off x="4669167" y="1418121"/>
            <a:ext cx="299003" cy="294311"/>
          </a:xfrm>
          <a:custGeom>
            <a:rect b="b" l="l" r="r" t="t"/>
            <a:pathLst>
              <a:path extrusionOk="0" h="8244" w="9047">
                <a:moveTo>
                  <a:pt x="464" y="1"/>
                </a:moveTo>
                <a:cubicBezTo>
                  <a:pt x="196" y="1"/>
                  <a:pt x="0" y="215"/>
                  <a:pt x="0" y="464"/>
                </a:cubicBezTo>
                <a:lnTo>
                  <a:pt x="0" y="5960"/>
                </a:lnTo>
                <a:cubicBezTo>
                  <a:pt x="0" y="6210"/>
                  <a:pt x="196" y="6406"/>
                  <a:pt x="464" y="6406"/>
                </a:cubicBezTo>
                <a:lnTo>
                  <a:pt x="5424" y="6406"/>
                </a:lnTo>
                <a:lnTo>
                  <a:pt x="7244" y="8244"/>
                </a:lnTo>
                <a:lnTo>
                  <a:pt x="7244" y="6424"/>
                </a:lnTo>
                <a:lnTo>
                  <a:pt x="8600" y="6424"/>
                </a:lnTo>
                <a:cubicBezTo>
                  <a:pt x="8850" y="6424"/>
                  <a:pt x="9046" y="6210"/>
                  <a:pt x="9046" y="5960"/>
                </a:cubicBezTo>
                <a:lnTo>
                  <a:pt x="9046" y="464"/>
                </a:lnTo>
                <a:cubicBezTo>
                  <a:pt x="9046" y="215"/>
                  <a:pt x="8850" y="1"/>
                  <a:pt x="860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6" name="Google Shape;476;p41"/>
          <p:cNvGrpSpPr/>
          <p:nvPr/>
        </p:nvGrpSpPr>
        <p:grpSpPr>
          <a:xfrm>
            <a:off x="5214898" y="1431347"/>
            <a:ext cx="352082" cy="266286"/>
            <a:chOff x="4250025" y="2848800"/>
            <a:chExt cx="266325" cy="186475"/>
          </a:xfrm>
        </p:grpSpPr>
        <p:sp>
          <p:nvSpPr>
            <p:cNvPr id="477" name="Google Shape;477;p41"/>
            <p:cNvSpPr/>
            <p:nvPr/>
          </p:nvSpPr>
          <p:spPr>
            <a:xfrm>
              <a:off x="4250025" y="2848800"/>
              <a:ext cx="166425" cy="149900"/>
            </a:xfrm>
            <a:custGeom>
              <a:rect b="b" l="l" r="r" t="t"/>
              <a:pathLst>
                <a:path extrusionOk="0" h="5996" w="6657">
                  <a:moveTo>
                    <a:pt x="536" y="0"/>
                  </a:moveTo>
                  <a:cubicBezTo>
                    <a:pt x="233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3" y="4657"/>
                    <a:pt x="536" y="4657"/>
                  </a:cubicBezTo>
                  <a:lnTo>
                    <a:pt x="1321" y="4657"/>
                  </a:lnTo>
                  <a:lnTo>
                    <a:pt x="1321" y="5995"/>
                  </a:lnTo>
                  <a:lnTo>
                    <a:pt x="2659" y="4657"/>
                  </a:lnTo>
                  <a:lnTo>
                    <a:pt x="3462" y="4657"/>
                  </a:lnTo>
                  <a:lnTo>
                    <a:pt x="3462" y="1998"/>
                  </a:lnTo>
                  <a:cubicBezTo>
                    <a:pt x="3462" y="1427"/>
                    <a:pt x="3944" y="928"/>
                    <a:pt x="4515" y="928"/>
                  </a:cubicBezTo>
                  <a:lnTo>
                    <a:pt x="6656" y="928"/>
                  </a:ln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1"/>
            <p:cNvSpPr/>
            <p:nvPr/>
          </p:nvSpPr>
          <p:spPr>
            <a:xfrm>
              <a:off x="4349950" y="2885375"/>
              <a:ext cx="166400" cy="149900"/>
            </a:xfrm>
            <a:custGeom>
              <a:rect b="b" l="l" r="r" t="t"/>
              <a:pathLst>
                <a:path extrusionOk="0" h="5996" w="6656">
                  <a:moveTo>
                    <a:pt x="518" y="0"/>
                  </a:moveTo>
                  <a:cubicBezTo>
                    <a:pt x="232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2" y="4657"/>
                    <a:pt x="518" y="4657"/>
                  </a:cubicBezTo>
                  <a:lnTo>
                    <a:pt x="3979" y="4657"/>
                  </a:lnTo>
                  <a:lnTo>
                    <a:pt x="5318" y="5995"/>
                  </a:lnTo>
                  <a:lnTo>
                    <a:pt x="5318" y="4657"/>
                  </a:lnTo>
                  <a:lnTo>
                    <a:pt x="6121" y="4657"/>
                  </a:lnTo>
                  <a:cubicBezTo>
                    <a:pt x="6424" y="4657"/>
                    <a:pt x="6656" y="4425"/>
                    <a:pt x="6656" y="4122"/>
                  </a:cubicBez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9" name="Google Shape;479;p41"/>
          <p:cNvGrpSpPr/>
          <p:nvPr/>
        </p:nvGrpSpPr>
        <p:grpSpPr>
          <a:xfrm>
            <a:off x="5812246" y="1393755"/>
            <a:ext cx="343224" cy="342077"/>
            <a:chOff x="4707700" y="2822475"/>
            <a:chExt cx="259625" cy="239550"/>
          </a:xfrm>
        </p:grpSpPr>
        <p:sp>
          <p:nvSpPr>
            <p:cNvPr id="480" name="Google Shape;480;p41"/>
            <p:cNvSpPr/>
            <p:nvPr/>
          </p:nvSpPr>
          <p:spPr>
            <a:xfrm>
              <a:off x="4707700" y="2822475"/>
              <a:ext cx="259625" cy="176225"/>
            </a:xfrm>
            <a:custGeom>
              <a:rect b="b" l="l" r="r" t="t"/>
              <a:pathLst>
                <a:path extrusionOk="0" h="7049" w="10385">
                  <a:moveTo>
                    <a:pt x="5335" y="0"/>
                  </a:moveTo>
                  <a:cubicBezTo>
                    <a:pt x="4729" y="0"/>
                    <a:pt x="4193" y="429"/>
                    <a:pt x="4051" y="1000"/>
                  </a:cubicBezTo>
                  <a:cubicBezTo>
                    <a:pt x="3801" y="643"/>
                    <a:pt x="3408" y="393"/>
                    <a:pt x="2944" y="393"/>
                  </a:cubicBezTo>
                  <a:cubicBezTo>
                    <a:pt x="2195" y="393"/>
                    <a:pt x="1606" y="1000"/>
                    <a:pt x="1606" y="1731"/>
                  </a:cubicBezTo>
                  <a:cubicBezTo>
                    <a:pt x="1606" y="1838"/>
                    <a:pt x="1624" y="1927"/>
                    <a:pt x="1642" y="2034"/>
                  </a:cubicBezTo>
                  <a:cubicBezTo>
                    <a:pt x="1535" y="1999"/>
                    <a:pt x="1446" y="1981"/>
                    <a:pt x="1339" y="1981"/>
                  </a:cubicBezTo>
                  <a:cubicBezTo>
                    <a:pt x="607" y="1981"/>
                    <a:pt x="0" y="2588"/>
                    <a:pt x="0" y="3319"/>
                  </a:cubicBezTo>
                  <a:cubicBezTo>
                    <a:pt x="0" y="4051"/>
                    <a:pt x="607" y="4657"/>
                    <a:pt x="1339" y="4657"/>
                  </a:cubicBezTo>
                  <a:lnTo>
                    <a:pt x="1356" y="4657"/>
                  </a:lnTo>
                  <a:cubicBezTo>
                    <a:pt x="1428" y="5335"/>
                    <a:pt x="1999" y="5853"/>
                    <a:pt x="2677" y="5853"/>
                  </a:cubicBezTo>
                  <a:cubicBezTo>
                    <a:pt x="2980" y="5853"/>
                    <a:pt x="3266" y="5746"/>
                    <a:pt x="3480" y="5567"/>
                  </a:cubicBezTo>
                  <a:lnTo>
                    <a:pt x="3480" y="5567"/>
                  </a:lnTo>
                  <a:cubicBezTo>
                    <a:pt x="3480" y="5621"/>
                    <a:pt x="3462" y="5656"/>
                    <a:pt x="3462" y="5710"/>
                  </a:cubicBezTo>
                  <a:cubicBezTo>
                    <a:pt x="3462" y="6442"/>
                    <a:pt x="4068" y="7048"/>
                    <a:pt x="4800" y="7048"/>
                  </a:cubicBezTo>
                  <a:cubicBezTo>
                    <a:pt x="5496" y="7048"/>
                    <a:pt x="6067" y="6513"/>
                    <a:pt x="6138" y="5835"/>
                  </a:cubicBezTo>
                  <a:cubicBezTo>
                    <a:pt x="6370" y="6174"/>
                    <a:pt x="6763" y="6388"/>
                    <a:pt x="7191" y="6388"/>
                  </a:cubicBezTo>
                  <a:cubicBezTo>
                    <a:pt x="7922" y="6388"/>
                    <a:pt x="8529" y="5781"/>
                    <a:pt x="8529" y="5050"/>
                  </a:cubicBezTo>
                  <a:lnTo>
                    <a:pt x="8529" y="4925"/>
                  </a:lnTo>
                  <a:cubicBezTo>
                    <a:pt x="8690" y="4996"/>
                    <a:pt x="8868" y="5050"/>
                    <a:pt x="9064" y="5050"/>
                  </a:cubicBezTo>
                  <a:cubicBezTo>
                    <a:pt x="9796" y="5050"/>
                    <a:pt x="10385" y="4443"/>
                    <a:pt x="10385" y="3712"/>
                  </a:cubicBezTo>
                  <a:cubicBezTo>
                    <a:pt x="10385" y="2980"/>
                    <a:pt x="9796" y="2391"/>
                    <a:pt x="9064" y="2391"/>
                  </a:cubicBezTo>
                  <a:cubicBezTo>
                    <a:pt x="8957" y="2391"/>
                    <a:pt x="8868" y="2409"/>
                    <a:pt x="8761" y="2427"/>
                  </a:cubicBezTo>
                  <a:cubicBezTo>
                    <a:pt x="8779" y="2338"/>
                    <a:pt x="8797" y="2231"/>
                    <a:pt x="8797" y="2124"/>
                  </a:cubicBezTo>
                  <a:cubicBezTo>
                    <a:pt x="8797" y="1392"/>
                    <a:pt x="8190" y="785"/>
                    <a:pt x="7459" y="785"/>
                  </a:cubicBezTo>
                  <a:cubicBezTo>
                    <a:pt x="7155" y="785"/>
                    <a:pt x="6870" y="892"/>
                    <a:pt x="6638" y="1071"/>
                  </a:cubicBezTo>
                  <a:cubicBezTo>
                    <a:pt x="6531" y="464"/>
                    <a:pt x="5995" y="0"/>
                    <a:pt x="53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41"/>
            <p:cNvSpPr/>
            <p:nvPr/>
          </p:nvSpPr>
          <p:spPr>
            <a:xfrm>
              <a:off x="4754525" y="29919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1"/>
                  </a:moveTo>
                  <a:cubicBezTo>
                    <a:pt x="358" y="1"/>
                    <a:pt x="1" y="357"/>
                    <a:pt x="1" y="803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32" y="1589"/>
                    <a:pt x="1589" y="1232"/>
                    <a:pt x="1589" y="803"/>
                  </a:cubicBezTo>
                  <a:cubicBezTo>
                    <a:pt x="1589" y="357"/>
                    <a:pt x="1232" y="1"/>
                    <a:pt x="8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41"/>
            <p:cNvSpPr/>
            <p:nvPr/>
          </p:nvSpPr>
          <p:spPr>
            <a:xfrm>
              <a:off x="4719750" y="3031675"/>
              <a:ext cx="29900" cy="30350"/>
            </a:xfrm>
            <a:custGeom>
              <a:rect b="b" l="l" r="r" t="t"/>
              <a:pathLst>
                <a:path extrusionOk="0" h="1214" w="1196">
                  <a:moveTo>
                    <a:pt x="589" y="1"/>
                  </a:moveTo>
                  <a:cubicBezTo>
                    <a:pt x="268" y="1"/>
                    <a:pt x="0" y="286"/>
                    <a:pt x="0" y="607"/>
                  </a:cubicBezTo>
                  <a:cubicBezTo>
                    <a:pt x="0" y="946"/>
                    <a:pt x="268" y="1214"/>
                    <a:pt x="589" y="1214"/>
                  </a:cubicBezTo>
                  <a:cubicBezTo>
                    <a:pt x="928" y="1214"/>
                    <a:pt x="1196" y="946"/>
                    <a:pt x="1196" y="607"/>
                  </a:cubicBezTo>
                  <a:cubicBezTo>
                    <a:pt x="1196" y="286"/>
                    <a:pt x="928" y="1"/>
                    <a:pt x="5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3" name="Google Shape;483;p41"/>
          <p:cNvSpPr/>
          <p:nvPr/>
        </p:nvSpPr>
        <p:spPr>
          <a:xfrm>
            <a:off x="6286201" y="1397732"/>
            <a:ext cx="340878" cy="335259"/>
          </a:xfrm>
          <a:custGeom>
            <a:rect b="b" l="l" r="r" t="t"/>
            <a:pathLst>
              <a:path extrusionOk="0" h="9391" w="10314">
                <a:moveTo>
                  <a:pt x="5157" y="1"/>
                </a:moveTo>
                <a:cubicBezTo>
                  <a:pt x="4568" y="1"/>
                  <a:pt x="4086" y="482"/>
                  <a:pt x="4086" y="1071"/>
                </a:cubicBezTo>
                <a:cubicBezTo>
                  <a:pt x="4086" y="1553"/>
                  <a:pt x="4425" y="1963"/>
                  <a:pt x="4889" y="2088"/>
                </a:cubicBezTo>
                <a:lnTo>
                  <a:pt x="4889" y="3926"/>
                </a:lnTo>
                <a:cubicBezTo>
                  <a:pt x="4497" y="3997"/>
                  <a:pt x="4176" y="4229"/>
                  <a:pt x="3997" y="4550"/>
                </a:cubicBezTo>
                <a:lnTo>
                  <a:pt x="2284" y="3837"/>
                </a:lnTo>
                <a:cubicBezTo>
                  <a:pt x="2338" y="3373"/>
                  <a:pt x="2088" y="2891"/>
                  <a:pt x="1624" y="2695"/>
                </a:cubicBezTo>
                <a:cubicBezTo>
                  <a:pt x="1490" y="2643"/>
                  <a:pt x="1353" y="2618"/>
                  <a:pt x="1219" y="2618"/>
                </a:cubicBezTo>
                <a:cubicBezTo>
                  <a:pt x="798" y="2618"/>
                  <a:pt x="404" y="2860"/>
                  <a:pt x="214" y="3266"/>
                </a:cubicBezTo>
                <a:cubicBezTo>
                  <a:pt x="0" y="3819"/>
                  <a:pt x="250" y="4443"/>
                  <a:pt x="803" y="4675"/>
                </a:cubicBezTo>
                <a:cubicBezTo>
                  <a:pt x="932" y="4727"/>
                  <a:pt x="1067" y="4752"/>
                  <a:pt x="1201" y="4752"/>
                </a:cubicBezTo>
                <a:cubicBezTo>
                  <a:pt x="1529" y="4752"/>
                  <a:pt x="1849" y="4603"/>
                  <a:pt x="2052" y="4336"/>
                </a:cubicBezTo>
                <a:lnTo>
                  <a:pt x="3801" y="5050"/>
                </a:lnTo>
                <a:cubicBezTo>
                  <a:pt x="3801" y="5086"/>
                  <a:pt x="3801" y="5157"/>
                  <a:pt x="3801" y="5211"/>
                </a:cubicBezTo>
                <a:cubicBezTo>
                  <a:pt x="3801" y="5514"/>
                  <a:pt x="3890" y="5799"/>
                  <a:pt x="4051" y="6014"/>
                </a:cubicBezTo>
                <a:lnTo>
                  <a:pt x="2677" y="7423"/>
                </a:lnTo>
                <a:cubicBezTo>
                  <a:pt x="2506" y="7319"/>
                  <a:pt x="2313" y="7268"/>
                  <a:pt x="2122" y="7268"/>
                </a:cubicBezTo>
                <a:cubicBezTo>
                  <a:pt x="1854" y="7268"/>
                  <a:pt x="1590" y="7368"/>
                  <a:pt x="1392" y="7566"/>
                </a:cubicBezTo>
                <a:cubicBezTo>
                  <a:pt x="964" y="7994"/>
                  <a:pt x="964" y="8654"/>
                  <a:pt x="1392" y="9082"/>
                </a:cubicBezTo>
                <a:cubicBezTo>
                  <a:pt x="1597" y="9288"/>
                  <a:pt x="1869" y="9390"/>
                  <a:pt x="2141" y="9390"/>
                </a:cubicBezTo>
                <a:cubicBezTo>
                  <a:pt x="2414" y="9390"/>
                  <a:pt x="2686" y="9288"/>
                  <a:pt x="2891" y="9082"/>
                </a:cubicBezTo>
                <a:cubicBezTo>
                  <a:pt x="3230" y="8726"/>
                  <a:pt x="3283" y="8190"/>
                  <a:pt x="3051" y="7780"/>
                </a:cubicBezTo>
                <a:lnTo>
                  <a:pt x="4461" y="6370"/>
                </a:lnTo>
                <a:cubicBezTo>
                  <a:pt x="4657" y="6495"/>
                  <a:pt x="4889" y="6549"/>
                  <a:pt x="5121" y="6549"/>
                </a:cubicBezTo>
                <a:lnTo>
                  <a:pt x="5175" y="6549"/>
                </a:lnTo>
                <a:cubicBezTo>
                  <a:pt x="5407" y="6549"/>
                  <a:pt x="5639" y="6495"/>
                  <a:pt x="5853" y="6370"/>
                </a:cubicBezTo>
                <a:lnTo>
                  <a:pt x="7244" y="7780"/>
                </a:lnTo>
                <a:cubicBezTo>
                  <a:pt x="7013" y="8190"/>
                  <a:pt x="7066" y="8726"/>
                  <a:pt x="7405" y="9082"/>
                </a:cubicBezTo>
                <a:cubicBezTo>
                  <a:pt x="7619" y="9288"/>
                  <a:pt x="7896" y="9390"/>
                  <a:pt x="8170" y="9390"/>
                </a:cubicBezTo>
                <a:cubicBezTo>
                  <a:pt x="8444" y="9390"/>
                  <a:pt x="8716" y="9288"/>
                  <a:pt x="8922" y="9082"/>
                </a:cubicBezTo>
                <a:cubicBezTo>
                  <a:pt x="9332" y="8672"/>
                  <a:pt x="9332" y="7994"/>
                  <a:pt x="8922" y="7584"/>
                </a:cubicBezTo>
                <a:cubicBezTo>
                  <a:pt x="8720" y="7382"/>
                  <a:pt x="8450" y="7282"/>
                  <a:pt x="8174" y="7282"/>
                </a:cubicBezTo>
                <a:cubicBezTo>
                  <a:pt x="7985" y="7282"/>
                  <a:pt x="7793" y="7329"/>
                  <a:pt x="7619" y="7423"/>
                </a:cubicBezTo>
                <a:lnTo>
                  <a:pt x="6245" y="6031"/>
                </a:lnTo>
                <a:cubicBezTo>
                  <a:pt x="6406" y="5799"/>
                  <a:pt x="6513" y="5532"/>
                  <a:pt x="6513" y="5228"/>
                </a:cubicBezTo>
                <a:cubicBezTo>
                  <a:pt x="6513" y="5175"/>
                  <a:pt x="6513" y="5104"/>
                  <a:pt x="6495" y="5068"/>
                </a:cubicBezTo>
                <a:lnTo>
                  <a:pt x="8244" y="4336"/>
                </a:lnTo>
                <a:cubicBezTo>
                  <a:pt x="8450" y="4607"/>
                  <a:pt x="8777" y="4766"/>
                  <a:pt x="9118" y="4766"/>
                </a:cubicBezTo>
                <a:cubicBezTo>
                  <a:pt x="9249" y="4766"/>
                  <a:pt x="9382" y="4743"/>
                  <a:pt x="9510" y="4693"/>
                </a:cubicBezTo>
                <a:cubicBezTo>
                  <a:pt x="10046" y="4443"/>
                  <a:pt x="10313" y="3837"/>
                  <a:pt x="10081" y="3284"/>
                </a:cubicBezTo>
                <a:cubicBezTo>
                  <a:pt x="9906" y="2878"/>
                  <a:pt x="9504" y="2636"/>
                  <a:pt x="9079" y="2636"/>
                </a:cubicBezTo>
                <a:cubicBezTo>
                  <a:pt x="8944" y="2636"/>
                  <a:pt x="8806" y="2661"/>
                  <a:pt x="8672" y="2713"/>
                </a:cubicBezTo>
                <a:cubicBezTo>
                  <a:pt x="8226" y="2891"/>
                  <a:pt x="7958" y="3373"/>
                  <a:pt x="8030" y="3855"/>
                </a:cubicBezTo>
                <a:lnTo>
                  <a:pt x="6317" y="4568"/>
                </a:lnTo>
                <a:cubicBezTo>
                  <a:pt x="6120" y="4247"/>
                  <a:pt x="5781" y="3997"/>
                  <a:pt x="5407" y="3944"/>
                </a:cubicBezTo>
                <a:lnTo>
                  <a:pt x="5407" y="2088"/>
                </a:lnTo>
                <a:cubicBezTo>
                  <a:pt x="5871" y="1963"/>
                  <a:pt x="6210" y="1553"/>
                  <a:pt x="6210" y="1071"/>
                </a:cubicBezTo>
                <a:cubicBezTo>
                  <a:pt x="6210" y="482"/>
                  <a:pt x="5746" y="1"/>
                  <a:pt x="515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41"/>
          <p:cNvSpPr/>
          <p:nvPr/>
        </p:nvSpPr>
        <p:spPr>
          <a:xfrm>
            <a:off x="6809694" y="1432154"/>
            <a:ext cx="352082" cy="266286"/>
          </a:xfrm>
          <a:custGeom>
            <a:rect b="b" l="l" r="r" t="t"/>
            <a:pathLst>
              <a:path extrusionOk="0" h="7459" w="10653">
                <a:moveTo>
                  <a:pt x="9475" y="803"/>
                </a:moveTo>
                <a:lnTo>
                  <a:pt x="5514" y="4657"/>
                </a:lnTo>
                <a:cubicBezTo>
                  <a:pt x="5460" y="4711"/>
                  <a:pt x="5394" y="4737"/>
                  <a:pt x="5327" y="4737"/>
                </a:cubicBezTo>
                <a:cubicBezTo>
                  <a:pt x="5260" y="4737"/>
                  <a:pt x="5193" y="4711"/>
                  <a:pt x="5139" y="4657"/>
                </a:cubicBezTo>
                <a:lnTo>
                  <a:pt x="1196" y="803"/>
                </a:lnTo>
                <a:close/>
                <a:moveTo>
                  <a:pt x="804" y="1160"/>
                </a:moveTo>
                <a:lnTo>
                  <a:pt x="3409" y="3693"/>
                </a:lnTo>
                <a:lnTo>
                  <a:pt x="804" y="6299"/>
                </a:lnTo>
                <a:lnTo>
                  <a:pt x="804" y="1160"/>
                </a:lnTo>
                <a:close/>
                <a:moveTo>
                  <a:pt x="9850" y="1178"/>
                </a:moveTo>
                <a:lnTo>
                  <a:pt x="9850" y="6299"/>
                </a:lnTo>
                <a:lnTo>
                  <a:pt x="7263" y="3693"/>
                </a:lnTo>
                <a:lnTo>
                  <a:pt x="9850" y="1178"/>
                </a:lnTo>
                <a:close/>
                <a:moveTo>
                  <a:pt x="6906" y="4068"/>
                </a:moveTo>
                <a:lnTo>
                  <a:pt x="9493" y="6655"/>
                </a:lnTo>
                <a:lnTo>
                  <a:pt x="1196" y="6655"/>
                </a:lnTo>
                <a:lnTo>
                  <a:pt x="3783" y="4068"/>
                </a:lnTo>
                <a:lnTo>
                  <a:pt x="4782" y="5032"/>
                </a:lnTo>
                <a:cubicBezTo>
                  <a:pt x="4943" y="5192"/>
                  <a:pt x="5139" y="5264"/>
                  <a:pt x="5353" y="5264"/>
                </a:cubicBezTo>
                <a:cubicBezTo>
                  <a:pt x="5550" y="5264"/>
                  <a:pt x="5746" y="5192"/>
                  <a:pt x="5907" y="5032"/>
                </a:cubicBezTo>
                <a:lnTo>
                  <a:pt x="6906" y="4068"/>
                </a:lnTo>
                <a:close/>
                <a:moveTo>
                  <a:pt x="1" y="0"/>
                </a:moveTo>
                <a:lnTo>
                  <a:pt x="1" y="7458"/>
                </a:lnTo>
                <a:lnTo>
                  <a:pt x="10653" y="7458"/>
                </a:lnTo>
                <a:lnTo>
                  <a:pt x="1065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5" name="Google Shape;485;p41"/>
          <p:cNvGrpSpPr/>
          <p:nvPr/>
        </p:nvGrpSpPr>
        <p:grpSpPr>
          <a:xfrm>
            <a:off x="7447413" y="1355520"/>
            <a:ext cx="351487" cy="417904"/>
            <a:chOff x="6425500" y="2795700"/>
            <a:chExt cx="265875" cy="292650"/>
          </a:xfrm>
        </p:grpSpPr>
        <p:sp>
          <p:nvSpPr>
            <p:cNvPr id="486" name="Google Shape;486;p41"/>
            <p:cNvSpPr/>
            <p:nvPr/>
          </p:nvSpPr>
          <p:spPr>
            <a:xfrm>
              <a:off x="6425500" y="2795700"/>
              <a:ext cx="265875" cy="292650"/>
            </a:xfrm>
            <a:custGeom>
              <a:rect b="b" l="l" r="r" t="t"/>
              <a:pathLst>
                <a:path extrusionOk="0" h="11706" w="10635">
                  <a:moveTo>
                    <a:pt x="7976" y="2124"/>
                  </a:moveTo>
                  <a:lnTo>
                    <a:pt x="7976" y="6567"/>
                  </a:lnTo>
                  <a:lnTo>
                    <a:pt x="6781" y="7709"/>
                  </a:lnTo>
                  <a:cubicBezTo>
                    <a:pt x="6343" y="7379"/>
                    <a:pt x="5826" y="7214"/>
                    <a:pt x="5311" y="7214"/>
                  </a:cubicBezTo>
                  <a:cubicBezTo>
                    <a:pt x="4796" y="7214"/>
                    <a:pt x="4283" y="7379"/>
                    <a:pt x="3854" y="7709"/>
                  </a:cubicBezTo>
                  <a:lnTo>
                    <a:pt x="2659" y="6567"/>
                  </a:lnTo>
                  <a:lnTo>
                    <a:pt x="2659" y="2124"/>
                  </a:lnTo>
                  <a:close/>
                  <a:moveTo>
                    <a:pt x="785" y="5514"/>
                  </a:moveTo>
                  <a:lnTo>
                    <a:pt x="3444" y="8048"/>
                  </a:lnTo>
                  <a:lnTo>
                    <a:pt x="785" y="10581"/>
                  </a:lnTo>
                  <a:lnTo>
                    <a:pt x="785" y="5514"/>
                  </a:lnTo>
                  <a:close/>
                  <a:moveTo>
                    <a:pt x="9832" y="5532"/>
                  </a:moveTo>
                  <a:lnTo>
                    <a:pt x="9832" y="10599"/>
                  </a:lnTo>
                  <a:lnTo>
                    <a:pt x="7173" y="8066"/>
                  </a:lnTo>
                  <a:lnTo>
                    <a:pt x="9832" y="5532"/>
                  </a:lnTo>
                  <a:close/>
                  <a:moveTo>
                    <a:pt x="5317" y="7749"/>
                  </a:moveTo>
                  <a:cubicBezTo>
                    <a:pt x="5781" y="7749"/>
                    <a:pt x="6245" y="7914"/>
                    <a:pt x="6602" y="8244"/>
                  </a:cubicBezTo>
                  <a:lnTo>
                    <a:pt x="6781" y="8423"/>
                  </a:lnTo>
                  <a:lnTo>
                    <a:pt x="9403" y="10903"/>
                  </a:lnTo>
                  <a:lnTo>
                    <a:pt x="1232" y="10903"/>
                  </a:lnTo>
                  <a:lnTo>
                    <a:pt x="3854" y="8423"/>
                  </a:lnTo>
                  <a:lnTo>
                    <a:pt x="4033" y="8244"/>
                  </a:lnTo>
                  <a:cubicBezTo>
                    <a:pt x="4390" y="7914"/>
                    <a:pt x="4854" y="7749"/>
                    <a:pt x="5317" y="7749"/>
                  </a:cubicBezTo>
                  <a:close/>
                  <a:moveTo>
                    <a:pt x="5317" y="1"/>
                  </a:moveTo>
                  <a:lnTo>
                    <a:pt x="3712" y="1339"/>
                  </a:lnTo>
                  <a:lnTo>
                    <a:pt x="1856" y="1339"/>
                  </a:lnTo>
                  <a:lnTo>
                    <a:pt x="1856" y="2499"/>
                  </a:lnTo>
                  <a:lnTo>
                    <a:pt x="0" y="4283"/>
                  </a:lnTo>
                  <a:lnTo>
                    <a:pt x="0" y="11706"/>
                  </a:lnTo>
                  <a:lnTo>
                    <a:pt x="10635" y="11706"/>
                  </a:lnTo>
                  <a:lnTo>
                    <a:pt x="10635" y="4283"/>
                  </a:lnTo>
                  <a:lnTo>
                    <a:pt x="8761" y="2499"/>
                  </a:lnTo>
                  <a:lnTo>
                    <a:pt x="8761" y="1339"/>
                  </a:lnTo>
                  <a:lnTo>
                    <a:pt x="6905" y="1339"/>
                  </a:lnTo>
                  <a:lnTo>
                    <a:pt x="53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1"/>
            <p:cNvSpPr/>
            <p:nvPr/>
          </p:nvSpPr>
          <p:spPr>
            <a:xfrm>
              <a:off x="6515150" y="2868425"/>
              <a:ext cx="86575" cy="87000"/>
            </a:xfrm>
            <a:custGeom>
              <a:rect b="b" l="l" r="r" t="t"/>
              <a:pathLst>
                <a:path extrusionOk="0" h="3480" w="3463">
                  <a:moveTo>
                    <a:pt x="1731" y="1338"/>
                  </a:moveTo>
                  <a:cubicBezTo>
                    <a:pt x="1963" y="1338"/>
                    <a:pt x="2160" y="1517"/>
                    <a:pt x="2160" y="1767"/>
                  </a:cubicBezTo>
                  <a:cubicBezTo>
                    <a:pt x="2160" y="1999"/>
                    <a:pt x="1963" y="2195"/>
                    <a:pt x="1731" y="2195"/>
                  </a:cubicBezTo>
                  <a:cubicBezTo>
                    <a:pt x="1500" y="2195"/>
                    <a:pt x="1303" y="1981"/>
                    <a:pt x="1303" y="1767"/>
                  </a:cubicBezTo>
                  <a:cubicBezTo>
                    <a:pt x="1303" y="1517"/>
                    <a:pt x="1500" y="1338"/>
                    <a:pt x="1731" y="1338"/>
                  </a:cubicBezTo>
                  <a:close/>
                  <a:moveTo>
                    <a:pt x="1749" y="0"/>
                  </a:moveTo>
                  <a:cubicBezTo>
                    <a:pt x="786" y="0"/>
                    <a:pt x="19" y="767"/>
                    <a:pt x="19" y="1731"/>
                  </a:cubicBezTo>
                  <a:cubicBezTo>
                    <a:pt x="1" y="2694"/>
                    <a:pt x="768" y="3462"/>
                    <a:pt x="1731" y="3479"/>
                  </a:cubicBezTo>
                  <a:cubicBezTo>
                    <a:pt x="2035" y="3479"/>
                    <a:pt x="2320" y="3408"/>
                    <a:pt x="2588" y="3265"/>
                  </a:cubicBezTo>
                  <a:cubicBezTo>
                    <a:pt x="2695" y="3212"/>
                    <a:pt x="2731" y="3069"/>
                    <a:pt x="2695" y="2962"/>
                  </a:cubicBezTo>
                  <a:cubicBezTo>
                    <a:pt x="2646" y="2888"/>
                    <a:pt x="2562" y="2848"/>
                    <a:pt x="2480" y="2848"/>
                  </a:cubicBezTo>
                  <a:cubicBezTo>
                    <a:pt x="2444" y="2848"/>
                    <a:pt x="2407" y="2856"/>
                    <a:pt x="2374" y="2873"/>
                  </a:cubicBezTo>
                  <a:cubicBezTo>
                    <a:pt x="2178" y="2980"/>
                    <a:pt x="1963" y="3033"/>
                    <a:pt x="1731" y="3033"/>
                  </a:cubicBezTo>
                  <a:cubicBezTo>
                    <a:pt x="1018" y="3033"/>
                    <a:pt x="429" y="2445"/>
                    <a:pt x="447" y="1749"/>
                  </a:cubicBezTo>
                  <a:cubicBezTo>
                    <a:pt x="447" y="1035"/>
                    <a:pt x="1036" y="446"/>
                    <a:pt x="1749" y="446"/>
                  </a:cubicBezTo>
                  <a:cubicBezTo>
                    <a:pt x="2445" y="446"/>
                    <a:pt x="3034" y="1017"/>
                    <a:pt x="3034" y="1749"/>
                  </a:cubicBezTo>
                  <a:lnTo>
                    <a:pt x="3034" y="2159"/>
                  </a:lnTo>
                  <a:cubicBezTo>
                    <a:pt x="2784" y="2159"/>
                    <a:pt x="2606" y="1981"/>
                    <a:pt x="2606" y="1749"/>
                  </a:cubicBezTo>
                  <a:cubicBezTo>
                    <a:pt x="2606" y="1321"/>
                    <a:pt x="2320" y="946"/>
                    <a:pt x="1892" y="874"/>
                  </a:cubicBezTo>
                  <a:cubicBezTo>
                    <a:pt x="1836" y="862"/>
                    <a:pt x="1778" y="855"/>
                    <a:pt x="1721" y="855"/>
                  </a:cubicBezTo>
                  <a:cubicBezTo>
                    <a:pt x="1382" y="855"/>
                    <a:pt x="1051" y="1074"/>
                    <a:pt x="929" y="1410"/>
                  </a:cubicBezTo>
                  <a:cubicBezTo>
                    <a:pt x="786" y="1784"/>
                    <a:pt x="929" y="2248"/>
                    <a:pt x="1285" y="2462"/>
                  </a:cubicBezTo>
                  <a:cubicBezTo>
                    <a:pt x="1423" y="2545"/>
                    <a:pt x="1575" y="2585"/>
                    <a:pt x="1728" y="2585"/>
                  </a:cubicBezTo>
                  <a:cubicBezTo>
                    <a:pt x="1972" y="2585"/>
                    <a:pt x="2216" y="2482"/>
                    <a:pt x="2392" y="2284"/>
                  </a:cubicBezTo>
                  <a:cubicBezTo>
                    <a:pt x="2552" y="2480"/>
                    <a:pt x="2784" y="2587"/>
                    <a:pt x="3052" y="2587"/>
                  </a:cubicBezTo>
                  <a:cubicBezTo>
                    <a:pt x="3284" y="2587"/>
                    <a:pt x="3462" y="2391"/>
                    <a:pt x="3462" y="2141"/>
                  </a:cubicBezTo>
                  <a:lnTo>
                    <a:pt x="3462" y="1731"/>
                  </a:lnTo>
                  <a:cubicBezTo>
                    <a:pt x="3462" y="767"/>
                    <a:pt x="2695" y="0"/>
                    <a:pt x="17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8" name="Google Shape;488;p41"/>
          <p:cNvSpPr/>
          <p:nvPr/>
        </p:nvSpPr>
        <p:spPr>
          <a:xfrm>
            <a:off x="7945097" y="1389787"/>
            <a:ext cx="352677" cy="351609"/>
          </a:xfrm>
          <a:custGeom>
            <a:rect b="b" l="l" r="r" t="t"/>
            <a:pathLst>
              <a:path extrusionOk="0" h="9849" w="10671">
                <a:moveTo>
                  <a:pt x="8726" y="1430"/>
                </a:moveTo>
                <a:lnTo>
                  <a:pt x="3391" y="6426"/>
                </a:lnTo>
                <a:lnTo>
                  <a:pt x="946" y="5588"/>
                </a:lnTo>
                <a:lnTo>
                  <a:pt x="8726" y="1430"/>
                </a:lnTo>
                <a:close/>
                <a:moveTo>
                  <a:pt x="9957" y="1216"/>
                </a:moveTo>
                <a:lnTo>
                  <a:pt x="8833" y="8282"/>
                </a:lnTo>
                <a:lnTo>
                  <a:pt x="6442" y="7461"/>
                </a:lnTo>
                <a:lnTo>
                  <a:pt x="6424" y="7461"/>
                </a:lnTo>
                <a:lnTo>
                  <a:pt x="5478" y="7122"/>
                </a:lnTo>
                <a:lnTo>
                  <a:pt x="9957" y="1216"/>
                </a:lnTo>
                <a:close/>
                <a:moveTo>
                  <a:pt x="8761" y="2001"/>
                </a:moveTo>
                <a:lnTo>
                  <a:pt x="4943" y="6944"/>
                </a:lnTo>
                <a:lnTo>
                  <a:pt x="4782" y="7158"/>
                </a:lnTo>
                <a:cubicBezTo>
                  <a:pt x="4765" y="7176"/>
                  <a:pt x="4747" y="7211"/>
                  <a:pt x="4729" y="7265"/>
                </a:cubicBezTo>
                <a:lnTo>
                  <a:pt x="4693" y="7425"/>
                </a:lnTo>
                <a:lnTo>
                  <a:pt x="4426" y="8639"/>
                </a:lnTo>
                <a:lnTo>
                  <a:pt x="3783" y="6783"/>
                </a:lnTo>
                <a:lnTo>
                  <a:pt x="8761" y="2001"/>
                </a:lnTo>
                <a:close/>
                <a:moveTo>
                  <a:pt x="5211" y="7622"/>
                </a:moveTo>
                <a:lnTo>
                  <a:pt x="5853" y="7836"/>
                </a:lnTo>
                <a:lnTo>
                  <a:pt x="4961" y="8710"/>
                </a:lnTo>
                <a:lnTo>
                  <a:pt x="4961" y="8710"/>
                </a:lnTo>
                <a:lnTo>
                  <a:pt x="5211" y="7622"/>
                </a:lnTo>
                <a:close/>
                <a:moveTo>
                  <a:pt x="10390" y="0"/>
                </a:moveTo>
                <a:cubicBezTo>
                  <a:pt x="10342" y="0"/>
                  <a:pt x="10292" y="14"/>
                  <a:pt x="10242" y="39"/>
                </a:cubicBezTo>
                <a:lnTo>
                  <a:pt x="161" y="5391"/>
                </a:lnTo>
                <a:cubicBezTo>
                  <a:pt x="72" y="5445"/>
                  <a:pt x="1" y="5552"/>
                  <a:pt x="1" y="5641"/>
                </a:cubicBezTo>
                <a:cubicBezTo>
                  <a:pt x="1" y="5748"/>
                  <a:pt x="90" y="5855"/>
                  <a:pt x="179" y="5873"/>
                </a:cubicBezTo>
                <a:lnTo>
                  <a:pt x="2945" y="6819"/>
                </a:lnTo>
                <a:lnTo>
                  <a:pt x="3301" y="6944"/>
                </a:lnTo>
                <a:lnTo>
                  <a:pt x="3373" y="7176"/>
                </a:lnTo>
                <a:lnTo>
                  <a:pt x="4194" y="9638"/>
                </a:lnTo>
                <a:lnTo>
                  <a:pt x="4194" y="9656"/>
                </a:lnTo>
                <a:lnTo>
                  <a:pt x="4194" y="9674"/>
                </a:lnTo>
                <a:cubicBezTo>
                  <a:pt x="4229" y="9745"/>
                  <a:pt x="4301" y="9816"/>
                  <a:pt x="4390" y="9834"/>
                </a:cubicBezTo>
                <a:cubicBezTo>
                  <a:pt x="4419" y="9844"/>
                  <a:pt x="4446" y="9848"/>
                  <a:pt x="4472" y="9848"/>
                </a:cubicBezTo>
                <a:cubicBezTo>
                  <a:pt x="4543" y="9848"/>
                  <a:pt x="4605" y="9815"/>
                  <a:pt x="4658" y="9763"/>
                </a:cubicBezTo>
                <a:lnTo>
                  <a:pt x="4747" y="9674"/>
                </a:lnTo>
                <a:lnTo>
                  <a:pt x="6424" y="8032"/>
                </a:lnTo>
                <a:lnTo>
                  <a:pt x="8975" y="8906"/>
                </a:lnTo>
                <a:cubicBezTo>
                  <a:pt x="9001" y="8919"/>
                  <a:pt x="9028" y="8925"/>
                  <a:pt x="9056" y="8925"/>
                </a:cubicBezTo>
                <a:cubicBezTo>
                  <a:pt x="9106" y="8925"/>
                  <a:pt x="9155" y="8905"/>
                  <a:pt x="9190" y="8871"/>
                </a:cubicBezTo>
                <a:cubicBezTo>
                  <a:pt x="9261" y="8835"/>
                  <a:pt x="9314" y="8764"/>
                  <a:pt x="9332" y="8692"/>
                </a:cubicBezTo>
                <a:lnTo>
                  <a:pt x="10653" y="324"/>
                </a:lnTo>
                <a:cubicBezTo>
                  <a:pt x="10670" y="199"/>
                  <a:pt x="10617" y="110"/>
                  <a:pt x="10546" y="56"/>
                </a:cubicBezTo>
                <a:cubicBezTo>
                  <a:pt x="10498" y="18"/>
                  <a:pt x="10445" y="0"/>
                  <a:pt x="1039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9" name="Google Shape;489;p41"/>
          <p:cNvGrpSpPr/>
          <p:nvPr/>
        </p:nvGrpSpPr>
        <p:grpSpPr>
          <a:xfrm>
            <a:off x="8525454" y="1412794"/>
            <a:ext cx="350297" cy="304271"/>
            <a:chOff x="5549875" y="2418425"/>
            <a:chExt cx="264975" cy="213075"/>
          </a:xfrm>
        </p:grpSpPr>
        <p:sp>
          <p:nvSpPr>
            <p:cNvPr id="490" name="Google Shape;490;p41"/>
            <p:cNvSpPr/>
            <p:nvPr/>
          </p:nvSpPr>
          <p:spPr>
            <a:xfrm>
              <a:off x="5549875" y="2576925"/>
              <a:ext cx="42400" cy="54575"/>
            </a:xfrm>
            <a:custGeom>
              <a:rect b="b" l="l" r="r" t="t"/>
              <a:pathLst>
                <a:path extrusionOk="0" h="2183" w="1696">
                  <a:moveTo>
                    <a:pt x="448" y="0"/>
                  </a:moveTo>
                  <a:cubicBezTo>
                    <a:pt x="379" y="0"/>
                    <a:pt x="311" y="20"/>
                    <a:pt x="250" y="62"/>
                  </a:cubicBezTo>
                  <a:cubicBezTo>
                    <a:pt x="54" y="169"/>
                    <a:pt x="0" y="419"/>
                    <a:pt x="107" y="598"/>
                  </a:cubicBezTo>
                  <a:lnTo>
                    <a:pt x="910" y="1989"/>
                  </a:lnTo>
                  <a:cubicBezTo>
                    <a:pt x="971" y="2111"/>
                    <a:pt x="1114" y="2182"/>
                    <a:pt x="1255" y="2182"/>
                  </a:cubicBezTo>
                  <a:cubicBezTo>
                    <a:pt x="1322" y="2182"/>
                    <a:pt x="1388" y="2167"/>
                    <a:pt x="1446" y="2132"/>
                  </a:cubicBezTo>
                  <a:cubicBezTo>
                    <a:pt x="1624" y="2025"/>
                    <a:pt x="1695" y="1775"/>
                    <a:pt x="1588" y="1579"/>
                  </a:cubicBezTo>
                  <a:lnTo>
                    <a:pt x="785" y="205"/>
                  </a:lnTo>
                  <a:cubicBezTo>
                    <a:pt x="715" y="75"/>
                    <a:pt x="581" y="0"/>
                    <a:pt x="4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41"/>
            <p:cNvSpPr/>
            <p:nvPr/>
          </p:nvSpPr>
          <p:spPr>
            <a:xfrm>
              <a:off x="5576175" y="2418425"/>
              <a:ext cx="238675" cy="211200"/>
            </a:xfrm>
            <a:custGeom>
              <a:rect b="b" l="l" r="r" t="t"/>
              <a:pathLst>
                <a:path extrusionOk="0" h="8448" w="9547">
                  <a:moveTo>
                    <a:pt x="5693" y="6724"/>
                  </a:moveTo>
                  <a:lnTo>
                    <a:pt x="5568" y="7348"/>
                  </a:lnTo>
                  <a:lnTo>
                    <a:pt x="3730" y="7883"/>
                  </a:lnTo>
                  <a:lnTo>
                    <a:pt x="3284" y="7402"/>
                  </a:lnTo>
                  <a:lnTo>
                    <a:pt x="5693" y="6724"/>
                  </a:lnTo>
                  <a:close/>
                  <a:moveTo>
                    <a:pt x="6248" y="1"/>
                  </a:moveTo>
                  <a:cubicBezTo>
                    <a:pt x="6184" y="1"/>
                    <a:pt x="6119" y="24"/>
                    <a:pt x="6067" y="68"/>
                  </a:cubicBezTo>
                  <a:lnTo>
                    <a:pt x="1" y="5921"/>
                  </a:lnTo>
                  <a:lnTo>
                    <a:pt x="1196" y="8008"/>
                  </a:lnTo>
                  <a:lnTo>
                    <a:pt x="2713" y="7580"/>
                  </a:lnTo>
                  <a:lnTo>
                    <a:pt x="3391" y="8312"/>
                  </a:lnTo>
                  <a:cubicBezTo>
                    <a:pt x="3476" y="8396"/>
                    <a:pt x="3583" y="8448"/>
                    <a:pt x="3703" y="8448"/>
                  </a:cubicBezTo>
                  <a:cubicBezTo>
                    <a:pt x="3735" y="8448"/>
                    <a:pt x="3768" y="8444"/>
                    <a:pt x="3801" y="8437"/>
                  </a:cubicBezTo>
                  <a:lnTo>
                    <a:pt x="5800" y="7866"/>
                  </a:lnTo>
                  <a:cubicBezTo>
                    <a:pt x="5836" y="7848"/>
                    <a:pt x="5871" y="7830"/>
                    <a:pt x="5889" y="7812"/>
                  </a:cubicBezTo>
                  <a:cubicBezTo>
                    <a:pt x="5996" y="7758"/>
                    <a:pt x="6067" y="7651"/>
                    <a:pt x="6085" y="7544"/>
                  </a:cubicBezTo>
                  <a:lnTo>
                    <a:pt x="6264" y="6563"/>
                  </a:lnTo>
                  <a:lnTo>
                    <a:pt x="9315" y="5707"/>
                  </a:lnTo>
                  <a:cubicBezTo>
                    <a:pt x="9475" y="5635"/>
                    <a:pt x="9547" y="5439"/>
                    <a:pt x="9458" y="5296"/>
                  </a:cubicBezTo>
                  <a:lnTo>
                    <a:pt x="8565" y="3744"/>
                  </a:lnTo>
                  <a:lnTo>
                    <a:pt x="7370" y="1674"/>
                  </a:lnTo>
                  <a:lnTo>
                    <a:pt x="6478" y="140"/>
                  </a:lnTo>
                  <a:cubicBezTo>
                    <a:pt x="6426" y="46"/>
                    <a:pt x="6337" y="1"/>
                    <a:pt x="62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2" name="Google Shape;492;p41"/>
          <p:cNvSpPr/>
          <p:nvPr/>
        </p:nvSpPr>
        <p:spPr>
          <a:xfrm>
            <a:off x="1671422" y="2050797"/>
            <a:ext cx="166936" cy="398769"/>
          </a:xfrm>
          <a:custGeom>
            <a:rect b="b" l="l" r="r" t="t"/>
            <a:pathLst>
              <a:path extrusionOk="0" h="11170" w="5051">
                <a:moveTo>
                  <a:pt x="1857" y="0"/>
                </a:moveTo>
                <a:cubicBezTo>
                  <a:pt x="839" y="0"/>
                  <a:pt x="1" y="839"/>
                  <a:pt x="1" y="1856"/>
                </a:cubicBezTo>
                <a:lnTo>
                  <a:pt x="1" y="8654"/>
                </a:lnTo>
                <a:cubicBezTo>
                  <a:pt x="1" y="10046"/>
                  <a:pt x="1125" y="11170"/>
                  <a:pt x="2517" y="11170"/>
                </a:cubicBezTo>
                <a:cubicBezTo>
                  <a:pt x="3908" y="11170"/>
                  <a:pt x="5050" y="10046"/>
                  <a:pt x="5050" y="8654"/>
                </a:cubicBezTo>
                <a:lnTo>
                  <a:pt x="5050" y="5853"/>
                </a:lnTo>
                <a:lnTo>
                  <a:pt x="4247" y="5853"/>
                </a:lnTo>
                <a:lnTo>
                  <a:pt x="4247" y="8654"/>
                </a:lnTo>
                <a:cubicBezTo>
                  <a:pt x="4247" y="9618"/>
                  <a:pt x="3480" y="10385"/>
                  <a:pt x="2517" y="10385"/>
                </a:cubicBezTo>
                <a:cubicBezTo>
                  <a:pt x="1571" y="10385"/>
                  <a:pt x="786" y="9618"/>
                  <a:pt x="786" y="8654"/>
                </a:cubicBezTo>
                <a:lnTo>
                  <a:pt x="786" y="1856"/>
                </a:lnTo>
                <a:cubicBezTo>
                  <a:pt x="786" y="1285"/>
                  <a:pt x="1268" y="803"/>
                  <a:pt x="1857" y="803"/>
                </a:cubicBezTo>
                <a:cubicBezTo>
                  <a:pt x="2445" y="803"/>
                  <a:pt x="2909" y="1285"/>
                  <a:pt x="2909" y="1856"/>
                </a:cubicBezTo>
                <a:lnTo>
                  <a:pt x="2909" y="8119"/>
                </a:lnTo>
                <a:cubicBezTo>
                  <a:pt x="2909" y="8351"/>
                  <a:pt x="2749" y="8511"/>
                  <a:pt x="2517" y="8511"/>
                </a:cubicBezTo>
                <a:cubicBezTo>
                  <a:pt x="2303" y="8511"/>
                  <a:pt x="2124" y="8351"/>
                  <a:pt x="2124" y="8119"/>
                </a:cubicBezTo>
                <a:lnTo>
                  <a:pt x="2124" y="4925"/>
                </a:lnTo>
                <a:lnTo>
                  <a:pt x="1321" y="4925"/>
                </a:lnTo>
                <a:lnTo>
                  <a:pt x="1321" y="8119"/>
                </a:lnTo>
                <a:cubicBezTo>
                  <a:pt x="1321" y="8779"/>
                  <a:pt x="1857" y="9314"/>
                  <a:pt x="2517" y="9314"/>
                </a:cubicBezTo>
                <a:cubicBezTo>
                  <a:pt x="3177" y="9314"/>
                  <a:pt x="3712" y="8779"/>
                  <a:pt x="3712" y="8119"/>
                </a:cubicBezTo>
                <a:lnTo>
                  <a:pt x="3712" y="1856"/>
                </a:lnTo>
                <a:cubicBezTo>
                  <a:pt x="3712" y="839"/>
                  <a:pt x="2891" y="0"/>
                  <a:pt x="185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3" name="Google Shape;493;p41"/>
          <p:cNvGrpSpPr/>
          <p:nvPr/>
        </p:nvGrpSpPr>
        <p:grpSpPr>
          <a:xfrm>
            <a:off x="2621539" y="2087966"/>
            <a:ext cx="299598" cy="322978"/>
            <a:chOff x="3739275" y="2525850"/>
            <a:chExt cx="226625" cy="226175"/>
          </a:xfrm>
        </p:grpSpPr>
        <p:sp>
          <p:nvSpPr>
            <p:cNvPr id="494" name="Google Shape;494;p41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41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41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1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8" name="Google Shape;498;p41"/>
          <p:cNvGrpSpPr/>
          <p:nvPr/>
        </p:nvGrpSpPr>
        <p:grpSpPr>
          <a:xfrm>
            <a:off x="2094725" y="2059924"/>
            <a:ext cx="272464" cy="379063"/>
            <a:chOff x="4518575" y="2506200"/>
            <a:chExt cx="206100" cy="265450"/>
          </a:xfrm>
        </p:grpSpPr>
        <p:sp>
          <p:nvSpPr>
            <p:cNvPr id="499" name="Google Shape;499;p41"/>
            <p:cNvSpPr/>
            <p:nvPr/>
          </p:nvSpPr>
          <p:spPr>
            <a:xfrm>
              <a:off x="4518575" y="2506200"/>
              <a:ext cx="206100" cy="265450"/>
            </a:xfrm>
            <a:custGeom>
              <a:rect b="b" l="l" r="r" t="t"/>
              <a:pathLst>
                <a:path extrusionOk="0" h="10618" w="8244">
                  <a:moveTo>
                    <a:pt x="7440" y="786"/>
                  </a:moveTo>
                  <a:lnTo>
                    <a:pt x="7440" y="9832"/>
                  </a:lnTo>
                  <a:lnTo>
                    <a:pt x="803" y="9832"/>
                  </a:lnTo>
                  <a:lnTo>
                    <a:pt x="803" y="786"/>
                  </a:lnTo>
                  <a:close/>
                  <a:moveTo>
                    <a:pt x="0" y="1"/>
                  </a:moveTo>
                  <a:lnTo>
                    <a:pt x="0" y="10617"/>
                  </a:lnTo>
                  <a:lnTo>
                    <a:pt x="8243" y="10617"/>
                  </a:lnTo>
                  <a:lnTo>
                    <a:pt x="82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1"/>
            <p:cNvSpPr/>
            <p:nvPr/>
          </p:nvSpPr>
          <p:spPr>
            <a:xfrm>
              <a:off x="4628300" y="25557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41"/>
            <p:cNvSpPr/>
            <p:nvPr/>
          </p:nvSpPr>
          <p:spPr>
            <a:xfrm>
              <a:off x="4628300" y="2608800"/>
              <a:ext cx="56225" cy="13425"/>
            </a:xfrm>
            <a:custGeom>
              <a:rect b="b" l="l" r="r" t="t"/>
              <a:pathLst>
                <a:path extrusionOk="0" h="537" w="2249">
                  <a:moveTo>
                    <a:pt x="0" y="1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41"/>
            <p:cNvSpPr/>
            <p:nvPr/>
          </p:nvSpPr>
          <p:spPr>
            <a:xfrm>
              <a:off x="4628300" y="27154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5"/>
                  </a:lnTo>
                  <a:lnTo>
                    <a:pt x="2249" y="535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41"/>
            <p:cNvSpPr/>
            <p:nvPr/>
          </p:nvSpPr>
          <p:spPr>
            <a:xfrm>
              <a:off x="4628300" y="2662325"/>
              <a:ext cx="56225" cy="12975"/>
            </a:xfrm>
            <a:custGeom>
              <a:rect b="b" l="l" r="r" t="t"/>
              <a:pathLst>
                <a:path extrusionOk="0" h="519" w="2249">
                  <a:moveTo>
                    <a:pt x="0" y="1"/>
                  </a:moveTo>
                  <a:lnTo>
                    <a:pt x="0" y="518"/>
                  </a:lnTo>
                  <a:lnTo>
                    <a:pt x="2249" y="518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41"/>
            <p:cNvSpPr/>
            <p:nvPr/>
          </p:nvSpPr>
          <p:spPr>
            <a:xfrm>
              <a:off x="4558275" y="25392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41"/>
            <p:cNvSpPr/>
            <p:nvPr/>
          </p:nvSpPr>
          <p:spPr>
            <a:xfrm>
              <a:off x="4558275" y="2592300"/>
              <a:ext cx="49525" cy="40625"/>
            </a:xfrm>
            <a:custGeom>
              <a:rect b="b" l="l" r="r" t="t"/>
              <a:pathLst>
                <a:path extrusionOk="0" h="1625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41"/>
            <p:cNvSpPr/>
            <p:nvPr/>
          </p:nvSpPr>
          <p:spPr>
            <a:xfrm>
              <a:off x="4558275" y="2645375"/>
              <a:ext cx="49525" cy="41075"/>
            </a:xfrm>
            <a:custGeom>
              <a:rect b="b" l="l" r="r" t="t"/>
              <a:pathLst>
                <a:path extrusionOk="0" h="1643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42"/>
                  </a:lnTo>
                  <a:lnTo>
                    <a:pt x="1981" y="376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41"/>
            <p:cNvSpPr/>
            <p:nvPr/>
          </p:nvSpPr>
          <p:spPr>
            <a:xfrm>
              <a:off x="4558275" y="26980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8" name="Google Shape;508;p41"/>
          <p:cNvGrpSpPr/>
          <p:nvPr/>
        </p:nvGrpSpPr>
        <p:grpSpPr>
          <a:xfrm>
            <a:off x="3175922" y="2088243"/>
            <a:ext cx="299631" cy="322978"/>
            <a:chOff x="4164375" y="1677425"/>
            <a:chExt cx="226650" cy="226175"/>
          </a:xfrm>
        </p:grpSpPr>
        <p:sp>
          <p:nvSpPr>
            <p:cNvPr id="509" name="Google Shape;509;p41"/>
            <p:cNvSpPr/>
            <p:nvPr/>
          </p:nvSpPr>
          <p:spPr>
            <a:xfrm>
              <a:off x="4164375" y="1677425"/>
              <a:ext cx="226650" cy="226175"/>
            </a:xfrm>
            <a:custGeom>
              <a:rect b="b" l="l" r="r" t="t"/>
              <a:pathLst>
                <a:path extrusionOk="0" h="9047" w="9066">
                  <a:moveTo>
                    <a:pt x="1" y="0"/>
                  </a:moveTo>
                  <a:lnTo>
                    <a:pt x="1" y="9047"/>
                  </a:lnTo>
                  <a:lnTo>
                    <a:pt x="9065" y="9047"/>
                  </a:lnTo>
                  <a:lnTo>
                    <a:pt x="9065" y="8244"/>
                  </a:lnTo>
                  <a:lnTo>
                    <a:pt x="804" y="8244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41"/>
            <p:cNvSpPr/>
            <p:nvPr/>
          </p:nvSpPr>
          <p:spPr>
            <a:xfrm>
              <a:off x="4204525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41"/>
            <p:cNvSpPr/>
            <p:nvPr/>
          </p:nvSpPr>
          <p:spPr>
            <a:xfrm>
              <a:off x="4254500" y="1677425"/>
              <a:ext cx="36600" cy="186475"/>
            </a:xfrm>
            <a:custGeom>
              <a:rect b="b" l="l" r="r" t="t"/>
              <a:pathLst>
                <a:path extrusionOk="0" h="7459" w="1464">
                  <a:moveTo>
                    <a:pt x="0" y="0"/>
                  </a:moveTo>
                  <a:lnTo>
                    <a:pt x="0" y="7459"/>
                  </a:lnTo>
                  <a:lnTo>
                    <a:pt x="1463" y="7459"/>
                  </a:lnTo>
                  <a:lnTo>
                    <a:pt x="146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41"/>
            <p:cNvSpPr/>
            <p:nvPr/>
          </p:nvSpPr>
          <p:spPr>
            <a:xfrm>
              <a:off x="4304450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41"/>
            <p:cNvSpPr/>
            <p:nvPr/>
          </p:nvSpPr>
          <p:spPr>
            <a:xfrm>
              <a:off x="4354400" y="1803650"/>
              <a:ext cx="36625" cy="60250"/>
            </a:xfrm>
            <a:custGeom>
              <a:rect b="b" l="l" r="r" t="t"/>
              <a:pathLst>
                <a:path extrusionOk="0" h="2410" w="1465">
                  <a:moveTo>
                    <a:pt x="1" y="1"/>
                  </a:moveTo>
                  <a:lnTo>
                    <a:pt x="1" y="2410"/>
                  </a:lnTo>
                  <a:lnTo>
                    <a:pt x="1464" y="2410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4" name="Google Shape;514;p41"/>
          <p:cNvGrpSpPr/>
          <p:nvPr/>
        </p:nvGrpSpPr>
        <p:grpSpPr>
          <a:xfrm>
            <a:off x="4229888" y="2079012"/>
            <a:ext cx="299003" cy="322978"/>
            <a:chOff x="5226025" y="1677425"/>
            <a:chExt cx="226175" cy="226175"/>
          </a:xfrm>
        </p:grpSpPr>
        <p:sp>
          <p:nvSpPr>
            <p:cNvPr id="515" name="Google Shape;515;p41"/>
            <p:cNvSpPr/>
            <p:nvPr/>
          </p:nvSpPr>
          <p:spPr>
            <a:xfrm>
              <a:off x="5226025" y="1677425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41"/>
            <p:cNvSpPr/>
            <p:nvPr/>
          </p:nvSpPr>
          <p:spPr>
            <a:xfrm>
              <a:off x="5259025" y="1733625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54" y="1"/>
                  </a:moveTo>
                  <a:lnTo>
                    <a:pt x="1" y="571"/>
                  </a:lnTo>
                  <a:lnTo>
                    <a:pt x="2410" y="2980"/>
                  </a:lnTo>
                  <a:lnTo>
                    <a:pt x="3213" y="2177"/>
                  </a:lnTo>
                  <a:lnTo>
                    <a:pt x="4533" y="3516"/>
                  </a:lnTo>
                  <a:lnTo>
                    <a:pt x="5336" y="2713"/>
                  </a:lnTo>
                  <a:lnTo>
                    <a:pt x="6389" y="3765"/>
                  </a:lnTo>
                  <a:lnTo>
                    <a:pt x="5603" y="4533"/>
                  </a:lnTo>
                  <a:lnTo>
                    <a:pt x="7727" y="4533"/>
                  </a:lnTo>
                  <a:lnTo>
                    <a:pt x="7727" y="2409"/>
                  </a:lnTo>
                  <a:lnTo>
                    <a:pt x="6942" y="3194"/>
                  </a:lnTo>
                  <a:lnTo>
                    <a:pt x="5336" y="1589"/>
                  </a:lnTo>
                  <a:lnTo>
                    <a:pt x="4533" y="2391"/>
                  </a:lnTo>
                  <a:lnTo>
                    <a:pt x="3213" y="1053"/>
                  </a:lnTo>
                  <a:lnTo>
                    <a:pt x="2410" y="18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7" name="Google Shape;517;p41"/>
          <p:cNvGrpSpPr/>
          <p:nvPr/>
        </p:nvGrpSpPr>
        <p:grpSpPr>
          <a:xfrm>
            <a:off x="3703272" y="2079148"/>
            <a:ext cx="299003" cy="322978"/>
            <a:chOff x="4835275" y="1198350"/>
            <a:chExt cx="226175" cy="226175"/>
          </a:xfrm>
        </p:grpSpPr>
        <p:sp>
          <p:nvSpPr>
            <p:cNvPr id="518" name="Google Shape;518;p41"/>
            <p:cNvSpPr/>
            <p:nvPr/>
          </p:nvSpPr>
          <p:spPr>
            <a:xfrm>
              <a:off x="4835275" y="1198350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41"/>
            <p:cNvSpPr/>
            <p:nvPr/>
          </p:nvSpPr>
          <p:spPr>
            <a:xfrm>
              <a:off x="4868275" y="1255000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603" y="0"/>
                  </a:moveTo>
                  <a:lnTo>
                    <a:pt x="6388" y="785"/>
                  </a:lnTo>
                  <a:lnTo>
                    <a:pt x="5336" y="1838"/>
                  </a:lnTo>
                  <a:lnTo>
                    <a:pt x="4533" y="1035"/>
                  </a:lnTo>
                  <a:lnTo>
                    <a:pt x="3195" y="2356"/>
                  </a:lnTo>
                  <a:lnTo>
                    <a:pt x="2409" y="1571"/>
                  </a:lnTo>
                  <a:lnTo>
                    <a:pt x="1" y="3979"/>
                  </a:lnTo>
                  <a:lnTo>
                    <a:pt x="554" y="4532"/>
                  </a:lnTo>
                  <a:lnTo>
                    <a:pt x="2409" y="2695"/>
                  </a:lnTo>
                  <a:lnTo>
                    <a:pt x="3195" y="3480"/>
                  </a:lnTo>
                  <a:lnTo>
                    <a:pt x="4533" y="2159"/>
                  </a:lnTo>
                  <a:lnTo>
                    <a:pt x="5336" y="2962"/>
                  </a:lnTo>
                  <a:lnTo>
                    <a:pt x="6941" y="1339"/>
                  </a:lnTo>
                  <a:lnTo>
                    <a:pt x="7727" y="2124"/>
                  </a:lnTo>
                  <a:lnTo>
                    <a:pt x="772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0" name="Google Shape;520;p41"/>
          <p:cNvGrpSpPr/>
          <p:nvPr/>
        </p:nvGrpSpPr>
        <p:grpSpPr>
          <a:xfrm>
            <a:off x="5390100" y="2062282"/>
            <a:ext cx="347356" cy="375243"/>
            <a:chOff x="968775" y="1180050"/>
            <a:chExt cx="262750" cy="262775"/>
          </a:xfrm>
        </p:grpSpPr>
        <p:sp>
          <p:nvSpPr>
            <p:cNvPr id="521" name="Google Shape;521;p41"/>
            <p:cNvSpPr/>
            <p:nvPr/>
          </p:nvSpPr>
          <p:spPr>
            <a:xfrm>
              <a:off x="1061550" y="1180050"/>
              <a:ext cx="169975" cy="169550"/>
            </a:xfrm>
            <a:custGeom>
              <a:rect b="b" l="l" r="r" t="t"/>
              <a:pathLst>
                <a:path extrusionOk="0" h="6782" w="6799">
                  <a:moveTo>
                    <a:pt x="5478" y="1"/>
                  </a:moveTo>
                  <a:lnTo>
                    <a:pt x="4015" y="1464"/>
                  </a:lnTo>
                  <a:lnTo>
                    <a:pt x="4086" y="2160"/>
                  </a:lnTo>
                  <a:lnTo>
                    <a:pt x="1963" y="4283"/>
                  </a:lnTo>
                  <a:cubicBezTo>
                    <a:pt x="1785" y="4194"/>
                    <a:pt x="1571" y="4122"/>
                    <a:pt x="1339" y="4122"/>
                  </a:cubicBezTo>
                  <a:cubicBezTo>
                    <a:pt x="607" y="4122"/>
                    <a:pt x="1" y="4729"/>
                    <a:pt x="1" y="5461"/>
                  </a:cubicBezTo>
                  <a:cubicBezTo>
                    <a:pt x="1" y="6192"/>
                    <a:pt x="607" y="6781"/>
                    <a:pt x="1339" y="6781"/>
                  </a:cubicBezTo>
                  <a:cubicBezTo>
                    <a:pt x="2070" y="6781"/>
                    <a:pt x="2677" y="6192"/>
                    <a:pt x="2677" y="5461"/>
                  </a:cubicBezTo>
                  <a:cubicBezTo>
                    <a:pt x="2677" y="5229"/>
                    <a:pt x="2606" y="5032"/>
                    <a:pt x="2516" y="4854"/>
                  </a:cubicBezTo>
                  <a:lnTo>
                    <a:pt x="4657" y="2713"/>
                  </a:lnTo>
                  <a:lnTo>
                    <a:pt x="5335" y="2784"/>
                  </a:lnTo>
                  <a:lnTo>
                    <a:pt x="6799" y="1321"/>
                  </a:lnTo>
                  <a:lnTo>
                    <a:pt x="5603" y="1196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41"/>
            <p:cNvSpPr/>
            <p:nvPr/>
          </p:nvSpPr>
          <p:spPr>
            <a:xfrm>
              <a:off x="968775" y="11898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50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50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4193"/>
                    <a:pt x="9903" y="3390"/>
                    <a:pt x="9510" y="2695"/>
                  </a:cubicBezTo>
                  <a:lnTo>
                    <a:pt x="9421" y="2766"/>
                  </a:lnTo>
                  <a:lnTo>
                    <a:pt x="9243" y="2962"/>
                  </a:lnTo>
                  <a:lnTo>
                    <a:pt x="9011" y="2927"/>
                  </a:lnTo>
                  <a:lnTo>
                    <a:pt x="8725" y="2891"/>
                  </a:lnTo>
                  <a:lnTo>
                    <a:pt x="8725" y="2891"/>
                  </a:lnTo>
                  <a:cubicBezTo>
                    <a:pt x="9100" y="3533"/>
                    <a:pt x="9314" y="4265"/>
                    <a:pt x="9314" y="5068"/>
                  </a:cubicBezTo>
                  <a:cubicBezTo>
                    <a:pt x="9314" y="7405"/>
                    <a:pt x="7405" y="9314"/>
                    <a:pt x="5050" y="9314"/>
                  </a:cubicBezTo>
                  <a:cubicBezTo>
                    <a:pt x="2712" y="9314"/>
                    <a:pt x="803" y="7405"/>
                    <a:pt x="803" y="5068"/>
                  </a:cubicBezTo>
                  <a:cubicBezTo>
                    <a:pt x="803" y="2730"/>
                    <a:pt x="2712" y="803"/>
                    <a:pt x="5050" y="803"/>
                  </a:cubicBezTo>
                  <a:cubicBezTo>
                    <a:pt x="5853" y="803"/>
                    <a:pt x="6584" y="1017"/>
                    <a:pt x="7227" y="1392"/>
                  </a:cubicBezTo>
                  <a:lnTo>
                    <a:pt x="7209" y="1142"/>
                  </a:lnTo>
                  <a:lnTo>
                    <a:pt x="7155" y="875"/>
                  </a:lnTo>
                  <a:lnTo>
                    <a:pt x="7351" y="678"/>
                  </a:lnTo>
                  <a:lnTo>
                    <a:pt x="7441" y="589"/>
                  </a:lnTo>
                  <a:cubicBezTo>
                    <a:pt x="6727" y="214"/>
                    <a:pt x="5924" y="0"/>
                    <a:pt x="50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41"/>
            <p:cNvSpPr/>
            <p:nvPr/>
          </p:nvSpPr>
          <p:spPr>
            <a:xfrm>
              <a:off x="1015150" y="1236700"/>
              <a:ext cx="160175" cy="159725"/>
            </a:xfrm>
            <a:custGeom>
              <a:rect b="b" l="l" r="r" t="t"/>
              <a:pathLst>
                <a:path extrusionOk="0" h="6389" w="6407">
                  <a:moveTo>
                    <a:pt x="3195" y="1"/>
                  </a:moveTo>
                  <a:cubicBezTo>
                    <a:pt x="1446" y="1"/>
                    <a:pt x="1" y="1428"/>
                    <a:pt x="1" y="3195"/>
                  </a:cubicBezTo>
                  <a:cubicBezTo>
                    <a:pt x="1" y="4943"/>
                    <a:pt x="1446" y="6388"/>
                    <a:pt x="3195" y="6388"/>
                  </a:cubicBezTo>
                  <a:cubicBezTo>
                    <a:pt x="4961" y="6388"/>
                    <a:pt x="6406" y="4943"/>
                    <a:pt x="6406" y="3195"/>
                  </a:cubicBezTo>
                  <a:cubicBezTo>
                    <a:pt x="6406" y="2642"/>
                    <a:pt x="6264" y="2142"/>
                    <a:pt x="6032" y="1696"/>
                  </a:cubicBezTo>
                  <a:lnTo>
                    <a:pt x="5425" y="2285"/>
                  </a:lnTo>
                  <a:cubicBezTo>
                    <a:pt x="5550" y="2570"/>
                    <a:pt x="5603" y="2873"/>
                    <a:pt x="5603" y="3195"/>
                  </a:cubicBezTo>
                  <a:cubicBezTo>
                    <a:pt x="5603" y="4515"/>
                    <a:pt x="4533" y="5586"/>
                    <a:pt x="3195" y="5586"/>
                  </a:cubicBezTo>
                  <a:cubicBezTo>
                    <a:pt x="1892" y="5586"/>
                    <a:pt x="804" y="4515"/>
                    <a:pt x="804" y="3195"/>
                  </a:cubicBezTo>
                  <a:cubicBezTo>
                    <a:pt x="804" y="1874"/>
                    <a:pt x="1892" y="786"/>
                    <a:pt x="3195" y="786"/>
                  </a:cubicBezTo>
                  <a:cubicBezTo>
                    <a:pt x="3534" y="786"/>
                    <a:pt x="3837" y="857"/>
                    <a:pt x="4105" y="964"/>
                  </a:cubicBezTo>
                  <a:lnTo>
                    <a:pt x="4711" y="376"/>
                  </a:lnTo>
                  <a:cubicBezTo>
                    <a:pt x="4265" y="126"/>
                    <a:pt x="3748" y="1"/>
                    <a:pt x="31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4" name="Google Shape;524;p41"/>
          <p:cNvGrpSpPr/>
          <p:nvPr/>
        </p:nvGrpSpPr>
        <p:grpSpPr>
          <a:xfrm>
            <a:off x="4755002" y="2132539"/>
            <a:ext cx="386288" cy="234692"/>
            <a:chOff x="1678900" y="1231350"/>
            <a:chExt cx="292200" cy="164350"/>
          </a:xfrm>
        </p:grpSpPr>
        <p:sp>
          <p:nvSpPr>
            <p:cNvPr id="525" name="Google Shape;525;p41"/>
            <p:cNvSpPr/>
            <p:nvPr/>
          </p:nvSpPr>
          <p:spPr>
            <a:xfrm>
              <a:off x="1678900" y="1231350"/>
              <a:ext cx="233775" cy="159725"/>
            </a:xfrm>
            <a:custGeom>
              <a:rect b="b" l="l" r="r" t="t"/>
              <a:pathLst>
                <a:path extrusionOk="0" h="6389" w="9351">
                  <a:moveTo>
                    <a:pt x="5853" y="1"/>
                  </a:moveTo>
                  <a:cubicBezTo>
                    <a:pt x="2624" y="1"/>
                    <a:pt x="1" y="2641"/>
                    <a:pt x="1" y="5871"/>
                  </a:cubicBezTo>
                  <a:lnTo>
                    <a:pt x="1" y="6388"/>
                  </a:lnTo>
                  <a:lnTo>
                    <a:pt x="786" y="6388"/>
                  </a:lnTo>
                  <a:lnTo>
                    <a:pt x="786" y="5871"/>
                  </a:lnTo>
                  <a:cubicBezTo>
                    <a:pt x="786" y="5318"/>
                    <a:pt x="893" y="4783"/>
                    <a:pt x="1053" y="4301"/>
                  </a:cubicBezTo>
                  <a:lnTo>
                    <a:pt x="1535" y="4497"/>
                  </a:lnTo>
                  <a:cubicBezTo>
                    <a:pt x="1589" y="4319"/>
                    <a:pt x="1660" y="4158"/>
                    <a:pt x="1731" y="3997"/>
                  </a:cubicBezTo>
                  <a:lnTo>
                    <a:pt x="1232" y="3801"/>
                  </a:lnTo>
                  <a:cubicBezTo>
                    <a:pt x="1428" y="3355"/>
                    <a:pt x="1714" y="2927"/>
                    <a:pt x="2035" y="2570"/>
                  </a:cubicBezTo>
                  <a:lnTo>
                    <a:pt x="2410" y="2927"/>
                  </a:lnTo>
                  <a:cubicBezTo>
                    <a:pt x="2517" y="2802"/>
                    <a:pt x="2641" y="2677"/>
                    <a:pt x="2784" y="2552"/>
                  </a:cubicBezTo>
                  <a:lnTo>
                    <a:pt x="2410" y="2178"/>
                  </a:lnTo>
                  <a:cubicBezTo>
                    <a:pt x="2766" y="1839"/>
                    <a:pt x="3177" y="1553"/>
                    <a:pt x="3623" y="1321"/>
                  </a:cubicBezTo>
                  <a:lnTo>
                    <a:pt x="3819" y="1821"/>
                  </a:lnTo>
                  <a:cubicBezTo>
                    <a:pt x="3980" y="1731"/>
                    <a:pt x="4158" y="1678"/>
                    <a:pt x="4319" y="1607"/>
                  </a:cubicBezTo>
                  <a:lnTo>
                    <a:pt x="4122" y="1107"/>
                  </a:lnTo>
                  <a:cubicBezTo>
                    <a:pt x="4568" y="946"/>
                    <a:pt x="5068" y="839"/>
                    <a:pt x="5586" y="821"/>
                  </a:cubicBezTo>
                  <a:lnTo>
                    <a:pt x="5586" y="1357"/>
                  </a:lnTo>
                  <a:cubicBezTo>
                    <a:pt x="5675" y="1357"/>
                    <a:pt x="5746" y="1339"/>
                    <a:pt x="5853" y="1339"/>
                  </a:cubicBezTo>
                  <a:cubicBezTo>
                    <a:pt x="5942" y="1339"/>
                    <a:pt x="6014" y="1339"/>
                    <a:pt x="6103" y="1357"/>
                  </a:cubicBezTo>
                  <a:lnTo>
                    <a:pt x="6103" y="821"/>
                  </a:lnTo>
                  <a:cubicBezTo>
                    <a:pt x="6638" y="839"/>
                    <a:pt x="7120" y="964"/>
                    <a:pt x="7566" y="1125"/>
                  </a:cubicBezTo>
                  <a:lnTo>
                    <a:pt x="7370" y="1607"/>
                  </a:lnTo>
                  <a:cubicBezTo>
                    <a:pt x="7548" y="1678"/>
                    <a:pt x="7709" y="1731"/>
                    <a:pt x="7869" y="1821"/>
                  </a:cubicBezTo>
                  <a:lnTo>
                    <a:pt x="8066" y="1321"/>
                  </a:lnTo>
                  <a:cubicBezTo>
                    <a:pt x="8315" y="1446"/>
                    <a:pt x="8547" y="1589"/>
                    <a:pt x="8761" y="1749"/>
                  </a:cubicBezTo>
                  <a:lnTo>
                    <a:pt x="9350" y="1178"/>
                  </a:lnTo>
                  <a:cubicBezTo>
                    <a:pt x="8369" y="447"/>
                    <a:pt x="7173" y="1"/>
                    <a:pt x="5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41"/>
            <p:cNvSpPr/>
            <p:nvPr/>
          </p:nvSpPr>
          <p:spPr>
            <a:xfrm>
              <a:off x="1927800" y="1294250"/>
              <a:ext cx="43300" cy="96825"/>
            </a:xfrm>
            <a:custGeom>
              <a:rect b="b" l="l" r="r" t="t"/>
              <a:pathLst>
                <a:path extrusionOk="0" h="3873" w="1732">
                  <a:moveTo>
                    <a:pt x="697" y="1"/>
                  </a:moveTo>
                  <a:lnTo>
                    <a:pt x="126" y="571"/>
                  </a:lnTo>
                  <a:cubicBezTo>
                    <a:pt x="269" y="786"/>
                    <a:pt x="393" y="1035"/>
                    <a:pt x="501" y="1267"/>
                  </a:cubicBezTo>
                  <a:lnTo>
                    <a:pt x="1" y="1481"/>
                  </a:lnTo>
                  <a:cubicBezTo>
                    <a:pt x="72" y="1642"/>
                    <a:pt x="144" y="1820"/>
                    <a:pt x="197" y="1981"/>
                  </a:cubicBezTo>
                  <a:lnTo>
                    <a:pt x="697" y="1785"/>
                  </a:lnTo>
                  <a:cubicBezTo>
                    <a:pt x="840" y="2267"/>
                    <a:pt x="947" y="2802"/>
                    <a:pt x="947" y="3355"/>
                  </a:cubicBezTo>
                  <a:lnTo>
                    <a:pt x="947" y="3872"/>
                  </a:lnTo>
                  <a:lnTo>
                    <a:pt x="1732" y="3872"/>
                  </a:lnTo>
                  <a:lnTo>
                    <a:pt x="1732" y="3355"/>
                  </a:lnTo>
                  <a:cubicBezTo>
                    <a:pt x="1732" y="2106"/>
                    <a:pt x="1357" y="946"/>
                    <a:pt x="6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41"/>
            <p:cNvSpPr/>
            <p:nvPr/>
          </p:nvSpPr>
          <p:spPr>
            <a:xfrm>
              <a:off x="1809600" y="1267925"/>
              <a:ext cx="128500" cy="127775"/>
            </a:xfrm>
            <a:custGeom>
              <a:rect b="b" l="l" r="r" t="t"/>
              <a:pathLst>
                <a:path extrusionOk="0" h="5111" w="5140">
                  <a:moveTo>
                    <a:pt x="5139" y="1"/>
                  </a:moveTo>
                  <a:lnTo>
                    <a:pt x="250" y="4158"/>
                  </a:lnTo>
                  <a:cubicBezTo>
                    <a:pt x="215" y="4176"/>
                    <a:pt x="215" y="4194"/>
                    <a:pt x="179" y="4230"/>
                  </a:cubicBezTo>
                  <a:cubicBezTo>
                    <a:pt x="1" y="4461"/>
                    <a:pt x="18" y="4783"/>
                    <a:pt x="250" y="4997"/>
                  </a:cubicBezTo>
                  <a:cubicBezTo>
                    <a:pt x="351" y="5074"/>
                    <a:pt x="468" y="5111"/>
                    <a:pt x="584" y="5111"/>
                  </a:cubicBezTo>
                  <a:cubicBezTo>
                    <a:pt x="737" y="5111"/>
                    <a:pt x="888" y="5047"/>
                    <a:pt x="1000" y="4925"/>
                  </a:cubicBezTo>
                  <a:lnTo>
                    <a:pt x="51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8" name="Google Shape;528;p41"/>
          <p:cNvSpPr/>
          <p:nvPr/>
        </p:nvSpPr>
        <p:spPr>
          <a:xfrm>
            <a:off x="6073982" y="2050815"/>
            <a:ext cx="245958" cy="380312"/>
          </a:xfrm>
          <a:custGeom>
            <a:rect b="b" l="l" r="r" t="t"/>
            <a:pathLst>
              <a:path extrusionOk="0" h="10653" w="7442">
                <a:moveTo>
                  <a:pt x="6299" y="803"/>
                </a:moveTo>
                <a:cubicBezTo>
                  <a:pt x="6156" y="2106"/>
                  <a:pt x="5389" y="3926"/>
                  <a:pt x="4479" y="4622"/>
                </a:cubicBezTo>
                <a:cubicBezTo>
                  <a:pt x="4247" y="4800"/>
                  <a:pt x="4122" y="5050"/>
                  <a:pt x="4122" y="5318"/>
                </a:cubicBezTo>
                <a:cubicBezTo>
                  <a:pt x="4122" y="5603"/>
                  <a:pt x="4247" y="5853"/>
                  <a:pt x="4479" y="6031"/>
                </a:cubicBezTo>
                <a:cubicBezTo>
                  <a:pt x="4925" y="6388"/>
                  <a:pt x="5354" y="7013"/>
                  <a:pt x="5675" y="7726"/>
                </a:cubicBezTo>
                <a:lnTo>
                  <a:pt x="1785" y="7726"/>
                </a:lnTo>
                <a:cubicBezTo>
                  <a:pt x="2124" y="7013"/>
                  <a:pt x="2534" y="6388"/>
                  <a:pt x="2980" y="6031"/>
                </a:cubicBezTo>
                <a:cubicBezTo>
                  <a:pt x="3195" y="5853"/>
                  <a:pt x="3319" y="5603"/>
                  <a:pt x="3319" y="5318"/>
                </a:cubicBezTo>
                <a:cubicBezTo>
                  <a:pt x="3319" y="5050"/>
                  <a:pt x="3195" y="4800"/>
                  <a:pt x="2980" y="4622"/>
                </a:cubicBezTo>
                <a:cubicBezTo>
                  <a:pt x="2071" y="3926"/>
                  <a:pt x="1303" y="2106"/>
                  <a:pt x="1161" y="803"/>
                </a:cubicBezTo>
                <a:close/>
                <a:moveTo>
                  <a:pt x="1" y="0"/>
                </a:moveTo>
                <a:lnTo>
                  <a:pt x="1" y="803"/>
                </a:lnTo>
                <a:lnTo>
                  <a:pt x="358" y="803"/>
                </a:lnTo>
                <a:cubicBezTo>
                  <a:pt x="500" y="2284"/>
                  <a:pt x="1339" y="4425"/>
                  <a:pt x="2588" y="5318"/>
                </a:cubicBezTo>
                <a:cubicBezTo>
                  <a:pt x="1339" y="6228"/>
                  <a:pt x="483" y="8369"/>
                  <a:pt x="358" y="9850"/>
                </a:cubicBezTo>
                <a:lnTo>
                  <a:pt x="1" y="9850"/>
                </a:lnTo>
                <a:lnTo>
                  <a:pt x="1" y="10652"/>
                </a:lnTo>
                <a:lnTo>
                  <a:pt x="7441" y="10652"/>
                </a:lnTo>
                <a:lnTo>
                  <a:pt x="7441" y="9850"/>
                </a:lnTo>
                <a:lnTo>
                  <a:pt x="7084" y="9850"/>
                </a:lnTo>
                <a:cubicBezTo>
                  <a:pt x="6959" y="8369"/>
                  <a:pt x="6085" y="6228"/>
                  <a:pt x="4854" y="5318"/>
                </a:cubicBezTo>
                <a:cubicBezTo>
                  <a:pt x="6085" y="4425"/>
                  <a:pt x="6959" y="2284"/>
                  <a:pt x="7084" y="803"/>
                </a:cubicBezTo>
                <a:lnTo>
                  <a:pt x="7441" y="803"/>
                </a:lnTo>
                <a:lnTo>
                  <a:pt x="744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9" name="Google Shape;529;p41"/>
          <p:cNvGrpSpPr/>
          <p:nvPr/>
        </p:nvGrpSpPr>
        <p:grpSpPr>
          <a:xfrm>
            <a:off x="6518236" y="2055586"/>
            <a:ext cx="322006" cy="369995"/>
            <a:chOff x="2405550" y="1181850"/>
            <a:chExt cx="243575" cy="259100"/>
          </a:xfrm>
        </p:grpSpPr>
        <p:sp>
          <p:nvSpPr>
            <p:cNvPr id="530" name="Google Shape;530;p41"/>
            <p:cNvSpPr/>
            <p:nvPr/>
          </p:nvSpPr>
          <p:spPr>
            <a:xfrm>
              <a:off x="2517500" y="1255000"/>
              <a:ext cx="13425" cy="12950"/>
            </a:xfrm>
            <a:custGeom>
              <a:rect b="b" l="l" r="r" t="t"/>
              <a:pathLst>
                <a:path extrusionOk="0" h="518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18"/>
                    <a:pt x="269" y="518"/>
                  </a:cubicBezTo>
                  <a:cubicBezTo>
                    <a:pt x="429" y="518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1"/>
            <p:cNvSpPr/>
            <p:nvPr/>
          </p:nvSpPr>
          <p:spPr>
            <a:xfrm>
              <a:off x="2517500" y="1387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6"/>
                    <a:pt x="269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41"/>
            <p:cNvSpPr/>
            <p:nvPr/>
          </p:nvSpPr>
          <p:spPr>
            <a:xfrm>
              <a:off x="2584425" y="1317900"/>
              <a:ext cx="12950" cy="13400"/>
            </a:xfrm>
            <a:custGeom>
              <a:rect b="b" l="l" r="r" t="t"/>
              <a:pathLst>
                <a:path extrusionOk="0" h="536" w="518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11" y="535"/>
                    <a:pt x="518" y="428"/>
                    <a:pt x="518" y="268"/>
                  </a:cubicBezTo>
                  <a:cubicBezTo>
                    <a:pt x="518" y="125"/>
                    <a:pt x="411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41"/>
            <p:cNvSpPr/>
            <p:nvPr/>
          </p:nvSpPr>
          <p:spPr>
            <a:xfrm>
              <a:off x="2451050" y="131790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29" y="535"/>
                    <a:pt x="536" y="428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1"/>
            <p:cNvSpPr/>
            <p:nvPr/>
          </p:nvSpPr>
          <p:spPr>
            <a:xfrm>
              <a:off x="2517500" y="1278200"/>
              <a:ext cx="44650" cy="84325"/>
            </a:xfrm>
            <a:custGeom>
              <a:rect b="b" l="l" r="r" t="t"/>
              <a:pathLst>
                <a:path extrusionOk="0" h="3373" w="1786">
                  <a:moveTo>
                    <a:pt x="1" y="0"/>
                  </a:moveTo>
                  <a:lnTo>
                    <a:pt x="1" y="1856"/>
                  </a:lnTo>
                  <a:cubicBezTo>
                    <a:pt x="1" y="1927"/>
                    <a:pt x="37" y="1999"/>
                    <a:pt x="90" y="2052"/>
                  </a:cubicBezTo>
                  <a:lnTo>
                    <a:pt x="1411" y="3372"/>
                  </a:lnTo>
                  <a:lnTo>
                    <a:pt x="1785" y="2998"/>
                  </a:lnTo>
                  <a:lnTo>
                    <a:pt x="536" y="1767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41"/>
            <p:cNvSpPr/>
            <p:nvPr/>
          </p:nvSpPr>
          <p:spPr>
            <a:xfrm>
              <a:off x="2405550" y="1181850"/>
              <a:ext cx="243575" cy="259100"/>
            </a:xfrm>
            <a:custGeom>
              <a:rect b="b" l="l" r="r" t="t"/>
              <a:pathLst>
                <a:path extrusionOk="0" h="10364" w="9743">
                  <a:moveTo>
                    <a:pt x="4747" y="2123"/>
                  </a:moveTo>
                  <a:cubicBezTo>
                    <a:pt x="6816" y="2123"/>
                    <a:pt x="8476" y="3783"/>
                    <a:pt x="8476" y="5853"/>
                  </a:cubicBezTo>
                  <a:cubicBezTo>
                    <a:pt x="8476" y="7904"/>
                    <a:pt x="6816" y="9564"/>
                    <a:pt x="4747" y="9564"/>
                  </a:cubicBezTo>
                  <a:cubicBezTo>
                    <a:pt x="2695" y="9564"/>
                    <a:pt x="1017" y="7904"/>
                    <a:pt x="1017" y="5853"/>
                  </a:cubicBezTo>
                  <a:cubicBezTo>
                    <a:pt x="1017" y="3783"/>
                    <a:pt x="2695" y="2123"/>
                    <a:pt x="4747" y="2123"/>
                  </a:cubicBezTo>
                  <a:close/>
                  <a:moveTo>
                    <a:pt x="3159" y="0"/>
                  </a:moveTo>
                  <a:lnTo>
                    <a:pt x="3159" y="785"/>
                  </a:lnTo>
                  <a:lnTo>
                    <a:pt x="4354" y="785"/>
                  </a:lnTo>
                  <a:lnTo>
                    <a:pt x="4354" y="1338"/>
                  </a:lnTo>
                  <a:cubicBezTo>
                    <a:pt x="2249" y="1517"/>
                    <a:pt x="536" y="3158"/>
                    <a:pt x="268" y="5282"/>
                  </a:cubicBezTo>
                  <a:cubicBezTo>
                    <a:pt x="0" y="7387"/>
                    <a:pt x="1249" y="9403"/>
                    <a:pt x="3248" y="10099"/>
                  </a:cubicBezTo>
                  <a:cubicBezTo>
                    <a:pt x="3752" y="10278"/>
                    <a:pt x="4268" y="10363"/>
                    <a:pt x="4777" y="10363"/>
                  </a:cubicBezTo>
                  <a:cubicBezTo>
                    <a:pt x="6303" y="10363"/>
                    <a:pt x="7762" y="9591"/>
                    <a:pt x="8618" y="8226"/>
                  </a:cubicBezTo>
                  <a:cubicBezTo>
                    <a:pt x="9743" y="6424"/>
                    <a:pt x="9421" y="4086"/>
                    <a:pt x="7923" y="2605"/>
                  </a:cubicBezTo>
                  <a:lnTo>
                    <a:pt x="8315" y="2213"/>
                  </a:lnTo>
                  <a:cubicBezTo>
                    <a:pt x="8458" y="2052"/>
                    <a:pt x="8458" y="1802"/>
                    <a:pt x="8297" y="1642"/>
                  </a:cubicBezTo>
                  <a:cubicBezTo>
                    <a:pt x="8221" y="1566"/>
                    <a:pt x="8115" y="1525"/>
                    <a:pt x="8009" y="1525"/>
                  </a:cubicBezTo>
                  <a:cubicBezTo>
                    <a:pt x="7914" y="1525"/>
                    <a:pt x="7819" y="1557"/>
                    <a:pt x="7744" y="1624"/>
                  </a:cubicBezTo>
                  <a:lnTo>
                    <a:pt x="7280" y="2088"/>
                  </a:lnTo>
                  <a:cubicBezTo>
                    <a:pt x="6656" y="1677"/>
                    <a:pt x="5924" y="1410"/>
                    <a:pt x="5157" y="1356"/>
                  </a:cubicBezTo>
                  <a:lnTo>
                    <a:pt x="5157" y="785"/>
                  </a:lnTo>
                  <a:lnTo>
                    <a:pt x="6352" y="785"/>
                  </a:lnTo>
                  <a:lnTo>
                    <a:pt x="63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6" name="Google Shape;536;p41"/>
          <p:cNvSpPr/>
          <p:nvPr/>
        </p:nvSpPr>
        <p:spPr>
          <a:xfrm>
            <a:off x="7126371" y="2079755"/>
            <a:ext cx="299003" cy="322978"/>
          </a:xfrm>
          <a:custGeom>
            <a:rect b="b" l="l" r="r" t="t"/>
            <a:pathLst>
              <a:path extrusionOk="0" h="9047" w="9047">
                <a:moveTo>
                  <a:pt x="4514" y="2927"/>
                </a:moveTo>
                <a:cubicBezTo>
                  <a:pt x="5389" y="2927"/>
                  <a:pt x="6102" y="3640"/>
                  <a:pt x="6102" y="4515"/>
                </a:cubicBezTo>
                <a:cubicBezTo>
                  <a:pt x="6102" y="5407"/>
                  <a:pt x="5389" y="6120"/>
                  <a:pt x="4514" y="6120"/>
                </a:cubicBezTo>
                <a:cubicBezTo>
                  <a:pt x="3640" y="6120"/>
                  <a:pt x="2926" y="5407"/>
                  <a:pt x="2926" y="4515"/>
                </a:cubicBezTo>
                <a:cubicBezTo>
                  <a:pt x="2926" y="3640"/>
                  <a:pt x="3640" y="2927"/>
                  <a:pt x="4514" y="2927"/>
                </a:cubicBezTo>
                <a:close/>
                <a:moveTo>
                  <a:pt x="3979" y="0"/>
                </a:moveTo>
                <a:lnTo>
                  <a:pt x="3515" y="928"/>
                </a:lnTo>
                <a:cubicBezTo>
                  <a:pt x="3230" y="1017"/>
                  <a:pt x="2944" y="1124"/>
                  <a:pt x="2695" y="1285"/>
                </a:cubicBezTo>
                <a:lnTo>
                  <a:pt x="1695" y="946"/>
                </a:lnTo>
                <a:lnTo>
                  <a:pt x="946" y="1695"/>
                </a:lnTo>
                <a:lnTo>
                  <a:pt x="1267" y="2695"/>
                </a:lnTo>
                <a:cubicBezTo>
                  <a:pt x="1124" y="2962"/>
                  <a:pt x="999" y="3248"/>
                  <a:pt x="928" y="3533"/>
                </a:cubicBezTo>
                <a:lnTo>
                  <a:pt x="0" y="3997"/>
                </a:lnTo>
                <a:lnTo>
                  <a:pt x="0" y="5050"/>
                </a:lnTo>
                <a:lnTo>
                  <a:pt x="928" y="5514"/>
                </a:lnTo>
                <a:cubicBezTo>
                  <a:pt x="999" y="5817"/>
                  <a:pt x="1124" y="6085"/>
                  <a:pt x="1267" y="6352"/>
                </a:cubicBezTo>
                <a:lnTo>
                  <a:pt x="946" y="7352"/>
                </a:lnTo>
                <a:lnTo>
                  <a:pt x="1695" y="8101"/>
                </a:lnTo>
                <a:lnTo>
                  <a:pt x="2695" y="7780"/>
                </a:lnTo>
                <a:cubicBezTo>
                  <a:pt x="2962" y="7922"/>
                  <a:pt x="3248" y="8047"/>
                  <a:pt x="3533" y="8119"/>
                </a:cubicBezTo>
                <a:lnTo>
                  <a:pt x="3997" y="9047"/>
                </a:lnTo>
                <a:lnTo>
                  <a:pt x="5068" y="9047"/>
                </a:lnTo>
                <a:lnTo>
                  <a:pt x="5532" y="8119"/>
                </a:lnTo>
                <a:cubicBezTo>
                  <a:pt x="5817" y="8047"/>
                  <a:pt x="6102" y="7922"/>
                  <a:pt x="6352" y="7780"/>
                </a:cubicBezTo>
                <a:lnTo>
                  <a:pt x="7351" y="8101"/>
                </a:lnTo>
                <a:lnTo>
                  <a:pt x="8101" y="7352"/>
                </a:lnTo>
                <a:lnTo>
                  <a:pt x="7762" y="6352"/>
                </a:lnTo>
                <a:cubicBezTo>
                  <a:pt x="7922" y="6085"/>
                  <a:pt x="8029" y="5799"/>
                  <a:pt x="8119" y="5514"/>
                </a:cubicBezTo>
                <a:lnTo>
                  <a:pt x="9047" y="5050"/>
                </a:lnTo>
                <a:lnTo>
                  <a:pt x="9047" y="3979"/>
                </a:lnTo>
                <a:lnTo>
                  <a:pt x="8101" y="3515"/>
                </a:lnTo>
                <a:cubicBezTo>
                  <a:pt x="8029" y="3230"/>
                  <a:pt x="7905" y="2962"/>
                  <a:pt x="7762" y="2695"/>
                </a:cubicBezTo>
                <a:lnTo>
                  <a:pt x="8101" y="1695"/>
                </a:lnTo>
                <a:lnTo>
                  <a:pt x="7334" y="946"/>
                </a:lnTo>
                <a:lnTo>
                  <a:pt x="6334" y="1285"/>
                </a:lnTo>
                <a:cubicBezTo>
                  <a:pt x="6085" y="1124"/>
                  <a:pt x="5799" y="1017"/>
                  <a:pt x="5496" y="928"/>
                </a:cubicBezTo>
                <a:lnTo>
                  <a:pt x="505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7" name="Google Shape;537;p41"/>
          <p:cNvGrpSpPr/>
          <p:nvPr/>
        </p:nvGrpSpPr>
        <p:grpSpPr>
          <a:xfrm>
            <a:off x="7551424" y="2053283"/>
            <a:ext cx="286610" cy="374600"/>
            <a:chOff x="3086700" y="1180050"/>
            <a:chExt cx="216800" cy="262325"/>
          </a:xfrm>
        </p:grpSpPr>
        <p:sp>
          <p:nvSpPr>
            <p:cNvPr id="538" name="Google Shape;538;p41"/>
            <p:cNvSpPr/>
            <p:nvPr/>
          </p:nvSpPr>
          <p:spPr>
            <a:xfrm>
              <a:off x="3161625" y="1180050"/>
              <a:ext cx="141875" cy="141425"/>
            </a:xfrm>
            <a:custGeom>
              <a:rect b="b" l="l" r="r" t="t"/>
              <a:pathLst>
                <a:path extrusionOk="0" h="5657" w="5675">
                  <a:moveTo>
                    <a:pt x="2838" y="1839"/>
                  </a:moveTo>
                  <a:cubicBezTo>
                    <a:pt x="3391" y="1839"/>
                    <a:pt x="3837" y="2285"/>
                    <a:pt x="3837" y="2838"/>
                  </a:cubicBezTo>
                  <a:cubicBezTo>
                    <a:pt x="3837" y="3373"/>
                    <a:pt x="3391" y="3837"/>
                    <a:pt x="2838" y="3837"/>
                  </a:cubicBezTo>
                  <a:cubicBezTo>
                    <a:pt x="2285" y="3837"/>
                    <a:pt x="1839" y="3373"/>
                    <a:pt x="1839" y="2838"/>
                  </a:cubicBezTo>
                  <a:cubicBezTo>
                    <a:pt x="1839" y="2285"/>
                    <a:pt x="2302" y="1839"/>
                    <a:pt x="2838" y="1839"/>
                  </a:cubicBezTo>
                  <a:close/>
                  <a:moveTo>
                    <a:pt x="2499" y="1"/>
                  </a:moveTo>
                  <a:lnTo>
                    <a:pt x="2213" y="590"/>
                  </a:lnTo>
                  <a:cubicBezTo>
                    <a:pt x="2035" y="643"/>
                    <a:pt x="1856" y="697"/>
                    <a:pt x="1696" y="804"/>
                  </a:cubicBezTo>
                  <a:lnTo>
                    <a:pt x="1071" y="590"/>
                  </a:lnTo>
                  <a:lnTo>
                    <a:pt x="590" y="1054"/>
                  </a:lnTo>
                  <a:lnTo>
                    <a:pt x="804" y="1696"/>
                  </a:lnTo>
                  <a:cubicBezTo>
                    <a:pt x="714" y="1856"/>
                    <a:pt x="643" y="2035"/>
                    <a:pt x="590" y="2213"/>
                  </a:cubicBezTo>
                  <a:lnTo>
                    <a:pt x="1" y="2499"/>
                  </a:lnTo>
                  <a:lnTo>
                    <a:pt x="1" y="3159"/>
                  </a:lnTo>
                  <a:lnTo>
                    <a:pt x="590" y="3462"/>
                  </a:lnTo>
                  <a:cubicBezTo>
                    <a:pt x="643" y="3641"/>
                    <a:pt x="714" y="3819"/>
                    <a:pt x="804" y="3980"/>
                  </a:cubicBezTo>
                  <a:lnTo>
                    <a:pt x="590" y="4604"/>
                  </a:lnTo>
                  <a:lnTo>
                    <a:pt x="1053" y="5068"/>
                  </a:lnTo>
                  <a:lnTo>
                    <a:pt x="1678" y="4854"/>
                  </a:lnTo>
                  <a:cubicBezTo>
                    <a:pt x="1839" y="4961"/>
                    <a:pt x="2017" y="5015"/>
                    <a:pt x="2195" y="5068"/>
                  </a:cubicBezTo>
                  <a:lnTo>
                    <a:pt x="2499" y="5657"/>
                  </a:lnTo>
                  <a:lnTo>
                    <a:pt x="3159" y="5657"/>
                  </a:lnTo>
                  <a:lnTo>
                    <a:pt x="3462" y="5068"/>
                  </a:lnTo>
                  <a:cubicBezTo>
                    <a:pt x="3641" y="5015"/>
                    <a:pt x="3819" y="4961"/>
                    <a:pt x="3962" y="4854"/>
                  </a:cubicBezTo>
                  <a:lnTo>
                    <a:pt x="4586" y="5068"/>
                  </a:lnTo>
                  <a:lnTo>
                    <a:pt x="5068" y="4604"/>
                  </a:lnTo>
                  <a:lnTo>
                    <a:pt x="4854" y="3980"/>
                  </a:lnTo>
                  <a:cubicBezTo>
                    <a:pt x="4961" y="3819"/>
                    <a:pt x="5032" y="3623"/>
                    <a:pt x="5086" y="3462"/>
                  </a:cubicBezTo>
                  <a:lnTo>
                    <a:pt x="5675" y="3159"/>
                  </a:lnTo>
                  <a:lnTo>
                    <a:pt x="5675" y="2499"/>
                  </a:lnTo>
                  <a:lnTo>
                    <a:pt x="5086" y="2213"/>
                  </a:lnTo>
                  <a:cubicBezTo>
                    <a:pt x="5032" y="2035"/>
                    <a:pt x="4961" y="1856"/>
                    <a:pt x="4872" y="1696"/>
                  </a:cubicBezTo>
                  <a:lnTo>
                    <a:pt x="5086" y="1054"/>
                  </a:lnTo>
                  <a:lnTo>
                    <a:pt x="4604" y="590"/>
                  </a:lnTo>
                  <a:lnTo>
                    <a:pt x="3980" y="804"/>
                  </a:lnTo>
                  <a:cubicBezTo>
                    <a:pt x="3819" y="697"/>
                    <a:pt x="3658" y="643"/>
                    <a:pt x="3462" y="590"/>
                  </a:cubicBezTo>
                  <a:lnTo>
                    <a:pt x="31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1"/>
            <p:cNvSpPr/>
            <p:nvPr/>
          </p:nvSpPr>
          <p:spPr>
            <a:xfrm>
              <a:off x="3086700" y="1301400"/>
              <a:ext cx="141425" cy="140975"/>
            </a:xfrm>
            <a:custGeom>
              <a:rect b="b" l="l" r="r" t="t"/>
              <a:pathLst>
                <a:path extrusionOk="0" h="5639" w="5657">
                  <a:moveTo>
                    <a:pt x="2837" y="1838"/>
                  </a:moveTo>
                  <a:cubicBezTo>
                    <a:pt x="3390" y="1838"/>
                    <a:pt x="3836" y="2284"/>
                    <a:pt x="3836" y="2819"/>
                  </a:cubicBezTo>
                  <a:cubicBezTo>
                    <a:pt x="3836" y="3372"/>
                    <a:pt x="3390" y="3818"/>
                    <a:pt x="2837" y="3818"/>
                  </a:cubicBezTo>
                  <a:cubicBezTo>
                    <a:pt x="2266" y="3818"/>
                    <a:pt x="1838" y="3372"/>
                    <a:pt x="1838" y="2819"/>
                  </a:cubicBezTo>
                  <a:cubicBezTo>
                    <a:pt x="1838" y="2266"/>
                    <a:pt x="2284" y="1838"/>
                    <a:pt x="2837" y="1838"/>
                  </a:cubicBezTo>
                  <a:close/>
                  <a:moveTo>
                    <a:pt x="2498" y="0"/>
                  </a:moveTo>
                  <a:lnTo>
                    <a:pt x="2195" y="571"/>
                  </a:lnTo>
                  <a:cubicBezTo>
                    <a:pt x="2016" y="624"/>
                    <a:pt x="1838" y="696"/>
                    <a:pt x="1677" y="785"/>
                  </a:cubicBezTo>
                  <a:lnTo>
                    <a:pt x="1053" y="571"/>
                  </a:lnTo>
                  <a:lnTo>
                    <a:pt x="589" y="1035"/>
                  </a:lnTo>
                  <a:lnTo>
                    <a:pt x="785" y="1659"/>
                  </a:lnTo>
                  <a:cubicBezTo>
                    <a:pt x="696" y="1838"/>
                    <a:pt x="642" y="2016"/>
                    <a:pt x="571" y="2195"/>
                  </a:cubicBezTo>
                  <a:lnTo>
                    <a:pt x="0" y="2480"/>
                  </a:lnTo>
                  <a:lnTo>
                    <a:pt x="0" y="3140"/>
                  </a:lnTo>
                  <a:lnTo>
                    <a:pt x="571" y="3426"/>
                  </a:lnTo>
                  <a:cubicBezTo>
                    <a:pt x="642" y="3622"/>
                    <a:pt x="696" y="3800"/>
                    <a:pt x="785" y="3961"/>
                  </a:cubicBezTo>
                  <a:lnTo>
                    <a:pt x="589" y="4586"/>
                  </a:lnTo>
                  <a:lnTo>
                    <a:pt x="1053" y="5049"/>
                  </a:lnTo>
                  <a:lnTo>
                    <a:pt x="1677" y="4853"/>
                  </a:lnTo>
                  <a:cubicBezTo>
                    <a:pt x="1838" y="4942"/>
                    <a:pt x="2016" y="5014"/>
                    <a:pt x="2195" y="5049"/>
                  </a:cubicBezTo>
                  <a:lnTo>
                    <a:pt x="2498" y="5638"/>
                  </a:lnTo>
                  <a:lnTo>
                    <a:pt x="3158" y="5638"/>
                  </a:lnTo>
                  <a:lnTo>
                    <a:pt x="3462" y="5049"/>
                  </a:lnTo>
                  <a:cubicBezTo>
                    <a:pt x="3640" y="5014"/>
                    <a:pt x="3818" y="4942"/>
                    <a:pt x="3979" y="4853"/>
                  </a:cubicBezTo>
                  <a:lnTo>
                    <a:pt x="4604" y="5049"/>
                  </a:lnTo>
                  <a:lnTo>
                    <a:pt x="5067" y="4586"/>
                  </a:lnTo>
                  <a:lnTo>
                    <a:pt x="4853" y="3961"/>
                  </a:lnTo>
                  <a:cubicBezTo>
                    <a:pt x="4960" y="3800"/>
                    <a:pt x="5032" y="3640"/>
                    <a:pt x="5085" y="3444"/>
                  </a:cubicBezTo>
                  <a:lnTo>
                    <a:pt x="5656" y="3158"/>
                  </a:lnTo>
                  <a:lnTo>
                    <a:pt x="5656" y="2498"/>
                  </a:lnTo>
                  <a:lnTo>
                    <a:pt x="5085" y="2195"/>
                  </a:lnTo>
                  <a:cubicBezTo>
                    <a:pt x="5032" y="2016"/>
                    <a:pt x="4960" y="1838"/>
                    <a:pt x="4853" y="1677"/>
                  </a:cubicBezTo>
                  <a:lnTo>
                    <a:pt x="5085" y="1053"/>
                  </a:lnTo>
                  <a:lnTo>
                    <a:pt x="4604" y="571"/>
                  </a:lnTo>
                  <a:lnTo>
                    <a:pt x="3979" y="785"/>
                  </a:lnTo>
                  <a:cubicBezTo>
                    <a:pt x="3818" y="696"/>
                    <a:pt x="3622" y="624"/>
                    <a:pt x="3462" y="571"/>
                  </a:cubicBezTo>
                  <a:lnTo>
                    <a:pt x="315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41"/>
          <p:cNvGrpSpPr/>
          <p:nvPr/>
        </p:nvGrpSpPr>
        <p:grpSpPr>
          <a:xfrm>
            <a:off x="8058018" y="2040860"/>
            <a:ext cx="228243" cy="399447"/>
            <a:chOff x="3741075" y="1171575"/>
            <a:chExt cx="172650" cy="279725"/>
          </a:xfrm>
        </p:grpSpPr>
        <p:sp>
          <p:nvSpPr>
            <p:cNvPr id="541" name="Google Shape;541;p41"/>
            <p:cNvSpPr/>
            <p:nvPr/>
          </p:nvSpPr>
          <p:spPr>
            <a:xfrm>
              <a:off x="3784350" y="1364725"/>
              <a:ext cx="86100" cy="19650"/>
            </a:xfrm>
            <a:custGeom>
              <a:rect b="b" l="l" r="r" t="t"/>
              <a:pathLst>
                <a:path extrusionOk="0" h="786" w="3444">
                  <a:moveTo>
                    <a:pt x="393" y="1"/>
                  </a:moveTo>
                  <a:cubicBezTo>
                    <a:pt x="161" y="1"/>
                    <a:pt x="0" y="161"/>
                    <a:pt x="0" y="393"/>
                  </a:cubicBezTo>
                  <a:cubicBezTo>
                    <a:pt x="0" y="625"/>
                    <a:pt x="161" y="786"/>
                    <a:pt x="393" y="786"/>
                  </a:cubicBezTo>
                  <a:lnTo>
                    <a:pt x="3051" y="786"/>
                  </a:lnTo>
                  <a:cubicBezTo>
                    <a:pt x="3283" y="786"/>
                    <a:pt x="3444" y="625"/>
                    <a:pt x="3444" y="393"/>
                  </a:cubicBezTo>
                  <a:cubicBezTo>
                    <a:pt x="3444" y="161"/>
                    <a:pt x="3283" y="1"/>
                    <a:pt x="30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41"/>
            <p:cNvSpPr/>
            <p:nvPr/>
          </p:nvSpPr>
          <p:spPr>
            <a:xfrm>
              <a:off x="3784350" y="1397750"/>
              <a:ext cx="86100" cy="20075"/>
            </a:xfrm>
            <a:custGeom>
              <a:rect b="b" l="l" r="r" t="t"/>
              <a:pathLst>
                <a:path extrusionOk="0" h="803" w="3444">
                  <a:moveTo>
                    <a:pt x="393" y="0"/>
                  </a:moveTo>
                  <a:cubicBezTo>
                    <a:pt x="161" y="0"/>
                    <a:pt x="0" y="178"/>
                    <a:pt x="0" y="410"/>
                  </a:cubicBezTo>
                  <a:cubicBezTo>
                    <a:pt x="0" y="642"/>
                    <a:pt x="161" y="803"/>
                    <a:pt x="393" y="803"/>
                  </a:cubicBezTo>
                  <a:lnTo>
                    <a:pt x="3051" y="803"/>
                  </a:lnTo>
                  <a:cubicBezTo>
                    <a:pt x="3283" y="803"/>
                    <a:pt x="3444" y="642"/>
                    <a:pt x="3444" y="410"/>
                  </a:cubicBezTo>
                  <a:cubicBezTo>
                    <a:pt x="3444" y="178"/>
                    <a:pt x="3283" y="0"/>
                    <a:pt x="30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41"/>
            <p:cNvSpPr/>
            <p:nvPr/>
          </p:nvSpPr>
          <p:spPr>
            <a:xfrm>
              <a:off x="3805750" y="1431200"/>
              <a:ext cx="43300" cy="20100"/>
            </a:xfrm>
            <a:custGeom>
              <a:rect b="b" l="l" r="r" t="t"/>
              <a:pathLst>
                <a:path extrusionOk="0" h="804" w="1732">
                  <a:moveTo>
                    <a:pt x="1" y="0"/>
                  </a:moveTo>
                  <a:cubicBezTo>
                    <a:pt x="36" y="446"/>
                    <a:pt x="411" y="803"/>
                    <a:pt x="857" y="803"/>
                  </a:cubicBezTo>
                  <a:cubicBezTo>
                    <a:pt x="1321" y="803"/>
                    <a:pt x="1696" y="446"/>
                    <a:pt x="1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41"/>
            <p:cNvSpPr/>
            <p:nvPr/>
          </p:nvSpPr>
          <p:spPr>
            <a:xfrm>
              <a:off x="3741075" y="1171575"/>
              <a:ext cx="172650" cy="179800"/>
            </a:xfrm>
            <a:custGeom>
              <a:rect b="b" l="l" r="r" t="t"/>
              <a:pathLst>
                <a:path extrusionOk="0" h="7192" w="6906">
                  <a:moveTo>
                    <a:pt x="3462" y="786"/>
                  </a:moveTo>
                  <a:cubicBezTo>
                    <a:pt x="4907" y="804"/>
                    <a:pt x="6103" y="1963"/>
                    <a:pt x="6120" y="3427"/>
                  </a:cubicBezTo>
                  <a:lnTo>
                    <a:pt x="6120" y="3534"/>
                  </a:lnTo>
                  <a:lnTo>
                    <a:pt x="6103" y="3534"/>
                  </a:lnTo>
                  <a:cubicBezTo>
                    <a:pt x="6103" y="3855"/>
                    <a:pt x="6031" y="4176"/>
                    <a:pt x="5924" y="4461"/>
                  </a:cubicBezTo>
                  <a:cubicBezTo>
                    <a:pt x="5817" y="4729"/>
                    <a:pt x="5674" y="4979"/>
                    <a:pt x="5478" y="5193"/>
                  </a:cubicBezTo>
                  <a:cubicBezTo>
                    <a:pt x="5175" y="5568"/>
                    <a:pt x="4907" y="5960"/>
                    <a:pt x="4711" y="6388"/>
                  </a:cubicBezTo>
                  <a:lnTo>
                    <a:pt x="2213" y="6388"/>
                  </a:lnTo>
                  <a:cubicBezTo>
                    <a:pt x="1999" y="5960"/>
                    <a:pt x="1731" y="5568"/>
                    <a:pt x="1446" y="5193"/>
                  </a:cubicBezTo>
                  <a:cubicBezTo>
                    <a:pt x="1249" y="4979"/>
                    <a:pt x="1107" y="4729"/>
                    <a:pt x="1000" y="4461"/>
                  </a:cubicBezTo>
                  <a:cubicBezTo>
                    <a:pt x="875" y="4176"/>
                    <a:pt x="821" y="3855"/>
                    <a:pt x="803" y="3534"/>
                  </a:cubicBezTo>
                  <a:lnTo>
                    <a:pt x="803" y="3427"/>
                  </a:lnTo>
                  <a:cubicBezTo>
                    <a:pt x="839" y="1981"/>
                    <a:pt x="2017" y="804"/>
                    <a:pt x="3462" y="786"/>
                  </a:cubicBezTo>
                  <a:close/>
                  <a:moveTo>
                    <a:pt x="3444" y="1"/>
                  </a:moveTo>
                  <a:cubicBezTo>
                    <a:pt x="1570" y="19"/>
                    <a:pt x="36" y="1535"/>
                    <a:pt x="0" y="3427"/>
                  </a:cubicBezTo>
                  <a:lnTo>
                    <a:pt x="0" y="3551"/>
                  </a:lnTo>
                  <a:cubicBezTo>
                    <a:pt x="18" y="3962"/>
                    <a:pt x="90" y="4354"/>
                    <a:pt x="232" y="4747"/>
                  </a:cubicBezTo>
                  <a:cubicBezTo>
                    <a:pt x="393" y="5104"/>
                    <a:pt x="589" y="5443"/>
                    <a:pt x="839" y="5728"/>
                  </a:cubicBezTo>
                  <a:cubicBezTo>
                    <a:pt x="1160" y="6067"/>
                    <a:pt x="1499" y="6763"/>
                    <a:pt x="1642" y="7049"/>
                  </a:cubicBezTo>
                  <a:cubicBezTo>
                    <a:pt x="1695" y="7138"/>
                    <a:pt x="1785" y="7191"/>
                    <a:pt x="1892" y="7191"/>
                  </a:cubicBezTo>
                  <a:lnTo>
                    <a:pt x="5014" y="7191"/>
                  </a:lnTo>
                  <a:cubicBezTo>
                    <a:pt x="5121" y="7191"/>
                    <a:pt x="5228" y="7138"/>
                    <a:pt x="5264" y="7049"/>
                  </a:cubicBezTo>
                  <a:cubicBezTo>
                    <a:pt x="5407" y="6763"/>
                    <a:pt x="5746" y="6067"/>
                    <a:pt x="6085" y="5728"/>
                  </a:cubicBezTo>
                  <a:cubicBezTo>
                    <a:pt x="6317" y="5443"/>
                    <a:pt x="6549" y="5104"/>
                    <a:pt x="6673" y="4747"/>
                  </a:cubicBezTo>
                  <a:cubicBezTo>
                    <a:pt x="6816" y="4354"/>
                    <a:pt x="6905" y="3962"/>
                    <a:pt x="6905" y="3551"/>
                  </a:cubicBezTo>
                  <a:lnTo>
                    <a:pt x="6905" y="3427"/>
                  </a:lnTo>
                  <a:cubicBezTo>
                    <a:pt x="6870" y="1535"/>
                    <a:pt x="5353" y="19"/>
                    <a:pt x="34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5" name="Google Shape;545;p41"/>
          <p:cNvSpPr/>
          <p:nvPr/>
        </p:nvSpPr>
        <p:spPr>
          <a:xfrm>
            <a:off x="8516416" y="2053939"/>
            <a:ext cx="350330" cy="375207"/>
          </a:xfrm>
          <a:custGeom>
            <a:rect b="b" l="l" r="r" t="t"/>
            <a:pathLst>
              <a:path extrusionOk="0" h="10510" w="10600">
                <a:moveTo>
                  <a:pt x="3979" y="786"/>
                </a:moveTo>
                <a:cubicBezTo>
                  <a:pt x="5746" y="786"/>
                  <a:pt x="7173" y="2213"/>
                  <a:pt x="7173" y="3980"/>
                </a:cubicBezTo>
                <a:cubicBezTo>
                  <a:pt x="7173" y="5728"/>
                  <a:pt x="5746" y="7173"/>
                  <a:pt x="3979" y="7173"/>
                </a:cubicBezTo>
                <a:cubicBezTo>
                  <a:pt x="2231" y="7173"/>
                  <a:pt x="786" y="5728"/>
                  <a:pt x="786" y="3980"/>
                </a:cubicBezTo>
                <a:cubicBezTo>
                  <a:pt x="786" y="2213"/>
                  <a:pt x="2231" y="786"/>
                  <a:pt x="3979" y="786"/>
                </a:cubicBezTo>
                <a:close/>
                <a:moveTo>
                  <a:pt x="3997" y="1"/>
                </a:moveTo>
                <a:cubicBezTo>
                  <a:pt x="1803" y="1"/>
                  <a:pt x="1" y="1785"/>
                  <a:pt x="1" y="3980"/>
                </a:cubicBezTo>
                <a:cubicBezTo>
                  <a:pt x="1" y="6192"/>
                  <a:pt x="1803" y="7976"/>
                  <a:pt x="3997" y="7976"/>
                </a:cubicBezTo>
                <a:cubicBezTo>
                  <a:pt x="4907" y="7976"/>
                  <a:pt x="5746" y="7673"/>
                  <a:pt x="6424" y="7156"/>
                </a:cubicBezTo>
                <a:lnTo>
                  <a:pt x="7013" y="7744"/>
                </a:lnTo>
                <a:cubicBezTo>
                  <a:pt x="6959" y="8030"/>
                  <a:pt x="7031" y="8333"/>
                  <a:pt x="7263" y="8565"/>
                </a:cubicBezTo>
                <a:lnTo>
                  <a:pt x="8922" y="10224"/>
                </a:lnTo>
                <a:cubicBezTo>
                  <a:pt x="9100" y="10421"/>
                  <a:pt x="9350" y="10510"/>
                  <a:pt x="9582" y="10510"/>
                </a:cubicBezTo>
                <a:cubicBezTo>
                  <a:pt x="9832" y="10510"/>
                  <a:pt x="10082" y="10421"/>
                  <a:pt x="10260" y="10224"/>
                </a:cubicBezTo>
                <a:cubicBezTo>
                  <a:pt x="10599" y="9868"/>
                  <a:pt x="10599" y="9261"/>
                  <a:pt x="10242" y="8904"/>
                </a:cubicBezTo>
                <a:lnTo>
                  <a:pt x="8583" y="7245"/>
                </a:lnTo>
                <a:cubicBezTo>
                  <a:pt x="8395" y="7071"/>
                  <a:pt x="8160" y="6980"/>
                  <a:pt x="7916" y="6980"/>
                </a:cubicBezTo>
                <a:cubicBezTo>
                  <a:pt x="7859" y="6980"/>
                  <a:pt x="7802" y="6985"/>
                  <a:pt x="7744" y="6995"/>
                </a:cubicBezTo>
                <a:lnTo>
                  <a:pt x="7173" y="6406"/>
                </a:lnTo>
                <a:cubicBezTo>
                  <a:pt x="7691" y="5746"/>
                  <a:pt x="7994" y="4890"/>
                  <a:pt x="7994" y="3980"/>
                </a:cubicBezTo>
                <a:cubicBezTo>
                  <a:pt x="7994" y="1785"/>
                  <a:pt x="6192" y="1"/>
                  <a:pt x="399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6" name="Google Shape;546;p41"/>
          <p:cNvGrpSpPr/>
          <p:nvPr/>
        </p:nvGrpSpPr>
        <p:grpSpPr>
          <a:xfrm>
            <a:off x="1579520" y="2820383"/>
            <a:ext cx="351520" cy="265679"/>
            <a:chOff x="952700" y="1101100"/>
            <a:chExt cx="265900" cy="186050"/>
          </a:xfrm>
        </p:grpSpPr>
        <p:sp>
          <p:nvSpPr>
            <p:cNvPr id="547" name="Google Shape;547;p41"/>
            <p:cNvSpPr/>
            <p:nvPr/>
          </p:nvSpPr>
          <p:spPr>
            <a:xfrm>
              <a:off x="952700" y="1101100"/>
              <a:ext cx="265900" cy="186050"/>
            </a:xfrm>
            <a:custGeom>
              <a:rect b="b" l="l" r="r" t="t"/>
              <a:pathLst>
                <a:path extrusionOk="0" h="7442" w="10636">
                  <a:moveTo>
                    <a:pt x="9832" y="786"/>
                  </a:moveTo>
                  <a:lnTo>
                    <a:pt x="9832" y="2927"/>
                  </a:lnTo>
                  <a:lnTo>
                    <a:pt x="804" y="2927"/>
                  </a:lnTo>
                  <a:lnTo>
                    <a:pt x="804" y="786"/>
                  </a:lnTo>
                  <a:close/>
                  <a:moveTo>
                    <a:pt x="9832" y="4515"/>
                  </a:moveTo>
                  <a:lnTo>
                    <a:pt x="9832" y="6638"/>
                  </a:lnTo>
                  <a:lnTo>
                    <a:pt x="804" y="6638"/>
                  </a:lnTo>
                  <a:lnTo>
                    <a:pt x="804" y="4515"/>
                  </a:lnTo>
                  <a:close/>
                  <a:moveTo>
                    <a:pt x="536" y="1"/>
                  </a:moveTo>
                  <a:cubicBezTo>
                    <a:pt x="251" y="1"/>
                    <a:pt x="1" y="233"/>
                    <a:pt x="1" y="518"/>
                  </a:cubicBezTo>
                  <a:lnTo>
                    <a:pt x="1" y="6906"/>
                  </a:lnTo>
                  <a:cubicBezTo>
                    <a:pt x="1" y="7209"/>
                    <a:pt x="251" y="7441"/>
                    <a:pt x="536" y="7441"/>
                  </a:cubicBezTo>
                  <a:lnTo>
                    <a:pt x="10100" y="7441"/>
                  </a:lnTo>
                  <a:cubicBezTo>
                    <a:pt x="10403" y="7441"/>
                    <a:pt x="10635" y="7209"/>
                    <a:pt x="10635" y="6906"/>
                  </a:cubicBezTo>
                  <a:lnTo>
                    <a:pt x="10635" y="518"/>
                  </a:lnTo>
                  <a:cubicBezTo>
                    <a:pt x="10635" y="233"/>
                    <a:pt x="10403" y="1"/>
                    <a:pt x="101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41"/>
            <p:cNvSpPr/>
            <p:nvPr/>
          </p:nvSpPr>
          <p:spPr>
            <a:xfrm>
              <a:off x="992850" y="1234025"/>
              <a:ext cx="53125" cy="13425"/>
            </a:xfrm>
            <a:custGeom>
              <a:rect b="b" l="l" r="r" t="t"/>
              <a:pathLst>
                <a:path extrusionOk="0" h="537" w="2125">
                  <a:moveTo>
                    <a:pt x="1" y="1"/>
                  </a:moveTo>
                  <a:lnTo>
                    <a:pt x="1" y="536"/>
                  </a:lnTo>
                  <a:lnTo>
                    <a:pt x="2124" y="536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41"/>
            <p:cNvSpPr/>
            <p:nvPr/>
          </p:nvSpPr>
          <p:spPr>
            <a:xfrm>
              <a:off x="1059325" y="1234025"/>
              <a:ext cx="26350" cy="13425"/>
            </a:xfrm>
            <a:custGeom>
              <a:rect b="b" l="l" r="r" t="t"/>
              <a:pathLst>
                <a:path extrusionOk="0" h="537" w="1054">
                  <a:moveTo>
                    <a:pt x="0" y="1"/>
                  </a:moveTo>
                  <a:lnTo>
                    <a:pt x="0" y="536"/>
                  </a:lnTo>
                  <a:lnTo>
                    <a:pt x="1053" y="536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0" name="Google Shape;550;p41"/>
          <p:cNvSpPr/>
          <p:nvPr/>
        </p:nvSpPr>
        <p:spPr>
          <a:xfrm>
            <a:off x="2105987" y="2733355"/>
            <a:ext cx="246520" cy="379705"/>
          </a:xfrm>
          <a:custGeom>
            <a:rect b="b" l="l" r="r" t="t"/>
            <a:pathLst>
              <a:path extrusionOk="0" h="10636" w="7459">
                <a:moveTo>
                  <a:pt x="6120" y="1321"/>
                </a:moveTo>
                <a:lnTo>
                  <a:pt x="6120" y="3462"/>
                </a:lnTo>
                <a:lnTo>
                  <a:pt x="1339" y="3462"/>
                </a:lnTo>
                <a:lnTo>
                  <a:pt x="1339" y="1321"/>
                </a:lnTo>
                <a:close/>
                <a:moveTo>
                  <a:pt x="2141" y="4515"/>
                </a:moveTo>
                <a:lnTo>
                  <a:pt x="2141" y="5318"/>
                </a:lnTo>
                <a:lnTo>
                  <a:pt x="1339" y="5318"/>
                </a:lnTo>
                <a:lnTo>
                  <a:pt x="1339" y="4515"/>
                </a:lnTo>
                <a:close/>
                <a:moveTo>
                  <a:pt x="3462" y="4515"/>
                </a:moveTo>
                <a:lnTo>
                  <a:pt x="3462" y="5318"/>
                </a:lnTo>
                <a:lnTo>
                  <a:pt x="2659" y="5318"/>
                </a:lnTo>
                <a:lnTo>
                  <a:pt x="2659" y="4515"/>
                </a:lnTo>
                <a:close/>
                <a:moveTo>
                  <a:pt x="4800" y="4515"/>
                </a:moveTo>
                <a:lnTo>
                  <a:pt x="4800" y="5318"/>
                </a:lnTo>
                <a:lnTo>
                  <a:pt x="3997" y="5318"/>
                </a:lnTo>
                <a:lnTo>
                  <a:pt x="3997" y="4515"/>
                </a:lnTo>
                <a:close/>
                <a:moveTo>
                  <a:pt x="6120" y="4515"/>
                </a:moveTo>
                <a:lnTo>
                  <a:pt x="6120" y="5318"/>
                </a:lnTo>
                <a:lnTo>
                  <a:pt x="5317" y="5318"/>
                </a:lnTo>
                <a:lnTo>
                  <a:pt x="5317" y="4515"/>
                </a:lnTo>
                <a:close/>
                <a:moveTo>
                  <a:pt x="2141" y="5853"/>
                </a:moveTo>
                <a:lnTo>
                  <a:pt x="2141" y="6638"/>
                </a:lnTo>
                <a:lnTo>
                  <a:pt x="1339" y="6638"/>
                </a:lnTo>
                <a:lnTo>
                  <a:pt x="1339" y="5853"/>
                </a:lnTo>
                <a:close/>
                <a:moveTo>
                  <a:pt x="3462" y="5853"/>
                </a:moveTo>
                <a:lnTo>
                  <a:pt x="3462" y="6638"/>
                </a:lnTo>
                <a:lnTo>
                  <a:pt x="2659" y="6638"/>
                </a:lnTo>
                <a:lnTo>
                  <a:pt x="2659" y="5853"/>
                </a:lnTo>
                <a:close/>
                <a:moveTo>
                  <a:pt x="4800" y="5853"/>
                </a:moveTo>
                <a:lnTo>
                  <a:pt x="4800" y="6638"/>
                </a:lnTo>
                <a:lnTo>
                  <a:pt x="3997" y="6638"/>
                </a:lnTo>
                <a:lnTo>
                  <a:pt x="3997" y="5853"/>
                </a:lnTo>
                <a:close/>
                <a:moveTo>
                  <a:pt x="6120" y="5853"/>
                </a:moveTo>
                <a:lnTo>
                  <a:pt x="6120" y="6638"/>
                </a:lnTo>
                <a:lnTo>
                  <a:pt x="5317" y="6638"/>
                </a:lnTo>
                <a:lnTo>
                  <a:pt x="5317" y="5853"/>
                </a:lnTo>
                <a:close/>
                <a:moveTo>
                  <a:pt x="2141" y="7174"/>
                </a:moveTo>
                <a:lnTo>
                  <a:pt x="2141" y="7977"/>
                </a:lnTo>
                <a:lnTo>
                  <a:pt x="1339" y="7977"/>
                </a:lnTo>
                <a:lnTo>
                  <a:pt x="1339" y="7174"/>
                </a:lnTo>
                <a:close/>
                <a:moveTo>
                  <a:pt x="3462" y="7174"/>
                </a:moveTo>
                <a:lnTo>
                  <a:pt x="3462" y="7977"/>
                </a:lnTo>
                <a:lnTo>
                  <a:pt x="2659" y="7977"/>
                </a:lnTo>
                <a:lnTo>
                  <a:pt x="2659" y="7174"/>
                </a:lnTo>
                <a:close/>
                <a:moveTo>
                  <a:pt x="4800" y="7174"/>
                </a:moveTo>
                <a:lnTo>
                  <a:pt x="4800" y="7977"/>
                </a:lnTo>
                <a:lnTo>
                  <a:pt x="3997" y="7977"/>
                </a:lnTo>
                <a:lnTo>
                  <a:pt x="3997" y="7174"/>
                </a:lnTo>
                <a:close/>
                <a:moveTo>
                  <a:pt x="6120" y="7174"/>
                </a:moveTo>
                <a:lnTo>
                  <a:pt x="6120" y="7977"/>
                </a:lnTo>
                <a:lnTo>
                  <a:pt x="5317" y="7977"/>
                </a:lnTo>
                <a:lnTo>
                  <a:pt x="5317" y="7174"/>
                </a:lnTo>
                <a:close/>
                <a:moveTo>
                  <a:pt x="3462" y="8512"/>
                </a:moveTo>
                <a:lnTo>
                  <a:pt x="3462" y="9297"/>
                </a:lnTo>
                <a:lnTo>
                  <a:pt x="1339" y="9297"/>
                </a:lnTo>
                <a:lnTo>
                  <a:pt x="1339" y="8512"/>
                </a:lnTo>
                <a:close/>
                <a:moveTo>
                  <a:pt x="4800" y="8512"/>
                </a:moveTo>
                <a:lnTo>
                  <a:pt x="4800" y="9297"/>
                </a:lnTo>
                <a:lnTo>
                  <a:pt x="3997" y="9297"/>
                </a:lnTo>
                <a:lnTo>
                  <a:pt x="3997" y="8512"/>
                </a:lnTo>
                <a:close/>
                <a:moveTo>
                  <a:pt x="6120" y="8512"/>
                </a:moveTo>
                <a:lnTo>
                  <a:pt x="6120" y="9297"/>
                </a:lnTo>
                <a:lnTo>
                  <a:pt x="5317" y="9297"/>
                </a:lnTo>
                <a:lnTo>
                  <a:pt x="5317" y="8512"/>
                </a:lnTo>
                <a:close/>
                <a:moveTo>
                  <a:pt x="536" y="1"/>
                </a:moveTo>
                <a:cubicBezTo>
                  <a:pt x="250" y="1"/>
                  <a:pt x="0" y="233"/>
                  <a:pt x="0" y="536"/>
                </a:cubicBezTo>
                <a:lnTo>
                  <a:pt x="0" y="10100"/>
                </a:lnTo>
                <a:cubicBezTo>
                  <a:pt x="0" y="10403"/>
                  <a:pt x="250" y="10635"/>
                  <a:pt x="536" y="10635"/>
                </a:cubicBezTo>
                <a:lnTo>
                  <a:pt x="6923" y="10635"/>
                </a:lnTo>
                <a:cubicBezTo>
                  <a:pt x="7227" y="10635"/>
                  <a:pt x="7459" y="10403"/>
                  <a:pt x="7459" y="10100"/>
                </a:cubicBezTo>
                <a:lnTo>
                  <a:pt x="7459" y="536"/>
                </a:lnTo>
                <a:cubicBezTo>
                  <a:pt x="7459" y="233"/>
                  <a:pt x="7227" y="1"/>
                  <a:pt x="692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41"/>
          <p:cNvSpPr/>
          <p:nvPr/>
        </p:nvSpPr>
        <p:spPr>
          <a:xfrm>
            <a:off x="2527848" y="2762064"/>
            <a:ext cx="396303" cy="418261"/>
          </a:xfrm>
          <a:custGeom>
            <a:rect b="b" l="l" r="r" t="t"/>
            <a:pathLst>
              <a:path extrusionOk="0" h="11716" w="11991">
                <a:moveTo>
                  <a:pt x="9819" y="1"/>
                </a:moveTo>
                <a:cubicBezTo>
                  <a:pt x="9326" y="1"/>
                  <a:pt x="8840" y="179"/>
                  <a:pt x="8458" y="525"/>
                </a:cubicBezTo>
                <a:cubicBezTo>
                  <a:pt x="7887" y="1043"/>
                  <a:pt x="7655" y="1828"/>
                  <a:pt x="7851" y="2560"/>
                </a:cubicBezTo>
                <a:lnTo>
                  <a:pt x="2694" y="7716"/>
                </a:lnTo>
                <a:cubicBezTo>
                  <a:pt x="2522" y="7670"/>
                  <a:pt x="2346" y="7647"/>
                  <a:pt x="2172" y="7647"/>
                </a:cubicBezTo>
                <a:cubicBezTo>
                  <a:pt x="1608" y="7647"/>
                  <a:pt x="1060" y="7882"/>
                  <a:pt x="678" y="8305"/>
                </a:cubicBezTo>
                <a:cubicBezTo>
                  <a:pt x="179" y="8876"/>
                  <a:pt x="0" y="9679"/>
                  <a:pt x="268" y="10392"/>
                </a:cubicBezTo>
                <a:lnTo>
                  <a:pt x="1463" y="9197"/>
                </a:lnTo>
                <a:lnTo>
                  <a:pt x="2409" y="9447"/>
                </a:lnTo>
                <a:lnTo>
                  <a:pt x="2659" y="10392"/>
                </a:lnTo>
                <a:lnTo>
                  <a:pt x="1463" y="11588"/>
                </a:lnTo>
                <a:cubicBezTo>
                  <a:pt x="1692" y="11674"/>
                  <a:pt x="1931" y="11716"/>
                  <a:pt x="2168" y="11716"/>
                </a:cubicBezTo>
                <a:cubicBezTo>
                  <a:pt x="2669" y="11716"/>
                  <a:pt x="3163" y="11529"/>
                  <a:pt x="3551" y="11178"/>
                </a:cubicBezTo>
                <a:cubicBezTo>
                  <a:pt x="4104" y="10678"/>
                  <a:pt x="4354" y="9875"/>
                  <a:pt x="4140" y="9143"/>
                </a:cubicBezTo>
                <a:lnTo>
                  <a:pt x="9296" y="3987"/>
                </a:lnTo>
                <a:cubicBezTo>
                  <a:pt x="9469" y="4033"/>
                  <a:pt x="9645" y="4056"/>
                  <a:pt x="9819" y="4056"/>
                </a:cubicBezTo>
                <a:cubicBezTo>
                  <a:pt x="10383" y="4056"/>
                  <a:pt x="10931" y="3821"/>
                  <a:pt x="11312" y="3398"/>
                </a:cubicBezTo>
                <a:cubicBezTo>
                  <a:pt x="11830" y="2845"/>
                  <a:pt x="11990" y="2042"/>
                  <a:pt x="11723" y="1328"/>
                </a:cubicBezTo>
                <a:lnTo>
                  <a:pt x="11723" y="1328"/>
                </a:lnTo>
                <a:lnTo>
                  <a:pt x="10545" y="2524"/>
                </a:lnTo>
                <a:lnTo>
                  <a:pt x="9582" y="2274"/>
                </a:lnTo>
                <a:lnTo>
                  <a:pt x="9332" y="1328"/>
                </a:lnTo>
                <a:lnTo>
                  <a:pt x="10545" y="133"/>
                </a:lnTo>
                <a:cubicBezTo>
                  <a:pt x="10309" y="44"/>
                  <a:pt x="10063" y="1"/>
                  <a:pt x="981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41"/>
          <p:cNvSpPr/>
          <p:nvPr/>
        </p:nvSpPr>
        <p:spPr>
          <a:xfrm>
            <a:off x="3099464" y="2762135"/>
            <a:ext cx="360939" cy="315374"/>
          </a:xfrm>
          <a:custGeom>
            <a:rect b="b" l="l" r="r" t="t"/>
            <a:pathLst>
              <a:path extrusionOk="0" h="8834" w="10921">
                <a:moveTo>
                  <a:pt x="5460" y="804"/>
                </a:moveTo>
                <a:cubicBezTo>
                  <a:pt x="5478" y="804"/>
                  <a:pt x="5532" y="804"/>
                  <a:pt x="5550" y="840"/>
                </a:cubicBezTo>
                <a:lnTo>
                  <a:pt x="7298" y="2570"/>
                </a:lnTo>
                <a:lnTo>
                  <a:pt x="3623" y="2570"/>
                </a:lnTo>
                <a:lnTo>
                  <a:pt x="5371" y="840"/>
                </a:lnTo>
                <a:cubicBezTo>
                  <a:pt x="5407" y="804"/>
                  <a:pt x="5442" y="804"/>
                  <a:pt x="5460" y="804"/>
                </a:cubicBezTo>
                <a:close/>
                <a:moveTo>
                  <a:pt x="2802" y="3373"/>
                </a:moveTo>
                <a:lnTo>
                  <a:pt x="2909" y="4569"/>
                </a:lnTo>
                <a:lnTo>
                  <a:pt x="1142" y="4569"/>
                </a:lnTo>
                <a:lnTo>
                  <a:pt x="946" y="3373"/>
                </a:lnTo>
                <a:close/>
                <a:moveTo>
                  <a:pt x="5193" y="3373"/>
                </a:moveTo>
                <a:lnTo>
                  <a:pt x="5193" y="4569"/>
                </a:lnTo>
                <a:lnTo>
                  <a:pt x="3444" y="4569"/>
                </a:lnTo>
                <a:lnTo>
                  <a:pt x="3319" y="3373"/>
                </a:lnTo>
                <a:close/>
                <a:moveTo>
                  <a:pt x="7584" y="3373"/>
                </a:moveTo>
                <a:lnTo>
                  <a:pt x="7494" y="4569"/>
                </a:lnTo>
                <a:lnTo>
                  <a:pt x="5728" y="4569"/>
                </a:lnTo>
                <a:lnTo>
                  <a:pt x="5728" y="3373"/>
                </a:lnTo>
                <a:close/>
                <a:moveTo>
                  <a:pt x="9975" y="3373"/>
                </a:moveTo>
                <a:lnTo>
                  <a:pt x="9778" y="4569"/>
                </a:lnTo>
                <a:lnTo>
                  <a:pt x="8030" y="4569"/>
                </a:lnTo>
                <a:lnTo>
                  <a:pt x="8137" y="3373"/>
                </a:lnTo>
                <a:close/>
                <a:moveTo>
                  <a:pt x="2945" y="5104"/>
                </a:moveTo>
                <a:lnTo>
                  <a:pt x="3034" y="6299"/>
                </a:lnTo>
                <a:lnTo>
                  <a:pt x="1446" y="6299"/>
                </a:lnTo>
                <a:lnTo>
                  <a:pt x="1232" y="5104"/>
                </a:lnTo>
                <a:close/>
                <a:moveTo>
                  <a:pt x="5193" y="5104"/>
                </a:moveTo>
                <a:lnTo>
                  <a:pt x="5193" y="6299"/>
                </a:lnTo>
                <a:lnTo>
                  <a:pt x="3569" y="6299"/>
                </a:lnTo>
                <a:lnTo>
                  <a:pt x="3480" y="5104"/>
                </a:lnTo>
                <a:close/>
                <a:moveTo>
                  <a:pt x="7441" y="5104"/>
                </a:moveTo>
                <a:lnTo>
                  <a:pt x="7334" y="6299"/>
                </a:lnTo>
                <a:lnTo>
                  <a:pt x="5728" y="6299"/>
                </a:lnTo>
                <a:lnTo>
                  <a:pt x="5728" y="5104"/>
                </a:lnTo>
                <a:close/>
                <a:moveTo>
                  <a:pt x="9689" y="5104"/>
                </a:moveTo>
                <a:lnTo>
                  <a:pt x="9493" y="6299"/>
                </a:lnTo>
                <a:lnTo>
                  <a:pt x="7887" y="6299"/>
                </a:lnTo>
                <a:lnTo>
                  <a:pt x="7976" y="5104"/>
                </a:lnTo>
                <a:close/>
                <a:moveTo>
                  <a:pt x="3069" y="6835"/>
                </a:moveTo>
                <a:lnTo>
                  <a:pt x="3194" y="8030"/>
                </a:lnTo>
                <a:lnTo>
                  <a:pt x="1749" y="8030"/>
                </a:lnTo>
                <a:lnTo>
                  <a:pt x="1535" y="6835"/>
                </a:lnTo>
                <a:close/>
                <a:moveTo>
                  <a:pt x="5193" y="6835"/>
                </a:moveTo>
                <a:lnTo>
                  <a:pt x="5193" y="8030"/>
                </a:lnTo>
                <a:lnTo>
                  <a:pt x="3712" y="8030"/>
                </a:lnTo>
                <a:lnTo>
                  <a:pt x="3605" y="6835"/>
                </a:lnTo>
                <a:close/>
                <a:moveTo>
                  <a:pt x="7298" y="6835"/>
                </a:moveTo>
                <a:lnTo>
                  <a:pt x="7191" y="8030"/>
                </a:lnTo>
                <a:lnTo>
                  <a:pt x="5728" y="8030"/>
                </a:lnTo>
                <a:lnTo>
                  <a:pt x="5728" y="6835"/>
                </a:lnTo>
                <a:close/>
                <a:moveTo>
                  <a:pt x="9386" y="6835"/>
                </a:moveTo>
                <a:lnTo>
                  <a:pt x="9189" y="8030"/>
                </a:lnTo>
                <a:lnTo>
                  <a:pt x="7744" y="8030"/>
                </a:lnTo>
                <a:lnTo>
                  <a:pt x="7851" y="6835"/>
                </a:lnTo>
                <a:close/>
                <a:moveTo>
                  <a:pt x="5460" y="1"/>
                </a:moveTo>
                <a:cubicBezTo>
                  <a:pt x="5211" y="1"/>
                  <a:pt x="4979" y="90"/>
                  <a:pt x="4800" y="286"/>
                </a:cubicBezTo>
                <a:lnTo>
                  <a:pt x="2516" y="2570"/>
                </a:lnTo>
                <a:lnTo>
                  <a:pt x="2498" y="2588"/>
                </a:lnTo>
                <a:lnTo>
                  <a:pt x="0" y="2588"/>
                </a:lnTo>
                <a:lnTo>
                  <a:pt x="982" y="8387"/>
                </a:lnTo>
                <a:cubicBezTo>
                  <a:pt x="1035" y="8637"/>
                  <a:pt x="1249" y="8833"/>
                  <a:pt x="1499" y="8833"/>
                </a:cubicBezTo>
                <a:lnTo>
                  <a:pt x="9386" y="8833"/>
                </a:lnTo>
                <a:cubicBezTo>
                  <a:pt x="9636" y="8833"/>
                  <a:pt x="9867" y="8637"/>
                  <a:pt x="9903" y="8387"/>
                </a:cubicBezTo>
                <a:lnTo>
                  <a:pt x="10920" y="2588"/>
                </a:lnTo>
                <a:lnTo>
                  <a:pt x="8422" y="2588"/>
                </a:lnTo>
                <a:lnTo>
                  <a:pt x="6121" y="286"/>
                </a:lnTo>
                <a:cubicBezTo>
                  <a:pt x="5960" y="108"/>
                  <a:pt x="5710" y="1"/>
                  <a:pt x="546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41"/>
          <p:cNvSpPr/>
          <p:nvPr/>
        </p:nvSpPr>
        <p:spPr>
          <a:xfrm>
            <a:off x="3708830" y="2802092"/>
            <a:ext cx="311397" cy="352930"/>
          </a:xfrm>
          <a:custGeom>
            <a:rect b="b" l="l" r="r" t="t"/>
            <a:pathLst>
              <a:path extrusionOk="0" h="9886" w="9422">
                <a:moveTo>
                  <a:pt x="2927" y="2730"/>
                </a:moveTo>
                <a:cubicBezTo>
                  <a:pt x="3070" y="2837"/>
                  <a:pt x="3195" y="2998"/>
                  <a:pt x="3195" y="3194"/>
                </a:cubicBezTo>
                <a:cubicBezTo>
                  <a:pt x="3195" y="3497"/>
                  <a:pt x="2963" y="3729"/>
                  <a:pt x="2659" y="3729"/>
                </a:cubicBezTo>
                <a:cubicBezTo>
                  <a:pt x="2374" y="3729"/>
                  <a:pt x="2124" y="3497"/>
                  <a:pt x="2124" y="3194"/>
                </a:cubicBezTo>
                <a:cubicBezTo>
                  <a:pt x="2124" y="3016"/>
                  <a:pt x="2231" y="2837"/>
                  <a:pt x="2392" y="2748"/>
                </a:cubicBezTo>
                <a:cubicBezTo>
                  <a:pt x="2392" y="2837"/>
                  <a:pt x="2392" y="2944"/>
                  <a:pt x="2392" y="3069"/>
                </a:cubicBezTo>
                <a:cubicBezTo>
                  <a:pt x="2392" y="3212"/>
                  <a:pt x="2517" y="3319"/>
                  <a:pt x="2659" y="3319"/>
                </a:cubicBezTo>
                <a:cubicBezTo>
                  <a:pt x="2802" y="3319"/>
                  <a:pt x="2927" y="3212"/>
                  <a:pt x="2927" y="3069"/>
                </a:cubicBezTo>
                <a:cubicBezTo>
                  <a:pt x="2927" y="2944"/>
                  <a:pt x="2927" y="2837"/>
                  <a:pt x="2927" y="2730"/>
                </a:cubicBezTo>
                <a:close/>
                <a:moveTo>
                  <a:pt x="268" y="0"/>
                </a:moveTo>
                <a:cubicBezTo>
                  <a:pt x="126" y="0"/>
                  <a:pt x="1" y="125"/>
                  <a:pt x="1" y="268"/>
                </a:cubicBezTo>
                <a:cubicBezTo>
                  <a:pt x="1" y="1517"/>
                  <a:pt x="500" y="1660"/>
                  <a:pt x="1375" y="1784"/>
                </a:cubicBezTo>
                <a:cubicBezTo>
                  <a:pt x="1500" y="1820"/>
                  <a:pt x="1660" y="1838"/>
                  <a:pt x="1821" y="1874"/>
                </a:cubicBezTo>
                <a:cubicBezTo>
                  <a:pt x="1999" y="1909"/>
                  <a:pt x="2195" y="1927"/>
                  <a:pt x="2303" y="2213"/>
                </a:cubicBezTo>
                <a:cubicBezTo>
                  <a:pt x="1892" y="2373"/>
                  <a:pt x="1607" y="2766"/>
                  <a:pt x="1607" y="3212"/>
                </a:cubicBezTo>
                <a:lnTo>
                  <a:pt x="1607" y="5638"/>
                </a:lnTo>
                <a:cubicBezTo>
                  <a:pt x="1607" y="5781"/>
                  <a:pt x="1660" y="5924"/>
                  <a:pt x="1767" y="6013"/>
                </a:cubicBezTo>
                <a:lnTo>
                  <a:pt x="5496" y="9742"/>
                </a:lnTo>
                <a:cubicBezTo>
                  <a:pt x="5586" y="9831"/>
                  <a:pt x="5728" y="9885"/>
                  <a:pt x="5853" y="9885"/>
                </a:cubicBezTo>
                <a:cubicBezTo>
                  <a:pt x="5996" y="9885"/>
                  <a:pt x="6121" y="9831"/>
                  <a:pt x="6228" y="9724"/>
                </a:cubicBezTo>
                <a:lnTo>
                  <a:pt x="9208" y="6763"/>
                </a:lnTo>
                <a:cubicBezTo>
                  <a:pt x="9422" y="6566"/>
                  <a:pt x="9422" y="6209"/>
                  <a:pt x="9225" y="6013"/>
                </a:cubicBezTo>
                <a:lnTo>
                  <a:pt x="5496" y="2302"/>
                </a:lnTo>
                <a:cubicBezTo>
                  <a:pt x="5389" y="2195"/>
                  <a:pt x="5247" y="2123"/>
                  <a:pt x="5122" y="2123"/>
                </a:cubicBezTo>
                <a:lnTo>
                  <a:pt x="2820" y="2123"/>
                </a:lnTo>
                <a:cubicBezTo>
                  <a:pt x="2677" y="1660"/>
                  <a:pt x="2392" y="1428"/>
                  <a:pt x="1928" y="1338"/>
                </a:cubicBezTo>
                <a:cubicBezTo>
                  <a:pt x="1749" y="1303"/>
                  <a:pt x="1589" y="1285"/>
                  <a:pt x="1446" y="1267"/>
                </a:cubicBezTo>
                <a:cubicBezTo>
                  <a:pt x="697" y="1160"/>
                  <a:pt x="536" y="1124"/>
                  <a:pt x="536" y="268"/>
                </a:cubicBezTo>
                <a:cubicBezTo>
                  <a:pt x="536" y="125"/>
                  <a:pt x="411" y="0"/>
                  <a:pt x="26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4" name="Google Shape;554;p41"/>
          <p:cNvGrpSpPr/>
          <p:nvPr/>
        </p:nvGrpSpPr>
        <p:grpSpPr>
          <a:xfrm>
            <a:off x="4270796" y="2797967"/>
            <a:ext cx="317875" cy="360570"/>
            <a:chOff x="5583325" y="1073450"/>
            <a:chExt cx="240450" cy="252500"/>
          </a:xfrm>
        </p:grpSpPr>
        <p:sp>
          <p:nvSpPr>
            <p:cNvPr id="555" name="Google Shape;555;p41"/>
            <p:cNvSpPr/>
            <p:nvPr/>
          </p:nvSpPr>
          <p:spPr>
            <a:xfrm>
              <a:off x="5613200" y="1229575"/>
              <a:ext cx="96375" cy="96375"/>
            </a:xfrm>
            <a:custGeom>
              <a:rect b="b" l="l" r="r" t="t"/>
              <a:pathLst>
                <a:path extrusionOk="0" h="3855" w="3855">
                  <a:moveTo>
                    <a:pt x="1928" y="1267"/>
                  </a:moveTo>
                  <a:cubicBezTo>
                    <a:pt x="2303" y="1267"/>
                    <a:pt x="2588" y="1553"/>
                    <a:pt x="2588" y="1927"/>
                  </a:cubicBezTo>
                  <a:cubicBezTo>
                    <a:pt x="2588" y="2302"/>
                    <a:pt x="2285" y="2588"/>
                    <a:pt x="1928" y="2588"/>
                  </a:cubicBezTo>
                  <a:cubicBezTo>
                    <a:pt x="1553" y="2588"/>
                    <a:pt x="1268" y="2302"/>
                    <a:pt x="1268" y="1927"/>
                  </a:cubicBezTo>
                  <a:cubicBezTo>
                    <a:pt x="1268" y="1553"/>
                    <a:pt x="1553" y="1267"/>
                    <a:pt x="1928" y="1267"/>
                  </a:cubicBezTo>
                  <a:close/>
                  <a:moveTo>
                    <a:pt x="1928" y="0"/>
                  </a:moveTo>
                  <a:cubicBezTo>
                    <a:pt x="857" y="0"/>
                    <a:pt x="1" y="857"/>
                    <a:pt x="1" y="1927"/>
                  </a:cubicBezTo>
                  <a:cubicBezTo>
                    <a:pt x="1" y="2998"/>
                    <a:pt x="857" y="3854"/>
                    <a:pt x="1928" y="3854"/>
                  </a:cubicBezTo>
                  <a:cubicBezTo>
                    <a:pt x="2998" y="3854"/>
                    <a:pt x="3855" y="2998"/>
                    <a:pt x="3855" y="1927"/>
                  </a:cubicBezTo>
                  <a:cubicBezTo>
                    <a:pt x="3855" y="857"/>
                    <a:pt x="2998" y="0"/>
                    <a:pt x="19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41"/>
            <p:cNvSpPr/>
            <p:nvPr/>
          </p:nvSpPr>
          <p:spPr>
            <a:xfrm>
              <a:off x="5689050" y="1144825"/>
              <a:ext cx="134725" cy="122250"/>
            </a:xfrm>
            <a:custGeom>
              <a:rect b="b" l="l" r="r" t="t"/>
              <a:pathLst>
                <a:path extrusionOk="0" h="4890" w="5389">
                  <a:moveTo>
                    <a:pt x="4050" y="0"/>
                  </a:moveTo>
                  <a:lnTo>
                    <a:pt x="0" y="1695"/>
                  </a:lnTo>
                  <a:lnTo>
                    <a:pt x="1321" y="4889"/>
                  </a:lnTo>
                  <a:lnTo>
                    <a:pt x="5389" y="3212"/>
                  </a:lnTo>
                  <a:lnTo>
                    <a:pt x="40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41"/>
            <p:cNvSpPr/>
            <p:nvPr/>
          </p:nvSpPr>
          <p:spPr>
            <a:xfrm>
              <a:off x="5583325" y="1073450"/>
              <a:ext cx="106175" cy="150350"/>
            </a:xfrm>
            <a:custGeom>
              <a:rect b="b" l="l" r="r" t="t"/>
              <a:pathLst>
                <a:path extrusionOk="0" h="6014" w="4247">
                  <a:moveTo>
                    <a:pt x="1820" y="0"/>
                  </a:moveTo>
                  <a:lnTo>
                    <a:pt x="1071" y="304"/>
                  </a:lnTo>
                  <a:cubicBezTo>
                    <a:pt x="1071" y="322"/>
                    <a:pt x="1089" y="339"/>
                    <a:pt x="1089" y="357"/>
                  </a:cubicBezTo>
                  <a:lnTo>
                    <a:pt x="1392" y="1107"/>
                  </a:lnTo>
                  <a:lnTo>
                    <a:pt x="304" y="1553"/>
                  </a:lnTo>
                  <a:cubicBezTo>
                    <a:pt x="108" y="1642"/>
                    <a:pt x="0" y="1892"/>
                    <a:pt x="90" y="2088"/>
                  </a:cubicBezTo>
                  <a:cubicBezTo>
                    <a:pt x="143" y="2249"/>
                    <a:pt x="304" y="2338"/>
                    <a:pt x="464" y="2338"/>
                  </a:cubicBezTo>
                  <a:cubicBezTo>
                    <a:pt x="518" y="2338"/>
                    <a:pt x="571" y="2320"/>
                    <a:pt x="607" y="2302"/>
                  </a:cubicBezTo>
                  <a:lnTo>
                    <a:pt x="1696" y="1856"/>
                  </a:lnTo>
                  <a:lnTo>
                    <a:pt x="3284" y="5728"/>
                  </a:lnTo>
                  <a:cubicBezTo>
                    <a:pt x="3623" y="5746"/>
                    <a:pt x="3962" y="5835"/>
                    <a:pt x="4247" y="6013"/>
                  </a:cubicBezTo>
                  <a:lnTo>
                    <a:pt x="1838" y="54"/>
                  </a:lnTo>
                  <a:cubicBezTo>
                    <a:pt x="1838" y="36"/>
                    <a:pt x="1820" y="18"/>
                    <a:pt x="18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41"/>
            <p:cNvSpPr/>
            <p:nvPr/>
          </p:nvSpPr>
          <p:spPr>
            <a:xfrm>
              <a:off x="5716250" y="1252775"/>
              <a:ext cx="88350" cy="53100"/>
            </a:xfrm>
            <a:custGeom>
              <a:rect b="b" l="l" r="r" t="t"/>
              <a:pathLst>
                <a:path extrusionOk="0" h="2124" w="3534">
                  <a:moveTo>
                    <a:pt x="3123" y="0"/>
                  </a:moveTo>
                  <a:cubicBezTo>
                    <a:pt x="3087" y="0"/>
                    <a:pt x="3016" y="0"/>
                    <a:pt x="2962" y="18"/>
                  </a:cubicBezTo>
                  <a:lnTo>
                    <a:pt x="268" y="1124"/>
                  </a:lnTo>
                  <a:cubicBezTo>
                    <a:pt x="250" y="1481"/>
                    <a:pt x="161" y="1820"/>
                    <a:pt x="1" y="2106"/>
                  </a:cubicBezTo>
                  <a:lnTo>
                    <a:pt x="1" y="2123"/>
                  </a:lnTo>
                  <a:lnTo>
                    <a:pt x="3248" y="767"/>
                  </a:lnTo>
                  <a:cubicBezTo>
                    <a:pt x="3409" y="714"/>
                    <a:pt x="3533" y="571"/>
                    <a:pt x="3533" y="393"/>
                  </a:cubicBezTo>
                  <a:cubicBezTo>
                    <a:pt x="3533" y="179"/>
                    <a:pt x="3337" y="0"/>
                    <a:pt x="3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9" name="Google Shape;559;p41"/>
          <p:cNvGrpSpPr/>
          <p:nvPr/>
        </p:nvGrpSpPr>
        <p:grpSpPr>
          <a:xfrm>
            <a:off x="4754654" y="2787028"/>
            <a:ext cx="386850" cy="308983"/>
            <a:chOff x="1502275" y="3638775"/>
            <a:chExt cx="292625" cy="216375"/>
          </a:xfrm>
        </p:grpSpPr>
        <p:sp>
          <p:nvSpPr>
            <p:cNvPr id="560" name="Google Shape;560;p41"/>
            <p:cNvSpPr/>
            <p:nvPr/>
          </p:nvSpPr>
          <p:spPr>
            <a:xfrm>
              <a:off x="1502275" y="3658850"/>
              <a:ext cx="292625" cy="196300"/>
            </a:xfrm>
            <a:custGeom>
              <a:rect b="b" l="l" r="r" t="t"/>
              <a:pathLst>
                <a:path extrusionOk="0" h="7852" w="11705">
                  <a:moveTo>
                    <a:pt x="0" y="0"/>
                  </a:moveTo>
                  <a:lnTo>
                    <a:pt x="0" y="7441"/>
                  </a:lnTo>
                  <a:lnTo>
                    <a:pt x="4657" y="7441"/>
                  </a:lnTo>
                  <a:cubicBezTo>
                    <a:pt x="4657" y="7673"/>
                    <a:pt x="4835" y="7851"/>
                    <a:pt x="5050" y="7851"/>
                  </a:cubicBezTo>
                  <a:lnTo>
                    <a:pt x="6655" y="7851"/>
                  </a:lnTo>
                  <a:cubicBezTo>
                    <a:pt x="6887" y="7851"/>
                    <a:pt x="7048" y="7673"/>
                    <a:pt x="7048" y="7441"/>
                  </a:cubicBezTo>
                  <a:lnTo>
                    <a:pt x="11705" y="7441"/>
                  </a:lnTo>
                  <a:lnTo>
                    <a:pt x="11705" y="0"/>
                  </a:lnTo>
                  <a:lnTo>
                    <a:pt x="10902" y="0"/>
                  </a:lnTo>
                  <a:lnTo>
                    <a:pt x="10902" y="6513"/>
                  </a:lnTo>
                  <a:lnTo>
                    <a:pt x="785" y="6513"/>
                  </a:lnTo>
                  <a:lnTo>
                    <a:pt x="78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41"/>
            <p:cNvSpPr/>
            <p:nvPr/>
          </p:nvSpPr>
          <p:spPr>
            <a:xfrm>
              <a:off x="1535275" y="3638775"/>
              <a:ext cx="226625" cy="169525"/>
            </a:xfrm>
            <a:custGeom>
              <a:rect b="b" l="l" r="r" t="t"/>
              <a:pathLst>
                <a:path extrusionOk="0" h="6781" w="9065">
                  <a:moveTo>
                    <a:pt x="4265" y="803"/>
                  </a:moveTo>
                  <a:lnTo>
                    <a:pt x="4265" y="5978"/>
                  </a:lnTo>
                  <a:lnTo>
                    <a:pt x="803" y="5978"/>
                  </a:lnTo>
                  <a:lnTo>
                    <a:pt x="803" y="803"/>
                  </a:lnTo>
                  <a:close/>
                  <a:moveTo>
                    <a:pt x="8262" y="803"/>
                  </a:moveTo>
                  <a:lnTo>
                    <a:pt x="8262" y="5978"/>
                  </a:lnTo>
                  <a:lnTo>
                    <a:pt x="4800" y="5978"/>
                  </a:lnTo>
                  <a:lnTo>
                    <a:pt x="4800" y="803"/>
                  </a:lnTo>
                  <a:close/>
                  <a:moveTo>
                    <a:pt x="0" y="0"/>
                  </a:moveTo>
                  <a:lnTo>
                    <a:pt x="0" y="6781"/>
                  </a:lnTo>
                  <a:lnTo>
                    <a:pt x="9064" y="6781"/>
                  </a:lnTo>
                  <a:lnTo>
                    <a:pt x="90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41"/>
            <p:cNvSpPr/>
            <p:nvPr/>
          </p:nvSpPr>
          <p:spPr>
            <a:xfrm>
              <a:off x="1675350" y="3691850"/>
              <a:ext cx="46400" cy="10300"/>
            </a:xfrm>
            <a:custGeom>
              <a:rect b="b" l="l" r="r" t="t"/>
              <a:pathLst>
                <a:path extrusionOk="0" h="412" w="1856">
                  <a:moveTo>
                    <a:pt x="0" y="1"/>
                  </a:moveTo>
                  <a:lnTo>
                    <a:pt x="0" y="411"/>
                  </a:lnTo>
                  <a:lnTo>
                    <a:pt x="1856" y="411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1"/>
            <p:cNvSpPr/>
            <p:nvPr/>
          </p:nvSpPr>
          <p:spPr>
            <a:xfrm>
              <a:off x="1675350" y="3711925"/>
              <a:ext cx="46400" cy="9850"/>
            </a:xfrm>
            <a:custGeom>
              <a:rect b="b" l="l" r="r" t="t"/>
              <a:pathLst>
                <a:path extrusionOk="0" h="394" w="1856">
                  <a:moveTo>
                    <a:pt x="0" y="1"/>
                  </a:moveTo>
                  <a:lnTo>
                    <a:pt x="0" y="393"/>
                  </a:lnTo>
                  <a:lnTo>
                    <a:pt x="1856" y="393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1"/>
            <p:cNvSpPr/>
            <p:nvPr/>
          </p:nvSpPr>
          <p:spPr>
            <a:xfrm>
              <a:off x="1675350" y="3732000"/>
              <a:ext cx="32125" cy="9825"/>
            </a:xfrm>
            <a:custGeom>
              <a:rect b="b" l="l" r="r" t="t"/>
              <a:pathLst>
                <a:path extrusionOk="0" h="393" w="1285">
                  <a:moveTo>
                    <a:pt x="0" y="0"/>
                  </a:moveTo>
                  <a:lnTo>
                    <a:pt x="0" y="393"/>
                  </a:lnTo>
                  <a:lnTo>
                    <a:pt x="1285" y="393"/>
                  </a:lnTo>
                  <a:lnTo>
                    <a:pt x="128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5" name="Google Shape;565;p41"/>
          <p:cNvGrpSpPr/>
          <p:nvPr/>
        </p:nvGrpSpPr>
        <p:grpSpPr>
          <a:xfrm>
            <a:off x="5309693" y="2728842"/>
            <a:ext cx="354428" cy="379669"/>
            <a:chOff x="3171000" y="4021950"/>
            <a:chExt cx="268100" cy="265875"/>
          </a:xfrm>
        </p:grpSpPr>
        <p:sp>
          <p:nvSpPr>
            <p:cNvPr id="566" name="Google Shape;566;p41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41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8" name="Google Shape;568;p41"/>
          <p:cNvSpPr/>
          <p:nvPr/>
        </p:nvSpPr>
        <p:spPr>
          <a:xfrm>
            <a:off x="5830457" y="2765135"/>
            <a:ext cx="394518" cy="426829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41"/>
          <p:cNvSpPr/>
          <p:nvPr/>
        </p:nvSpPr>
        <p:spPr>
          <a:xfrm>
            <a:off x="6384843" y="2748852"/>
            <a:ext cx="352082" cy="380455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0" name="Google Shape;570;p41"/>
          <p:cNvGrpSpPr/>
          <p:nvPr/>
        </p:nvGrpSpPr>
        <p:grpSpPr>
          <a:xfrm>
            <a:off x="6898973" y="2782951"/>
            <a:ext cx="334400" cy="361213"/>
            <a:chOff x="5684575" y="4038000"/>
            <a:chExt cx="252950" cy="252950"/>
          </a:xfrm>
        </p:grpSpPr>
        <p:sp>
          <p:nvSpPr>
            <p:cNvPr id="571" name="Google Shape;571;p41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41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41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41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1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41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7" name="Google Shape;577;p41"/>
          <p:cNvGrpSpPr/>
          <p:nvPr/>
        </p:nvGrpSpPr>
        <p:grpSpPr>
          <a:xfrm>
            <a:off x="7492554" y="2739442"/>
            <a:ext cx="247115" cy="418511"/>
            <a:chOff x="1982675" y="3599525"/>
            <a:chExt cx="186925" cy="293075"/>
          </a:xfrm>
        </p:grpSpPr>
        <p:sp>
          <p:nvSpPr>
            <p:cNvPr id="578" name="Google Shape;578;p41"/>
            <p:cNvSpPr/>
            <p:nvPr/>
          </p:nvSpPr>
          <p:spPr>
            <a:xfrm>
              <a:off x="2029075" y="36396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1"/>
                    <a:pt x="357" y="1588"/>
                    <a:pt x="803" y="1588"/>
                  </a:cubicBezTo>
                  <a:cubicBezTo>
                    <a:pt x="1249" y="1588"/>
                    <a:pt x="1606" y="1231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41"/>
            <p:cNvSpPr/>
            <p:nvPr/>
          </p:nvSpPr>
          <p:spPr>
            <a:xfrm>
              <a:off x="2029075" y="3599525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0" y="196"/>
                    <a:pt x="0" y="411"/>
                  </a:cubicBezTo>
                  <a:cubicBezTo>
                    <a:pt x="0" y="625"/>
                    <a:pt x="197" y="803"/>
                    <a:pt x="411" y="803"/>
                  </a:cubicBezTo>
                  <a:cubicBezTo>
                    <a:pt x="625" y="803"/>
                    <a:pt x="803" y="625"/>
                    <a:pt x="803" y="411"/>
                  </a:cubicBezTo>
                  <a:cubicBezTo>
                    <a:pt x="803" y="196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41"/>
            <p:cNvSpPr/>
            <p:nvPr/>
          </p:nvSpPr>
          <p:spPr>
            <a:xfrm>
              <a:off x="2085725" y="3659725"/>
              <a:ext cx="20100" cy="19675"/>
            </a:xfrm>
            <a:custGeom>
              <a:rect b="b" l="l" r="r" t="t"/>
              <a:pathLst>
                <a:path extrusionOk="0" h="787" w="80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25"/>
                    <a:pt x="179" y="786"/>
                    <a:pt x="393" y="786"/>
                  </a:cubicBezTo>
                  <a:cubicBezTo>
                    <a:pt x="625" y="786"/>
                    <a:pt x="803" y="625"/>
                    <a:pt x="803" y="394"/>
                  </a:cubicBezTo>
                  <a:cubicBezTo>
                    <a:pt x="803" y="179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41"/>
            <p:cNvSpPr/>
            <p:nvPr/>
          </p:nvSpPr>
          <p:spPr>
            <a:xfrm>
              <a:off x="2088850" y="3612900"/>
              <a:ext cx="26775" cy="26800"/>
            </a:xfrm>
            <a:custGeom>
              <a:rect b="b" l="l" r="r" t="t"/>
              <a:pathLst>
                <a:path extrusionOk="0" h="1072" w="1071">
                  <a:moveTo>
                    <a:pt x="535" y="0"/>
                  </a:moveTo>
                  <a:cubicBezTo>
                    <a:pt x="250" y="0"/>
                    <a:pt x="0" y="250"/>
                    <a:pt x="0" y="536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6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1"/>
            <p:cNvSpPr/>
            <p:nvPr/>
          </p:nvSpPr>
          <p:spPr>
            <a:xfrm>
              <a:off x="1982675" y="3689625"/>
              <a:ext cx="186925" cy="202975"/>
            </a:xfrm>
            <a:custGeom>
              <a:rect b="b" l="l" r="r" t="t"/>
              <a:pathLst>
                <a:path extrusionOk="0" h="8119" w="7477">
                  <a:moveTo>
                    <a:pt x="6549" y="536"/>
                  </a:moveTo>
                  <a:cubicBezTo>
                    <a:pt x="6460" y="696"/>
                    <a:pt x="6388" y="928"/>
                    <a:pt x="6388" y="1196"/>
                  </a:cubicBezTo>
                  <a:lnTo>
                    <a:pt x="6388" y="1446"/>
                  </a:lnTo>
                  <a:cubicBezTo>
                    <a:pt x="5978" y="1285"/>
                    <a:pt x="5318" y="1053"/>
                    <a:pt x="4658" y="1053"/>
                  </a:cubicBezTo>
                  <a:cubicBezTo>
                    <a:pt x="3944" y="1053"/>
                    <a:pt x="3498" y="1178"/>
                    <a:pt x="3052" y="1303"/>
                  </a:cubicBezTo>
                  <a:cubicBezTo>
                    <a:pt x="2552" y="1428"/>
                    <a:pt x="2035" y="1571"/>
                    <a:pt x="1071" y="1588"/>
                  </a:cubicBezTo>
                  <a:lnTo>
                    <a:pt x="1071" y="1196"/>
                  </a:lnTo>
                  <a:cubicBezTo>
                    <a:pt x="1071" y="928"/>
                    <a:pt x="982" y="696"/>
                    <a:pt x="893" y="536"/>
                  </a:cubicBezTo>
                  <a:close/>
                  <a:moveTo>
                    <a:pt x="5585" y="2249"/>
                  </a:moveTo>
                  <a:lnTo>
                    <a:pt x="5585" y="2784"/>
                  </a:lnTo>
                  <a:lnTo>
                    <a:pt x="3997" y="2784"/>
                  </a:lnTo>
                  <a:lnTo>
                    <a:pt x="3997" y="2249"/>
                  </a:lnTo>
                  <a:close/>
                  <a:moveTo>
                    <a:pt x="5585" y="3319"/>
                  </a:moveTo>
                  <a:lnTo>
                    <a:pt x="5585" y="3854"/>
                  </a:lnTo>
                  <a:lnTo>
                    <a:pt x="3997" y="3854"/>
                  </a:lnTo>
                  <a:lnTo>
                    <a:pt x="3997" y="3319"/>
                  </a:lnTo>
                  <a:close/>
                  <a:moveTo>
                    <a:pt x="5585" y="4390"/>
                  </a:moveTo>
                  <a:lnTo>
                    <a:pt x="5585" y="4925"/>
                  </a:lnTo>
                  <a:lnTo>
                    <a:pt x="3997" y="4925"/>
                  </a:lnTo>
                  <a:lnTo>
                    <a:pt x="3997" y="4390"/>
                  </a:lnTo>
                  <a:close/>
                  <a:moveTo>
                    <a:pt x="5585" y="5442"/>
                  </a:moveTo>
                  <a:lnTo>
                    <a:pt x="5585" y="5978"/>
                  </a:lnTo>
                  <a:lnTo>
                    <a:pt x="3997" y="5978"/>
                  </a:lnTo>
                  <a:lnTo>
                    <a:pt x="3997" y="5442"/>
                  </a:lnTo>
                  <a:close/>
                  <a:moveTo>
                    <a:pt x="5585" y="6513"/>
                  </a:moveTo>
                  <a:lnTo>
                    <a:pt x="5585" y="7048"/>
                  </a:lnTo>
                  <a:lnTo>
                    <a:pt x="3997" y="7048"/>
                  </a:lnTo>
                  <a:lnTo>
                    <a:pt x="3997" y="6513"/>
                  </a:lnTo>
                  <a:close/>
                  <a:moveTo>
                    <a:pt x="268" y="0"/>
                  </a:moveTo>
                  <a:cubicBezTo>
                    <a:pt x="143" y="0"/>
                    <a:pt x="36" y="72"/>
                    <a:pt x="18" y="197"/>
                  </a:cubicBezTo>
                  <a:cubicBezTo>
                    <a:pt x="1" y="322"/>
                    <a:pt x="36" y="429"/>
                    <a:pt x="143" y="500"/>
                  </a:cubicBezTo>
                  <a:cubicBezTo>
                    <a:pt x="143" y="500"/>
                    <a:pt x="554" y="714"/>
                    <a:pt x="554" y="1196"/>
                  </a:cubicBezTo>
                  <a:lnTo>
                    <a:pt x="554" y="7316"/>
                  </a:lnTo>
                  <a:cubicBezTo>
                    <a:pt x="554" y="7762"/>
                    <a:pt x="911" y="8119"/>
                    <a:pt x="1339" y="8119"/>
                  </a:cubicBezTo>
                  <a:lnTo>
                    <a:pt x="6138" y="8119"/>
                  </a:lnTo>
                  <a:cubicBezTo>
                    <a:pt x="6567" y="8119"/>
                    <a:pt x="6924" y="7762"/>
                    <a:pt x="6924" y="7316"/>
                  </a:cubicBezTo>
                  <a:lnTo>
                    <a:pt x="6924" y="1196"/>
                  </a:lnTo>
                  <a:cubicBezTo>
                    <a:pt x="6924" y="714"/>
                    <a:pt x="7298" y="500"/>
                    <a:pt x="7316" y="500"/>
                  </a:cubicBezTo>
                  <a:cubicBezTo>
                    <a:pt x="7405" y="429"/>
                    <a:pt x="7477" y="322"/>
                    <a:pt x="7441" y="197"/>
                  </a:cubicBezTo>
                  <a:cubicBezTo>
                    <a:pt x="7405" y="72"/>
                    <a:pt x="7298" y="0"/>
                    <a:pt x="7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1"/>
          <p:cNvGrpSpPr/>
          <p:nvPr/>
        </p:nvGrpSpPr>
        <p:grpSpPr>
          <a:xfrm>
            <a:off x="7998562" y="2739441"/>
            <a:ext cx="178106" cy="417904"/>
            <a:chOff x="2397075" y="3602200"/>
            <a:chExt cx="134725" cy="292650"/>
          </a:xfrm>
        </p:grpSpPr>
        <p:sp>
          <p:nvSpPr>
            <p:cNvPr id="584" name="Google Shape;584;p41"/>
            <p:cNvSpPr/>
            <p:nvPr/>
          </p:nvSpPr>
          <p:spPr>
            <a:xfrm>
              <a:off x="2460850" y="3602200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1" y="197"/>
                    <a:pt x="1" y="411"/>
                  </a:cubicBezTo>
                  <a:cubicBezTo>
                    <a:pt x="1" y="625"/>
                    <a:pt x="197" y="803"/>
                    <a:pt x="411" y="803"/>
                  </a:cubicBezTo>
                  <a:cubicBezTo>
                    <a:pt x="625" y="803"/>
                    <a:pt x="804" y="625"/>
                    <a:pt x="804" y="411"/>
                  </a:cubicBezTo>
                  <a:cubicBezTo>
                    <a:pt x="804" y="197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1"/>
            <p:cNvSpPr/>
            <p:nvPr/>
          </p:nvSpPr>
          <p:spPr>
            <a:xfrm>
              <a:off x="2477800" y="3632075"/>
              <a:ext cx="19675" cy="20100"/>
            </a:xfrm>
            <a:custGeom>
              <a:rect b="b" l="l" r="r" t="t"/>
              <a:pathLst>
                <a:path extrusionOk="0" h="804" w="787">
                  <a:moveTo>
                    <a:pt x="393" y="1"/>
                  </a:moveTo>
                  <a:cubicBezTo>
                    <a:pt x="179" y="1"/>
                    <a:pt x="1" y="197"/>
                    <a:pt x="1" y="411"/>
                  </a:cubicBezTo>
                  <a:cubicBezTo>
                    <a:pt x="1" y="625"/>
                    <a:pt x="179" y="804"/>
                    <a:pt x="393" y="804"/>
                  </a:cubicBezTo>
                  <a:cubicBezTo>
                    <a:pt x="625" y="804"/>
                    <a:pt x="786" y="625"/>
                    <a:pt x="786" y="411"/>
                  </a:cubicBezTo>
                  <a:cubicBezTo>
                    <a:pt x="786" y="197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41"/>
            <p:cNvSpPr/>
            <p:nvPr/>
          </p:nvSpPr>
          <p:spPr>
            <a:xfrm>
              <a:off x="2441225" y="3625400"/>
              <a:ext cx="19650" cy="20075"/>
            </a:xfrm>
            <a:custGeom>
              <a:rect b="b" l="l" r="r" t="t"/>
              <a:pathLst>
                <a:path extrusionOk="0" h="803" w="786">
                  <a:moveTo>
                    <a:pt x="393" y="0"/>
                  </a:moveTo>
                  <a:cubicBezTo>
                    <a:pt x="179" y="0"/>
                    <a:pt x="1" y="196"/>
                    <a:pt x="1" y="410"/>
                  </a:cubicBezTo>
                  <a:cubicBezTo>
                    <a:pt x="1" y="625"/>
                    <a:pt x="179" y="803"/>
                    <a:pt x="393" y="803"/>
                  </a:cubicBezTo>
                  <a:cubicBezTo>
                    <a:pt x="625" y="803"/>
                    <a:pt x="786" y="625"/>
                    <a:pt x="786" y="410"/>
                  </a:cubicBezTo>
                  <a:cubicBezTo>
                    <a:pt x="786" y="196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7" name="Google Shape;587;p41"/>
            <p:cNvSpPr/>
            <p:nvPr/>
          </p:nvSpPr>
          <p:spPr>
            <a:xfrm>
              <a:off x="2444350" y="365885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6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39" y="1053"/>
                    <a:pt x="1071" y="821"/>
                    <a:pt x="1071" y="536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41"/>
            <p:cNvSpPr/>
            <p:nvPr/>
          </p:nvSpPr>
          <p:spPr>
            <a:xfrm>
              <a:off x="2397075" y="3691850"/>
              <a:ext cx="134725" cy="203000"/>
            </a:xfrm>
            <a:custGeom>
              <a:rect b="b" l="l" r="r" t="t"/>
              <a:pathLst>
                <a:path extrusionOk="0" h="8120" w="5389">
                  <a:moveTo>
                    <a:pt x="3408" y="536"/>
                  </a:moveTo>
                  <a:cubicBezTo>
                    <a:pt x="3301" y="714"/>
                    <a:pt x="3230" y="928"/>
                    <a:pt x="3230" y="1196"/>
                  </a:cubicBezTo>
                  <a:lnTo>
                    <a:pt x="3230" y="1731"/>
                  </a:lnTo>
                  <a:lnTo>
                    <a:pt x="2159" y="1731"/>
                  </a:lnTo>
                  <a:lnTo>
                    <a:pt x="2159" y="1196"/>
                  </a:lnTo>
                  <a:cubicBezTo>
                    <a:pt x="2159" y="928"/>
                    <a:pt x="2088" y="714"/>
                    <a:pt x="1999" y="536"/>
                  </a:cubicBezTo>
                  <a:close/>
                  <a:moveTo>
                    <a:pt x="1356" y="1"/>
                  </a:moveTo>
                  <a:cubicBezTo>
                    <a:pt x="1267" y="1"/>
                    <a:pt x="1160" y="72"/>
                    <a:pt x="1107" y="161"/>
                  </a:cubicBezTo>
                  <a:cubicBezTo>
                    <a:pt x="1053" y="286"/>
                    <a:pt x="1089" y="447"/>
                    <a:pt x="1232" y="518"/>
                  </a:cubicBezTo>
                  <a:cubicBezTo>
                    <a:pt x="1232" y="518"/>
                    <a:pt x="1624" y="732"/>
                    <a:pt x="1624" y="1196"/>
                  </a:cubicBezTo>
                  <a:lnTo>
                    <a:pt x="1624" y="3551"/>
                  </a:lnTo>
                  <a:lnTo>
                    <a:pt x="107" y="6995"/>
                  </a:lnTo>
                  <a:cubicBezTo>
                    <a:pt x="0" y="7245"/>
                    <a:pt x="18" y="7530"/>
                    <a:pt x="161" y="7762"/>
                  </a:cubicBezTo>
                  <a:cubicBezTo>
                    <a:pt x="322" y="7976"/>
                    <a:pt x="571" y="8119"/>
                    <a:pt x="821" y="8119"/>
                  </a:cubicBezTo>
                  <a:lnTo>
                    <a:pt x="4550" y="8119"/>
                  </a:lnTo>
                  <a:cubicBezTo>
                    <a:pt x="4818" y="8119"/>
                    <a:pt x="5068" y="7976"/>
                    <a:pt x="5210" y="7762"/>
                  </a:cubicBezTo>
                  <a:cubicBezTo>
                    <a:pt x="5371" y="7530"/>
                    <a:pt x="5389" y="7245"/>
                    <a:pt x="5282" y="6995"/>
                  </a:cubicBezTo>
                  <a:lnTo>
                    <a:pt x="3747" y="3551"/>
                  </a:lnTo>
                  <a:lnTo>
                    <a:pt x="3747" y="1196"/>
                  </a:lnTo>
                  <a:cubicBezTo>
                    <a:pt x="3747" y="732"/>
                    <a:pt x="4140" y="536"/>
                    <a:pt x="4158" y="518"/>
                  </a:cubicBezTo>
                  <a:cubicBezTo>
                    <a:pt x="4283" y="447"/>
                    <a:pt x="4336" y="286"/>
                    <a:pt x="4283" y="161"/>
                  </a:cubicBezTo>
                  <a:cubicBezTo>
                    <a:pt x="4211" y="72"/>
                    <a:pt x="4122" y="1"/>
                    <a:pt x="40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9" name="Google Shape;589;p41"/>
          <p:cNvGrpSpPr/>
          <p:nvPr/>
        </p:nvGrpSpPr>
        <p:grpSpPr>
          <a:xfrm>
            <a:off x="1632694" y="3456439"/>
            <a:ext cx="246520" cy="401982"/>
            <a:chOff x="2717350" y="3603525"/>
            <a:chExt cx="186475" cy="281500"/>
          </a:xfrm>
        </p:grpSpPr>
        <p:sp>
          <p:nvSpPr>
            <p:cNvPr id="590" name="Google Shape;590;p41"/>
            <p:cNvSpPr/>
            <p:nvPr/>
          </p:nvSpPr>
          <p:spPr>
            <a:xfrm>
              <a:off x="2741875" y="3786425"/>
              <a:ext cx="60250" cy="35250"/>
            </a:xfrm>
            <a:custGeom>
              <a:rect b="b" l="l" r="r" t="t"/>
              <a:pathLst>
                <a:path extrusionOk="0" h="1410" w="2410">
                  <a:moveTo>
                    <a:pt x="197" y="0"/>
                  </a:moveTo>
                  <a:lnTo>
                    <a:pt x="1" y="500"/>
                  </a:lnTo>
                  <a:lnTo>
                    <a:pt x="2213" y="1410"/>
                  </a:lnTo>
                  <a:lnTo>
                    <a:pt x="2410" y="91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41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41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41"/>
            <p:cNvSpPr/>
            <p:nvPr/>
          </p:nvSpPr>
          <p:spPr>
            <a:xfrm>
              <a:off x="2717350" y="3603525"/>
              <a:ext cx="186475" cy="281500"/>
            </a:xfrm>
            <a:custGeom>
              <a:rect b="b" l="l" r="r" t="t"/>
              <a:pathLst>
                <a:path extrusionOk="0" h="11260" w="7459">
                  <a:moveTo>
                    <a:pt x="4657" y="4337"/>
                  </a:moveTo>
                  <a:cubicBezTo>
                    <a:pt x="5103" y="4337"/>
                    <a:pt x="5460" y="4711"/>
                    <a:pt x="5460" y="5139"/>
                  </a:cubicBezTo>
                  <a:cubicBezTo>
                    <a:pt x="5460" y="5586"/>
                    <a:pt x="5103" y="5942"/>
                    <a:pt x="4657" y="5942"/>
                  </a:cubicBezTo>
                  <a:cubicBezTo>
                    <a:pt x="4229" y="5942"/>
                    <a:pt x="3854" y="5586"/>
                    <a:pt x="3854" y="5139"/>
                  </a:cubicBezTo>
                  <a:cubicBezTo>
                    <a:pt x="3854" y="4711"/>
                    <a:pt x="4229" y="4337"/>
                    <a:pt x="4657" y="4337"/>
                  </a:cubicBezTo>
                  <a:close/>
                  <a:moveTo>
                    <a:pt x="5086" y="1"/>
                  </a:moveTo>
                  <a:lnTo>
                    <a:pt x="4800" y="715"/>
                  </a:lnTo>
                  <a:lnTo>
                    <a:pt x="4425" y="554"/>
                  </a:lnTo>
                  <a:lnTo>
                    <a:pt x="2177" y="5978"/>
                  </a:lnTo>
                  <a:cubicBezTo>
                    <a:pt x="2070" y="6246"/>
                    <a:pt x="2106" y="6531"/>
                    <a:pt x="2284" y="6745"/>
                  </a:cubicBezTo>
                  <a:lnTo>
                    <a:pt x="2142" y="7102"/>
                  </a:lnTo>
                  <a:lnTo>
                    <a:pt x="2873" y="7405"/>
                  </a:lnTo>
                  <a:lnTo>
                    <a:pt x="3016" y="7066"/>
                  </a:lnTo>
                  <a:cubicBezTo>
                    <a:pt x="3301" y="7013"/>
                    <a:pt x="3533" y="6852"/>
                    <a:pt x="3658" y="6585"/>
                  </a:cubicBezTo>
                  <a:lnTo>
                    <a:pt x="3801" y="6210"/>
                  </a:lnTo>
                  <a:lnTo>
                    <a:pt x="5621" y="6210"/>
                  </a:lnTo>
                  <a:cubicBezTo>
                    <a:pt x="5692" y="6460"/>
                    <a:pt x="5728" y="6727"/>
                    <a:pt x="5728" y="6995"/>
                  </a:cubicBezTo>
                  <a:cubicBezTo>
                    <a:pt x="5728" y="8762"/>
                    <a:pt x="4301" y="10189"/>
                    <a:pt x="2534" y="10189"/>
                  </a:cubicBezTo>
                  <a:lnTo>
                    <a:pt x="0" y="10189"/>
                  </a:lnTo>
                  <a:lnTo>
                    <a:pt x="0" y="10992"/>
                  </a:lnTo>
                  <a:lnTo>
                    <a:pt x="0" y="11259"/>
                  </a:lnTo>
                  <a:lnTo>
                    <a:pt x="7459" y="11259"/>
                  </a:lnTo>
                  <a:lnTo>
                    <a:pt x="7459" y="10992"/>
                  </a:lnTo>
                  <a:lnTo>
                    <a:pt x="7459" y="10189"/>
                  </a:lnTo>
                  <a:lnTo>
                    <a:pt x="4925" y="10189"/>
                  </a:lnTo>
                  <a:cubicBezTo>
                    <a:pt x="5889" y="9457"/>
                    <a:pt x="6513" y="8298"/>
                    <a:pt x="6513" y="6995"/>
                  </a:cubicBezTo>
                  <a:cubicBezTo>
                    <a:pt x="6513" y="5657"/>
                    <a:pt x="5853" y="4461"/>
                    <a:pt x="4818" y="3748"/>
                  </a:cubicBezTo>
                  <a:lnTo>
                    <a:pt x="5889" y="1161"/>
                  </a:lnTo>
                  <a:lnTo>
                    <a:pt x="5532" y="1018"/>
                  </a:lnTo>
                  <a:lnTo>
                    <a:pt x="5817" y="286"/>
                  </a:lnTo>
                  <a:lnTo>
                    <a:pt x="508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4" name="Google Shape;594;p41"/>
          <p:cNvSpPr/>
          <p:nvPr/>
        </p:nvSpPr>
        <p:spPr>
          <a:xfrm>
            <a:off x="8434509" y="2765385"/>
            <a:ext cx="387478" cy="351074"/>
          </a:xfrm>
          <a:custGeom>
            <a:rect b="b" l="l" r="r" t="t"/>
            <a:pathLst>
              <a:path extrusionOk="0" h="9834" w="11724">
                <a:moveTo>
                  <a:pt x="3515" y="520"/>
                </a:moveTo>
                <a:cubicBezTo>
                  <a:pt x="3480" y="627"/>
                  <a:pt x="3462" y="769"/>
                  <a:pt x="3462" y="930"/>
                </a:cubicBezTo>
                <a:lnTo>
                  <a:pt x="3462" y="2125"/>
                </a:lnTo>
                <a:cubicBezTo>
                  <a:pt x="3462" y="2125"/>
                  <a:pt x="3194" y="1983"/>
                  <a:pt x="2927" y="1983"/>
                </a:cubicBezTo>
                <a:cubicBezTo>
                  <a:pt x="2677" y="1983"/>
                  <a:pt x="2409" y="2125"/>
                  <a:pt x="2409" y="2125"/>
                </a:cubicBezTo>
                <a:lnTo>
                  <a:pt x="2409" y="930"/>
                </a:lnTo>
                <a:cubicBezTo>
                  <a:pt x="2409" y="769"/>
                  <a:pt x="2391" y="627"/>
                  <a:pt x="2374" y="520"/>
                </a:cubicBezTo>
                <a:close/>
                <a:moveTo>
                  <a:pt x="6442" y="520"/>
                </a:moveTo>
                <a:cubicBezTo>
                  <a:pt x="6406" y="627"/>
                  <a:pt x="6388" y="769"/>
                  <a:pt x="6388" y="930"/>
                </a:cubicBezTo>
                <a:lnTo>
                  <a:pt x="6388" y="2125"/>
                </a:lnTo>
                <a:cubicBezTo>
                  <a:pt x="6388" y="2125"/>
                  <a:pt x="6138" y="1983"/>
                  <a:pt x="5871" y="1983"/>
                </a:cubicBezTo>
                <a:cubicBezTo>
                  <a:pt x="5603" y="1983"/>
                  <a:pt x="5335" y="2125"/>
                  <a:pt x="5335" y="2125"/>
                </a:cubicBezTo>
                <a:lnTo>
                  <a:pt x="5335" y="930"/>
                </a:lnTo>
                <a:cubicBezTo>
                  <a:pt x="5335" y="769"/>
                  <a:pt x="5318" y="627"/>
                  <a:pt x="5300" y="520"/>
                </a:cubicBezTo>
                <a:close/>
                <a:moveTo>
                  <a:pt x="9368" y="520"/>
                </a:moveTo>
                <a:cubicBezTo>
                  <a:pt x="9350" y="627"/>
                  <a:pt x="9332" y="769"/>
                  <a:pt x="9332" y="930"/>
                </a:cubicBezTo>
                <a:lnTo>
                  <a:pt x="9332" y="2125"/>
                </a:lnTo>
                <a:cubicBezTo>
                  <a:pt x="9332" y="2125"/>
                  <a:pt x="9065" y="1983"/>
                  <a:pt x="8797" y="1983"/>
                </a:cubicBezTo>
                <a:cubicBezTo>
                  <a:pt x="8529" y="1983"/>
                  <a:pt x="8262" y="2125"/>
                  <a:pt x="8262" y="2125"/>
                </a:cubicBezTo>
                <a:lnTo>
                  <a:pt x="8262" y="930"/>
                </a:lnTo>
                <a:cubicBezTo>
                  <a:pt x="8262" y="769"/>
                  <a:pt x="8244" y="627"/>
                  <a:pt x="8226" y="520"/>
                </a:cubicBezTo>
                <a:close/>
                <a:moveTo>
                  <a:pt x="10653" y="3321"/>
                </a:moveTo>
                <a:lnTo>
                  <a:pt x="10653" y="9048"/>
                </a:lnTo>
                <a:lnTo>
                  <a:pt x="1071" y="9048"/>
                </a:lnTo>
                <a:lnTo>
                  <a:pt x="1071" y="3321"/>
                </a:lnTo>
                <a:lnTo>
                  <a:pt x="1874" y="3321"/>
                </a:lnTo>
                <a:lnTo>
                  <a:pt x="1874" y="7443"/>
                </a:lnTo>
                <a:cubicBezTo>
                  <a:pt x="1874" y="8031"/>
                  <a:pt x="2356" y="8513"/>
                  <a:pt x="2927" y="8513"/>
                </a:cubicBezTo>
                <a:cubicBezTo>
                  <a:pt x="3533" y="8513"/>
                  <a:pt x="3997" y="8031"/>
                  <a:pt x="3997" y="7443"/>
                </a:cubicBezTo>
                <a:lnTo>
                  <a:pt x="3997" y="3321"/>
                </a:lnTo>
                <a:lnTo>
                  <a:pt x="4800" y="3321"/>
                </a:lnTo>
                <a:lnTo>
                  <a:pt x="4800" y="7443"/>
                </a:lnTo>
                <a:cubicBezTo>
                  <a:pt x="4800" y="8031"/>
                  <a:pt x="5282" y="8513"/>
                  <a:pt x="5871" y="8513"/>
                </a:cubicBezTo>
                <a:cubicBezTo>
                  <a:pt x="6459" y="8513"/>
                  <a:pt x="6923" y="8031"/>
                  <a:pt x="6923" y="7443"/>
                </a:cubicBezTo>
                <a:lnTo>
                  <a:pt x="6923" y="3321"/>
                </a:lnTo>
                <a:lnTo>
                  <a:pt x="7726" y="3321"/>
                </a:lnTo>
                <a:lnTo>
                  <a:pt x="7726" y="7443"/>
                </a:lnTo>
                <a:cubicBezTo>
                  <a:pt x="7726" y="8031"/>
                  <a:pt x="8208" y="8513"/>
                  <a:pt x="8797" y="8513"/>
                </a:cubicBezTo>
                <a:cubicBezTo>
                  <a:pt x="9386" y="8513"/>
                  <a:pt x="9850" y="8031"/>
                  <a:pt x="9850" y="7443"/>
                </a:cubicBezTo>
                <a:lnTo>
                  <a:pt x="9850" y="3321"/>
                </a:lnTo>
                <a:close/>
                <a:moveTo>
                  <a:pt x="1861" y="0"/>
                </a:moveTo>
                <a:cubicBezTo>
                  <a:pt x="1718" y="0"/>
                  <a:pt x="1623" y="118"/>
                  <a:pt x="1606" y="252"/>
                </a:cubicBezTo>
                <a:cubicBezTo>
                  <a:pt x="1606" y="359"/>
                  <a:pt x="1695" y="484"/>
                  <a:pt x="1803" y="520"/>
                </a:cubicBezTo>
                <a:cubicBezTo>
                  <a:pt x="1820" y="537"/>
                  <a:pt x="1874" y="645"/>
                  <a:pt x="1874" y="930"/>
                </a:cubicBezTo>
                <a:lnTo>
                  <a:pt x="1874" y="2786"/>
                </a:lnTo>
                <a:lnTo>
                  <a:pt x="1071" y="2786"/>
                </a:lnTo>
                <a:lnTo>
                  <a:pt x="1071" y="1590"/>
                </a:lnTo>
                <a:lnTo>
                  <a:pt x="536" y="1590"/>
                </a:lnTo>
                <a:lnTo>
                  <a:pt x="536" y="9048"/>
                </a:lnTo>
                <a:lnTo>
                  <a:pt x="0" y="9048"/>
                </a:lnTo>
                <a:lnTo>
                  <a:pt x="0" y="9833"/>
                </a:lnTo>
                <a:lnTo>
                  <a:pt x="11723" y="9833"/>
                </a:lnTo>
                <a:lnTo>
                  <a:pt x="11723" y="9048"/>
                </a:lnTo>
                <a:lnTo>
                  <a:pt x="11188" y="9048"/>
                </a:lnTo>
                <a:lnTo>
                  <a:pt x="11188" y="1590"/>
                </a:lnTo>
                <a:lnTo>
                  <a:pt x="10653" y="1590"/>
                </a:lnTo>
                <a:lnTo>
                  <a:pt x="10653" y="2786"/>
                </a:lnTo>
                <a:lnTo>
                  <a:pt x="9850" y="2786"/>
                </a:lnTo>
                <a:lnTo>
                  <a:pt x="9850" y="930"/>
                </a:lnTo>
                <a:cubicBezTo>
                  <a:pt x="9850" y="645"/>
                  <a:pt x="9921" y="537"/>
                  <a:pt x="9921" y="520"/>
                </a:cubicBezTo>
                <a:cubicBezTo>
                  <a:pt x="10046" y="484"/>
                  <a:pt x="10117" y="377"/>
                  <a:pt x="10117" y="252"/>
                </a:cubicBezTo>
                <a:cubicBezTo>
                  <a:pt x="10117" y="118"/>
                  <a:pt x="10024" y="0"/>
                  <a:pt x="9880" y="0"/>
                </a:cubicBezTo>
                <a:cubicBezTo>
                  <a:pt x="9870" y="0"/>
                  <a:pt x="9860" y="1"/>
                  <a:pt x="9850" y="2"/>
                </a:cubicBezTo>
                <a:lnTo>
                  <a:pt x="7744" y="2"/>
                </a:lnTo>
                <a:cubicBezTo>
                  <a:pt x="7735" y="1"/>
                  <a:pt x="7726" y="0"/>
                  <a:pt x="7717" y="0"/>
                </a:cubicBezTo>
                <a:cubicBezTo>
                  <a:pt x="7586" y="0"/>
                  <a:pt x="7475" y="118"/>
                  <a:pt x="7459" y="252"/>
                </a:cubicBezTo>
                <a:cubicBezTo>
                  <a:pt x="7459" y="359"/>
                  <a:pt x="7548" y="484"/>
                  <a:pt x="7655" y="520"/>
                </a:cubicBezTo>
                <a:cubicBezTo>
                  <a:pt x="7673" y="537"/>
                  <a:pt x="7726" y="645"/>
                  <a:pt x="7726" y="930"/>
                </a:cubicBezTo>
                <a:lnTo>
                  <a:pt x="7726" y="2786"/>
                </a:lnTo>
                <a:lnTo>
                  <a:pt x="6923" y="2786"/>
                </a:lnTo>
                <a:lnTo>
                  <a:pt x="6923" y="930"/>
                </a:lnTo>
                <a:cubicBezTo>
                  <a:pt x="6923" y="645"/>
                  <a:pt x="6995" y="537"/>
                  <a:pt x="6995" y="520"/>
                </a:cubicBezTo>
                <a:cubicBezTo>
                  <a:pt x="7120" y="484"/>
                  <a:pt x="7191" y="377"/>
                  <a:pt x="7191" y="252"/>
                </a:cubicBezTo>
                <a:cubicBezTo>
                  <a:pt x="7191" y="118"/>
                  <a:pt x="7097" y="0"/>
                  <a:pt x="6954" y="0"/>
                </a:cubicBezTo>
                <a:cubicBezTo>
                  <a:pt x="6944" y="0"/>
                  <a:pt x="6934" y="1"/>
                  <a:pt x="6923" y="2"/>
                </a:cubicBezTo>
                <a:lnTo>
                  <a:pt x="4818" y="2"/>
                </a:lnTo>
                <a:cubicBezTo>
                  <a:pt x="4808" y="1"/>
                  <a:pt x="4798" y="0"/>
                  <a:pt x="4788" y="0"/>
                </a:cubicBezTo>
                <a:cubicBezTo>
                  <a:pt x="4644" y="0"/>
                  <a:pt x="4549" y="118"/>
                  <a:pt x="4532" y="252"/>
                </a:cubicBezTo>
                <a:cubicBezTo>
                  <a:pt x="4532" y="359"/>
                  <a:pt x="4622" y="484"/>
                  <a:pt x="4729" y="520"/>
                </a:cubicBezTo>
                <a:cubicBezTo>
                  <a:pt x="4747" y="537"/>
                  <a:pt x="4800" y="645"/>
                  <a:pt x="4800" y="930"/>
                </a:cubicBezTo>
                <a:lnTo>
                  <a:pt x="4800" y="2786"/>
                </a:lnTo>
                <a:lnTo>
                  <a:pt x="3997" y="2786"/>
                </a:lnTo>
                <a:lnTo>
                  <a:pt x="3997" y="930"/>
                </a:lnTo>
                <a:cubicBezTo>
                  <a:pt x="3997" y="645"/>
                  <a:pt x="4051" y="537"/>
                  <a:pt x="4069" y="520"/>
                </a:cubicBezTo>
                <a:cubicBezTo>
                  <a:pt x="4193" y="484"/>
                  <a:pt x="4265" y="377"/>
                  <a:pt x="4265" y="252"/>
                </a:cubicBezTo>
                <a:cubicBezTo>
                  <a:pt x="4265" y="118"/>
                  <a:pt x="4171" y="0"/>
                  <a:pt x="4028" y="0"/>
                </a:cubicBezTo>
                <a:cubicBezTo>
                  <a:pt x="4018" y="0"/>
                  <a:pt x="4008" y="1"/>
                  <a:pt x="3997" y="2"/>
                </a:cubicBezTo>
                <a:lnTo>
                  <a:pt x="1892" y="2"/>
                </a:lnTo>
                <a:cubicBezTo>
                  <a:pt x="1881" y="1"/>
                  <a:pt x="1871" y="0"/>
                  <a:pt x="18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5" name="Google Shape;595;p41"/>
          <p:cNvGrpSpPr/>
          <p:nvPr/>
        </p:nvGrpSpPr>
        <p:grpSpPr>
          <a:xfrm>
            <a:off x="2075617" y="3467273"/>
            <a:ext cx="332053" cy="380312"/>
            <a:chOff x="3927075" y="3612900"/>
            <a:chExt cx="251175" cy="266325"/>
          </a:xfrm>
        </p:grpSpPr>
        <p:sp>
          <p:nvSpPr>
            <p:cNvPr id="596" name="Google Shape;596;p41"/>
            <p:cNvSpPr/>
            <p:nvPr/>
          </p:nvSpPr>
          <p:spPr>
            <a:xfrm>
              <a:off x="4031450" y="37262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1"/>
                  </a:moveTo>
                  <a:cubicBezTo>
                    <a:pt x="358" y="1"/>
                    <a:pt x="1" y="357"/>
                    <a:pt x="1" y="786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50" y="1589"/>
                    <a:pt x="1607" y="1232"/>
                    <a:pt x="1607" y="786"/>
                  </a:cubicBezTo>
                  <a:cubicBezTo>
                    <a:pt x="1607" y="357"/>
                    <a:pt x="1250" y="1"/>
                    <a:pt x="8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41"/>
            <p:cNvSpPr/>
            <p:nvPr/>
          </p:nvSpPr>
          <p:spPr>
            <a:xfrm>
              <a:off x="3927075" y="3612900"/>
              <a:ext cx="251175" cy="266325"/>
            </a:xfrm>
            <a:custGeom>
              <a:rect b="b" l="l" r="r" t="t"/>
              <a:pathLst>
                <a:path extrusionOk="0" h="10653" w="10047">
                  <a:moveTo>
                    <a:pt x="4979" y="536"/>
                  </a:moveTo>
                  <a:cubicBezTo>
                    <a:pt x="5389" y="536"/>
                    <a:pt x="5889" y="1249"/>
                    <a:pt x="6228" y="2463"/>
                  </a:cubicBezTo>
                  <a:cubicBezTo>
                    <a:pt x="5853" y="2606"/>
                    <a:pt x="5425" y="2766"/>
                    <a:pt x="5014" y="2945"/>
                  </a:cubicBezTo>
                  <a:cubicBezTo>
                    <a:pt x="4586" y="2748"/>
                    <a:pt x="4158" y="2570"/>
                    <a:pt x="3748" y="2445"/>
                  </a:cubicBezTo>
                  <a:cubicBezTo>
                    <a:pt x="4069" y="1232"/>
                    <a:pt x="4586" y="536"/>
                    <a:pt x="4979" y="536"/>
                  </a:cubicBezTo>
                  <a:close/>
                  <a:moveTo>
                    <a:pt x="6353" y="2980"/>
                  </a:moveTo>
                  <a:cubicBezTo>
                    <a:pt x="6406" y="3230"/>
                    <a:pt x="6442" y="3480"/>
                    <a:pt x="6478" y="3747"/>
                  </a:cubicBezTo>
                  <a:cubicBezTo>
                    <a:pt x="6335" y="3658"/>
                    <a:pt x="6210" y="3569"/>
                    <a:pt x="6049" y="3480"/>
                  </a:cubicBezTo>
                  <a:cubicBezTo>
                    <a:pt x="5907" y="3408"/>
                    <a:pt x="5782" y="3337"/>
                    <a:pt x="5639" y="3248"/>
                  </a:cubicBezTo>
                  <a:cubicBezTo>
                    <a:pt x="5871" y="3141"/>
                    <a:pt x="6121" y="3069"/>
                    <a:pt x="6353" y="2980"/>
                  </a:cubicBezTo>
                  <a:close/>
                  <a:moveTo>
                    <a:pt x="3605" y="2962"/>
                  </a:moveTo>
                  <a:cubicBezTo>
                    <a:pt x="3855" y="3034"/>
                    <a:pt x="4122" y="3141"/>
                    <a:pt x="4390" y="3248"/>
                  </a:cubicBezTo>
                  <a:cubicBezTo>
                    <a:pt x="4265" y="3319"/>
                    <a:pt x="4122" y="3391"/>
                    <a:pt x="3980" y="3480"/>
                  </a:cubicBezTo>
                  <a:cubicBezTo>
                    <a:pt x="3819" y="3587"/>
                    <a:pt x="3658" y="3694"/>
                    <a:pt x="3480" y="3801"/>
                  </a:cubicBezTo>
                  <a:cubicBezTo>
                    <a:pt x="3516" y="3498"/>
                    <a:pt x="3551" y="3230"/>
                    <a:pt x="3605" y="2962"/>
                  </a:cubicBezTo>
                  <a:close/>
                  <a:moveTo>
                    <a:pt x="1785" y="2623"/>
                  </a:moveTo>
                  <a:cubicBezTo>
                    <a:pt x="2178" y="2623"/>
                    <a:pt x="2606" y="2695"/>
                    <a:pt x="3087" y="2820"/>
                  </a:cubicBezTo>
                  <a:cubicBezTo>
                    <a:pt x="2998" y="3230"/>
                    <a:pt x="2927" y="3712"/>
                    <a:pt x="2891" y="4194"/>
                  </a:cubicBezTo>
                  <a:cubicBezTo>
                    <a:pt x="2517" y="4461"/>
                    <a:pt x="2178" y="4711"/>
                    <a:pt x="1892" y="4996"/>
                  </a:cubicBezTo>
                  <a:cubicBezTo>
                    <a:pt x="1000" y="4086"/>
                    <a:pt x="625" y="3284"/>
                    <a:pt x="821" y="2927"/>
                  </a:cubicBezTo>
                  <a:cubicBezTo>
                    <a:pt x="946" y="2730"/>
                    <a:pt x="1285" y="2623"/>
                    <a:pt x="1785" y="2623"/>
                  </a:cubicBezTo>
                  <a:close/>
                  <a:moveTo>
                    <a:pt x="8244" y="2623"/>
                  </a:moveTo>
                  <a:cubicBezTo>
                    <a:pt x="8726" y="2623"/>
                    <a:pt x="9083" y="2748"/>
                    <a:pt x="9208" y="2927"/>
                  </a:cubicBezTo>
                  <a:cubicBezTo>
                    <a:pt x="9404" y="3284"/>
                    <a:pt x="9047" y="4086"/>
                    <a:pt x="8137" y="4996"/>
                  </a:cubicBezTo>
                  <a:cubicBezTo>
                    <a:pt x="7816" y="4693"/>
                    <a:pt x="7459" y="4408"/>
                    <a:pt x="7049" y="4122"/>
                  </a:cubicBezTo>
                  <a:cubicBezTo>
                    <a:pt x="7013" y="3676"/>
                    <a:pt x="6941" y="3230"/>
                    <a:pt x="6852" y="2837"/>
                  </a:cubicBezTo>
                  <a:cubicBezTo>
                    <a:pt x="7352" y="2695"/>
                    <a:pt x="7851" y="2623"/>
                    <a:pt x="8244" y="2623"/>
                  </a:cubicBezTo>
                  <a:close/>
                  <a:moveTo>
                    <a:pt x="2856" y="4872"/>
                  </a:moveTo>
                  <a:cubicBezTo>
                    <a:pt x="2856" y="5032"/>
                    <a:pt x="2856" y="5175"/>
                    <a:pt x="2856" y="5318"/>
                  </a:cubicBezTo>
                  <a:cubicBezTo>
                    <a:pt x="2856" y="5496"/>
                    <a:pt x="2856" y="5674"/>
                    <a:pt x="2856" y="5835"/>
                  </a:cubicBezTo>
                  <a:cubicBezTo>
                    <a:pt x="2659" y="5674"/>
                    <a:pt x="2463" y="5514"/>
                    <a:pt x="2285" y="5353"/>
                  </a:cubicBezTo>
                  <a:cubicBezTo>
                    <a:pt x="2463" y="5193"/>
                    <a:pt x="2659" y="5032"/>
                    <a:pt x="2856" y="4872"/>
                  </a:cubicBezTo>
                  <a:close/>
                  <a:moveTo>
                    <a:pt x="7102" y="4818"/>
                  </a:moveTo>
                  <a:cubicBezTo>
                    <a:pt x="7334" y="5014"/>
                    <a:pt x="7548" y="5193"/>
                    <a:pt x="7744" y="5371"/>
                  </a:cubicBezTo>
                  <a:cubicBezTo>
                    <a:pt x="7548" y="5550"/>
                    <a:pt x="7334" y="5728"/>
                    <a:pt x="7102" y="5906"/>
                  </a:cubicBezTo>
                  <a:cubicBezTo>
                    <a:pt x="7102" y="5710"/>
                    <a:pt x="7102" y="5532"/>
                    <a:pt x="7102" y="5335"/>
                  </a:cubicBezTo>
                  <a:cubicBezTo>
                    <a:pt x="7102" y="5157"/>
                    <a:pt x="7102" y="4979"/>
                    <a:pt x="7102" y="4818"/>
                  </a:cubicBezTo>
                  <a:close/>
                  <a:moveTo>
                    <a:pt x="5014" y="3551"/>
                  </a:moveTo>
                  <a:cubicBezTo>
                    <a:pt x="5264" y="3658"/>
                    <a:pt x="5514" y="3801"/>
                    <a:pt x="5782" y="3944"/>
                  </a:cubicBezTo>
                  <a:cubicBezTo>
                    <a:pt x="6049" y="4104"/>
                    <a:pt x="6317" y="4265"/>
                    <a:pt x="6549" y="4425"/>
                  </a:cubicBezTo>
                  <a:cubicBezTo>
                    <a:pt x="6585" y="4711"/>
                    <a:pt x="6585" y="5014"/>
                    <a:pt x="6585" y="5318"/>
                  </a:cubicBezTo>
                  <a:cubicBezTo>
                    <a:pt x="6585" y="5657"/>
                    <a:pt x="6567" y="5978"/>
                    <a:pt x="6531" y="6299"/>
                  </a:cubicBezTo>
                  <a:cubicBezTo>
                    <a:pt x="6317" y="6424"/>
                    <a:pt x="6103" y="6567"/>
                    <a:pt x="5853" y="6709"/>
                  </a:cubicBezTo>
                  <a:cubicBezTo>
                    <a:pt x="5585" y="6870"/>
                    <a:pt x="5300" y="7030"/>
                    <a:pt x="5014" y="7155"/>
                  </a:cubicBezTo>
                  <a:cubicBezTo>
                    <a:pt x="4747" y="7030"/>
                    <a:pt x="4461" y="6870"/>
                    <a:pt x="4176" y="6709"/>
                  </a:cubicBezTo>
                  <a:cubicBezTo>
                    <a:pt x="3908" y="6549"/>
                    <a:pt x="3658" y="6388"/>
                    <a:pt x="3409" y="6228"/>
                  </a:cubicBezTo>
                  <a:cubicBezTo>
                    <a:pt x="3391" y="5942"/>
                    <a:pt x="3391" y="5657"/>
                    <a:pt x="3391" y="5318"/>
                  </a:cubicBezTo>
                  <a:cubicBezTo>
                    <a:pt x="3391" y="5032"/>
                    <a:pt x="3391" y="4764"/>
                    <a:pt x="3409" y="4479"/>
                  </a:cubicBezTo>
                  <a:cubicBezTo>
                    <a:pt x="3676" y="4301"/>
                    <a:pt x="3944" y="4122"/>
                    <a:pt x="4265" y="3944"/>
                  </a:cubicBezTo>
                  <a:cubicBezTo>
                    <a:pt x="4515" y="3801"/>
                    <a:pt x="4765" y="3658"/>
                    <a:pt x="5014" y="3551"/>
                  </a:cubicBezTo>
                  <a:close/>
                  <a:moveTo>
                    <a:pt x="6478" y="6959"/>
                  </a:moveTo>
                  <a:cubicBezTo>
                    <a:pt x="6424" y="7227"/>
                    <a:pt x="6388" y="7477"/>
                    <a:pt x="6353" y="7691"/>
                  </a:cubicBezTo>
                  <a:cubicBezTo>
                    <a:pt x="6121" y="7619"/>
                    <a:pt x="5871" y="7530"/>
                    <a:pt x="5639" y="7423"/>
                  </a:cubicBezTo>
                  <a:cubicBezTo>
                    <a:pt x="5800" y="7352"/>
                    <a:pt x="5960" y="7262"/>
                    <a:pt x="6121" y="7155"/>
                  </a:cubicBezTo>
                  <a:cubicBezTo>
                    <a:pt x="6246" y="7102"/>
                    <a:pt x="6371" y="7030"/>
                    <a:pt x="6478" y="6959"/>
                  </a:cubicBezTo>
                  <a:close/>
                  <a:moveTo>
                    <a:pt x="3480" y="6906"/>
                  </a:moveTo>
                  <a:lnTo>
                    <a:pt x="3480" y="6906"/>
                  </a:lnTo>
                  <a:cubicBezTo>
                    <a:pt x="3641" y="7013"/>
                    <a:pt x="3766" y="7084"/>
                    <a:pt x="3926" y="7173"/>
                  </a:cubicBezTo>
                  <a:cubicBezTo>
                    <a:pt x="4069" y="7262"/>
                    <a:pt x="4229" y="7352"/>
                    <a:pt x="4390" y="7423"/>
                  </a:cubicBezTo>
                  <a:cubicBezTo>
                    <a:pt x="4122" y="7530"/>
                    <a:pt x="3873" y="7637"/>
                    <a:pt x="3623" y="7709"/>
                  </a:cubicBezTo>
                  <a:cubicBezTo>
                    <a:pt x="3569" y="7459"/>
                    <a:pt x="3534" y="7191"/>
                    <a:pt x="3480" y="6906"/>
                  </a:cubicBezTo>
                  <a:close/>
                  <a:moveTo>
                    <a:pt x="1910" y="5728"/>
                  </a:moveTo>
                  <a:cubicBezTo>
                    <a:pt x="2213" y="5996"/>
                    <a:pt x="2552" y="6263"/>
                    <a:pt x="2909" y="6531"/>
                  </a:cubicBezTo>
                  <a:cubicBezTo>
                    <a:pt x="2945" y="6995"/>
                    <a:pt x="3016" y="7441"/>
                    <a:pt x="3105" y="7851"/>
                  </a:cubicBezTo>
                  <a:cubicBezTo>
                    <a:pt x="2659" y="7976"/>
                    <a:pt x="2231" y="8030"/>
                    <a:pt x="1856" y="8030"/>
                  </a:cubicBezTo>
                  <a:cubicBezTo>
                    <a:pt x="1375" y="8030"/>
                    <a:pt x="1018" y="7905"/>
                    <a:pt x="911" y="7726"/>
                  </a:cubicBezTo>
                  <a:cubicBezTo>
                    <a:pt x="697" y="7387"/>
                    <a:pt x="1053" y="6602"/>
                    <a:pt x="1910" y="5728"/>
                  </a:cubicBezTo>
                  <a:close/>
                  <a:moveTo>
                    <a:pt x="8137" y="5728"/>
                  </a:moveTo>
                  <a:cubicBezTo>
                    <a:pt x="8976" y="6602"/>
                    <a:pt x="9332" y="7387"/>
                    <a:pt x="9136" y="7726"/>
                  </a:cubicBezTo>
                  <a:cubicBezTo>
                    <a:pt x="9011" y="7923"/>
                    <a:pt x="8672" y="8030"/>
                    <a:pt x="8173" y="8030"/>
                  </a:cubicBezTo>
                  <a:cubicBezTo>
                    <a:pt x="7780" y="8030"/>
                    <a:pt x="7334" y="7958"/>
                    <a:pt x="6870" y="7851"/>
                  </a:cubicBezTo>
                  <a:cubicBezTo>
                    <a:pt x="6941" y="7441"/>
                    <a:pt x="7013" y="7030"/>
                    <a:pt x="7049" y="6584"/>
                  </a:cubicBezTo>
                  <a:cubicBezTo>
                    <a:pt x="7459" y="6299"/>
                    <a:pt x="7816" y="6031"/>
                    <a:pt x="8137" y="5728"/>
                  </a:cubicBezTo>
                  <a:close/>
                  <a:moveTo>
                    <a:pt x="5014" y="7744"/>
                  </a:moveTo>
                  <a:cubicBezTo>
                    <a:pt x="5425" y="7923"/>
                    <a:pt x="5835" y="8083"/>
                    <a:pt x="6210" y="8208"/>
                  </a:cubicBezTo>
                  <a:cubicBezTo>
                    <a:pt x="5871" y="9421"/>
                    <a:pt x="5389" y="10117"/>
                    <a:pt x="4979" y="10117"/>
                  </a:cubicBezTo>
                  <a:cubicBezTo>
                    <a:pt x="4586" y="10117"/>
                    <a:pt x="4069" y="9421"/>
                    <a:pt x="3748" y="8226"/>
                  </a:cubicBezTo>
                  <a:cubicBezTo>
                    <a:pt x="4158" y="8101"/>
                    <a:pt x="4586" y="7940"/>
                    <a:pt x="5014" y="7744"/>
                  </a:cubicBezTo>
                  <a:close/>
                  <a:moveTo>
                    <a:pt x="4979" y="0"/>
                  </a:moveTo>
                  <a:cubicBezTo>
                    <a:pt x="4265" y="0"/>
                    <a:pt x="3605" y="910"/>
                    <a:pt x="3230" y="2302"/>
                  </a:cubicBezTo>
                  <a:cubicBezTo>
                    <a:pt x="2695" y="2159"/>
                    <a:pt x="2213" y="2088"/>
                    <a:pt x="1803" y="2088"/>
                  </a:cubicBezTo>
                  <a:cubicBezTo>
                    <a:pt x="1107" y="2088"/>
                    <a:pt x="590" y="2267"/>
                    <a:pt x="375" y="2659"/>
                  </a:cubicBezTo>
                  <a:cubicBezTo>
                    <a:pt x="1" y="3301"/>
                    <a:pt x="482" y="4318"/>
                    <a:pt x="1517" y="5353"/>
                  </a:cubicBezTo>
                  <a:cubicBezTo>
                    <a:pt x="536" y="6370"/>
                    <a:pt x="72" y="7352"/>
                    <a:pt x="447" y="7976"/>
                  </a:cubicBezTo>
                  <a:cubicBezTo>
                    <a:pt x="661" y="8369"/>
                    <a:pt x="1178" y="8547"/>
                    <a:pt x="1856" y="8547"/>
                  </a:cubicBezTo>
                  <a:cubicBezTo>
                    <a:pt x="2267" y="8547"/>
                    <a:pt x="2731" y="8494"/>
                    <a:pt x="3230" y="8369"/>
                  </a:cubicBezTo>
                  <a:cubicBezTo>
                    <a:pt x="3623" y="9743"/>
                    <a:pt x="4265" y="10653"/>
                    <a:pt x="4979" y="10653"/>
                  </a:cubicBezTo>
                  <a:cubicBezTo>
                    <a:pt x="5693" y="10653"/>
                    <a:pt x="6353" y="9743"/>
                    <a:pt x="6727" y="8369"/>
                  </a:cubicBezTo>
                  <a:cubicBezTo>
                    <a:pt x="7245" y="8494"/>
                    <a:pt x="7727" y="8583"/>
                    <a:pt x="8155" y="8583"/>
                  </a:cubicBezTo>
                  <a:cubicBezTo>
                    <a:pt x="8851" y="8583"/>
                    <a:pt x="9350" y="8387"/>
                    <a:pt x="9582" y="8012"/>
                  </a:cubicBezTo>
                  <a:cubicBezTo>
                    <a:pt x="9939" y="7387"/>
                    <a:pt x="9493" y="6388"/>
                    <a:pt x="8512" y="5389"/>
                  </a:cubicBezTo>
                  <a:cubicBezTo>
                    <a:pt x="9564" y="4336"/>
                    <a:pt x="10046" y="3301"/>
                    <a:pt x="9671" y="2659"/>
                  </a:cubicBezTo>
                  <a:cubicBezTo>
                    <a:pt x="9439" y="2284"/>
                    <a:pt x="8940" y="2106"/>
                    <a:pt x="8244" y="2106"/>
                  </a:cubicBezTo>
                  <a:cubicBezTo>
                    <a:pt x="7798" y="2106"/>
                    <a:pt x="7298" y="2177"/>
                    <a:pt x="6745" y="2320"/>
                  </a:cubicBezTo>
                  <a:cubicBezTo>
                    <a:pt x="6353" y="928"/>
                    <a:pt x="5710" y="0"/>
                    <a:pt x="49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8" name="Google Shape;598;p41"/>
          <p:cNvGrpSpPr/>
          <p:nvPr/>
        </p:nvGrpSpPr>
        <p:grpSpPr>
          <a:xfrm>
            <a:off x="2603722" y="3529705"/>
            <a:ext cx="336152" cy="363747"/>
            <a:chOff x="4324975" y="3617800"/>
            <a:chExt cx="254275" cy="254725"/>
          </a:xfrm>
        </p:grpSpPr>
        <p:sp>
          <p:nvSpPr>
            <p:cNvPr id="599" name="Google Shape;599;p41"/>
            <p:cNvSpPr/>
            <p:nvPr/>
          </p:nvSpPr>
          <p:spPr>
            <a:xfrm>
              <a:off x="4347275" y="3641900"/>
              <a:ext cx="186025" cy="230625"/>
            </a:xfrm>
            <a:custGeom>
              <a:rect b="b" l="l" r="r" t="t"/>
              <a:pathLst>
                <a:path extrusionOk="0" h="9225" w="7441">
                  <a:moveTo>
                    <a:pt x="3819" y="3747"/>
                  </a:moveTo>
                  <a:lnTo>
                    <a:pt x="3819" y="5228"/>
                  </a:lnTo>
                  <a:lnTo>
                    <a:pt x="3212" y="5228"/>
                  </a:lnTo>
                  <a:lnTo>
                    <a:pt x="3819" y="3747"/>
                  </a:lnTo>
                  <a:close/>
                  <a:moveTo>
                    <a:pt x="4354" y="3747"/>
                  </a:moveTo>
                  <a:lnTo>
                    <a:pt x="4979" y="5228"/>
                  </a:lnTo>
                  <a:lnTo>
                    <a:pt x="4354" y="5228"/>
                  </a:lnTo>
                  <a:lnTo>
                    <a:pt x="4354" y="3747"/>
                  </a:lnTo>
                  <a:close/>
                  <a:moveTo>
                    <a:pt x="6923" y="0"/>
                  </a:moveTo>
                  <a:lnTo>
                    <a:pt x="0" y="2873"/>
                  </a:lnTo>
                  <a:lnTo>
                    <a:pt x="500" y="4104"/>
                  </a:lnTo>
                  <a:lnTo>
                    <a:pt x="3623" y="2802"/>
                  </a:lnTo>
                  <a:lnTo>
                    <a:pt x="1339" y="8315"/>
                  </a:lnTo>
                  <a:cubicBezTo>
                    <a:pt x="1303" y="8458"/>
                    <a:pt x="1357" y="8618"/>
                    <a:pt x="1499" y="8672"/>
                  </a:cubicBezTo>
                  <a:cubicBezTo>
                    <a:pt x="1535" y="8690"/>
                    <a:pt x="1571" y="8690"/>
                    <a:pt x="1588" y="8690"/>
                  </a:cubicBezTo>
                  <a:cubicBezTo>
                    <a:pt x="1696" y="8690"/>
                    <a:pt x="1803" y="8618"/>
                    <a:pt x="1838" y="8529"/>
                  </a:cubicBezTo>
                  <a:lnTo>
                    <a:pt x="2980" y="5763"/>
                  </a:lnTo>
                  <a:lnTo>
                    <a:pt x="3819" y="5763"/>
                  </a:lnTo>
                  <a:lnTo>
                    <a:pt x="3819" y="8957"/>
                  </a:lnTo>
                  <a:cubicBezTo>
                    <a:pt x="3819" y="9100"/>
                    <a:pt x="3944" y="9225"/>
                    <a:pt x="4086" y="9225"/>
                  </a:cubicBezTo>
                  <a:cubicBezTo>
                    <a:pt x="4229" y="9225"/>
                    <a:pt x="4354" y="9100"/>
                    <a:pt x="4354" y="8957"/>
                  </a:cubicBezTo>
                  <a:lnTo>
                    <a:pt x="4354" y="5763"/>
                  </a:lnTo>
                  <a:lnTo>
                    <a:pt x="5193" y="5763"/>
                  </a:lnTo>
                  <a:lnTo>
                    <a:pt x="6335" y="8529"/>
                  </a:lnTo>
                  <a:cubicBezTo>
                    <a:pt x="6370" y="8636"/>
                    <a:pt x="6477" y="8690"/>
                    <a:pt x="6567" y="8690"/>
                  </a:cubicBezTo>
                  <a:cubicBezTo>
                    <a:pt x="6620" y="8690"/>
                    <a:pt x="6638" y="8690"/>
                    <a:pt x="6674" y="8672"/>
                  </a:cubicBezTo>
                  <a:cubicBezTo>
                    <a:pt x="6816" y="8618"/>
                    <a:pt x="6888" y="8458"/>
                    <a:pt x="6816" y="8315"/>
                  </a:cubicBezTo>
                  <a:lnTo>
                    <a:pt x="4425" y="2498"/>
                  </a:lnTo>
                  <a:lnTo>
                    <a:pt x="7441" y="1231"/>
                  </a:lnTo>
                  <a:lnTo>
                    <a:pt x="69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41"/>
            <p:cNvSpPr/>
            <p:nvPr/>
          </p:nvSpPr>
          <p:spPr>
            <a:xfrm>
              <a:off x="4324975" y="3727975"/>
              <a:ext cx="18750" cy="17875"/>
            </a:xfrm>
            <a:custGeom>
              <a:rect b="b" l="l" r="r" t="t"/>
              <a:pathLst>
                <a:path extrusionOk="0" h="715" w="750">
                  <a:moveTo>
                    <a:pt x="536" y="1"/>
                  </a:moveTo>
                  <a:lnTo>
                    <a:pt x="0" y="233"/>
                  </a:lnTo>
                  <a:lnTo>
                    <a:pt x="197" y="715"/>
                  </a:lnTo>
                  <a:lnTo>
                    <a:pt x="750" y="500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41"/>
            <p:cNvSpPr/>
            <p:nvPr/>
          </p:nvSpPr>
          <p:spPr>
            <a:xfrm>
              <a:off x="4529725" y="3617800"/>
              <a:ext cx="49525" cy="55800"/>
            </a:xfrm>
            <a:custGeom>
              <a:rect b="b" l="l" r="r" t="t"/>
              <a:pathLst>
                <a:path extrusionOk="0" h="2232" w="1981">
                  <a:moveTo>
                    <a:pt x="1267" y="1"/>
                  </a:moveTo>
                  <a:lnTo>
                    <a:pt x="0" y="500"/>
                  </a:lnTo>
                  <a:lnTo>
                    <a:pt x="714" y="2231"/>
                  </a:lnTo>
                  <a:lnTo>
                    <a:pt x="1981" y="1731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2" name="Google Shape;602;p41"/>
          <p:cNvGrpSpPr/>
          <p:nvPr/>
        </p:nvGrpSpPr>
        <p:grpSpPr>
          <a:xfrm>
            <a:off x="3137380" y="3598499"/>
            <a:ext cx="399872" cy="228087"/>
            <a:chOff x="4728650" y="3665975"/>
            <a:chExt cx="302475" cy="159725"/>
          </a:xfrm>
        </p:grpSpPr>
        <p:sp>
          <p:nvSpPr>
            <p:cNvPr id="603" name="Google Shape;603;p41"/>
            <p:cNvSpPr/>
            <p:nvPr/>
          </p:nvSpPr>
          <p:spPr>
            <a:xfrm>
              <a:off x="4728650" y="3665975"/>
              <a:ext cx="302475" cy="147225"/>
            </a:xfrm>
            <a:custGeom>
              <a:rect b="b" l="l" r="r" t="t"/>
              <a:pathLst>
                <a:path extrusionOk="0" h="5889" w="12099">
                  <a:moveTo>
                    <a:pt x="10403" y="1482"/>
                  </a:moveTo>
                  <a:lnTo>
                    <a:pt x="10403" y="1482"/>
                  </a:lnTo>
                  <a:cubicBezTo>
                    <a:pt x="10082" y="1696"/>
                    <a:pt x="9529" y="1963"/>
                    <a:pt x="9047" y="2231"/>
                  </a:cubicBezTo>
                  <a:cubicBezTo>
                    <a:pt x="8994" y="2088"/>
                    <a:pt x="8958" y="1963"/>
                    <a:pt x="8887" y="1821"/>
                  </a:cubicBezTo>
                  <a:cubicBezTo>
                    <a:pt x="9404" y="1678"/>
                    <a:pt x="10011" y="1535"/>
                    <a:pt x="10403" y="1482"/>
                  </a:cubicBezTo>
                  <a:close/>
                  <a:moveTo>
                    <a:pt x="2981" y="4247"/>
                  </a:moveTo>
                  <a:cubicBezTo>
                    <a:pt x="3034" y="4390"/>
                    <a:pt x="3088" y="4533"/>
                    <a:pt x="3177" y="4658"/>
                  </a:cubicBezTo>
                  <a:cubicBezTo>
                    <a:pt x="2606" y="4836"/>
                    <a:pt x="2124" y="4925"/>
                    <a:pt x="1732" y="5015"/>
                  </a:cubicBezTo>
                  <a:cubicBezTo>
                    <a:pt x="2053" y="4783"/>
                    <a:pt x="2481" y="4533"/>
                    <a:pt x="2981" y="4247"/>
                  </a:cubicBezTo>
                  <a:close/>
                  <a:moveTo>
                    <a:pt x="5996" y="1"/>
                  </a:moveTo>
                  <a:cubicBezTo>
                    <a:pt x="4230" y="1"/>
                    <a:pt x="2820" y="1446"/>
                    <a:pt x="2820" y="3195"/>
                  </a:cubicBezTo>
                  <a:cubicBezTo>
                    <a:pt x="2820" y="3284"/>
                    <a:pt x="2820" y="3355"/>
                    <a:pt x="2820" y="3427"/>
                  </a:cubicBezTo>
                  <a:cubicBezTo>
                    <a:pt x="1089" y="4354"/>
                    <a:pt x="1" y="5229"/>
                    <a:pt x="179" y="5657"/>
                  </a:cubicBezTo>
                  <a:cubicBezTo>
                    <a:pt x="251" y="5817"/>
                    <a:pt x="501" y="5889"/>
                    <a:pt x="893" y="5889"/>
                  </a:cubicBezTo>
                  <a:cubicBezTo>
                    <a:pt x="1981" y="5889"/>
                    <a:pt x="4105" y="5318"/>
                    <a:pt x="6442" y="4372"/>
                  </a:cubicBezTo>
                  <a:cubicBezTo>
                    <a:pt x="9636" y="3052"/>
                    <a:pt x="12098" y="1428"/>
                    <a:pt x="11848" y="804"/>
                  </a:cubicBezTo>
                  <a:cubicBezTo>
                    <a:pt x="11777" y="643"/>
                    <a:pt x="11456" y="625"/>
                    <a:pt x="11063" y="625"/>
                  </a:cubicBezTo>
                  <a:cubicBezTo>
                    <a:pt x="10457" y="625"/>
                    <a:pt x="9529" y="804"/>
                    <a:pt x="8423" y="1125"/>
                  </a:cubicBezTo>
                  <a:cubicBezTo>
                    <a:pt x="7834" y="447"/>
                    <a:pt x="6977" y="1"/>
                    <a:pt x="59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41"/>
            <p:cNvSpPr/>
            <p:nvPr/>
          </p:nvSpPr>
          <p:spPr>
            <a:xfrm>
              <a:off x="4831700" y="3757875"/>
              <a:ext cx="125825" cy="67825"/>
            </a:xfrm>
            <a:custGeom>
              <a:rect b="b" l="l" r="r" t="t"/>
              <a:pathLst>
                <a:path extrusionOk="0" h="2713" w="5033">
                  <a:moveTo>
                    <a:pt x="5032" y="0"/>
                  </a:moveTo>
                  <a:cubicBezTo>
                    <a:pt x="4265" y="411"/>
                    <a:pt x="3426" y="803"/>
                    <a:pt x="2516" y="1178"/>
                  </a:cubicBezTo>
                  <a:cubicBezTo>
                    <a:pt x="1642" y="1535"/>
                    <a:pt x="786" y="1856"/>
                    <a:pt x="1" y="2088"/>
                  </a:cubicBezTo>
                  <a:cubicBezTo>
                    <a:pt x="536" y="2480"/>
                    <a:pt x="1178" y="2712"/>
                    <a:pt x="1874" y="2712"/>
                  </a:cubicBezTo>
                  <a:cubicBezTo>
                    <a:pt x="3480" y="2712"/>
                    <a:pt x="4800" y="1553"/>
                    <a:pt x="50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5" name="Google Shape;605;p41"/>
          <p:cNvGrpSpPr/>
          <p:nvPr/>
        </p:nvGrpSpPr>
        <p:grpSpPr>
          <a:xfrm>
            <a:off x="3664047" y="3553622"/>
            <a:ext cx="382719" cy="296239"/>
            <a:chOff x="5164925" y="3642775"/>
            <a:chExt cx="289500" cy="207450"/>
          </a:xfrm>
        </p:grpSpPr>
        <p:sp>
          <p:nvSpPr>
            <p:cNvPr id="606" name="Google Shape;606;p41"/>
            <p:cNvSpPr/>
            <p:nvPr/>
          </p:nvSpPr>
          <p:spPr>
            <a:xfrm>
              <a:off x="5271975" y="3690075"/>
              <a:ext cx="79875" cy="79875"/>
            </a:xfrm>
            <a:custGeom>
              <a:rect b="b" l="l" r="r" t="t"/>
              <a:pathLst>
                <a:path extrusionOk="0" h="3195" w="3195">
                  <a:moveTo>
                    <a:pt x="1606" y="0"/>
                  </a:moveTo>
                  <a:cubicBezTo>
                    <a:pt x="714" y="0"/>
                    <a:pt x="0" y="714"/>
                    <a:pt x="0" y="1588"/>
                  </a:cubicBezTo>
                  <a:cubicBezTo>
                    <a:pt x="0" y="2480"/>
                    <a:pt x="714" y="3194"/>
                    <a:pt x="1606" y="3194"/>
                  </a:cubicBezTo>
                  <a:cubicBezTo>
                    <a:pt x="2480" y="3194"/>
                    <a:pt x="3194" y="2480"/>
                    <a:pt x="3194" y="1588"/>
                  </a:cubicBezTo>
                  <a:cubicBezTo>
                    <a:pt x="3194" y="714"/>
                    <a:pt x="2480" y="0"/>
                    <a:pt x="16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41"/>
            <p:cNvSpPr/>
            <p:nvPr/>
          </p:nvSpPr>
          <p:spPr>
            <a:xfrm>
              <a:off x="5368325" y="3670900"/>
              <a:ext cx="26775" cy="26325"/>
            </a:xfrm>
            <a:custGeom>
              <a:rect b="b" l="l" r="r" t="t"/>
              <a:pathLst>
                <a:path extrusionOk="0" h="1053" w="1071">
                  <a:moveTo>
                    <a:pt x="536" y="0"/>
                  </a:moveTo>
                  <a:cubicBezTo>
                    <a:pt x="250" y="0"/>
                    <a:pt x="0" y="232"/>
                    <a:pt x="0" y="535"/>
                  </a:cubicBezTo>
                  <a:cubicBezTo>
                    <a:pt x="0" y="821"/>
                    <a:pt x="250" y="1053"/>
                    <a:pt x="536" y="1053"/>
                  </a:cubicBezTo>
                  <a:cubicBezTo>
                    <a:pt x="839" y="1053"/>
                    <a:pt x="1071" y="821"/>
                    <a:pt x="1071" y="535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41"/>
            <p:cNvSpPr/>
            <p:nvPr/>
          </p:nvSpPr>
          <p:spPr>
            <a:xfrm>
              <a:off x="5222000" y="382390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5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40" y="1053"/>
                    <a:pt x="1071" y="821"/>
                    <a:pt x="1071" y="535"/>
                  </a:cubicBezTo>
                  <a:cubicBezTo>
                    <a:pt x="1071" y="232"/>
                    <a:pt x="840" y="0"/>
                    <a:pt x="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41"/>
            <p:cNvSpPr/>
            <p:nvPr/>
          </p:nvSpPr>
          <p:spPr>
            <a:xfrm>
              <a:off x="5164925" y="3642775"/>
              <a:ext cx="289500" cy="202100"/>
            </a:xfrm>
            <a:custGeom>
              <a:rect b="b" l="l" r="r" t="t"/>
              <a:pathLst>
                <a:path extrusionOk="0" h="8084" w="11580">
                  <a:moveTo>
                    <a:pt x="8440" y="1"/>
                  </a:moveTo>
                  <a:cubicBezTo>
                    <a:pt x="7191" y="1"/>
                    <a:pt x="5763" y="393"/>
                    <a:pt x="4425" y="1143"/>
                  </a:cubicBezTo>
                  <a:cubicBezTo>
                    <a:pt x="1552" y="2695"/>
                    <a:pt x="0" y="5211"/>
                    <a:pt x="892" y="6853"/>
                  </a:cubicBezTo>
                  <a:cubicBezTo>
                    <a:pt x="1088" y="7209"/>
                    <a:pt x="1410" y="7513"/>
                    <a:pt x="1784" y="7709"/>
                  </a:cubicBezTo>
                  <a:cubicBezTo>
                    <a:pt x="1802" y="7513"/>
                    <a:pt x="1838" y="7334"/>
                    <a:pt x="1945" y="7209"/>
                  </a:cubicBezTo>
                  <a:cubicBezTo>
                    <a:pt x="1695" y="7049"/>
                    <a:pt x="1499" y="6853"/>
                    <a:pt x="1356" y="6603"/>
                  </a:cubicBezTo>
                  <a:cubicBezTo>
                    <a:pt x="625" y="5265"/>
                    <a:pt x="2159" y="2981"/>
                    <a:pt x="4693" y="1589"/>
                  </a:cubicBezTo>
                  <a:cubicBezTo>
                    <a:pt x="5959" y="911"/>
                    <a:pt x="7316" y="518"/>
                    <a:pt x="8457" y="518"/>
                  </a:cubicBezTo>
                  <a:cubicBezTo>
                    <a:pt x="9564" y="518"/>
                    <a:pt x="10367" y="857"/>
                    <a:pt x="10706" y="1482"/>
                  </a:cubicBezTo>
                  <a:cubicBezTo>
                    <a:pt x="11062" y="2124"/>
                    <a:pt x="10902" y="2981"/>
                    <a:pt x="10331" y="3891"/>
                  </a:cubicBezTo>
                  <a:cubicBezTo>
                    <a:pt x="9706" y="4872"/>
                    <a:pt x="8654" y="5782"/>
                    <a:pt x="7387" y="6496"/>
                  </a:cubicBezTo>
                  <a:cubicBezTo>
                    <a:pt x="6209" y="7138"/>
                    <a:pt x="4996" y="7513"/>
                    <a:pt x="3908" y="7566"/>
                  </a:cubicBezTo>
                  <a:cubicBezTo>
                    <a:pt x="3925" y="7620"/>
                    <a:pt x="3925" y="7691"/>
                    <a:pt x="3925" y="7780"/>
                  </a:cubicBezTo>
                  <a:cubicBezTo>
                    <a:pt x="3925" y="7870"/>
                    <a:pt x="3908" y="7977"/>
                    <a:pt x="3872" y="8084"/>
                  </a:cubicBezTo>
                  <a:cubicBezTo>
                    <a:pt x="5067" y="8048"/>
                    <a:pt x="6388" y="7655"/>
                    <a:pt x="7655" y="6960"/>
                  </a:cubicBezTo>
                  <a:cubicBezTo>
                    <a:pt x="8993" y="6228"/>
                    <a:pt x="10117" y="5247"/>
                    <a:pt x="10795" y="4194"/>
                  </a:cubicBezTo>
                  <a:cubicBezTo>
                    <a:pt x="11437" y="3106"/>
                    <a:pt x="11580" y="2053"/>
                    <a:pt x="11152" y="1250"/>
                  </a:cubicBezTo>
                  <a:cubicBezTo>
                    <a:pt x="10706" y="447"/>
                    <a:pt x="9742" y="1"/>
                    <a:pt x="84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41"/>
            <p:cNvSpPr/>
            <p:nvPr/>
          </p:nvSpPr>
          <p:spPr>
            <a:xfrm>
              <a:off x="5226475" y="3704350"/>
              <a:ext cx="182450" cy="104850"/>
            </a:xfrm>
            <a:custGeom>
              <a:rect b="b" l="l" r="r" t="t"/>
              <a:pathLst>
                <a:path extrusionOk="0" h="4194" w="7298">
                  <a:moveTo>
                    <a:pt x="6905" y="0"/>
                  </a:moveTo>
                  <a:cubicBezTo>
                    <a:pt x="6781" y="125"/>
                    <a:pt x="6602" y="196"/>
                    <a:pt x="6424" y="232"/>
                  </a:cubicBezTo>
                  <a:cubicBezTo>
                    <a:pt x="6638" y="1017"/>
                    <a:pt x="5746" y="2248"/>
                    <a:pt x="4336" y="3016"/>
                  </a:cubicBezTo>
                  <a:cubicBezTo>
                    <a:pt x="3569" y="3444"/>
                    <a:pt x="2748" y="3676"/>
                    <a:pt x="2070" y="3676"/>
                  </a:cubicBezTo>
                  <a:cubicBezTo>
                    <a:pt x="1410" y="3676"/>
                    <a:pt x="964" y="3480"/>
                    <a:pt x="768" y="3123"/>
                  </a:cubicBezTo>
                  <a:cubicBezTo>
                    <a:pt x="571" y="2784"/>
                    <a:pt x="643" y="2320"/>
                    <a:pt x="928" y="1838"/>
                  </a:cubicBezTo>
                  <a:cubicBezTo>
                    <a:pt x="892" y="1535"/>
                    <a:pt x="892" y="1214"/>
                    <a:pt x="964" y="910"/>
                  </a:cubicBezTo>
                  <a:lnTo>
                    <a:pt x="964" y="910"/>
                  </a:lnTo>
                  <a:cubicBezTo>
                    <a:pt x="821" y="1053"/>
                    <a:pt x="661" y="1249"/>
                    <a:pt x="553" y="1428"/>
                  </a:cubicBezTo>
                  <a:cubicBezTo>
                    <a:pt x="90" y="2159"/>
                    <a:pt x="0" y="2837"/>
                    <a:pt x="304" y="3372"/>
                  </a:cubicBezTo>
                  <a:cubicBezTo>
                    <a:pt x="589" y="3890"/>
                    <a:pt x="1214" y="4193"/>
                    <a:pt x="2070" y="4193"/>
                  </a:cubicBezTo>
                  <a:cubicBezTo>
                    <a:pt x="2855" y="4193"/>
                    <a:pt x="3747" y="3943"/>
                    <a:pt x="4586" y="3480"/>
                  </a:cubicBezTo>
                  <a:cubicBezTo>
                    <a:pt x="6317" y="2534"/>
                    <a:pt x="7298" y="1053"/>
                    <a:pt x="69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1" name="Google Shape;611;p41"/>
          <p:cNvSpPr/>
          <p:nvPr/>
        </p:nvSpPr>
        <p:spPr>
          <a:xfrm>
            <a:off x="4264818" y="3463530"/>
            <a:ext cx="360939" cy="389844"/>
          </a:xfrm>
          <a:custGeom>
            <a:rect b="b" l="l" r="r" t="t"/>
            <a:pathLst>
              <a:path extrusionOk="0" h="10920" w="10921">
                <a:moveTo>
                  <a:pt x="3051" y="536"/>
                </a:moveTo>
                <a:lnTo>
                  <a:pt x="3444" y="910"/>
                </a:lnTo>
                <a:lnTo>
                  <a:pt x="2409" y="1945"/>
                </a:lnTo>
                <a:lnTo>
                  <a:pt x="2034" y="1570"/>
                </a:lnTo>
                <a:lnTo>
                  <a:pt x="3051" y="536"/>
                </a:lnTo>
                <a:close/>
                <a:moveTo>
                  <a:pt x="3819" y="1285"/>
                </a:moveTo>
                <a:lnTo>
                  <a:pt x="4193" y="1660"/>
                </a:lnTo>
                <a:lnTo>
                  <a:pt x="3158" y="2694"/>
                </a:lnTo>
                <a:lnTo>
                  <a:pt x="2784" y="2320"/>
                </a:lnTo>
                <a:lnTo>
                  <a:pt x="3819" y="1285"/>
                </a:lnTo>
                <a:close/>
                <a:moveTo>
                  <a:pt x="1660" y="1945"/>
                </a:moveTo>
                <a:lnTo>
                  <a:pt x="2017" y="2320"/>
                </a:lnTo>
                <a:lnTo>
                  <a:pt x="892" y="3444"/>
                </a:lnTo>
                <a:lnTo>
                  <a:pt x="518" y="3069"/>
                </a:lnTo>
                <a:lnTo>
                  <a:pt x="1660" y="1945"/>
                </a:lnTo>
                <a:close/>
                <a:moveTo>
                  <a:pt x="4586" y="2034"/>
                </a:moveTo>
                <a:lnTo>
                  <a:pt x="4943" y="2409"/>
                </a:lnTo>
                <a:lnTo>
                  <a:pt x="3908" y="3444"/>
                </a:lnTo>
                <a:lnTo>
                  <a:pt x="3533" y="3069"/>
                </a:lnTo>
                <a:lnTo>
                  <a:pt x="4586" y="2034"/>
                </a:lnTo>
                <a:close/>
                <a:moveTo>
                  <a:pt x="2409" y="2694"/>
                </a:moveTo>
                <a:lnTo>
                  <a:pt x="2784" y="3069"/>
                </a:lnTo>
                <a:lnTo>
                  <a:pt x="1660" y="4211"/>
                </a:lnTo>
                <a:lnTo>
                  <a:pt x="1285" y="3836"/>
                </a:lnTo>
                <a:lnTo>
                  <a:pt x="2409" y="2694"/>
                </a:lnTo>
                <a:close/>
                <a:moveTo>
                  <a:pt x="3176" y="3444"/>
                </a:moveTo>
                <a:lnTo>
                  <a:pt x="3533" y="3819"/>
                </a:lnTo>
                <a:lnTo>
                  <a:pt x="2409" y="4961"/>
                </a:lnTo>
                <a:lnTo>
                  <a:pt x="2034" y="4586"/>
                </a:lnTo>
                <a:lnTo>
                  <a:pt x="3176" y="3444"/>
                </a:lnTo>
                <a:close/>
                <a:moveTo>
                  <a:pt x="8529" y="5978"/>
                </a:moveTo>
                <a:lnTo>
                  <a:pt x="8904" y="6352"/>
                </a:lnTo>
                <a:lnTo>
                  <a:pt x="7869" y="7405"/>
                </a:lnTo>
                <a:lnTo>
                  <a:pt x="7494" y="7030"/>
                </a:lnTo>
                <a:lnTo>
                  <a:pt x="8529" y="5978"/>
                </a:lnTo>
                <a:close/>
                <a:moveTo>
                  <a:pt x="9261" y="6727"/>
                </a:moveTo>
                <a:lnTo>
                  <a:pt x="9635" y="7102"/>
                </a:lnTo>
                <a:lnTo>
                  <a:pt x="8600" y="8154"/>
                </a:lnTo>
                <a:lnTo>
                  <a:pt x="8244" y="7780"/>
                </a:lnTo>
                <a:lnTo>
                  <a:pt x="9261" y="6727"/>
                </a:lnTo>
                <a:close/>
                <a:moveTo>
                  <a:pt x="7102" y="7405"/>
                </a:moveTo>
                <a:lnTo>
                  <a:pt x="7476" y="7780"/>
                </a:lnTo>
                <a:lnTo>
                  <a:pt x="6334" y="8904"/>
                </a:lnTo>
                <a:lnTo>
                  <a:pt x="5978" y="8529"/>
                </a:lnTo>
                <a:lnTo>
                  <a:pt x="7102" y="7405"/>
                </a:lnTo>
                <a:close/>
                <a:moveTo>
                  <a:pt x="10028" y="7494"/>
                </a:moveTo>
                <a:lnTo>
                  <a:pt x="10403" y="7869"/>
                </a:lnTo>
                <a:lnTo>
                  <a:pt x="9368" y="8904"/>
                </a:lnTo>
                <a:lnTo>
                  <a:pt x="8993" y="8529"/>
                </a:lnTo>
                <a:lnTo>
                  <a:pt x="10028" y="7494"/>
                </a:lnTo>
                <a:close/>
                <a:moveTo>
                  <a:pt x="1356" y="8029"/>
                </a:moveTo>
                <a:lnTo>
                  <a:pt x="1945" y="8618"/>
                </a:lnTo>
                <a:lnTo>
                  <a:pt x="1356" y="9207"/>
                </a:lnTo>
                <a:lnTo>
                  <a:pt x="1356" y="8029"/>
                </a:lnTo>
                <a:close/>
                <a:moveTo>
                  <a:pt x="2320" y="8993"/>
                </a:moveTo>
                <a:lnTo>
                  <a:pt x="2891" y="9564"/>
                </a:lnTo>
                <a:lnTo>
                  <a:pt x="1749" y="9564"/>
                </a:lnTo>
                <a:lnTo>
                  <a:pt x="2320" y="8993"/>
                </a:lnTo>
                <a:close/>
                <a:moveTo>
                  <a:pt x="7869" y="8154"/>
                </a:moveTo>
                <a:lnTo>
                  <a:pt x="8244" y="8529"/>
                </a:lnTo>
                <a:lnTo>
                  <a:pt x="7102" y="9653"/>
                </a:lnTo>
                <a:lnTo>
                  <a:pt x="6727" y="9278"/>
                </a:lnTo>
                <a:lnTo>
                  <a:pt x="7869" y="8154"/>
                </a:lnTo>
                <a:close/>
                <a:moveTo>
                  <a:pt x="8618" y="8904"/>
                </a:moveTo>
                <a:lnTo>
                  <a:pt x="8993" y="9278"/>
                </a:lnTo>
                <a:lnTo>
                  <a:pt x="7869" y="10403"/>
                </a:lnTo>
                <a:lnTo>
                  <a:pt x="7494" y="10028"/>
                </a:lnTo>
                <a:lnTo>
                  <a:pt x="8618" y="8904"/>
                </a:lnTo>
                <a:close/>
                <a:moveTo>
                  <a:pt x="3051" y="0"/>
                </a:moveTo>
                <a:cubicBezTo>
                  <a:pt x="2927" y="0"/>
                  <a:pt x="2784" y="54"/>
                  <a:pt x="2695" y="161"/>
                </a:cubicBezTo>
                <a:lnTo>
                  <a:pt x="161" y="2694"/>
                </a:lnTo>
                <a:cubicBezTo>
                  <a:pt x="54" y="2784"/>
                  <a:pt x="0" y="2926"/>
                  <a:pt x="0" y="3069"/>
                </a:cubicBezTo>
                <a:cubicBezTo>
                  <a:pt x="0" y="3230"/>
                  <a:pt x="54" y="3355"/>
                  <a:pt x="161" y="3444"/>
                </a:cubicBezTo>
                <a:lnTo>
                  <a:pt x="2034" y="5317"/>
                </a:lnTo>
                <a:cubicBezTo>
                  <a:pt x="2141" y="5424"/>
                  <a:pt x="2284" y="5478"/>
                  <a:pt x="2409" y="5478"/>
                </a:cubicBezTo>
                <a:cubicBezTo>
                  <a:pt x="2552" y="5478"/>
                  <a:pt x="2695" y="5424"/>
                  <a:pt x="2784" y="5317"/>
                </a:cubicBezTo>
                <a:lnTo>
                  <a:pt x="3908" y="4193"/>
                </a:lnTo>
                <a:lnTo>
                  <a:pt x="4283" y="4568"/>
                </a:lnTo>
                <a:lnTo>
                  <a:pt x="2962" y="5888"/>
                </a:lnTo>
                <a:cubicBezTo>
                  <a:pt x="2855" y="5978"/>
                  <a:pt x="2802" y="6120"/>
                  <a:pt x="2802" y="6245"/>
                </a:cubicBezTo>
                <a:cubicBezTo>
                  <a:pt x="2802" y="6406"/>
                  <a:pt x="2855" y="6531"/>
                  <a:pt x="2962" y="6620"/>
                </a:cubicBezTo>
                <a:lnTo>
                  <a:pt x="3355" y="6995"/>
                </a:lnTo>
                <a:lnTo>
                  <a:pt x="2944" y="7405"/>
                </a:lnTo>
                <a:cubicBezTo>
                  <a:pt x="2429" y="6984"/>
                  <a:pt x="1846" y="6756"/>
                  <a:pt x="1337" y="6756"/>
                </a:cubicBezTo>
                <a:cubicBezTo>
                  <a:pt x="982" y="6756"/>
                  <a:pt x="663" y="6867"/>
                  <a:pt x="429" y="7102"/>
                </a:cubicBezTo>
                <a:lnTo>
                  <a:pt x="821" y="7494"/>
                </a:lnTo>
                <a:lnTo>
                  <a:pt x="821" y="9493"/>
                </a:lnTo>
                <a:cubicBezTo>
                  <a:pt x="553" y="9528"/>
                  <a:pt x="357" y="9760"/>
                  <a:pt x="357" y="10046"/>
                </a:cubicBezTo>
                <a:cubicBezTo>
                  <a:pt x="375" y="10331"/>
                  <a:pt x="607" y="10545"/>
                  <a:pt x="875" y="10545"/>
                </a:cubicBezTo>
                <a:cubicBezTo>
                  <a:pt x="1160" y="10545"/>
                  <a:pt x="1392" y="10349"/>
                  <a:pt x="1428" y="10081"/>
                </a:cubicBezTo>
                <a:lnTo>
                  <a:pt x="3408" y="10081"/>
                </a:lnTo>
                <a:lnTo>
                  <a:pt x="3819" y="10492"/>
                </a:lnTo>
                <a:cubicBezTo>
                  <a:pt x="4372" y="9921"/>
                  <a:pt x="4229" y="8850"/>
                  <a:pt x="3533" y="7958"/>
                </a:cubicBezTo>
                <a:lnTo>
                  <a:pt x="3926" y="7548"/>
                </a:lnTo>
                <a:lnTo>
                  <a:pt x="4283" y="7958"/>
                </a:lnTo>
                <a:cubicBezTo>
                  <a:pt x="4390" y="8065"/>
                  <a:pt x="4515" y="8119"/>
                  <a:pt x="4657" y="8119"/>
                </a:cubicBezTo>
                <a:cubicBezTo>
                  <a:pt x="4800" y="8119"/>
                  <a:pt x="4943" y="8065"/>
                  <a:pt x="5032" y="7958"/>
                </a:cubicBezTo>
                <a:lnTo>
                  <a:pt x="6334" y="6638"/>
                </a:lnTo>
                <a:lnTo>
                  <a:pt x="6709" y="7012"/>
                </a:lnTo>
                <a:lnTo>
                  <a:pt x="5585" y="8154"/>
                </a:lnTo>
                <a:cubicBezTo>
                  <a:pt x="5478" y="8244"/>
                  <a:pt x="5424" y="8386"/>
                  <a:pt x="5424" y="8511"/>
                </a:cubicBezTo>
                <a:cubicBezTo>
                  <a:pt x="5424" y="8654"/>
                  <a:pt x="5478" y="8797"/>
                  <a:pt x="5585" y="8886"/>
                </a:cubicBezTo>
                <a:lnTo>
                  <a:pt x="7476" y="10759"/>
                </a:lnTo>
                <a:cubicBezTo>
                  <a:pt x="7583" y="10866"/>
                  <a:pt x="7708" y="10920"/>
                  <a:pt x="7851" y="10920"/>
                </a:cubicBezTo>
                <a:cubicBezTo>
                  <a:pt x="7994" y="10920"/>
                  <a:pt x="8119" y="10866"/>
                  <a:pt x="8226" y="10759"/>
                </a:cubicBezTo>
                <a:lnTo>
                  <a:pt x="10777" y="8244"/>
                </a:lnTo>
                <a:cubicBezTo>
                  <a:pt x="10884" y="8154"/>
                  <a:pt x="10920" y="8012"/>
                  <a:pt x="10920" y="7887"/>
                </a:cubicBezTo>
                <a:cubicBezTo>
                  <a:pt x="10920" y="7726"/>
                  <a:pt x="10884" y="7601"/>
                  <a:pt x="10777" y="7494"/>
                </a:cubicBezTo>
                <a:lnTo>
                  <a:pt x="8904" y="5621"/>
                </a:lnTo>
                <a:cubicBezTo>
                  <a:pt x="8797" y="5514"/>
                  <a:pt x="8654" y="5460"/>
                  <a:pt x="8529" y="5460"/>
                </a:cubicBezTo>
                <a:cubicBezTo>
                  <a:pt x="8386" y="5460"/>
                  <a:pt x="8244" y="5514"/>
                  <a:pt x="8154" y="5621"/>
                </a:cubicBezTo>
                <a:lnTo>
                  <a:pt x="7102" y="6656"/>
                </a:lnTo>
                <a:lnTo>
                  <a:pt x="6727" y="6281"/>
                </a:lnTo>
                <a:lnTo>
                  <a:pt x="8047" y="4961"/>
                </a:lnTo>
                <a:cubicBezTo>
                  <a:pt x="8154" y="4853"/>
                  <a:pt x="8208" y="4729"/>
                  <a:pt x="8208" y="4586"/>
                </a:cubicBezTo>
                <a:cubicBezTo>
                  <a:pt x="8208" y="4443"/>
                  <a:pt x="8154" y="4318"/>
                  <a:pt x="8047" y="4229"/>
                </a:cubicBezTo>
                <a:lnTo>
                  <a:pt x="7833" y="3997"/>
                </a:lnTo>
                <a:lnTo>
                  <a:pt x="8333" y="3729"/>
                </a:lnTo>
                <a:lnTo>
                  <a:pt x="7209" y="2605"/>
                </a:lnTo>
                <a:lnTo>
                  <a:pt x="6941" y="3105"/>
                </a:lnTo>
                <a:lnTo>
                  <a:pt x="6727" y="2891"/>
                </a:lnTo>
                <a:cubicBezTo>
                  <a:pt x="6620" y="2784"/>
                  <a:pt x="6495" y="2730"/>
                  <a:pt x="6352" y="2730"/>
                </a:cubicBezTo>
                <a:cubicBezTo>
                  <a:pt x="6210" y="2730"/>
                  <a:pt x="6067" y="2784"/>
                  <a:pt x="5978" y="2891"/>
                </a:cubicBezTo>
                <a:lnTo>
                  <a:pt x="4675" y="4211"/>
                </a:lnTo>
                <a:lnTo>
                  <a:pt x="4283" y="3836"/>
                </a:lnTo>
                <a:lnTo>
                  <a:pt x="5317" y="2784"/>
                </a:lnTo>
                <a:cubicBezTo>
                  <a:pt x="5424" y="2694"/>
                  <a:pt x="5478" y="2552"/>
                  <a:pt x="5478" y="2427"/>
                </a:cubicBezTo>
                <a:cubicBezTo>
                  <a:pt x="5478" y="2266"/>
                  <a:pt x="5424" y="2141"/>
                  <a:pt x="5317" y="2052"/>
                </a:cubicBezTo>
                <a:lnTo>
                  <a:pt x="3444" y="161"/>
                </a:lnTo>
                <a:cubicBezTo>
                  <a:pt x="3337" y="54"/>
                  <a:pt x="3212" y="0"/>
                  <a:pt x="305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41"/>
          <p:cNvSpPr/>
          <p:nvPr/>
        </p:nvSpPr>
        <p:spPr>
          <a:xfrm>
            <a:off x="4768636" y="3496969"/>
            <a:ext cx="334367" cy="322978"/>
          </a:xfrm>
          <a:custGeom>
            <a:rect b="b" l="l" r="r" t="t"/>
            <a:pathLst>
              <a:path extrusionOk="0" h="9047" w="10117">
                <a:moveTo>
                  <a:pt x="5085" y="1856"/>
                </a:moveTo>
                <a:cubicBezTo>
                  <a:pt x="5371" y="1856"/>
                  <a:pt x="5621" y="2017"/>
                  <a:pt x="5781" y="2285"/>
                </a:cubicBezTo>
                <a:lnTo>
                  <a:pt x="6441" y="3462"/>
                </a:lnTo>
                <a:lnTo>
                  <a:pt x="6905" y="3212"/>
                </a:lnTo>
                <a:lnTo>
                  <a:pt x="6620" y="4301"/>
                </a:lnTo>
                <a:lnTo>
                  <a:pt x="5513" y="3998"/>
                </a:lnTo>
                <a:lnTo>
                  <a:pt x="5977" y="3730"/>
                </a:lnTo>
                <a:lnTo>
                  <a:pt x="5299" y="2534"/>
                </a:lnTo>
                <a:cubicBezTo>
                  <a:pt x="5246" y="2427"/>
                  <a:pt x="5174" y="2392"/>
                  <a:pt x="5085" y="2392"/>
                </a:cubicBezTo>
                <a:cubicBezTo>
                  <a:pt x="4996" y="2392"/>
                  <a:pt x="4907" y="2427"/>
                  <a:pt x="4853" y="2517"/>
                </a:cubicBezTo>
                <a:lnTo>
                  <a:pt x="4443" y="3230"/>
                </a:lnTo>
                <a:lnTo>
                  <a:pt x="3979" y="2963"/>
                </a:lnTo>
                <a:lnTo>
                  <a:pt x="4389" y="2267"/>
                </a:lnTo>
                <a:cubicBezTo>
                  <a:pt x="4532" y="2017"/>
                  <a:pt x="4800" y="1856"/>
                  <a:pt x="5085" y="1856"/>
                </a:cubicBezTo>
                <a:close/>
                <a:moveTo>
                  <a:pt x="3801" y="3730"/>
                </a:moveTo>
                <a:lnTo>
                  <a:pt x="4086" y="4818"/>
                </a:lnTo>
                <a:lnTo>
                  <a:pt x="3622" y="4533"/>
                </a:lnTo>
                <a:lnTo>
                  <a:pt x="2962" y="5710"/>
                </a:lnTo>
                <a:cubicBezTo>
                  <a:pt x="2891" y="5817"/>
                  <a:pt x="2873" y="5907"/>
                  <a:pt x="2926" y="5978"/>
                </a:cubicBezTo>
                <a:cubicBezTo>
                  <a:pt x="2980" y="6067"/>
                  <a:pt x="3069" y="6121"/>
                  <a:pt x="3176" y="6121"/>
                </a:cubicBezTo>
                <a:lnTo>
                  <a:pt x="3979" y="6121"/>
                </a:lnTo>
                <a:lnTo>
                  <a:pt x="3979" y="6656"/>
                </a:lnTo>
                <a:lnTo>
                  <a:pt x="3176" y="6656"/>
                </a:lnTo>
                <a:cubicBezTo>
                  <a:pt x="2891" y="6656"/>
                  <a:pt x="2605" y="6495"/>
                  <a:pt x="2462" y="6246"/>
                </a:cubicBezTo>
                <a:cubicBezTo>
                  <a:pt x="2320" y="5978"/>
                  <a:pt x="2320" y="5710"/>
                  <a:pt x="2480" y="5443"/>
                </a:cubicBezTo>
                <a:lnTo>
                  <a:pt x="3158" y="4265"/>
                </a:lnTo>
                <a:lnTo>
                  <a:pt x="2712" y="4015"/>
                </a:lnTo>
                <a:lnTo>
                  <a:pt x="3801" y="3730"/>
                </a:lnTo>
                <a:close/>
                <a:moveTo>
                  <a:pt x="7226" y="4783"/>
                </a:moveTo>
                <a:lnTo>
                  <a:pt x="7619" y="5478"/>
                </a:lnTo>
                <a:cubicBezTo>
                  <a:pt x="7655" y="5550"/>
                  <a:pt x="7690" y="5603"/>
                  <a:pt x="7708" y="5675"/>
                </a:cubicBezTo>
                <a:lnTo>
                  <a:pt x="7762" y="5693"/>
                </a:lnTo>
                <a:lnTo>
                  <a:pt x="7708" y="5710"/>
                </a:lnTo>
                <a:cubicBezTo>
                  <a:pt x="7762" y="5907"/>
                  <a:pt x="7744" y="6121"/>
                  <a:pt x="7637" y="6299"/>
                </a:cubicBezTo>
                <a:cubicBezTo>
                  <a:pt x="7494" y="6531"/>
                  <a:pt x="7244" y="6674"/>
                  <a:pt x="6959" y="6674"/>
                </a:cubicBezTo>
                <a:lnTo>
                  <a:pt x="5567" y="6674"/>
                </a:lnTo>
                <a:lnTo>
                  <a:pt x="5567" y="7174"/>
                </a:lnTo>
                <a:lnTo>
                  <a:pt x="4782" y="6388"/>
                </a:lnTo>
                <a:lnTo>
                  <a:pt x="5567" y="5586"/>
                </a:lnTo>
                <a:lnTo>
                  <a:pt x="5567" y="6139"/>
                </a:lnTo>
                <a:lnTo>
                  <a:pt x="6923" y="6139"/>
                </a:lnTo>
                <a:cubicBezTo>
                  <a:pt x="7048" y="6139"/>
                  <a:pt x="7137" y="6085"/>
                  <a:pt x="7173" y="6032"/>
                </a:cubicBezTo>
                <a:cubicBezTo>
                  <a:pt x="7226" y="5942"/>
                  <a:pt x="7209" y="5835"/>
                  <a:pt x="7155" y="5746"/>
                </a:cubicBezTo>
                <a:lnTo>
                  <a:pt x="6762" y="5050"/>
                </a:lnTo>
                <a:lnTo>
                  <a:pt x="7226" y="4783"/>
                </a:lnTo>
                <a:close/>
                <a:moveTo>
                  <a:pt x="518" y="1"/>
                </a:moveTo>
                <a:cubicBezTo>
                  <a:pt x="232" y="1"/>
                  <a:pt x="0" y="233"/>
                  <a:pt x="0" y="536"/>
                </a:cubicBezTo>
                <a:cubicBezTo>
                  <a:pt x="0" y="822"/>
                  <a:pt x="232" y="1053"/>
                  <a:pt x="518" y="1053"/>
                </a:cubicBezTo>
                <a:lnTo>
                  <a:pt x="732" y="1053"/>
                </a:lnTo>
                <a:lnTo>
                  <a:pt x="1981" y="8619"/>
                </a:lnTo>
                <a:cubicBezTo>
                  <a:pt x="2052" y="8886"/>
                  <a:pt x="2248" y="9047"/>
                  <a:pt x="2516" y="9047"/>
                </a:cubicBezTo>
                <a:lnTo>
                  <a:pt x="7565" y="9047"/>
                </a:lnTo>
                <a:cubicBezTo>
                  <a:pt x="7815" y="9047"/>
                  <a:pt x="8047" y="8869"/>
                  <a:pt x="8083" y="8619"/>
                </a:cubicBezTo>
                <a:lnTo>
                  <a:pt x="9367" y="1053"/>
                </a:lnTo>
                <a:lnTo>
                  <a:pt x="9582" y="1053"/>
                </a:lnTo>
                <a:cubicBezTo>
                  <a:pt x="9867" y="1053"/>
                  <a:pt x="10117" y="822"/>
                  <a:pt x="10117" y="536"/>
                </a:cubicBezTo>
                <a:cubicBezTo>
                  <a:pt x="10117" y="233"/>
                  <a:pt x="9867" y="1"/>
                  <a:pt x="95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41"/>
          <p:cNvSpPr/>
          <p:nvPr/>
        </p:nvSpPr>
        <p:spPr>
          <a:xfrm>
            <a:off x="5245856" y="3485704"/>
            <a:ext cx="318470" cy="345505"/>
          </a:xfrm>
          <a:custGeom>
            <a:rect b="b" l="l" r="r" t="t"/>
            <a:pathLst>
              <a:path extrusionOk="0" h="9678" w="9636">
                <a:moveTo>
                  <a:pt x="9636" y="0"/>
                </a:moveTo>
                <a:lnTo>
                  <a:pt x="2588" y="1642"/>
                </a:lnTo>
                <a:lnTo>
                  <a:pt x="2588" y="7351"/>
                </a:lnTo>
                <a:cubicBezTo>
                  <a:pt x="2460" y="7320"/>
                  <a:pt x="2326" y="7304"/>
                  <a:pt x="2188" y="7304"/>
                </a:cubicBezTo>
                <a:cubicBezTo>
                  <a:pt x="1938" y="7304"/>
                  <a:pt x="1674" y="7355"/>
                  <a:pt x="1410" y="7458"/>
                </a:cubicBezTo>
                <a:cubicBezTo>
                  <a:pt x="536" y="7762"/>
                  <a:pt x="1" y="8493"/>
                  <a:pt x="215" y="9064"/>
                </a:cubicBezTo>
                <a:cubicBezTo>
                  <a:pt x="361" y="9454"/>
                  <a:pt x="816" y="9678"/>
                  <a:pt x="1362" y="9678"/>
                </a:cubicBezTo>
                <a:cubicBezTo>
                  <a:pt x="1615" y="9678"/>
                  <a:pt x="1888" y="9630"/>
                  <a:pt x="2160" y="9528"/>
                </a:cubicBezTo>
                <a:cubicBezTo>
                  <a:pt x="2945" y="9261"/>
                  <a:pt x="3444" y="8636"/>
                  <a:pt x="3391" y="8101"/>
                </a:cubicBezTo>
                <a:lnTo>
                  <a:pt x="3391" y="2552"/>
                </a:lnTo>
                <a:lnTo>
                  <a:pt x="8851" y="1285"/>
                </a:lnTo>
                <a:lnTo>
                  <a:pt x="8851" y="6138"/>
                </a:lnTo>
                <a:cubicBezTo>
                  <a:pt x="8723" y="6106"/>
                  <a:pt x="8587" y="6090"/>
                  <a:pt x="8444" y="6090"/>
                </a:cubicBezTo>
                <a:cubicBezTo>
                  <a:pt x="8188" y="6090"/>
                  <a:pt x="7913" y="6142"/>
                  <a:pt x="7637" y="6245"/>
                </a:cubicBezTo>
                <a:cubicBezTo>
                  <a:pt x="6781" y="6566"/>
                  <a:pt x="6246" y="7280"/>
                  <a:pt x="6460" y="7851"/>
                </a:cubicBezTo>
                <a:cubicBezTo>
                  <a:pt x="6608" y="8246"/>
                  <a:pt x="7064" y="8470"/>
                  <a:pt x="7621" y="8470"/>
                </a:cubicBezTo>
                <a:cubicBezTo>
                  <a:pt x="7868" y="8470"/>
                  <a:pt x="8135" y="8426"/>
                  <a:pt x="8405" y="8333"/>
                </a:cubicBezTo>
                <a:cubicBezTo>
                  <a:pt x="9118" y="8065"/>
                  <a:pt x="9600" y="7530"/>
                  <a:pt x="9636" y="7030"/>
                </a:cubicBezTo>
                <a:lnTo>
                  <a:pt x="9636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41"/>
          <p:cNvSpPr/>
          <p:nvPr/>
        </p:nvSpPr>
        <p:spPr>
          <a:xfrm>
            <a:off x="5826856" y="3408469"/>
            <a:ext cx="351487" cy="379705"/>
          </a:xfrm>
          <a:custGeom>
            <a:rect b="b" l="l" r="r" t="t"/>
            <a:pathLst>
              <a:path extrusionOk="0" h="10636" w="10635">
                <a:moveTo>
                  <a:pt x="4622" y="1"/>
                </a:moveTo>
                <a:lnTo>
                  <a:pt x="3088" y="1518"/>
                </a:lnTo>
                <a:cubicBezTo>
                  <a:pt x="2736" y="1869"/>
                  <a:pt x="3337" y="2464"/>
                  <a:pt x="3833" y="2464"/>
                </a:cubicBezTo>
                <a:cubicBezTo>
                  <a:pt x="3840" y="2464"/>
                  <a:pt x="3848" y="2463"/>
                  <a:pt x="3855" y="2463"/>
                </a:cubicBezTo>
                <a:cubicBezTo>
                  <a:pt x="3868" y="2463"/>
                  <a:pt x="3881" y="2462"/>
                  <a:pt x="3895" y="2462"/>
                </a:cubicBezTo>
                <a:cubicBezTo>
                  <a:pt x="4739" y="2462"/>
                  <a:pt x="5041" y="3580"/>
                  <a:pt x="4426" y="4230"/>
                </a:cubicBezTo>
                <a:lnTo>
                  <a:pt x="4336" y="4319"/>
                </a:lnTo>
                <a:cubicBezTo>
                  <a:pt x="4098" y="4545"/>
                  <a:pt x="3794" y="4649"/>
                  <a:pt x="3504" y="4649"/>
                </a:cubicBezTo>
                <a:cubicBezTo>
                  <a:pt x="2994" y="4649"/>
                  <a:pt x="2529" y="4324"/>
                  <a:pt x="2552" y="3766"/>
                </a:cubicBezTo>
                <a:cubicBezTo>
                  <a:pt x="2566" y="3371"/>
                  <a:pt x="2190" y="2909"/>
                  <a:pt x="1856" y="2909"/>
                </a:cubicBezTo>
                <a:cubicBezTo>
                  <a:pt x="1767" y="2909"/>
                  <a:pt x="1681" y="2942"/>
                  <a:pt x="1607" y="3016"/>
                </a:cubicBezTo>
                <a:lnTo>
                  <a:pt x="1" y="4622"/>
                </a:lnTo>
                <a:lnTo>
                  <a:pt x="2249" y="6888"/>
                </a:lnTo>
                <a:cubicBezTo>
                  <a:pt x="2624" y="7245"/>
                  <a:pt x="1999" y="7834"/>
                  <a:pt x="1500" y="7834"/>
                </a:cubicBezTo>
                <a:cubicBezTo>
                  <a:pt x="1493" y="7834"/>
                  <a:pt x="1486" y="7834"/>
                  <a:pt x="1479" y="7834"/>
                </a:cubicBezTo>
                <a:cubicBezTo>
                  <a:pt x="621" y="7834"/>
                  <a:pt x="327" y="8963"/>
                  <a:pt x="964" y="9618"/>
                </a:cubicBezTo>
                <a:lnTo>
                  <a:pt x="1053" y="9707"/>
                </a:lnTo>
                <a:cubicBezTo>
                  <a:pt x="1282" y="9930"/>
                  <a:pt x="1573" y="10032"/>
                  <a:pt x="1851" y="10032"/>
                </a:cubicBezTo>
                <a:cubicBezTo>
                  <a:pt x="2352" y="10032"/>
                  <a:pt x="2814" y="9699"/>
                  <a:pt x="2802" y="9136"/>
                </a:cubicBezTo>
                <a:cubicBezTo>
                  <a:pt x="2788" y="8740"/>
                  <a:pt x="3168" y="8264"/>
                  <a:pt x="3503" y="8264"/>
                </a:cubicBezTo>
                <a:cubicBezTo>
                  <a:pt x="3590" y="8264"/>
                  <a:pt x="3674" y="8296"/>
                  <a:pt x="3748" y="8369"/>
                </a:cubicBezTo>
                <a:lnTo>
                  <a:pt x="6014" y="10635"/>
                </a:lnTo>
                <a:lnTo>
                  <a:pt x="7637" y="9011"/>
                </a:lnTo>
                <a:cubicBezTo>
                  <a:pt x="7994" y="8655"/>
                  <a:pt x="7388" y="8066"/>
                  <a:pt x="6870" y="8066"/>
                </a:cubicBezTo>
                <a:cubicBezTo>
                  <a:pt x="6857" y="8066"/>
                  <a:pt x="6843" y="8067"/>
                  <a:pt x="6830" y="8067"/>
                </a:cubicBezTo>
                <a:cubicBezTo>
                  <a:pt x="5986" y="8067"/>
                  <a:pt x="5684" y="6967"/>
                  <a:pt x="6299" y="6317"/>
                </a:cubicBezTo>
                <a:lnTo>
                  <a:pt x="6388" y="6228"/>
                </a:lnTo>
                <a:cubicBezTo>
                  <a:pt x="6624" y="5999"/>
                  <a:pt x="6932" y="5892"/>
                  <a:pt x="7225" y="5892"/>
                </a:cubicBezTo>
                <a:cubicBezTo>
                  <a:pt x="7732" y="5892"/>
                  <a:pt x="8195" y="6210"/>
                  <a:pt x="8173" y="6763"/>
                </a:cubicBezTo>
                <a:cubicBezTo>
                  <a:pt x="8159" y="7173"/>
                  <a:pt x="8535" y="7638"/>
                  <a:pt x="8870" y="7638"/>
                </a:cubicBezTo>
                <a:cubicBezTo>
                  <a:pt x="8958" y="7638"/>
                  <a:pt x="9044" y="7605"/>
                  <a:pt x="9118" y="7531"/>
                </a:cubicBezTo>
                <a:lnTo>
                  <a:pt x="10635" y="6014"/>
                </a:lnTo>
                <a:lnTo>
                  <a:pt x="8369" y="3748"/>
                </a:lnTo>
                <a:cubicBezTo>
                  <a:pt x="8017" y="3396"/>
                  <a:pt x="8601" y="2802"/>
                  <a:pt x="9114" y="2802"/>
                </a:cubicBezTo>
                <a:cubicBezTo>
                  <a:pt x="9121" y="2802"/>
                  <a:pt x="9129" y="2802"/>
                  <a:pt x="9136" y="2802"/>
                </a:cubicBezTo>
                <a:cubicBezTo>
                  <a:pt x="9149" y="2803"/>
                  <a:pt x="9162" y="2803"/>
                  <a:pt x="9175" y="2803"/>
                </a:cubicBezTo>
                <a:cubicBezTo>
                  <a:pt x="10019" y="2803"/>
                  <a:pt x="10287" y="1668"/>
                  <a:pt x="9671" y="1036"/>
                </a:cubicBezTo>
                <a:lnTo>
                  <a:pt x="9582" y="929"/>
                </a:lnTo>
                <a:cubicBezTo>
                  <a:pt x="9353" y="706"/>
                  <a:pt x="9061" y="604"/>
                  <a:pt x="8781" y="604"/>
                </a:cubicBezTo>
                <a:cubicBezTo>
                  <a:pt x="8275" y="604"/>
                  <a:pt x="7811" y="937"/>
                  <a:pt x="7834" y="1500"/>
                </a:cubicBezTo>
                <a:cubicBezTo>
                  <a:pt x="7834" y="1909"/>
                  <a:pt x="7465" y="2374"/>
                  <a:pt x="7135" y="2374"/>
                </a:cubicBezTo>
                <a:cubicBezTo>
                  <a:pt x="7047" y="2374"/>
                  <a:pt x="6963" y="2342"/>
                  <a:pt x="6888" y="2267"/>
                </a:cubicBezTo>
                <a:lnTo>
                  <a:pt x="4622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41"/>
          <p:cNvSpPr/>
          <p:nvPr/>
        </p:nvSpPr>
        <p:spPr>
          <a:xfrm>
            <a:off x="6336208" y="3408166"/>
            <a:ext cx="351487" cy="380312"/>
          </a:xfrm>
          <a:custGeom>
            <a:rect b="b" l="l" r="r" t="t"/>
            <a:pathLst>
              <a:path extrusionOk="0" h="10653" w="10635">
                <a:moveTo>
                  <a:pt x="5318" y="0"/>
                </a:moveTo>
                <a:lnTo>
                  <a:pt x="3980" y="3997"/>
                </a:lnTo>
                <a:lnTo>
                  <a:pt x="1" y="3997"/>
                </a:lnTo>
                <a:lnTo>
                  <a:pt x="3052" y="6655"/>
                </a:lnTo>
                <a:lnTo>
                  <a:pt x="1856" y="10652"/>
                </a:lnTo>
                <a:lnTo>
                  <a:pt x="5318" y="8261"/>
                </a:lnTo>
                <a:lnTo>
                  <a:pt x="8779" y="10652"/>
                </a:lnTo>
                <a:lnTo>
                  <a:pt x="7584" y="6655"/>
                </a:lnTo>
                <a:lnTo>
                  <a:pt x="10635" y="3997"/>
                </a:lnTo>
                <a:lnTo>
                  <a:pt x="6656" y="3997"/>
                </a:lnTo>
                <a:lnTo>
                  <a:pt x="53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41"/>
          <p:cNvSpPr/>
          <p:nvPr/>
        </p:nvSpPr>
        <p:spPr>
          <a:xfrm>
            <a:off x="6845560" y="3400257"/>
            <a:ext cx="340283" cy="440181"/>
          </a:xfrm>
          <a:custGeom>
            <a:rect b="b" l="l" r="r" t="t"/>
            <a:pathLst>
              <a:path extrusionOk="0" h="12330" w="10296">
                <a:moveTo>
                  <a:pt x="8993" y="3622"/>
                </a:moveTo>
                <a:cubicBezTo>
                  <a:pt x="7798" y="2320"/>
                  <a:pt x="6513" y="3212"/>
                  <a:pt x="5532" y="3444"/>
                </a:cubicBezTo>
                <a:cubicBezTo>
                  <a:pt x="5514" y="3123"/>
                  <a:pt x="5425" y="2819"/>
                  <a:pt x="5335" y="2552"/>
                </a:cubicBezTo>
                <a:cubicBezTo>
                  <a:pt x="5746" y="2516"/>
                  <a:pt x="6352" y="2373"/>
                  <a:pt x="6781" y="1927"/>
                </a:cubicBezTo>
                <a:cubicBezTo>
                  <a:pt x="7476" y="1249"/>
                  <a:pt x="7405" y="72"/>
                  <a:pt x="7405" y="72"/>
                </a:cubicBezTo>
                <a:cubicBezTo>
                  <a:pt x="7405" y="72"/>
                  <a:pt x="6228" y="0"/>
                  <a:pt x="5549" y="696"/>
                </a:cubicBezTo>
                <a:cubicBezTo>
                  <a:pt x="5228" y="1017"/>
                  <a:pt x="5068" y="1446"/>
                  <a:pt x="4996" y="1820"/>
                </a:cubicBezTo>
                <a:cubicBezTo>
                  <a:pt x="4408" y="821"/>
                  <a:pt x="3551" y="321"/>
                  <a:pt x="3498" y="268"/>
                </a:cubicBezTo>
                <a:lnTo>
                  <a:pt x="3087" y="946"/>
                </a:lnTo>
                <a:cubicBezTo>
                  <a:pt x="3105" y="964"/>
                  <a:pt x="4532" y="1856"/>
                  <a:pt x="4747" y="3426"/>
                </a:cubicBezTo>
                <a:cubicBezTo>
                  <a:pt x="3765" y="3176"/>
                  <a:pt x="2463" y="2320"/>
                  <a:pt x="1285" y="3622"/>
                </a:cubicBezTo>
                <a:cubicBezTo>
                  <a:pt x="0" y="5032"/>
                  <a:pt x="1107" y="12330"/>
                  <a:pt x="5157" y="10313"/>
                </a:cubicBezTo>
                <a:cubicBezTo>
                  <a:pt x="9207" y="12330"/>
                  <a:pt x="10296" y="5050"/>
                  <a:pt x="8993" y="362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41"/>
          <p:cNvSpPr/>
          <p:nvPr/>
        </p:nvSpPr>
        <p:spPr>
          <a:xfrm>
            <a:off x="7459551" y="3459405"/>
            <a:ext cx="298441" cy="360713"/>
          </a:xfrm>
          <a:custGeom>
            <a:rect b="b" l="l" r="r" t="t"/>
            <a:pathLst>
              <a:path extrusionOk="0" h="10104" w="9030">
                <a:moveTo>
                  <a:pt x="3676" y="0"/>
                </a:moveTo>
                <a:cubicBezTo>
                  <a:pt x="5264" y="1392"/>
                  <a:pt x="5871" y="3693"/>
                  <a:pt x="5032" y="5763"/>
                </a:cubicBezTo>
                <a:cubicBezTo>
                  <a:pt x="4223" y="7720"/>
                  <a:pt x="2328" y="8879"/>
                  <a:pt x="345" y="8879"/>
                </a:cubicBezTo>
                <a:cubicBezTo>
                  <a:pt x="230" y="8879"/>
                  <a:pt x="116" y="8876"/>
                  <a:pt x="1" y="8868"/>
                </a:cubicBezTo>
                <a:lnTo>
                  <a:pt x="1" y="8868"/>
                </a:lnTo>
                <a:cubicBezTo>
                  <a:pt x="393" y="9207"/>
                  <a:pt x="857" y="9510"/>
                  <a:pt x="1357" y="9724"/>
                </a:cubicBezTo>
                <a:cubicBezTo>
                  <a:pt x="1988" y="9981"/>
                  <a:pt x="2642" y="10103"/>
                  <a:pt x="3284" y="10103"/>
                </a:cubicBezTo>
                <a:cubicBezTo>
                  <a:pt x="5276" y="10103"/>
                  <a:pt x="7163" y="8932"/>
                  <a:pt x="7959" y="6977"/>
                </a:cubicBezTo>
                <a:cubicBezTo>
                  <a:pt x="9029" y="4407"/>
                  <a:pt x="7816" y="1463"/>
                  <a:pt x="5229" y="375"/>
                </a:cubicBezTo>
                <a:cubicBezTo>
                  <a:pt x="4711" y="178"/>
                  <a:pt x="4194" y="54"/>
                  <a:pt x="367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8" name="Google Shape;618;p41"/>
          <p:cNvGrpSpPr/>
          <p:nvPr/>
        </p:nvGrpSpPr>
        <p:grpSpPr>
          <a:xfrm>
            <a:off x="7984662" y="3463881"/>
            <a:ext cx="327294" cy="350538"/>
            <a:chOff x="5717150" y="2098500"/>
            <a:chExt cx="247575" cy="245475"/>
          </a:xfrm>
        </p:grpSpPr>
        <p:sp>
          <p:nvSpPr>
            <p:cNvPr id="619" name="Google Shape;619;p41"/>
            <p:cNvSpPr/>
            <p:nvPr/>
          </p:nvSpPr>
          <p:spPr>
            <a:xfrm>
              <a:off x="5717150" y="2098500"/>
              <a:ext cx="135175" cy="132800"/>
            </a:xfrm>
            <a:custGeom>
              <a:rect b="b" l="l" r="r" t="t"/>
              <a:pathLst>
                <a:path extrusionOk="0" h="5312" w="5407">
                  <a:moveTo>
                    <a:pt x="2694" y="1"/>
                  </a:moveTo>
                  <a:cubicBezTo>
                    <a:pt x="2534" y="1"/>
                    <a:pt x="2409" y="108"/>
                    <a:pt x="2355" y="251"/>
                  </a:cubicBezTo>
                  <a:lnTo>
                    <a:pt x="1963" y="1428"/>
                  </a:lnTo>
                  <a:cubicBezTo>
                    <a:pt x="1909" y="1589"/>
                    <a:pt x="1785" y="1696"/>
                    <a:pt x="1624" y="1696"/>
                  </a:cubicBezTo>
                  <a:lnTo>
                    <a:pt x="393" y="1696"/>
                  </a:lnTo>
                  <a:cubicBezTo>
                    <a:pt x="250" y="1696"/>
                    <a:pt x="89" y="1785"/>
                    <a:pt x="54" y="1928"/>
                  </a:cubicBezTo>
                  <a:cubicBezTo>
                    <a:pt x="0" y="2071"/>
                    <a:pt x="36" y="2231"/>
                    <a:pt x="161" y="2338"/>
                  </a:cubicBezTo>
                  <a:lnTo>
                    <a:pt x="589" y="2713"/>
                  </a:lnTo>
                  <a:lnTo>
                    <a:pt x="1124" y="3195"/>
                  </a:lnTo>
                  <a:cubicBezTo>
                    <a:pt x="1178" y="3248"/>
                    <a:pt x="1214" y="3302"/>
                    <a:pt x="1231" y="3373"/>
                  </a:cubicBezTo>
                  <a:cubicBezTo>
                    <a:pt x="1249" y="3444"/>
                    <a:pt x="1249" y="3516"/>
                    <a:pt x="1231" y="3587"/>
                  </a:cubicBezTo>
                  <a:lnTo>
                    <a:pt x="857" y="4836"/>
                  </a:lnTo>
                  <a:cubicBezTo>
                    <a:pt x="803" y="4979"/>
                    <a:pt x="857" y="5139"/>
                    <a:pt x="999" y="5229"/>
                  </a:cubicBezTo>
                  <a:cubicBezTo>
                    <a:pt x="1055" y="5285"/>
                    <a:pt x="1131" y="5311"/>
                    <a:pt x="1211" y="5311"/>
                  </a:cubicBezTo>
                  <a:cubicBezTo>
                    <a:pt x="1283" y="5311"/>
                    <a:pt x="1360" y="5289"/>
                    <a:pt x="1428" y="5247"/>
                  </a:cubicBezTo>
                  <a:lnTo>
                    <a:pt x="2480" y="4497"/>
                  </a:lnTo>
                  <a:cubicBezTo>
                    <a:pt x="2543" y="4453"/>
                    <a:pt x="2619" y="4430"/>
                    <a:pt x="2692" y="4430"/>
                  </a:cubicBezTo>
                  <a:cubicBezTo>
                    <a:pt x="2766" y="4430"/>
                    <a:pt x="2837" y="4453"/>
                    <a:pt x="2891" y="4497"/>
                  </a:cubicBezTo>
                  <a:lnTo>
                    <a:pt x="3961" y="5247"/>
                  </a:lnTo>
                  <a:cubicBezTo>
                    <a:pt x="4021" y="5289"/>
                    <a:pt x="4093" y="5311"/>
                    <a:pt x="4165" y="5311"/>
                  </a:cubicBezTo>
                  <a:cubicBezTo>
                    <a:pt x="4244" y="5311"/>
                    <a:pt x="4324" y="5285"/>
                    <a:pt x="4390" y="5229"/>
                  </a:cubicBezTo>
                  <a:cubicBezTo>
                    <a:pt x="4514" y="5139"/>
                    <a:pt x="4550" y="4979"/>
                    <a:pt x="4532" y="4836"/>
                  </a:cubicBezTo>
                  <a:lnTo>
                    <a:pt x="4158" y="3587"/>
                  </a:lnTo>
                  <a:cubicBezTo>
                    <a:pt x="4122" y="3444"/>
                    <a:pt x="4158" y="3302"/>
                    <a:pt x="4265" y="3195"/>
                  </a:cubicBezTo>
                  <a:lnTo>
                    <a:pt x="5246" y="2338"/>
                  </a:lnTo>
                  <a:cubicBezTo>
                    <a:pt x="5353" y="2231"/>
                    <a:pt x="5407" y="2071"/>
                    <a:pt x="5353" y="1928"/>
                  </a:cubicBezTo>
                  <a:cubicBezTo>
                    <a:pt x="5282" y="1785"/>
                    <a:pt x="5157" y="1696"/>
                    <a:pt x="4996" y="1696"/>
                  </a:cubicBezTo>
                  <a:lnTo>
                    <a:pt x="3783" y="1696"/>
                  </a:lnTo>
                  <a:cubicBezTo>
                    <a:pt x="3622" y="1696"/>
                    <a:pt x="3480" y="1589"/>
                    <a:pt x="3426" y="1428"/>
                  </a:cubicBezTo>
                  <a:lnTo>
                    <a:pt x="3051" y="251"/>
                  </a:lnTo>
                  <a:cubicBezTo>
                    <a:pt x="2998" y="108"/>
                    <a:pt x="2855" y="1"/>
                    <a:pt x="2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41"/>
            <p:cNvSpPr/>
            <p:nvPr/>
          </p:nvSpPr>
          <p:spPr>
            <a:xfrm>
              <a:off x="5857650" y="2158275"/>
              <a:ext cx="107075" cy="106075"/>
            </a:xfrm>
            <a:custGeom>
              <a:rect b="b" l="l" r="r" t="t"/>
              <a:pathLst>
                <a:path extrusionOk="0" h="4243" w="4283">
                  <a:moveTo>
                    <a:pt x="2124" y="1"/>
                  </a:moveTo>
                  <a:cubicBezTo>
                    <a:pt x="2017" y="1"/>
                    <a:pt x="1892" y="72"/>
                    <a:pt x="1856" y="197"/>
                  </a:cubicBezTo>
                  <a:lnTo>
                    <a:pt x="1553" y="1160"/>
                  </a:lnTo>
                  <a:cubicBezTo>
                    <a:pt x="1499" y="1268"/>
                    <a:pt x="1392" y="1357"/>
                    <a:pt x="1268" y="1357"/>
                  </a:cubicBezTo>
                  <a:lnTo>
                    <a:pt x="304" y="1357"/>
                  </a:lnTo>
                  <a:cubicBezTo>
                    <a:pt x="179" y="1357"/>
                    <a:pt x="72" y="1428"/>
                    <a:pt x="36" y="1553"/>
                  </a:cubicBezTo>
                  <a:cubicBezTo>
                    <a:pt x="1" y="1678"/>
                    <a:pt x="19" y="1785"/>
                    <a:pt x="108" y="1874"/>
                  </a:cubicBezTo>
                  <a:lnTo>
                    <a:pt x="465" y="2177"/>
                  </a:lnTo>
                  <a:lnTo>
                    <a:pt x="893" y="2570"/>
                  </a:lnTo>
                  <a:cubicBezTo>
                    <a:pt x="928" y="2606"/>
                    <a:pt x="964" y="2659"/>
                    <a:pt x="1000" y="2713"/>
                  </a:cubicBezTo>
                  <a:cubicBezTo>
                    <a:pt x="1000" y="2766"/>
                    <a:pt x="1000" y="2820"/>
                    <a:pt x="1000" y="2891"/>
                  </a:cubicBezTo>
                  <a:lnTo>
                    <a:pt x="661" y="3873"/>
                  </a:lnTo>
                  <a:cubicBezTo>
                    <a:pt x="643" y="3980"/>
                    <a:pt x="661" y="4122"/>
                    <a:pt x="768" y="4176"/>
                  </a:cubicBezTo>
                  <a:cubicBezTo>
                    <a:pt x="830" y="4220"/>
                    <a:pt x="893" y="4243"/>
                    <a:pt x="951" y="4243"/>
                  </a:cubicBezTo>
                  <a:cubicBezTo>
                    <a:pt x="1009" y="4243"/>
                    <a:pt x="1062" y="4220"/>
                    <a:pt x="1107" y="4176"/>
                  </a:cubicBezTo>
                  <a:lnTo>
                    <a:pt x="1963" y="3587"/>
                  </a:lnTo>
                  <a:cubicBezTo>
                    <a:pt x="2008" y="3551"/>
                    <a:pt x="2066" y="3534"/>
                    <a:pt x="2126" y="3534"/>
                  </a:cubicBezTo>
                  <a:cubicBezTo>
                    <a:pt x="2186" y="3534"/>
                    <a:pt x="2249" y="3551"/>
                    <a:pt x="2302" y="3587"/>
                  </a:cubicBezTo>
                  <a:lnTo>
                    <a:pt x="3141" y="4176"/>
                  </a:lnTo>
                  <a:cubicBezTo>
                    <a:pt x="3195" y="4220"/>
                    <a:pt x="3257" y="4243"/>
                    <a:pt x="3319" y="4243"/>
                  </a:cubicBezTo>
                  <a:cubicBezTo>
                    <a:pt x="3382" y="4243"/>
                    <a:pt x="3444" y="4220"/>
                    <a:pt x="3498" y="4176"/>
                  </a:cubicBezTo>
                  <a:cubicBezTo>
                    <a:pt x="3605" y="4104"/>
                    <a:pt x="3641" y="3980"/>
                    <a:pt x="3605" y="3855"/>
                  </a:cubicBezTo>
                  <a:lnTo>
                    <a:pt x="3302" y="2856"/>
                  </a:lnTo>
                  <a:cubicBezTo>
                    <a:pt x="3284" y="2748"/>
                    <a:pt x="3302" y="2624"/>
                    <a:pt x="3391" y="2552"/>
                  </a:cubicBezTo>
                  <a:lnTo>
                    <a:pt x="4158" y="1874"/>
                  </a:lnTo>
                  <a:cubicBezTo>
                    <a:pt x="4247" y="1785"/>
                    <a:pt x="4283" y="1660"/>
                    <a:pt x="4229" y="1553"/>
                  </a:cubicBezTo>
                  <a:cubicBezTo>
                    <a:pt x="4194" y="1428"/>
                    <a:pt x="4104" y="1375"/>
                    <a:pt x="3980" y="1357"/>
                  </a:cubicBezTo>
                  <a:lnTo>
                    <a:pt x="2998" y="1357"/>
                  </a:lnTo>
                  <a:cubicBezTo>
                    <a:pt x="2873" y="1357"/>
                    <a:pt x="2766" y="1268"/>
                    <a:pt x="2731" y="1160"/>
                  </a:cubicBezTo>
                  <a:lnTo>
                    <a:pt x="2409" y="197"/>
                  </a:lnTo>
                  <a:cubicBezTo>
                    <a:pt x="2374" y="72"/>
                    <a:pt x="2267" y="1"/>
                    <a:pt x="21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41"/>
            <p:cNvSpPr/>
            <p:nvPr/>
          </p:nvSpPr>
          <p:spPr>
            <a:xfrm>
              <a:off x="5790750" y="2264450"/>
              <a:ext cx="80750" cy="79525"/>
            </a:xfrm>
            <a:custGeom>
              <a:rect b="b" l="l" r="r" t="t"/>
              <a:pathLst>
                <a:path extrusionOk="0" h="3181" w="3230">
                  <a:moveTo>
                    <a:pt x="1606" y="0"/>
                  </a:moveTo>
                  <a:cubicBezTo>
                    <a:pt x="1517" y="0"/>
                    <a:pt x="1446" y="72"/>
                    <a:pt x="1410" y="143"/>
                  </a:cubicBezTo>
                  <a:lnTo>
                    <a:pt x="1160" y="857"/>
                  </a:lnTo>
                  <a:cubicBezTo>
                    <a:pt x="1142" y="964"/>
                    <a:pt x="1053" y="1017"/>
                    <a:pt x="964" y="1017"/>
                  </a:cubicBezTo>
                  <a:lnTo>
                    <a:pt x="232" y="1017"/>
                  </a:lnTo>
                  <a:cubicBezTo>
                    <a:pt x="143" y="1017"/>
                    <a:pt x="54" y="1071"/>
                    <a:pt x="36" y="1160"/>
                  </a:cubicBezTo>
                  <a:cubicBezTo>
                    <a:pt x="0" y="1231"/>
                    <a:pt x="36" y="1338"/>
                    <a:pt x="107" y="1392"/>
                  </a:cubicBezTo>
                  <a:lnTo>
                    <a:pt x="357" y="1624"/>
                  </a:lnTo>
                  <a:lnTo>
                    <a:pt x="678" y="1927"/>
                  </a:lnTo>
                  <a:cubicBezTo>
                    <a:pt x="696" y="1945"/>
                    <a:pt x="732" y="1981"/>
                    <a:pt x="732" y="2034"/>
                  </a:cubicBezTo>
                  <a:cubicBezTo>
                    <a:pt x="750" y="2070"/>
                    <a:pt x="750" y="2106"/>
                    <a:pt x="732" y="2141"/>
                  </a:cubicBezTo>
                  <a:lnTo>
                    <a:pt x="518" y="2909"/>
                  </a:lnTo>
                  <a:cubicBezTo>
                    <a:pt x="482" y="2998"/>
                    <a:pt x="518" y="3087"/>
                    <a:pt x="589" y="3141"/>
                  </a:cubicBezTo>
                  <a:cubicBezTo>
                    <a:pt x="634" y="3167"/>
                    <a:pt x="678" y="3181"/>
                    <a:pt x="723" y="3181"/>
                  </a:cubicBezTo>
                  <a:cubicBezTo>
                    <a:pt x="768" y="3181"/>
                    <a:pt x="812" y="3167"/>
                    <a:pt x="857" y="3141"/>
                  </a:cubicBezTo>
                  <a:lnTo>
                    <a:pt x="1481" y="2694"/>
                  </a:lnTo>
                  <a:cubicBezTo>
                    <a:pt x="1526" y="2668"/>
                    <a:pt x="1570" y="2654"/>
                    <a:pt x="1613" y="2654"/>
                  </a:cubicBezTo>
                  <a:cubicBezTo>
                    <a:pt x="1655" y="2654"/>
                    <a:pt x="1695" y="2668"/>
                    <a:pt x="1731" y="2694"/>
                  </a:cubicBezTo>
                  <a:lnTo>
                    <a:pt x="2373" y="3141"/>
                  </a:lnTo>
                  <a:cubicBezTo>
                    <a:pt x="2418" y="3167"/>
                    <a:pt x="2463" y="3181"/>
                    <a:pt x="2505" y="3181"/>
                  </a:cubicBezTo>
                  <a:cubicBezTo>
                    <a:pt x="2547" y="3181"/>
                    <a:pt x="2587" y="3167"/>
                    <a:pt x="2623" y="3141"/>
                  </a:cubicBezTo>
                  <a:cubicBezTo>
                    <a:pt x="2712" y="3087"/>
                    <a:pt x="2730" y="2980"/>
                    <a:pt x="2712" y="2909"/>
                  </a:cubicBezTo>
                  <a:lnTo>
                    <a:pt x="2480" y="2141"/>
                  </a:lnTo>
                  <a:cubicBezTo>
                    <a:pt x="2463" y="2070"/>
                    <a:pt x="2480" y="1963"/>
                    <a:pt x="2552" y="1927"/>
                  </a:cubicBezTo>
                  <a:lnTo>
                    <a:pt x="3141" y="1410"/>
                  </a:lnTo>
                  <a:cubicBezTo>
                    <a:pt x="3194" y="1338"/>
                    <a:pt x="3230" y="1249"/>
                    <a:pt x="3194" y="1178"/>
                  </a:cubicBezTo>
                  <a:cubicBezTo>
                    <a:pt x="3176" y="1106"/>
                    <a:pt x="3069" y="1035"/>
                    <a:pt x="2998" y="1035"/>
                  </a:cubicBezTo>
                  <a:lnTo>
                    <a:pt x="2266" y="1035"/>
                  </a:lnTo>
                  <a:cubicBezTo>
                    <a:pt x="2177" y="1035"/>
                    <a:pt x="2088" y="964"/>
                    <a:pt x="2070" y="875"/>
                  </a:cubicBezTo>
                  <a:lnTo>
                    <a:pt x="1838" y="161"/>
                  </a:lnTo>
                  <a:cubicBezTo>
                    <a:pt x="1785" y="72"/>
                    <a:pt x="1713" y="0"/>
                    <a:pt x="16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2" name="Google Shape;622;p41"/>
          <p:cNvSpPr/>
          <p:nvPr/>
        </p:nvSpPr>
        <p:spPr>
          <a:xfrm>
            <a:off x="8534258" y="3393829"/>
            <a:ext cx="283106" cy="408979"/>
          </a:xfrm>
          <a:custGeom>
            <a:rect b="b" l="l" r="r" t="t"/>
            <a:pathLst>
              <a:path extrusionOk="0" h="11456" w="8566">
                <a:moveTo>
                  <a:pt x="3819" y="1"/>
                </a:moveTo>
                <a:cubicBezTo>
                  <a:pt x="4800" y="1838"/>
                  <a:pt x="3301" y="3533"/>
                  <a:pt x="2463" y="4229"/>
                </a:cubicBezTo>
                <a:cubicBezTo>
                  <a:pt x="1606" y="4943"/>
                  <a:pt x="1035" y="5675"/>
                  <a:pt x="857" y="6103"/>
                </a:cubicBezTo>
                <a:cubicBezTo>
                  <a:pt x="1" y="8208"/>
                  <a:pt x="1285" y="10224"/>
                  <a:pt x="2160" y="10688"/>
                </a:cubicBezTo>
                <a:cubicBezTo>
                  <a:pt x="1767" y="9778"/>
                  <a:pt x="1392" y="8048"/>
                  <a:pt x="2962" y="6424"/>
                </a:cubicBezTo>
                <a:lnTo>
                  <a:pt x="2962" y="6424"/>
                </a:lnTo>
                <a:cubicBezTo>
                  <a:pt x="2962" y="6424"/>
                  <a:pt x="2516" y="8155"/>
                  <a:pt x="3498" y="9368"/>
                </a:cubicBezTo>
                <a:cubicBezTo>
                  <a:pt x="4479" y="10563"/>
                  <a:pt x="4461" y="11456"/>
                  <a:pt x="4461" y="11456"/>
                </a:cubicBezTo>
                <a:cubicBezTo>
                  <a:pt x="5996" y="11456"/>
                  <a:pt x="7441" y="10528"/>
                  <a:pt x="8065" y="9029"/>
                </a:cubicBezTo>
                <a:cubicBezTo>
                  <a:pt x="8529" y="8137"/>
                  <a:pt x="8565" y="6727"/>
                  <a:pt x="7941" y="5906"/>
                </a:cubicBezTo>
                <a:lnTo>
                  <a:pt x="7941" y="5906"/>
                </a:lnTo>
                <a:cubicBezTo>
                  <a:pt x="8135" y="6713"/>
                  <a:pt x="7478" y="7520"/>
                  <a:pt x="6673" y="7520"/>
                </a:cubicBezTo>
                <a:cubicBezTo>
                  <a:pt x="6516" y="7520"/>
                  <a:pt x="6354" y="7490"/>
                  <a:pt x="6192" y="7423"/>
                </a:cubicBezTo>
                <a:cubicBezTo>
                  <a:pt x="5371" y="7138"/>
                  <a:pt x="5050" y="6192"/>
                  <a:pt x="5621" y="5353"/>
                </a:cubicBezTo>
                <a:cubicBezTo>
                  <a:pt x="6924" y="3640"/>
                  <a:pt x="5960" y="928"/>
                  <a:pt x="381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41"/>
          <p:cNvSpPr/>
          <p:nvPr/>
        </p:nvSpPr>
        <p:spPr>
          <a:xfrm>
            <a:off x="1570335" y="4230553"/>
            <a:ext cx="369168" cy="265679"/>
          </a:xfrm>
          <a:custGeom>
            <a:rect b="b" l="l" r="r" t="t"/>
            <a:pathLst>
              <a:path extrusionOk="0" h="7442" w="11170">
                <a:moveTo>
                  <a:pt x="6240" y="0"/>
                </a:moveTo>
                <a:cubicBezTo>
                  <a:pt x="6189" y="0"/>
                  <a:pt x="6136" y="6"/>
                  <a:pt x="6085" y="19"/>
                </a:cubicBezTo>
                <a:lnTo>
                  <a:pt x="2498" y="822"/>
                </a:lnTo>
                <a:cubicBezTo>
                  <a:pt x="2373" y="858"/>
                  <a:pt x="2231" y="929"/>
                  <a:pt x="2124" y="1072"/>
                </a:cubicBezTo>
                <a:lnTo>
                  <a:pt x="999" y="2535"/>
                </a:lnTo>
                <a:lnTo>
                  <a:pt x="0" y="2535"/>
                </a:lnTo>
                <a:lnTo>
                  <a:pt x="0" y="6371"/>
                </a:lnTo>
                <a:lnTo>
                  <a:pt x="660" y="6371"/>
                </a:lnTo>
                <a:cubicBezTo>
                  <a:pt x="1606" y="6371"/>
                  <a:pt x="1677" y="7442"/>
                  <a:pt x="3462" y="7442"/>
                </a:cubicBezTo>
                <a:lnTo>
                  <a:pt x="5853" y="7442"/>
                </a:lnTo>
                <a:cubicBezTo>
                  <a:pt x="6281" y="7442"/>
                  <a:pt x="6638" y="7085"/>
                  <a:pt x="6638" y="6639"/>
                </a:cubicBezTo>
                <a:cubicBezTo>
                  <a:pt x="6638" y="6443"/>
                  <a:pt x="6566" y="6247"/>
                  <a:pt x="6441" y="6122"/>
                </a:cubicBezTo>
                <a:lnTo>
                  <a:pt x="6513" y="6122"/>
                </a:lnTo>
                <a:cubicBezTo>
                  <a:pt x="6959" y="6122"/>
                  <a:pt x="7316" y="5765"/>
                  <a:pt x="7316" y="5319"/>
                </a:cubicBezTo>
                <a:cubicBezTo>
                  <a:pt x="7316" y="5105"/>
                  <a:pt x="7227" y="4908"/>
                  <a:pt x="7084" y="4766"/>
                </a:cubicBezTo>
                <a:cubicBezTo>
                  <a:pt x="7441" y="4694"/>
                  <a:pt x="7708" y="4355"/>
                  <a:pt x="7708" y="3981"/>
                </a:cubicBezTo>
                <a:cubicBezTo>
                  <a:pt x="7708" y="3552"/>
                  <a:pt x="7351" y="3195"/>
                  <a:pt x="6905" y="3195"/>
                </a:cubicBezTo>
                <a:lnTo>
                  <a:pt x="10492" y="3195"/>
                </a:lnTo>
                <a:cubicBezTo>
                  <a:pt x="10866" y="3195"/>
                  <a:pt x="11170" y="2892"/>
                  <a:pt x="11170" y="2535"/>
                </a:cubicBezTo>
                <a:cubicBezTo>
                  <a:pt x="11170" y="2161"/>
                  <a:pt x="10866" y="1857"/>
                  <a:pt x="10492" y="1857"/>
                </a:cubicBezTo>
                <a:lnTo>
                  <a:pt x="3926" y="1857"/>
                </a:lnTo>
                <a:lnTo>
                  <a:pt x="6388" y="1322"/>
                </a:lnTo>
                <a:cubicBezTo>
                  <a:pt x="6745" y="1233"/>
                  <a:pt x="6977" y="876"/>
                  <a:pt x="6888" y="519"/>
                </a:cubicBezTo>
                <a:cubicBezTo>
                  <a:pt x="6827" y="214"/>
                  <a:pt x="6544" y="0"/>
                  <a:pt x="624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41"/>
          <p:cNvSpPr/>
          <p:nvPr/>
        </p:nvSpPr>
        <p:spPr>
          <a:xfrm>
            <a:off x="2090623" y="4210486"/>
            <a:ext cx="299036" cy="305806"/>
          </a:xfrm>
          <a:custGeom>
            <a:rect b="b" l="l" r="r" t="t"/>
            <a:pathLst>
              <a:path extrusionOk="0" h="8566" w="9048">
                <a:moveTo>
                  <a:pt x="2265" y="0"/>
                </a:moveTo>
                <a:cubicBezTo>
                  <a:pt x="1059" y="0"/>
                  <a:pt x="1" y="1180"/>
                  <a:pt x="1" y="2321"/>
                </a:cubicBezTo>
                <a:cubicBezTo>
                  <a:pt x="1" y="5104"/>
                  <a:pt x="4533" y="8566"/>
                  <a:pt x="4533" y="8566"/>
                </a:cubicBezTo>
                <a:cubicBezTo>
                  <a:pt x="4533" y="8566"/>
                  <a:pt x="9047" y="5104"/>
                  <a:pt x="9047" y="2321"/>
                </a:cubicBezTo>
                <a:cubicBezTo>
                  <a:pt x="9047" y="1180"/>
                  <a:pt x="7996" y="0"/>
                  <a:pt x="6794" y="0"/>
                </a:cubicBezTo>
                <a:cubicBezTo>
                  <a:pt x="6023" y="0"/>
                  <a:pt x="5189" y="487"/>
                  <a:pt x="4533" y="1786"/>
                </a:cubicBezTo>
                <a:cubicBezTo>
                  <a:pt x="3877" y="487"/>
                  <a:pt x="3040" y="0"/>
                  <a:pt x="226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5" name="Google Shape;625;p41"/>
          <p:cNvGrpSpPr/>
          <p:nvPr/>
        </p:nvGrpSpPr>
        <p:grpSpPr>
          <a:xfrm>
            <a:off x="2562152" y="4135260"/>
            <a:ext cx="352082" cy="332546"/>
            <a:chOff x="6435300" y="2742175"/>
            <a:chExt cx="266325" cy="232875"/>
          </a:xfrm>
        </p:grpSpPr>
        <p:sp>
          <p:nvSpPr>
            <p:cNvPr id="626" name="Google Shape;626;p41"/>
            <p:cNvSpPr/>
            <p:nvPr/>
          </p:nvSpPr>
          <p:spPr>
            <a:xfrm>
              <a:off x="6518275" y="2742175"/>
              <a:ext cx="183350" cy="232875"/>
            </a:xfrm>
            <a:custGeom>
              <a:rect b="b" l="l" r="r" t="t"/>
              <a:pathLst>
                <a:path extrusionOk="0" h="9315" w="7334">
                  <a:moveTo>
                    <a:pt x="3194" y="1"/>
                  </a:moveTo>
                  <a:cubicBezTo>
                    <a:pt x="2766" y="1"/>
                    <a:pt x="2392" y="375"/>
                    <a:pt x="2392" y="804"/>
                  </a:cubicBezTo>
                  <a:cubicBezTo>
                    <a:pt x="2392" y="2838"/>
                    <a:pt x="54" y="3962"/>
                    <a:pt x="1" y="3997"/>
                  </a:cubicBezTo>
                  <a:lnTo>
                    <a:pt x="1" y="8244"/>
                  </a:lnTo>
                  <a:cubicBezTo>
                    <a:pt x="946" y="8244"/>
                    <a:pt x="1018" y="9315"/>
                    <a:pt x="2802" y="9315"/>
                  </a:cubicBezTo>
                  <a:lnTo>
                    <a:pt x="5193" y="9315"/>
                  </a:lnTo>
                  <a:cubicBezTo>
                    <a:pt x="5639" y="9315"/>
                    <a:pt x="5996" y="8958"/>
                    <a:pt x="5996" y="8512"/>
                  </a:cubicBezTo>
                  <a:cubicBezTo>
                    <a:pt x="5996" y="8315"/>
                    <a:pt x="5924" y="8119"/>
                    <a:pt x="5782" y="7976"/>
                  </a:cubicBezTo>
                  <a:lnTo>
                    <a:pt x="5853" y="7976"/>
                  </a:lnTo>
                  <a:cubicBezTo>
                    <a:pt x="6299" y="7976"/>
                    <a:pt x="6656" y="7619"/>
                    <a:pt x="6656" y="7191"/>
                  </a:cubicBezTo>
                  <a:cubicBezTo>
                    <a:pt x="6656" y="6977"/>
                    <a:pt x="6585" y="6781"/>
                    <a:pt x="6442" y="6638"/>
                  </a:cubicBezTo>
                  <a:cubicBezTo>
                    <a:pt x="6799" y="6549"/>
                    <a:pt x="7066" y="6228"/>
                    <a:pt x="7066" y="5853"/>
                  </a:cubicBezTo>
                  <a:cubicBezTo>
                    <a:pt x="7066" y="5639"/>
                    <a:pt x="6959" y="5425"/>
                    <a:pt x="6817" y="5282"/>
                  </a:cubicBezTo>
                  <a:cubicBezTo>
                    <a:pt x="7120" y="5157"/>
                    <a:pt x="7334" y="4872"/>
                    <a:pt x="7334" y="4533"/>
                  </a:cubicBezTo>
                  <a:cubicBezTo>
                    <a:pt x="7334" y="4087"/>
                    <a:pt x="6959" y="3730"/>
                    <a:pt x="6531" y="3730"/>
                  </a:cubicBezTo>
                  <a:lnTo>
                    <a:pt x="3997" y="3730"/>
                  </a:lnTo>
                  <a:cubicBezTo>
                    <a:pt x="3783" y="3730"/>
                    <a:pt x="3623" y="3569"/>
                    <a:pt x="3605" y="3337"/>
                  </a:cubicBezTo>
                  <a:cubicBezTo>
                    <a:pt x="3623" y="3105"/>
                    <a:pt x="3997" y="2624"/>
                    <a:pt x="3997" y="804"/>
                  </a:cubicBezTo>
                  <a:cubicBezTo>
                    <a:pt x="3997" y="375"/>
                    <a:pt x="3641" y="1"/>
                    <a:pt x="31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41"/>
            <p:cNvSpPr/>
            <p:nvPr/>
          </p:nvSpPr>
          <p:spPr>
            <a:xfrm>
              <a:off x="6435300" y="2825150"/>
              <a:ext cx="62925" cy="140075"/>
            </a:xfrm>
            <a:custGeom>
              <a:rect b="b" l="l" r="r" t="t"/>
              <a:pathLst>
                <a:path extrusionOk="0" h="5603" w="2517">
                  <a:moveTo>
                    <a:pt x="1" y="0"/>
                  </a:moveTo>
                  <a:lnTo>
                    <a:pt x="1" y="5603"/>
                  </a:lnTo>
                  <a:lnTo>
                    <a:pt x="1999" y="5603"/>
                  </a:lnTo>
                  <a:cubicBezTo>
                    <a:pt x="2285" y="5603"/>
                    <a:pt x="2517" y="5371"/>
                    <a:pt x="2517" y="5068"/>
                  </a:cubicBezTo>
                  <a:lnTo>
                    <a:pt x="2517" y="536"/>
                  </a:lnTo>
                  <a:cubicBezTo>
                    <a:pt x="2517" y="250"/>
                    <a:pt x="2285" y="0"/>
                    <a:pt x="1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8" name="Google Shape;628;p41"/>
          <p:cNvGrpSpPr/>
          <p:nvPr/>
        </p:nvGrpSpPr>
        <p:grpSpPr>
          <a:xfrm>
            <a:off x="3609090" y="4218198"/>
            <a:ext cx="333805" cy="360570"/>
            <a:chOff x="674800" y="2146225"/>
            <a:chExt cx="252500" cy="252500"/>
          </a:xfrm>
        </p:grpSpPr>
        <p:sp>
          <p:nvSpPr>
            <p:cNvPr id="629" name="Google Shape;629;p41"/>
            <p:cNvSpPr/>
            <p:nvPr/>
          </p:nvSpPr>
          <p:spPr>
            <a:xfrm>
              <a:off x="727900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1"/>
            <p:cNvSpPr/>
            <p:nvPr/>
          </p:nvSpPr>
          <p:spPr>
            <a:xfrm>
              <a:off x="8345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786" y="0"/>
                  </a:moveTo>
                  <a:cubicBezTo>
                    <a:pt x="357" y="0"/>
                    <a:pt x="1" y="357"/>
                    <a:pt x="1" y="803"/>
                  </a:cubicBezTo>
                  <a:cubicBezTo>
                    <a:pt x="1" y="1232"/>
                    <a:pt x="357" y="1588"/>
                    <a:pt x="786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1"/>
            <p:cNvSpPr/>
            <p:nvPr/>
          </p:nvSpPr>
          <p:spPr>
            <a:xfrm>
              <a:off x="734150" y="2315750"/>
              <a:ext cx="134275" cy="43275"/>
            </a:xfrm>
            <a:custGeom>
              <a:rect b="b" l="l" r="r" t="t"/>
              <a:pathLst>
                <a:path extrusionOk="0" h="1731" w="5371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321"/>
                    <a:pt x="18" y="375"/>
                    <a:pt x="54" y="428"/>
                  </a:cubicBezTo>
                  <a:cubicBezTo>
                    <a:pt x="660" y="1231"/>
                    <a:pt x="1606" y="1731"/>
                    <a:pt x="2676" y="1731"/>
                  </a:cubicBezTo>
                  <a:cubicBezTo>
                    <a:pt x="3765" y="1731"/>
                    <a:pt x="4710" y="1231"/>
                    <a:pt x="5317" y="428"/>
                  </a:cubicBezTo>
                  <a:cubicBezTo>
                    <a:pt x="5335" y="393"/>
                    <a:pt x="5371" y="339"/>
                    <a:pt x="5371" y="268"/>
                  </a:cubicBezTo>
                  <a:cubicBezTo>
                    <a:pt x="5371" y="125"/>
                    <a:pt x="5246" y="0"/>
                    <a:pt x="5103" y="0"/>
                  </a:cubicBezTo>
                  <a:cubicBezTo>
                    <a:pt x="4996" y="0"/>
                    <a:pt x="4925" y="36"/>
                    <a:pt x="4889" y="107"/>
                  </a:cubicBezTo>
                  <a:cubicBezTo>
                    <a:pt x="4389" y="767"/>
                    <a:pt x="3586" y="1196"/>
                    <a:pt x="2676" y="1196"/>
                  </a:cubicBezTo>
                  <a:cubicBezTo>
                    <a:pt x="1784" y="1196"/>
                    <a:pt x="999" y="767"/>
                    <a:pt x="482" y="107"/>
                  </a:cubicBezTo>
                  <a:cubicBezTo>
                    <a:pt x="410" y="36"/>
                    <a:pt x="339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41"/>
            <p:cNvSpPr/>
            <p:nvPr/>
          </p:nvSpPr>
          <p:spPr>
            <a:xfrm>
              <a:off x="674800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48" y="536"/>
                    <a:pt x="9565" y="2570"/>
                    <a:pt x="9565" y="5050"/>
                  </a:cubicBezTo>
                  <a:cubicBezTo>
                    <a:pt x="9565" y="7548"/>
                    <a:pt x="7548" y="9565"/>
                    <a:pt x="5050" y="9565"/>
                  </a:cubicBezTo>
                  <a:cubicBezTo>
                    <a:pt x="2570" y="9565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67" y="1"/>
                    <a:pt x="1" y="2267"/>
                    <a:pt x="1" y="5050"/>
                  </a:cubicBezTo>
                  <a:cubicBezTo>
                    <a:pt x="1" y="7852"/>
                    <a:pt x="2267" y="10100"/>
                    <a:pt x="5050" y="10100"/>
                  </a:cubicBezTo>
                  <a:cubicBezTo>
                    <a:pt x="7834" y="10100"/>
                    <a:pt x="10100" y="7852"/>
                    <a:pt x="10100" y="5050"/>
                  </a:cubicBezTo>
                  <a:cubicBezTo>
                    <a:pt x="10100" y="2267"/>
                    <a:pt x="7834" y="1"/>
                    <a:pt x="5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3" name="Google Shape;633;p41"/>
          <p:cNvGrpSpPr/>
          <p:nvPr/>
        </p:nvGrpSpPr>
        <p:grpSpPr>
          <a:xfrm>
            <a:off x="4136141" y="4230231"/>
            <a:ext cx="333805" cy="360570"/>
            <a:chOff x="2164225" y="2146225"/>
            <a:chExt cx="252500" cy="252500"/>
          </a:xfrm>
        </p:grpSpPr>
        <p:sp>
          <p:nvSpPr>
            <p:cNvPr id="634" name="Google Shape;634;p41"/>
            <p:cNvSpPr/>
            <p:nvPr/>
          </p:nvSpPr>
          <p:spPr>
            <a:xfrm>
              <a:off x="2223100" y="2305925"/>
              <a:ext cx="134750" cy="43300"/>
            </a:xfrm>
            <a:custGeom>
              <a:rect b="b" l="l" r="r" t="t"/>
              <a:pathLst>
                <a:path extrusionOk="0" h="1732" w="5390">
                  <a:moveTo>
                    <a:pt x="2695" y="1"/>
                  </a:moveTo>
                  <a:cubicBezTo>
                    <a:pt x="1624" y="1"/>
                    <a:pt x="679" y="518"/>
                    <a:pt x="72" y="1303"/>
                  </a:cubicBezTo>
                  <a:cubicBezTo>
                    <a:pt x="36" y="1339"/>
                    <a:pt x="1" y="1392"/>
                    <a:pt x="1" y="1464"/>
                  </a:cubicBezTo>
                  <a:cubicBezTo>
                    <a:pt x="1" y="1606"/>
                    <a:pt x="126" y="1731"/>
                    <a:pt x="268" y="1731"/>
                  </a:cubicBezTo>
                  <a:cubicBezTo>
                    <a:pt x="358" y="1731"/>
                    <a:pt x="447" y="1696"/>
                    <a:pt x="483" y="1624"/>
                  </a:cubicBezTo>
                  <a:cubicBezTo>
                    <a:pt x="1000" y="964"/>
                    <a:pt x="1785" y="536"/>
                    <a:pt x="2695" y="536"/>
                  </a:cubicBezTo>
                  <a:cubicBezTo>
                    <a:pt x="3587" y="536"/>
                    <a:pt x="4390" y="964"/>
                    <a:pt x="4908" y="1624"/>
                  </a:cubicBezTo>
                  <a:cubicBezTo>
                    <a:pt x="4943" y="1696"/>
                    <a:pt x="5032" y="1731"/>
                    <a:pt x="5122" y="1731"/>
                  </a:cubicBezTo>
                  <a:cubicBezTo>
                    <a:pt x="5264" y="1731"/>
                    <a:pt x="5389" y="1606"/>
                    <a:pt x="5389" y="1464"/>
                  </a:cubicBezTo>
                  <a:cubicBezTo>
                    <a:pt x="5389" y="1410"/>
                    <a:pt x="5371" y="1357"/>
                    <a:pt x="5318" y="1303"/>
                  </a:cubicBezTo>
                  <a:cubicBezTo>
                    <a:pt x="4711" y="518"/>
                    <a:pt x="3766" y="1"/>
                    <a:pt x="26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1"/>
            <p:cNvSpPr/>
            <p:nvPr/>
          </p:nvSpPr>
          <p:spPr>
            <a:xfrm>
              <a:off x="2323475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41"/>
            <p:cNvSpPr/>
            <p:nvPr/>
          </p:nvSpPr>
          <p:spPr>
            <a:xfrm>
              <a:off x="22173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41"/>
            <p:cNvSpPr/>
            <p:nvPr/>
          </p:nvSpPr>
          <p:spPr>
            <a:xfrm>
              <a:off x="2164225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30" y="536"/>
                    <a:pt x="9564" y="2570"/>
                    <a:pt x="9564" y="5050"/>
                  </a:cubicBezTo>
                  <a:cubicBezTo>
                    <a:pt x="9564" y="7548"/>
                    <a:pt x="7530" y="9565"/>
                    <a:pt x="5050" y="9565"/>
                  </a:cubicBezTo>
                  <a:cubicBezTo>
                    <a:pt x="2552" y="9565"/>
                    <a:pt x="518" y="7548"/>
                    <a:pt x="518" y="5050"/>
                  </a:cubicBezTo>
                  <a:cubicBezTo>
                    <a:pt x="518" y="2570"/>
                    <a:pt x="2552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49" y="1"/>
                    <a:pt x="1" y="2267"/>
                    <a:pt x="1" y="5050"/>
                  </a:cubicBezTo>
                  <a:cubicBezTo>
                    <a:pt x="1" y="7852"/>
                    <a:pt x="2249" y="10100"/>
                    <a:pt x="5050" y="10100"/>
                  </a:cubicBezTo>
                  <a:cubicBezTo>
                    <a:pt x="7833" y="10100"/>
                    <a:pt x="10099" y="7852"/>
                    <a:pt x="10099" y="5050"/>
                  </a:cubicBezTo>
                  <a:cubicBezTo>
                    <a:pt x="10099" y="2267"/>
                    <a:pt x="7833" y="1"/>
                    <a:pt x="5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8" name="Google Shape;638;p41"/>
          <p:cNvGrpSpPr/>
          <p:nvPr/>
        </p:nvGrpSpPr>
        <p:grpSpPr>
          <a:xfrm>
            <a:off x="3082051" y="4230026"/>
            <a:ext cx="334400" cy="361213"/>
            <a:chOff x="689975" y="1737200"/>
            <a:chExt cx="252950" cy="252950"/>
          </a:xfrm>
        </p:grpSpPr>
        <p:sp>
          <p:nvSpPr>
            <p:cNvPr id="639" name="Google Shape;639;p41"/>
            <p:cNvSpPr/>
            <p:nvPr/>
          </p:nvSpPr>
          <p:spPr>
            <a:xfrm>
              <a:off x="779200" y="1907050"/>
              <a:ext cx="79850" cy="26875"/>
            </a:xfrm>
            <a:custGeom>
              <a:rect b="b" l="l" r="r" t="t"/>
              <a:pathLst>
                <a:path extrusionOk="0" h="1075" w="3194">
                  <a:moveTo>
                    <a:pt x="2060" y="0"/>
                  </a:moveTo>
                  <a:cubicBezTo>
                    <a:pt x="898" y="0"/>
                    <a:pt x="168" y="564"/>
                    <a:pt x="125" y="593"/>
                  </a:cubicBezTo>
                  <a:cubicBezTo>
                    <a:pt x="0" y="700"/>
                    <a:pt x="0" y="861"/>
                    <a:pt x="72" y="968"/>
                  </a:cubicBezTo>
                  <a:cubicBezTo>
                    <a:pt x="125" y="1039"/>
                    <a:pt x="196" y="1075"/>
                    <a:pt x="286" y="1075"/>
                  </a:cubicBezTo>
                  <a:cubicBezTo>
                    <a:pt x="339" y="1075"/>
                    <a:pt x="393" y="1057"/>
                    <a:pt x="446" y="1021"/>
                  </a:cubicBezTo>
                  <a:cubicBezTo>
                    <a:pt x="461" y="1007"/>
                    <a:pt x="1070" y="538"/>
                    <a:pt x="2057" y="538"/>
                  </a:cubicBezTo>
                  <a:cubicBezTo>
                    <a:pt x="2291" y="538"/>
                    <a:pt x="2546" y="564"/>
                    <a:pt x="2819" y="629"/>
                  </a:cubicBezTo>
                  <a:cubicBezTo>
                    <a:pt x="2843" y="634"/>
                    <a:pt x="2867" y="637"/>
                    <a:pt x="2890" y="637"/>
                  </a:cubicBezTo>
                  <a:cubicBezTo>
                    <a:pt x="3020" y="637"/>
                    <a:pt x="3125" y="554"/>
                    <a:pt x="3140" y="433"/>
                  </a:cubicBezTo>
                  <a:cubicBezTo>
                    <a:pt x="3194" y="272"/>
                    <a:pt x="3105" y="129"/>
                    <a:pt x="2962" y="111"/>
                  </a:cubicBezTo>
                  <a:cubicBezTo>
                    <a:pt x="2639" y="32"/>
                    <a:pt x="2337" y="0"/>
                    <a:pt x="20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1"/>
            <p:cNvSpPr/>
            <p:nvPr/>
          </p:nvSpPr>
          <p:spPr>
            <a:xfrm>
              <a:off x="743050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8" y="0"/>
                    <a:pt x="1" y="357"/>
                    <a:pt x="1" y="785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50" y="1588"/>
                    <a:pt x="1607" y="1232"/>
                    <a:pt x="1607" y="785"/>
                  </a:cubicBezTo>
                  <a:cubicBezTo>
                    <a:pt x="1607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1"/>
            <p:cNvSpPr/>
            <p:nvPr/>
          </p:nvSpPr>
          <p:spPr>
            <a:xfrm>
              <a:off x="739925" y="1799600"/>
              <a:ext cx="46875" cy="16575"/>
            </a:xfrm>
            <a:custGeom>
              <a:rect b="b" l="l" r="r" t="t"/>
              <a:pathLst>
                <a:path extrusionOk="0" h="663" w="1875">
                  <a:moveTo>
                    <a:pt x="1602" y="0"/>
                  </a:moveTo>
                  <a:cubicBezTo>
                    <a:pt x="1592" y="0"/>
                    <a:pt x="1582" y="1"/>
                    <a:pt x="1571" y="2"/>
                  </a:cubicBezTo>
                  <a:lnTo>
                    <a:pt x="233" y="145"/>
                  </a:lnTo>
                  <a:cubicBezTo>
                    <a:pt x="108" y="145"/>
                    <a:pt x="1" y="270"/>
                    <a:pt x="1" y="430"/>
                  </a:cubicBezTo>
                  <a:cubicBezTo>
                    <a:pt x="19" y="555"/>
                    <a:pt x="126" y="662"/>
                    <a:pt x="269" y="662"/>
                  </a:cubicBezTo>
                  <a:lnTo>
                    <a:pt x="304" y="662"/>
                  </a:lnTo>
                  <a:lnTo>
                    <a:pt x="1625" y="537"/>
                  </a:lnTo>
                  <a:cubicBezTo>
                    <a:pt x="1767" y="520"/>
                    <a:pt x="1874" y="377"/>
                    <a:pt x="1857" y="234"/>
                  </a:cubicBezTo>
                  <a:cubicBezTo>
                    <a:pt x="1857" y="102"/>
                    <a:pt x="1734" y="0"/>
                    <a:pt x="16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1"/>
            <p:cNvSpPr/>
            <p:nvPr/>
          </p:nvSpPr>
          <p:spPr>
            <a:xfrm>
              <a:off x="84967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1"/>
            <p:cNvSpPr/>
            <p:nvPr/>
          </p:nvSpPr>
          <p:spPr>
            <a:xfrm>
              <a:off x="846100" y="1799600"/>
              <a:ext cx="47300" cy="16575"/>
            </a:xfrm>
            <a:custGeom>
              <a:rect b="b" l="l" r="r" t="t"/>
              <a:pathLst>
                <a:path extrusionOk="0" h="663" w="1892">
                  <a:moveTo>
                    <a:pt x="273" y="0"/>
                  </a:moveTo>
                  <a:cubicBezTo>
                    <a:pt x="143" y="0"/>
                    <a:pt x="35" y="102"/>
                    <a:pt x="18" y="234"/>
                  </a:cubicBezTo>
                  <a:cubicBezTo>
                    <a:pt x="1" y="377"/>
                    <a:pt x="108" y="520"/>
                    <a:pt x="250" y="537"/>
                  </a:cubicBezTo>
                  <a:lnTo>
                    <a:pt x="1589" y="662"/>
                  </a:lnTo>
                  <a:lnTo>
                    <a:pt x="1606" y="662"/>
                  </a:lnTo>
                  <a:cubicBezTo>
                    <a:pt x="1749" y="662"/>
                    <a:pt x="1874" y="555"/>
                    <a:pt x="1874" y="430"/>
                  </a:cubicBezTo>
                  <a:cubicBezTo>
                    <a:pt x="1892" y="270"/>
                    <a:pt x="1785" y="145"/>
                    <a:pt x="1642" y="145"/>
                  </a:cubicBezTo>
                  <a:lnTo>
                    <a:pt x="304" y="2"/>
                  </a:lnTo>
                  <a:cubicBezTo>
                    <a:pt x="293" y="1"/>
                    <a:pt x="283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41"/>
            <p:cNvSpPr/>
            <p:nvPr/>
          </p:nvSpPr>
          <p:spPr>
            <a:xfrm>
              <a:off x="689975" y="17372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68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68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7" y="0"/>
                    <a:pt x="1" y="2266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41"/>
          <p:cNvGrpSpPr/>
          <p:nvPr/>
        </p:nvGrpSpPr>
        <p:grpSpPr>
          <a:xfrm>
            <a:off x="4662912" y="4219420"/>
            <a:ext cx="334400" cy="360570"/>
            <a:chOff x="2961350" y="1740750"/>
            <a:chExt cx="252950" cy="252500"/>
          </a:xfrm>
        </p:grpSpPr>
        <p:sp>
          <p:nvSpPr>
            <p:cNvPr id="646" name="Google Shape;646;p41"/>
            <p:cNvSpPr/>
            <p:nvPr/>
          </p:nvSpPr>
          <p:spPr>
            <a:xfrm>
              <a:off x="301442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7" y="0"/>
                    <a:pt x="1" y="357"/>
                    <a:pt x="1" y="785"/>
                  </a:cubicBezTo>
                  <a:cubicBezTo>
                    <a:pt x="1" y="1232"/>
                    <a:pt x="357" y="1588"/>
                    <a:pt x="804" y="1588"/>
                  </a:cubicBezTo>
                  <a:cubicBezTo>
                    <a:pt x="1250" y="1588"/>
                    <a:pt x="1606" y="1232"/>
                    <a:pt x="1606" y="785"/>
                  </a:cubicBezTo>
                  <a:cubicBezTo>
                    <a:pt x="1606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1"/>
            <p:cNvSpPr/>
            <p:nvPr/>
          </p:nvSpPr>
          <p:spPr>
            <a:xfrm>
              <a:off x="3010850" y="1792950"/>
              <a:ext cx="58025" cy="28125"/>
            </a:xfrm>
            <a:custGeom>
              <a:rect b="b" l="l" r="r" t="t"/>
              <a:pathLst>
                <a:path extrusionOk="0" h="1125" w="2321">
                  <a:moveTo>
                    <a:pt x="2019" y="0"/>
                  </a:moveTo>
                  <a:cubicBezTo>
                    <a:pt x="1944" y="0"/>
                    <a:pt x="1869" y="32"/>
                    <a:pt x="1821" y="90"/>
                  </a:cubicBezTo>
                  <a:cubicBezTo>
                    <a:pt x="1458" y="496"/>
                    <a:pt x="1024" y="582"/>
                    <a:pt x="727" y="582"/>
                  </a:cubicBezTo>
                  <a:cubicBezTo>
                    <a:pt x="528" y="582"/>
                    <a:pt x="390" y="543"/>
                    <a:pt x="376" y="536"/>
                  </a:cubicBezTo>
                  <a:cubicBezTo>
                    <a:pt x="352" y="531"/>
                    <a:pt x="328" y="528"/>
                    <a:pt x="305" y="528"/>
                  </a:cubicBezTo>
                  <a:cubicBezTo>
                    <a:pt x="175" y="528"/>
                    <a:pt x="67" y="611"/>
                    <a:pt x="37" y="732"/>
                  </a:cubicBezTo>
                  <a:cubicBezTo>
                    <a:pt x="1" y="875"/>
                    <a:pt x="72" y="1018"/>
                    <a:pt x="215" y="1071"/>
                  </a:cubicBezTo>
                  <a:cubicBezTo>
                    <a:pt x="217" y="1069"/>
                    <a:pt x="221" y="1068"/>
                    <a:pt x="227" y="1068"/>
                  </a:cubicBezTo>
                  <a:cubicBezTo>
                    <a:pt x="278" y="1068"/>
                    <a:pt x="463" y="1125"/>
                    <a:pt x="732" y="1125"/>
                  </a:cubicBezTo>
                  <a:cubicBezTo>
                    <a:pt x="1143" y="1125"/>
                    <a:pt x="1732" y="1000"/>
                    <a:pt x="2213" y="429"/>
                  </a:cubicBezTo>
                  <a:cubicBezTo>
                    <a:pt x="2320" y="340"/>
                    <a:pt x="2303" y="161"/>
                    <a:pt x="2196" y="72"/>
                  </a:cubicBezTo>
                  <a:cubicBezTo>
                    <a:pt x="2146" y="23"/>
                    <a:pt x="2082" y="0"/>
                    <a:pt x="20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41"/>
            <p:cNvSpPr/>
            <p:nvPr/>
          </p:nvSpPr>
          <p:spPr>
            <a:xfrm>
              <a:off x="3034500" y="1908025"/>
              <a:ext cx="106625" cy="32150"/>
            </a:xfrm>
            <a:custGeom>
              <a:rect b="b" l="l" r="r" t="t"/>
              <a:pathLst>
                <a:path extrusionOk="0" h="1286" w="4265">
                  <a:moveTo>
                    <a:pt x="2142" y="1"/>
                  </a:moveTo>
                  <a:cubicBezTo>
                    <a:pt x="1196" y="1"/>
                    <a:pt x="411" y="536"/>
                    <a:pt x="1" y="1286"/>
                  </a:cubicBezTo>
                  <a:cubicBezTo>
                    <a:pt x="643" y="964"/>
                    <a:pt x="1374" y="804"/>
                    <a:pt x="2142" y="804"/>
                  </a:cubicBezTo>
                  <a:cubicBezTo>
                    <a:pt x="2909" y="804"/>
                    <a:pt x="3623" y="982"/>
                    <a:pt x="4265" y="1286"/>
                  </a:cubicBezTo>
                  <a:cubicBezTo>
                    <a:pt x="3872" y="518"/>
                    <a:pt x="3069" y="1"/>
                    <a:pt x="21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41"/>
            <p:cNvSpPr/>
            <p:nvPr/>
          </p:nvSpPr>
          <p:spPr>
            <a:xfrm>
              <a:off x="3107200" y="1792675"/>
              <a:ext cx="58025" cy="27950"/>
            </a:xfrm>
            <a:custGeom>
              <a:rect b="b" l="l" r="r" t="t"/>
              <a:pathLst>
                <a:path extrusionOk="0" h="1118" w="2321">
                  <a:moveTo>
                    <a:pt x="302" y="0"/>
                  </a:moveTo>
                  <a:cubicBezTo>
                    <a:pt x="240" y="0"/>
                    <a:pt x="177" y="23"/>
                    <a:pt x="126" y="65"/>
                  </a:cubicBezTo>
                  <a:cubicBezTo>
                    <a:pt x="19" y="154"/>
                    <a:pt x="1" y="333"/>
                    <a:pt x="90" y="440"/>
                  </a:cubicBezTo>
                  <a:cubicBezTo>
                    <a:pt x="572" y="993"/>
                    <a:pt x="1179" y="1118"/>
                    <a:pt x="1589" y="1118"/>
                  </a:cubicBezTo>
                  <a:cubicBezTo>
                    <a:pt x="1874" y="1118"/>
                    <a:pt x="2071" y="1064"/>
                    <a:pt x="2106" y="1046"/>
                  </a:cubicBezTo>
                  <a:cubicBezTo>
                    <a:pt x="2231" y="1029"/>
                    <a:pt x="2320" y="886"/>
                    <a:pt x="2285" y="725"/>
                  </a:cubicBezTo>
                  <a:cubicBezTo>
                    <a:pt x="2240" y="607"/>
                    <a:pt x="2135" y="538"/>
                    <a:pt x="2019" y="538"/>
                  </a:cubicBezTo>
                  <a:cubicBezTo>
                    <a:pt x="1995" y="538"/>
                    <a:pt x="1970" y="541"/>
                    <a:pt x="1946" y="547"/>
                  </a:cubicBezTo>
                  <a:cubicBezTo>
                    <a:pt x="1931" y="547"/>
                    <a:pt x="1792" y="584"/>
                    <a:pt x="1590" y="584"/>
                  </a:cubicBezTo>
                  <a:cubicBezTo>
                    <a:pt x="1288" y="584"/>
                    <a:pt x="847" y="500"/>
                    <a:pt x="483" y="83"/>
                  </a:cubicBezTo>
                  <a:cubicBezTo>
                    <a:pt x="436" y="27"/>
                    <a:pt x="370" y="0"/>
                    <a:pt x="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1"/>
            <p:cNvSpPr/>
            <p:nvPr/>
          </p:nvSpPr>
          <p:spPr>
            <a:xfrm>
              <a:off x="3121050" y="1833100"/>
              <a:ext cx="40150" cy="39725"/>
            </a:xfrm>
            <a:custGeom>
              <a:rect b="b" l="l" r="r" t="t"/>
              <a:pathLst>
                <a:path extrusionOk="0" h="1589" w="1606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1"/>
            <p:cNvSpPr/>
            <p:nvPr/>
          </p:nvSpPr>
          <p:spPr>
            <a:xfrm>
              <a:off x="2961350" y="17407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50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1"/>
                  </a:moveTo>
                  <a:cubicBezTo>
                    <a:pt x="2266" y="1"/>
                    <a:pt x="0" y="2249"/>
                    <a:pt x="0" y="5050"/>
                  </a:cubicBezTo>
                  <a:cubicBezTo>
                    <a:pt x="0" y="7852"/>
                    <a:pt x="2266" y="10100"/>
                    <a:pt x="5068" y="10100"/>
                  </a:cubicBezTo>
                  <a:cubicBezTo>
                    <a:pt x="7851" y="10100"/>
                    <a:pt x="10117" y="7852"/>
                    <a:pt x="10117" y="5050"/>
                  </a:cubicBezTo>
                  <a:cubicBezTo>
                    <a:pt x="10117" y="2249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2" name="Google Shape;652;p41"/>
          <p:cNvSpPr/>
          <p:nvPr/>
        </p:nvSpPr>
        <p:spPr>
          <a:xfrm>
            <a:off x="5220580" y="4250067"/>
            <a:ext cx="333026" cy="359933"/>
          </a:xfrm>
          <a:custGeom>
            <a:rect b="b" l="l" r="r" t="t"/>
            <a:pathLst>
              <a:path extrusionOk="0" h="4202" w="5728">
                <a:moveTo>
                  <a:pt x="1858" y="1"/>
                </a:moveTo>
                <a:cubicBezTo>
                  <a:pt x="1840" y="1"/>
                  <a:pt x="1821" y="3"/>
                  <a:pt x="1803" y="9"/>
                </a:cubicBezTo>
                <a:cubicBezTo>
                  <a:pt x="1713" y="9"/>
                  <a:pt x="1660" y="80"/>
                  <a:pt x="1606" y="169"/>
                </a:cubicBezTo>
                <a:lnTo>
                  <a:pt x="1035" y="1828"/>
                </a:lnTo>
                <a:lnTo>
                  <a:pt x="0" y="1828"/>
                </a:lnTo>
                <a:lnTo>
                  <a:pt x="0" y="2364"/>
                </a:lnTo>
                <a:lnTo>
                  <a:pt x="1214" y="2364"/>
                </a:lnTo>
                <a:cubicBezTo>
                  <a:pt x="1321" y="2364"/>
                  <a:pt x="1410" y="2275"/>
                  <a:pt x="1446" y="2167"/>
                </a:cubicBezTo>
                <a:lnTo>
                  <a:pt x="1767" y="1168"/>
                </a:lnTo>
                <a:lnTo>
                  <a:pt x="2302" y="4023"/>
                </a:lnTo>
                <a:cubicBezTo>
                  <a:pt x="2320" y="4130"/>
                  <a:pt x="2409" y="4202"/>
                  <a:pt x="2516" y="4202"/>
                </a:cubicBezTo>
                <a:lnTo>
                  <a:pt x="2552" y="4202"/>
                </a:lnTo>
                <a:cubicBezTo>
                  <a:pt x="2641" y="4202"/>
                  <a:pt x="2730" y="4148"/>
                  <a:pt x="2766" y="4059"/>
                </a:cubicBezTo>
                <a:lnTo>
                  <a:pt x="3622" y="1828"/>
                </a:lnTo>
                <a:lnTo>
                  <a:pt x="3962" y="3024"/>
                </a:lnTo>
                <a:cubicBezTo>
                  <a:pt x="3991" y="3127"/>
                  <a:pt x="4081" y="3194"/>
                  <a:pt x="4182" y="3194"/>
                </a:cubicBezTo>
                <a:cubicBezTo>
                  <a:pt x="4203" y="3194"/>
                  <a:pt x="4225" y="3191"/>
                  <a:pt x="4247" y="3184"/>
                </a:cubicBezTo>
                <a:cubicBezTo>
                  <a:pt x="4301" y="3167"/>
                  <a:pt x="4336" y="3149"/>
                  <a:pt x="4372" y="3113"/>
                </a:cubicBezTo>
                <a:lnTo>
                  <a:pt x="5086" y="2364"/>
                </a:lnTo>
                <a:lnTo>
                  <a:pt x="5728" y="2364"/>
                </a:lnTo>
                <a:lnTo>
                  <a:pt x="5728" y="1828"/>
                </a:lnTo>
                <a:lnTo>
                  <a:pt x="4961" y="1828"/>
                </a:lnTo>
                <a:cubicBezTo>
                  <a:pt x="4889" y="1846"/>
                  <a:pt x="4836" y="1900"/>
                  <a:pt x="4782" y="1936"/>
                </a:cubicBezTo>
                <a:lnTo>
                  <a:pt x="4283" y="2489"/>
                </a:lnTo>
                <a:lnTo>
                  <a:pt x="3854" y="1008"/>
                </a:lnTo>
                <a:cubicBezTo>
                  <a:pt x="3824" y="917"/>
                  <a:pt x="3730" y="839"/>
                  <a:pt x="3626" y="839"/>
                </a:cubicBezTo>
                <a:cubicBezTo>
                  <a:pt x="3607" y="839"/>
                  <a:pt x="3588" y="842"/>
                  <a:pt x="3569" y="847"/>
                </a:cubicBezTo>
                <a:cubicBezTo>
                  <a:pt x="3498" y="883"/>
                  <a:pt x="3426" y="918"/>
                  <a:pt x="3408" y="1008"/>
                </a:cubicBezTo>
                <a:lnTo>
                  <a:pt x="2605" y="3113"/>
                </a:lnTo>
                <a:lnTo>
                  <a:pt x="2070" y="187"/>
                </a:lnTo>
                <a:cubicBezTo>
                  <a:pt x="2040" y="81"/>
                  <a:pt x="1958" y="1"/>
                  <a:pt x="185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  <p:grpSp>
        <p:nvGrpSpPr>
          <p:cNvPr id="653" name="Google Shape;653;p41"/>
          <p:cNvGrpSpPr/>
          <p:nvPr/>
        </p:nvGrpSpPr>
        <p:grpSpPr>
          <a:xfrm>
            <a:off x="5746946" y="4165178"/>
            <a:ext cx="271902" cy="394342"/>
            <a:chOff x="4026550" y="3640100"/>
            <a:chExt cx="205675" cy="276150"/>
          </a:xfrm>
        </p:grpSpPr>
        <p:sp>
          <p:nvSpPr>
            <p:cNvPr id="654" name="Google Shape;654;p41"/>
            <p:cNvSpPr/>
            <p:nvPr/>
          </p:nvSpPr>
          <p:spPr>
            <a:xfrm>
              <a:off x="4119325" y="3640100"/>
              <a:ext cx="20100" cy="29925"/>
            </a:xfrm>
            <a:custGeom>
              <a:rect b="b" l="l" r="r" t="t"/>
              <a:pathLst>
                <a:path extrusionOk="0" h="1197" w="804">
                  <a:moveTo>
                    <a:pt x="411" y="1"/>
                  </a:moveTo>
                  <a:cubicBezTo>
                    <a:pt x="179" y="1"/>
                    <a:pt x="465" y="269"/>
                    <a:pt x="144" y="536"/>
                  </a:cubicBezTo>
                  <a:cubicBezTo>
                    <a:pt x="126" y="554"/>
                    <a:pt x="126" y="554"/>
                    <a:pt x="108" y="572"/>
                  </a:cubicBezTo>
                  <a:cubicBezTo>
                    <a:pt x="54" y="625"/>
                    <a:pt x="1" y="697"/>
                    <a:pt x="1" y="804"/>
                  </a:cubicBezTo>
                  <a:cubicBezTo>
                    <a:pt x="1" y="1036"/>
                    <a:pt x="179" y="1196"/>
                    <a:pt x="411" y="1196"/>
                  </a:cubicBezTo>
                  <a:cubicBezTo>
                    <a:pt x="643" y="1196"/>
                    <a:pt x="804" y="1036"/>
                    <a:pt x="804" y="804"/>
                  </a:cubicBezTo>
                  <a:cubicBezTo>
                    <a:pt x="804" y="572"/>
                    <a:pt x="643" y="1"/>
                    <a:pt x="4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41"/>
            <p:cNvSpPr/>
            <p:nvPr/>
          </p:nvSpPr>
          <p:spPr>
            <a:xfrm>
              <a:off x="4086325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7" y="268"/>
                    <a:pt x="125" y="535"/>
                  </a:cubicBezTo>
                  <a:cubicBezTo>
                    <a:pt x="125" y="553"/>
                    <a:pt x="125" y="553"/>
                    <a:pt x="108" y="571"/>
                  </a:cubicBezTo>
                  <a:cubicBezTo>
                    <a:pt x="54" y="642"/>
                    <a:pt x="1" y="696"/>
                    <a:pt x="1" y="803"/>
                  </a:cubicBezTo>
                  <a:cubicBezTo>
                    <a:pt x="1" y="1035"/>
                    <a:pt x="161" y="1196"/>
                    <a:pt x="393" y="1196"/>
                  </a:cubicBezTo>
                  <a:cubicBezTo>
                    <a:pt x="625" y="1196"/>
                    <a:pt x="786" y="1035"/>
                    <a:pt x="786" y="803"/>
                  </a:cubicBezTo>
                  <a:cubicBezTo>
                    <a:pt x="786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41"/>
            <p:cNvSpPr/>
            <p:nvPr/>
          </p:nvSpPr>
          <p:spPr>
            <a:xfrm>
              <a:off x="4152800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6" y="268"/>
                    <a:pt x="125" y="535"/>
                  </a:cubicBezTo>
                  <a:cubicBezTo>
                    <a:pt x="125" y="553"/>
                    <a:pt x="125" y="553"/>
                    <a:pt x="107" y="571"/>
                  </a:cubicBezTo>
                  <a:cubicBezTo>
                    <a:pt x="54" y="642"/>
                    <a:pt x="0" y="696"/>
                    <a:pt x="0" y="803"/>
                  </a:cubicBezTo>
                  <a:cubicBezTo>
                    <a:pt x="0" y="1035"/>
                    <a:pt x="161" y="1196"/>
                    <a:pt x="393" y="1196"/>
                  </a:cubicBezTo>
                  <a:cubicBezTo>
                    <a:pt x="625" y="1196"/>
                    <a:pt x="785" y="1035"/>
                    <a:pt x="785" y="803"/>
                  </a:cubicBezTo>
                  <a:cubicBezTo>
                    <a:pt x="785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1"/>
            <p:cNvSpPr/>
            <p:nvPr/>
          </p:nvSpPr>
          <p:spPr>
            <a:xfrm>
              <a:off x="4035925" y="3683375"/>
              <a:ext cx="186475" cy="129600"/>
            </a:xfrm>
            <a:custGeom>
              <a:rect b="b" l="l" r="r" t="t"/>
              <a:pathLst>
                <a:path extrusionOk="0" h="5184" w="7459">
                  <a:moveTo>
                    <a:pt x="3729" y="1"/>
                  </a:moveTo>
                  <a:cubicBezTo>
                    <a:pt x="3497" y="1"/>
                    <a:pt x="3337" y="54"/>
                    <a:pt x="3337" y="126"/>
                  </a:cubicBezTo>
                  <a:lnTo>
                    <a:pt x="3337" y="2124"/>
                  </a:lnTo>
                  <a:cubicBezTo>
                    <a:pt x="3141" y="2124"/>
                    <a:pt x="2980" y="2142"/>
                    <a:pt x="2802" y="2160"/>
                  </a:cubicBezTo>
                  <a:lnTo>
                    <a:pt x="2802" y="804"/>
                  </a:lnTo>
                  <a:cubicBezTo>
                    <a:pt x="2802" y="714"/>
                    <a:pt x="2623" y="661"/>
                    <a:pt x="2409" y="661"/>
                  </a:cubicBezTo>
                  <a:cubicBezTo>
                    <a:pt x="2177" y="661"/>
                    <a:pt x="1999" y="714"/>
                    <a:pt x="1999" y="804"/>
                  </a:cubicBezTo>
                  <a:lnTo>
                    <a:pt x="1999" y="2231"/>
                  </a:lnTo>
                  <a:cubicBezTo>
                    <a:pt x="821" y="2392"/>
                    <a:pt x="0" y="2695"/>
                    <a:pt x="0" y="3052"/>
                  </a:cubicBezTo>
                  <a:lnTo>
                    <a:pt x="0" y="4782"/>
                  </a:lnTo>
                  <a:cubicBezTo>
                    <a:pt x="321" y="4782"/>
                    <a:pt x="607" y="4890"/>
                    <a:pt x="839" y="5104"/>
                  </a:cubicBezTo>
                  <a:cubicBezTo>
                    <a:pt x="892" y="5157"/>
                    <a:pt x="995" y="5184"/>
                    <a:pt x="1095" y="5184"/>
                  </a:cubicBezTo>
                  <a:cubicBezTo>
                    <a:pt x="1196" y="5184"/>
                    <a:pt x="1294" y="5157"/>
                    <a:pt x="1339" y="5104"/>
                  </a:cubicBezTo>
                  <a:cubicBezTo>
                    <a:pt x="1553" y="4898"/>
                    <a:pt x="1860" y="4796"/>
                    <a:pt x="2166" y="4796"/>
                  </a:cubicBezTo>
                  <a:cubicBezTo>
                    <a:pt x="2472" y="4796"/>
                    <a:pt x="2775" y="4898"/>
                    <a:pt x="2980" y="5104"/>
                  </a:cubicBezTo>
                  <a:cubicBezTo>
                    <a:pt x="3034" y="5157"/>
                    <a:pt x="3136" y="5184"/>
                    <a:pt x="3239" y="5184"/>
                  </a:cubicBezTo>
                  <a:cubicBezTo>
                    <a:pt x="3341" y="5184"/>
                    <a:pt x="3444" y="5157"/>
                    <a:pt x="3497" y="5104"/>
                  </a:cubicBezTo>
                  <a:cubicBezTo>
                    <a:pt x="3703" y="4898"/>
                    <a:pt x="4006" y="4796"/>
                    <a:pt x="4309" y="4796"/>
                  </a:cubicBezTo>
                  <a:cubicBezTo>
                    <a:pt x="4613" y="4796"/>
                    <a:pt x="4916" y="4898"/>
                    <a:pt x="5121" y="5104"/>
                  </a:cubicBezTo>
                  <a:cubicBezTo>
                    <a:pt x="5175" y="5157"/>
                    <a:pt x="5277" y="5184"/>
                    <a:pt x="5380" y="5184"/>
                  </a:cubicBezTo>
                  <a:cubicBezTo>
                    <a:pt x="5482" y="5184"/>
                    <a:pt x="5585" y="5157"/>
                    <a:pt x="5639" y="5104"/>
                  </a:cubicBezTo>
                  <a:cubicBezTo>
                    <a:pt x="5844" y="4898"/>
                    <a:pt x="6147" y="4796"/>
                    <a:pt x="6450" y="4796"/>
                  </a:cubicBezTo>
                  <a:cubicBezTo>
                    <a:pt x="6754" y="4796"/>
                    <a:pt x="7057" y="4898"/>
                    <a:pt x="7262" y="5104"/>
                  </a:cubicBezTo>
                  <a:cubicBezTo>
                    <a:pt x="7298" y="5139"/>
                    <a:pt x="7369" y="5157"/>
                    <a:pt x="7459" y="5175"/>
                  </a:cubicBezTo>
                  <a:lnTo>
                    <a:pt x="7459" y="3052"/>
                  </a:lnTo>
                  <a:cubicBezTo>
                    <a:pt x="7459" y="2695"/>
                    <a:pt x="6638" y="2392"/>
                    <a:pt x="5460" y="2231"/>
                  </a:cubicBezTo>
                  <a:lnTo>
                    <a:pt x="5460" y="804"/>
                  </a:lnTo>
                  <a:cubicBezTo>
                    <a:pt x="5460" y="714"/>
                    <a:pt x="5282" y="661"/>
                    <a:pt x="5068" y="661"/>
                  </a:cubicBezTo>
                  <a:cubicBezTo>
                    <a:pt x="4836" y="661"/>
                    <a:pt x="4657" y="714"/>
                    <a:pt x="4657" y="804"/>
                  </a:cubicBezTo>
                  <a:lnTo>
                    <a:pt x="4657" y="2160"/>
                  </a:lnTo>
                  <a:cubicBezTo>
                    <a:pt x="4479" y="2142"/>
                    <a:pt x="4318" y="2142"/>
                    <a:pt x="4122" y="2124"/>
                  </a:cubicBezTo>
                  <a:lnTo>
                    <a:pt x="4122" y="126"/>
                  </a:lnTo>
                  <a:cubicBezTo>
                    <a:pt x="4122" y="54"/>
                    <a:pt x="3961" y="1"/>
                    <a:pt x="37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41"/>
            <p:cNvSpPr/>
            <p:nvPr/>
          </p:nvSpPr>
          <p:spPr>
            <a:xfrm>
              <a:off x="4037250" y="3823000"/>
              <a:ext cx="186050" cy="59800"/>
            </a:xfrm>
            <a:custGeom>
              <a:rect b="b" l="l" r="r" t="t"/>
              <a:pathLst>
                <a:path extrusionOk="0" h="2392" w="7442">
                  <a:moveTo>
                    <a:pt x="1" y="0"/>
                  </a:moveTo>
                  <a:lnTo>
                    <a:pt x="1" y="2391"/>
                  </a:lnTo>
                  <a:lnTo>
                    <a:pt x="7441" y="2391"/>
                  </a:lnTo>
                  <a:lnTo>
                    <a:pt x="7441" y="393"/>
                  </a:lnTo>
                  <a:lnTo>
                    <a:pt x="7406" y="393"/>
                  </a:lnTo>
                  <a:cubicBezTo>
                    <a:pt x="7138" y="375"/>
                    <a:pt x="6852" y="268"/>
                    <a:pt x="6674" y="90"/>
                  </a:cubicBezTo>
                  <a:cubicBezTo>
                    <a:pt x="6620" y="36"/>
                    <a:pt x="6518" y="9"/>
                    <a:pt x="6415" y="9"/>
                  </a:cubicBezTo>
                  <a:cubicBezTo>
                    <a:pt x="6313" y="9"/>
                    <a:pt x="6210" y="36"/>
                    <a:pt x="6157" y="90"/>
                  </a:cubicBezTo>
                  <a:cubicBezTo>
                    <a:pt x="5951" y="295"/>
                    <a:pt x="5648" y="397"/>
                    <a:pt x="5345" y="397"/>
                  </a:cubicBezTo>
                  <a:cubicBezTo>
                    <a:pt x="5041" y="397"/>
                    <a:pt x="4738" y="295"/>
                    <a:pt x="4533" y="90"/>
                  </a:cubicBezTo>
                  <a:cubicBezTo>
                    <a:pt x="4479" y="36"/>
                    <a:pt x="4377" y="9"/>
                    <a:pt x="4274" y="9"/>
                  </a:cubicBezTo>
                  <a:cubicBezTo>
                    <a:pt x="4172" y="9"/>
                    <a:pt x="4069" y="36"/>
                    <a:pt x="4015" y="90"/>
                  </a:cubicBezTo>
                  <a:cubicBezTo>
                    <a:pt x="3810" y="295"/>
                    <a:pt x="3507" y="397"/>
                    <a:pt x="3204" y="397"/>
                  </a:cubicBezTo>
                  <a:cubicBezTo>
                    <a:pt x="2900" y="397"/>
                    <a:pt x="2597" y="295"/>
                    <a:pt x="2392" y="90"/>
                  </a:cubicBezTo>
                  <a:cubicBezTo>
                    <a:pt x="2338" y="36"/>
                    <a:pt x="2240" y="9"/>
                    <a:pt x="2140" y="9"/>
                  </a:cubicBezTo>
                  <a:cubicBezTo>
                    <a:pt x="2039" y="9"/>
                    <a:pt x="1937" y="36"/>
                    <a:pt x="1874" y="90"/>
                  </a:cubicBezTo>
                  <a:cubicBezTo>
                    <a:pt x="1669" y="295"/>
                    <a:pt x="1366" y="397"/>
                    <a:pt x="1062" y="397"/>
                  </a:cubicBezTo>
                  <a:cubicBezTo>
                    <a:pt x="759" y="397"/>
                    <a:pt x="456" y="295"/>
                    <a:pt x="251" y="90"/>
                  </a:cubicBezTo>
                  <a:cubicBezTo>
                    <a:pt x="197" y="36"/>
                    <a:pt x="90" y="0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41"/>
            <p:cNvSpPr/>
            <p:nvPr/>
          </p:nvSpPr>
          <p:spPr>
            <a:xfrm>
              <a:off x="4026550" y="3896150"/>
              <a:ext cx="205675" cy="20100"/>
            </a:xfrm>
            <a:custGeom>
              <a:rect b="b" l="l" r="r" t="t"/>
              <a:pathLst>
                <a:path extrusionOk="0" h="804" w="8227">
                  <a:moveTo>
                    <a:pt x="393" y="1"/>
                  </a:moveTo>
                  <a:cubicBezTo>
                    <a:pt x="161" y="1"/>
                    <a:pt x="1" y="179"/>
                    <a:pt x="1" y="411"/>
                  </a:cubicBezTo>
                  <a:cubicBezTo>
                    <a:pt x="1" y="643"/>
                    <a:pt x="161" y="803"/>
                    <a:pt x="393" y="803"/>
                  </a:cubicBezTo>
                  <a:lnTo>
                    <a:pt x="7834" y="803"/>
                  </a:lnTo>
                  <a:cubicBezTo>
                    <a:pt x="8065" y="803"/>
                    <a:pt x="8226" y="643"/>
                    <a:pt x="8226" y="411"/>
                  </a:cubicBezTo>
                  <a:cubicBezTo>
                    <a:pt x="8226" y="179"/>
                    <a:pt x="8065" y="1"/>
                    <a:pt x="78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0" name="Google Shape;660;p41"/>
          <p:cNvSpPr/>
          <p:nvPr/>
        </p:nvSpPr>
        <p:spPr>
          <a:xfrm>
            <a:off x="6240754" y="4234517"/>
            <a:ext cx="319032" cy="380312"/>
          </a:xfrm>
          <a:custGeom>
            <a:rect b="b" l="l" r="r" t="t"/>
            <a:pathLst>
              <a:path extrusionOk="0" h="10653" w="9653">
                <a:moveTo>
                  <a:pt x="4818" y="1"/>
                </a:moveTo>
                <a:cubicBezTo>
                  <a:pt x="4603" y="1"/>
                  <a:pt x="4425" y="179"/>
                  <a:pt x="4425" y="411"/>
                </a:cubicBezTo>
                <a:lnTo>
                  <a:pt x="4425" y="1607"/>
                </a:lnTo>
                <a:lnTo>
                  <a:pt x="1356" y="1607"/>
                </a:lnTo>
                <a:cubicBezTo>
                  <a:pt x="670" y="2310"/>
                  <a:pt x="36" y="2927"/>
                  <a:pt x="1" y="2927"/>
                </a:cubicBezTo>
                <a:cubicBezTo>
                  <a:pt x="1" y="2927"/>
                  <a:pt x="0" y="2927"/>
                  <a:pt x="0" y="2927"/>
                </a:cubicBezTo>
                <a:lnTo>
                  <a:pt x="0" y="2927"/>
                </a:lnTo>
                <a:lnTo>
                  <a:pt x="1338" y="4265"/>
                </a:lnTo>
                <a:lnTo>
                  <a:pt x="4425" y="4265"/>
                </a:lnTo>
                <a:lnTo>
                  <a:pt x="4425" y="10653"/>
                </a:lnTo>
                <a:lnTo>
                  <a:pt x="5228" y="10653"/>
                </a:lnTo>
                <a:lnTo>
                  <a:pt x="5228" y="7459"/>
                </a:lnTo>
                <a:lnTo>
                  <a:pt x="8279" y="7459"/>
                </a:lnTo>
                <a:cubicBezTo>
                  <a:pt x="8993" y="6745"/>
                  <a:pt x="9635" y="6121"/>
                  <a:pt x="9653" y="6121"/>
                </a:cubicBezTo>
                <a:lnTo>
                  <a:pt x="8315" y="4800"/>
                </a:lnTo>
                <a:lnTo>
                  <a:pt x="5228" y="4800"/>
                </a:lnTo>
                <a:lnTo>
                  <a:pt x="5228" y="411"/>
                </a:lnTo>
                <a:cubicBezTo>
                  <a:pt x="5228" y="179"/>
                  <a:pt x="5050" y="1"/>
                  <a:pt x="481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1" name="Google Shape;661;p41"/>
          <p:cNvGrpSpPr/>
          <p:nvPr/>
        </p:nvGrpSpPr>
        <p:grpSpPr>
          <a:xfrm>
            <a:off x="6783538" y="4269107"/>
            <a:ext cx="351487" cy="308841"/>
            <a:chOff x="853250" y="4006875"/>
            <a:chExt cx="265875" cy="216275"/>
          </a:xfrm>
        </p:grpSpPr>
        <p:sp>
          <p:nvSpPr>
            <p:cNvPr id="662" name="Google Shape;662;p41"/>
            <p:cNvSpPr/>
            <p:nvPr/>
          </p:nvSpPr>
          <p:spPr>
            <a:xfrm>
              <a:off x="1016500" y="4006875"/>
              <a:ext cx="70950" cy="106525"/>
            </a:xfrm>
            <a:custGeom>
              <a:rect b="b" l="l" r="r" t="t"/>
              <a:pathLst>
                <a:path extrusionOk="0" h="4261" w="2838">
                  <a:moveTo>
                    <a:pt x="1464" y="782"/>
                  </a:moveTo>
                  <a:cubicBezTo>
                    <a:pt x="1785" y="782"/>
                    <a:pt x="2052" y="1049"/>
                    <a:pt x="2052" y="1370"/>
                  </a:cubicBezTo>
                  <a:cubicBezTo>
                    <a:pt x="2052" y="1531"/>
                    <a:pt x="1981" y="1656"/>
                    <a:pt x="1874" y="1781"/>
                  </a:cubicBezTo>
                  <a:cubicBezTo>
                    <a:pt x="1749" y="1906"/>
                    <a:pt x="1606" y="1959"/>
                    <a:pt x="1446" y="1959"/>
                  </a:cubicBezTo>
                  <a:cubicBezTo>
                    <a:pt x="1125" y="1959"/>
                    <a:pt x="875" y="1692"/>
                    <a:pt x="875" y="1370"/>
                  </a:cubicBezTo>
                  <a:cubicBezTo>
                    <a:pt x="875" y="1049"/>
                    <a:pt x="1142" y="782"/>
                    <a:pt x="1464" y="782"/>
                  </a:cubicBezTo>
                  <a:close/>
                  <a:moveTo>
                    <a:pt x="1437" y="0"/>
                  </a:moveTo>
                  <a:cubicBezTo>
                    <a:pt x="1256" y="0"/>
                    <a:pt x="1067" y="33"/>
                    <a:pt x="875" y="104"/>
                  </a:cubicBezTo>
                  <a:cubicBezTo>
                    <a:pt x="589" y="211"/>
                    <a:pt x="357" y="443"/>
                    <a:pt x="215" y="710"/>
                  </a:cubicBezTo>
                  <a:cubicBezTo>
                    <a:pt x="36" y="1067"/>
                    <a:pt x="0" y="1477"/>
                    <a:pt x="143" y="1852"/>
                  </a:cubicBezTo>
                  <a:lnTo>
                    <a:pt x="785" y="3244"/>
                  </a:lnTo>
                  <a:lnTo>
                    <a:pt x="1214" y="4118"/>
                  </a:lnTo>
                  <a:cubicBezTo>
                    <a:pt x="1249" y="4207"/>
                    <a:pt x="1356" y="4261"/>
                    <a:pt x="1446" y="4261"/>
                  </a:cubicBezTo>
                  <a:cubicBezTo>
                    <a:pt x="1553" y="4261"/>
                    <a:pt x="1642" y="4207"/>
                    <a:pt x="1695" y="4118"/>
                  </a:cubicBezTo>
                  <a:lnTo>
                    <a:pt x="2106" y="3244"/>
                  </a:lnTo>
                  <a:lnTo>
                    <a:pt x="2748" y="1870"/>
                  </a:lnTo>
                  <a:cubicBezTo>
                    <a:pt x="2820" y="1709"/>
                    <a:pt x="2837" y="1531"/>
                    <a:pt x="2837" y="1370"/>
                  </a:cubicBezTo>
                  <a:cubicBezTo>
                    <a:pt x="2837" y="603"/>
                    <a:pt x="2215" y="0"/>
                    <a:pt x="1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41"/>
            <p:cNvSpPr/>
            <p:nvPr/>
          </p:nvSpPr>
          <p:spPr>
            <a:xfrm>
              <a:off x="853250" y="4036650"/>
              <a:ext cx="265875" cy="186500"/>
            </a:xfrm>
            <a:custGeom>
              <a:rect b="b" l="l" r="r" t="t"/>
              <a:pathLst>
                <a:path extrusionOk="0" h="7460" w="10635">
                  <a:moveTo>
                    <a:pt x="2391" y="1036"/>
                  </a:moveTo>
                  <a:lnTo>
                    <a:pt x="2391" y="5372"/>
                  </a:lnTo>
                  <a:lnTo>
                    <a:pt x="803" y="6175"/>
                  </a:lnTo>
                  <a:lnTo>
                    <a:pt x="803" y="1839"/>
                  </a:lnTo>
                  <a:lnTo>
                    <a:pt x="2391" y="1036"/>
                  </a:lnTo>
                  <a:close/>
                  <a:moveTo>
                    <a:pt x="2926" y="1036"/>
                  </a:moveTo>
                  <a:lnTo>
                    <a:pt x="5049" y="2106"/>
                  </a:lnTo>
                  <a:lnTo>
                    <a:pt x="5049" y="6442"/>
                  </a:lnTo>
                  <a:lnTo>
                    <a:pt x="2926" y="5372"/>
                  </a:lnTo>
                  <a:lnTo>
                    <a:pt x="2926" y="1036"/>
                  </a:lnTo>
                  <a:close/>
                  <a:moveTo>
                    <a:pt x="2659" y="1"/>
                  </a:moveTo>
                  <a:lnTo>
                    <a:pt x="0" y="1339"/>
                  </a:lnTo>
                  <a:lnTo>
                    <a:pt x="0" y="7459"/>
                  </a:lnTo>
                  <a:lnTo>
                    <a:pt x="2659" y="6121"/>
                  </a:lnTo>
                  <a:lnTo>
                    <a:pt x="5317" y="7459"/>
                  </a:lnTo>
                  <a:lnTo>
                    <a:pt x="7976" y="6121"/>
                  </a:lnTo>
                  <a:lnTo>
                    <a:pt x="10634" y="7459"/>
                  </a:lnTo>
                  <a:lnTo>
                    <a:pt x="10634" y="1339"/>
                  </a:lnTo>
                  <a:lnTo>
                    <a:pt x="9760" y="911"/>
                  </a:lnTo>
                  <a:lnTo>
                    <a:pt x="9439" y="1625"/>
                  </a:lnTo>
                  <a:lnTo>
                    <a:pt x="9831" y="1839"/>
                  </a:lnTo>
                  <a:lnTo>
                    <a:pt x="9831" y="6175"/>
                  </a:lnTo>
                  <a:lnTo>
                    <a:pt x="8243" y="5372"/>
                  </a:lnTo>
                  <a:lnTo>
                    <a:pt x="8243" y="3605"/>
                  </a:lnTo>
                  <a:lnTo>
                    <a:pt x="7708" y="3605"/>
                  </a:lnTo>
                  <a:lnTo>
                    <a:pt x="7708" y="5372"/>
                  </a:lnTo>
                  <a:lnTo>
                    <a:pt x="5585" y="6442"/>
                  </a:lnTo>
                  <a:lnTo>
                    <a:pt x="5585" y="2106"/>
                  </a:lnTo>
                  <a:lnTo>
                    <a:pt x="6530" y="1625"/>
                  </a:lnTo>
                  <a:lnTo>
                    <a:pt x="6191" y="911"/>
                  </a:lnTo>
                  <a:lnTo>
                    <a:pt x="5317" y="1339"/>
                  </a:lnTo>
                  <a:lnTo>
                    <a:pt x="265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4" name="Google Shape;664;p41"/>
          <p:cNvGrpSpPr/>
          <p:nvPr/>
        </p:nvGrpSpPr>
        <p:grpSpPr>
          <a:xfrm>
            <a:off x="7961105" y="4233050"/>
            <a:ext cx="245925" cy="380955"/>
            <a:chOff x="1978675" y="3981800"/>
            <a:chExt cx="186025" cy="266775"/>
          </a:xfrm>
        </p:grpSpPr>
        <p:sp>
          <p:nvSpPr>
            <p:cNvPr id="665" name="Google Shape;665;p41"/>
            <p:cNvSpPr/>
            <p:nvPr/>
          </p:nvSpPr>
          <p:spPr>
            <a:xfrm>
              <a:off x="1978675" y="3982250"/>
              <a:ext cx="20075" cy="266325"/>
            </a:xfrm>
            <a:custGeom>
              <a:rect b="b" l="l" r="r" t="t"/>
              <a:pathLst>
                <a:path extrusionOk="0" h="10653" w="803">
                  <a:moveTo>
                    <a:pt x="393" y="0"/>
                  </a:moveTo>
                  <a:cubicBezTo>
                    <a:pt x="178" y="0"/>
                    <a:pt x="0" y="179"/>
                    <a:pt x="0" y="411"/>
                  </a:cubicBezTo>
                  <a:lnTo>
                    <a:pt x="0" y="10652"/>
                  </a:lnTo>
                  <a:lnTo>
                    <a:pt x="803" y="10652"/>
                  </a:lnTo>
                  <a:lnTo>
                    <a:pt x="803" y="411"/>
                  </a:lnTo>
                  <a:cubicBezTo>
                    <a:pt x="803" y="179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1"/>
            <p:cNvSpPr/>
            <p:nvPr/>
          </p:nvSpPr>
          <p:spPr>
            <a:xfrm>
              <a:off x="2012125" y="3981800"/>
              <a:ext cx="152575" cy="119575"/>
            </a:xfrm>
            <a:custGeom>
              <a:rect b="b" l="l" r="r" t="t"/>
              <a:pathLst>
                <a:path extrusionOk="0" h="4783" w="6103">
                  <a:moveTo>
                    <a:pt x="1695" y="0"/>
                  </a:moveTo>
                  <a:cubicBezTo>
                    <a:pt x="518" y="0"/>
                    <a:pt x="0" y="375"/>
                    <a:pt x="0" y="375"/>
                  </a:cubicBezTo>
                  <a:lnTo>
                    <a:pt x="0" y="4782"/>
                  </a:lnTo>
                  <a:cubicBezTo>
                    <a:pt x="0" y="4782"/>
                    <a:pt x="500" y="4390"/>
                    <a:pt x="1695" y="4390"/>
                  </a:cubicBezTo>
                  <a:cubicBezTo>
                    <a:pt x="2637" y="4390"/>
                    <a:pt x="3579" y="4749"/>
                    <a:pt x="4593" y="4749"/>
                  </a:cubicBezTo>
                  <a:cubicBezTo>
                    <a:pt x="5077" y="4749"/>
                    <a:pt x="5578" y="4667"/>
                    <a:pt x="6102" y="4425"/>
                  </a:cubicBezTo>
                  <a:lnTo>
                    <a:pt x="6102" y="18"/>
                  </a:lnTo>
                  <a:cubicBezTo>
                    <a:pt x="5431" y="222"/>
                    <a:pt x="4876" y="291"/>
                    <a:pt x="4385" y="291"/>
                  </a:cubicBezTo>
                  <a:cubicBezTo>
                    <a:pt x="3374" y="291"/>
                    <a:pt x="2632" y="0"/>
                    <a:pt x="16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7" name="Google Shape;667;p41"/>
          <p:cNvSpPr/>
          <p:nvPr/>
        </p:nvSpPr>
        <p:spPr>
          <a:xfrm>
            <a:off x="7358117" y="4255816"/>
            <a:ext cx="317875" cy="337686"/>
          </a:xfrm>
          <a:custGeom>
            <a:rect b="b" l="l" r="r" t="t"/>
            <a:pathLst>
              <a:path extrusionOk="0" h="9459" w="9618">
                <a:moveTo>
                  <a:pt x="4086" y="1"/>
                </a:moveTo>
                <a:cubicBezTo>
                  <a:pt x="3985" y="1"/>
                  <a:pt x="3883" y="35"/>
                  <a:pt x="3801" y="112"/>
                </a:cubicBezTo>
                <a:lnTo>
                  <a:pt x="250" y="3663"/>
                </a:lnTo>
                <a:cubicBezTo>
                  <a:pt x="0" y="3913"/>
                  <a:pt x="196" y="4377"/>
                  <a:pt x="571" y="4430"/>
                </a:cubicBezTo>
                <a:cubicBezTo>
                  <a:pt x="658" y="4439"/>
                  <a:pt x="745" y="4444"/>
                  <a:pt x="832" y="4444"/>
                </a:cubicBezTo>
                <a:cubicBezTo>
                  <a:pt x="1261" y="4444"/>
                  <a:pt x="1684" y="4335"/>
                  <a:pt x="2070" y="4127"/>
                </a:cubicBezTo>
                <a:lnTo>
                  <a:pt x="4336" y="6964"/>
                </a:lnTo>
                <a:cubicBezTo>
                  <a:pt x="3979" y="7624"/>
                  <a:pt x="3819" y="8267"/>
                  <a:pt x="3854" y="8802"/>
                </a:cubicBezTo>
                <a:cubicBezTo>
                  <a:pt x="3872" y="8998"/>
                  <a:pt x="3997" y="9177"/>
                  <a:pt x="4193" y="9248"/>
                </a:cubicBezTo>
                <a:cubicBezTo>
                  <a:pt x="4259" y="9278"/>
                  <a:pt x="4326" y="9292"/>
                  <a:pt x="4392" y="9292"/>
                </a:cubicBezTo>
                <a:cubicBezTo>
                  <a:pt x="4524" y="9292"/>
                  <a:pt x="4651" y="9236"/>
                  <a:pt x="4746" y="9141"/>
                </a:cubicBezTo>
                <a:lnTo>
                  <a:pt x="6655" y="7232"/>
                </a:lnTo>
                <a:lnTo>
                  <a:pt x="9368" y="9426"/>
                </a:lnTo>
                <a:cubicBezTo>
                  <a:pt x="9383" y="9449"/>
                  <a:pt x="9410" y="9459"/>
                  <a:pt x="9441" y="9459"/>
                </a:cubicBezTo>
                <a:cubicBezTo>
                  <a:pt x="9484" y="9459"/>
                  <a:pt x="9533" y="9440"/>
                  <a:pt x="9564" y="9409"/>
                </a:cubicBezTo>
                <a:cubicBezTo>
                  <a:pt x="9617" y="9355"/>
                  <a:pt x="9617" y="9284"/>
                  <a:pt x="9564" y="9212"/>
                </a:cubicBezTo>
                <a:lnTo>
                  <a:pt x="7369" y="6518"/>
                </a:lnTo>
                <a:lnTo>
                  <a:pt x="9278" y="4627"/>
                </a:lnTo>
                <a:cubicBezTo>
                  <a:pt x="9421" y="4484"/>
                  <a:pt x="9457" y="4270"/>
                  <a:pt x="9385" y="4056"/>
                </a:cubicBezTo>
                <a:cubicBezTo>
                  <a:pt x="9332" y="3859"/>
                  <a:pt x="9136" y="3735"/>
                  <a:pt x="8939" y="3717"/>
                </a:cubicBezTo>
                <a:cubicBezTo>
                  <a:pt x="8877" y="3710"/>
                  <a:pt x="8813" y="3707"/>
                  <a:pt x="8747" y="3707"/>
                </a:cubicBezTo>
                <a:cubicBezTo>
                  <a:pt x="8254" y="3707"/>
                  <a:pt x="7685" y="3883"/>
                  <a:pt x="7102" y="4198"/>
                </a:cubicBezTo>
                <a:lnTo>
                  <a:pt x="4265" y="1932"/>
                </a:lnTo>
                <a:cubicBezTo>
                  <a:pt x="4514" y="1469"/>
                  <a:pt x="4621" y="951"/>
                  <a:pt x="4568" y="434"/>
                </a:cubicBezTo>
                <a:cubicBezTo>
                  <a:pt x="4543" y="175"/>
                  <a:pt x="4314" y="1"/>
                  <a:pt x="40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8" name="Google Shape;668;p41"/>
          <p:cNvGrpSpPr/>
          <p:nvPr/>
        </p:nvGrpSpPr>
        <p:grpSpPr>
          <a:xfrm>
            <a:off x="8490839" y="4242944"/>
            <a:ext cx="333805" cy="361213"/>
            <a:chOff x="480325" y="3970200"/>
            <a:chExt cx="252500" cy="252950"/>
          </a:xfrm>
        </p:grpSpPr>
        <p:sp>
          <p:nvSpPr>
            <p:cNvPr id="669" name="Google Shape;669;p41"/>
            <p:cNvSpPr/>
            <p:nvPr/>
          </p:nvSpPr>
          <p:spPr>
            <a:xfrm>
              <a:off x="480325" y="3970200"/>
              <a:ext cx="252500" cy="252950"/>
            </a:xfrm>
            <a:custGeom>
              <a:rect b="b" l="l" r="r" t="t"/>
              <a:pathLst>
                <a:path extrusionOk="0" h="10118" w="10100">
                  <a:moveTo>
                    <a:pt x="5050" y="4265"/>
                  </a:moveTo>
                  <a:cubicBezTo>
                    <a:pt x="5496" y="4265"/>
                    <a:pt x="5853" y="4622"/>
                    <a:pt x="5853" y="5068"/>
                  </a:cubicBezTo>
                  <a:cubicBezTo>
                    <a:pt x="5853" y="5496"/>
                    <a:pt x="5496" y="5853"/>
                    <a:pt x="5050" y="5853"/>
                  </a:cubicBezTo>
                  <a:cubicBezTo>
                    <a:pt x="4622" y="5853"/>
                    <a:pt x="4247" y="5496"/>
                    <a:pt x="4247" y="5068"/>
                  </a:cubicBezTo>
                  <a:cubicBezTo>
                    <a:pt x="4247" y="4622"/>
                    <a:pt x="4622" y="4265"/>
                    <a:pt x="5050" y="4265"/>
                  </a:cubicBezTo>
                  <a:close/>
                  <a:moveTo>
                    <a:pt x="5050" y="0"/>
                  </a:moveTo>
                  <a:lnTo>
                    <a:pt x="4889" y="536"/>
                  </a:lnTo>
                  <a:lnTo>
                    <a:pt x="4622" y="1374"/>
                  </a:lnTo>
                  <a:lnTo>
                    <a:pt x="3997" y="3391"/>
                  </a:lnTo>
                  <a:lnTo>
                    <a:pt x="2748" y="2730"/>
                  </a:lnTo>
                  <a:lnTo>
                    <a:pt x="3391" y="3979"/>
                  </a:lnTo>
                  <a:lnTo>
                    <a:pt x="1374" y="4622"/>
                  </a:lnTo>
                  <a:lnTo>
                    <a:pt x="536" y="4871"/>
                  </a:lnTo>
                  <a:lnTo>
                    <a:pt x="1" y="5050"/>
                  </a:lnTo>
                  <a:lnTo>
                    <a:pt x="536" y="5228"/>
                  </a:lnTo>
                  <a:lnTo>
                    <a:pt x="1339" y="5496"/>
                  </a:lnTo>
                  <a:lnTo>
                    <a:pt x="3373" y="6120"/>
                  </a:lnTo>
                  <a:lnTo>
                    <a:pt x="2730" y="7387"/>
                  </a:lnTo>
                  <a:lnTo>
                    <a:pt x="3979" y="6727"/>
                  </a:lnTo>
                  <a:lnTo>
                    <a:pt x="4622" y="8761"/>
                  </a:lnTo>
                  <a:lnTo>
                    <a:pt x="4872" y="9582"/>
                  </a:lnTo>
                  <a:lnTo>
                    <a:pt x="5032" y="10117"/>
                  </a:lnTo>
                  <a:lnTo>
                    <a:pt x="5211" y="9582"/>
                  </a:lnTo>
                  <a:lnTo>
                    <a:pt x="5478" y="8761"/>
                  </a:lnTo>
                  <a:lnTo>
                    <a:pt x="6121" y="6709"/>
                  </a:lnTo>
                  <a:lnTo>
                    <a:pt x="7370" y="7369"/>
                  </a:lnTo>
                  <a:lnTo>
                    <a:pt x="7370" y="7369"/>
                  </a:lnTo>
                  <a:lnTo>
                    <a:pt x="6709" y="6120"/>
                  </a:lnTo>
                  <a:lnTo>
                    <a:pt x="8743" y="5478"/>
                  </a:lnTo>
                  <a:lnTo>
                    <a:pt x="9564" y="5210"/>
                  </a:lnTo>
                  <a:lnTo>
                    <a:pt x="10099" y="5032"/>
                  </a:lnTo>
                  <a:lnTo>
                    <a:pt x="9564" y="4889"/>
                  </a:lnTo>
                  <a:lnTo>
                    <a:pt x="8743" y="4640"/>
                  </a:lnTo>
                  <a:lnTo>
                    <a:pt x="6727" y="3997"/>
                  </a:lnTo>
                  <a:lnTo>
                    <a:pt x="7370" y="2730"/>
                  </a:lnTo>
                  <a:lnTo>
                    <a:pt x="7370" y="2730"/>
                  </a:lnTo>
                  <a:lnTo>
                    <a:pt x="6121" y="3391"/>
                  </a:lnTo>
                  <a:lnTo>
                    <a:pt x="5478" y="1356"/>
                  </a:lnTo>
                  <a:lnTo>
                    <a:pt x="5211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1"/>
            <p:cNvSpPr/>
            <p:nvPr/>
          </p:nvSpPr>
          <p:spPr>
            <a:xfrm>
              <a:off x="625300" y="41151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3712" y="0"/>
                  </a:moveTo>
                  <a:lnTo>
                    <a:pt x="3105" y="197"/>
                  </a:lnTo>
                  <a:lnTo>
                    <a:pt x="2837" y="268"/>
                  </a:lnTo>
                  <a:cubicBezTo>
                    <a:pt x="2695" y="750"/>
                    <a:pt x="2481" y="1178"/>
                    <a:pt x="2159" y="1570"/>
                  </a:cubicBezTo>
                  <a:cubicBezTo>
                    <a:pt x="1999" y="1785"/>
                    <a:pt x="1785" y="1981"/>
                    <a:pt x="1571" y="2177"/>
                  </a:cubicBezTo>
                  <a:cubicBezTo>
                    <a:pt x="1178" y="2480"/>
                    <a:pt x="750" y="2712"/>
                    <a:pt x="268" y="2837"/>
                  </a:cubicBezTo>
                  <a:lnTo>
                    <a:pt x="179" y="3123"/>
                  </a:lnTo>
                  <a:lnTo>
                    <a:pt x="0" y="3712"/>
                  </a:lnTo>
                  <a:cubicBezTo>
                    <a:pt x="875" y="3587"/>
                    <a:pt x="1678" y="3176"/>
                    <a:pt x="2338" y="2570"/>
                  </a:cubicBezTo>
                  <a:cubicBezTo>
                    <a:pt x="2409" y="2480"/>
                    <a:pt x="2498" y="2409"/>
                    <a:pt x="2570" y="2320"/>
                  </a:cubicBezTo>
                  <a:cubicBezTo>
                    <a:pt x="3176" y="1677"/>
                    <a:pt x="3569" y="857"/>
                    <a:pt x="3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1"/>
            <p:cNvSpPr/>
            <p:nvPr/>
          </p:nvSpPr>
          <p:spPr>
            <a:xfrm>
              <a:off x="625300" y="39853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0" y="0"/>
                  </a:moveTo>
                  <a:lnTo>
                    <a:pt x="179" y="589"/>
                  </a:lnTo>
                  <a:lnTo>
                    <a:pt x="286" y="874"/>
                  </a:lnTo>
                  <a:cubicBezTo>
                    <a:pt x="750" y="1017"/>
                    <a:pt x="1178" y="1231"/>
                    <a:pt x="1553" y="1535"/>
                  </a:cubicBezTo>
                  <a:cubicBezTo>
                    <a:pt x="1785" y="1713"/>
                    <a:pt x="1981" y="1927"/>
                    <a:pt x="2159" y="2159"/>
                  </a:cubicBezTo>
                  <a:cubicBezTo>
                    <a:pt x="2481" y="2534"/>
                    <a:pt x="2695" y="2962"/>
                    <a:pt x="2837" y="3444"/>
                  </a:cubicBezTo>
                  <a:lnTo>
                    <a:pt x="3105" y="3515"/>
                  </a:lnTo>
                  <a:lnTo>
                    <a:pt x="3712" y="3711"/>
                  </a:lnTo>
                  <a:cubicBezTo>
                    <a:pt x="3569" y="2855"/>
                    <a:pt x="3159" y="2034"/>
                    <a:pt x="2570" y="1392"/>
                  </a:cubicBezTo>
                  <a:cubicBezTo>
                    <a:pt x="2481" y="1303"/>
                    <a:pt x="2409" y="1231"/>
                    <a:pt x="2320" y="1142"/>
                  </a:cubicBezTo>
                  <a:cubicBezTo>
                    <a:pt x="1678" y="553"/>
                    <a:pt x="875" y="143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41"/>
            <p:cNvSpPr/>
            <p:nvPr/>
          </p:nvSpPr>
          <p:spPr>
            <a:xfrm>
              <a:off x="495050" y="398537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3729" y="0"/>
                  </a:moveTo>
                  <a:cubicBezTo>
                    <a:pt x="2855" y="143"/>
                    <a:pt x="2034" y="535"/>
                    <a:pt x="1392" y="1124"/>
                  </a:cubicBezTo>
                  <a:cubicBezTo>
                    <a:pt x="1303" y="1213"/>
                    <a:pt x="1232" y="1285"/>
                    <a:pt x="1160" y="1374"/>
                  </a:cubicBezTo>
                  <a:cubicBezTo>
                    <a:pt x="553" y="2034"/>
                    <a:pt x="143" y="2837"/>
                    <a:pt x="0" y="3694"/>
                  </a:cubicBezTo>
                  <a:lnTo>
                    <a:pt x="589" y="3515"/>
                  </a:lnTo>
                  <a:lnTo>
                    <a:pt x="892" y="3426"/>
                  </a:lnTo>
                  <a:cubicBezTo>
                    <a:pt x="1017" y="2962"/>
                    <a:pt x="1249" y="2516"/>
                    <a:pt x="1553" y="2123"/>
                  </a:cubicBezTo>
                  <a:cubicBezTo>
                    <a:pt x="1731" y="1909"/>
                    <a:pt x="1927" y="1695"/>
                    <a:pt x="2159" y="1517"/>
                  </a:cubicBezTo>
                  <a:cubicBezTo>
                    <a:pt x="2552" y="1213"/>
                    <a:pt x="2980" y="999"/>
                    <a:pt x="3444" y="857"/>
                  </a:cubicBezTo>
                  <a:lnTo>
                    <a:pt x="3533" y="589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41"/>
            <p:cNvSpPr/>
            <p:nvPr/>
          </p:nvSpPr>
          <p:spPr>
            <a:xfrm>
              <a:off x="495050" y="411562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0" y="0"/>
                  </a:moveTo>
                  <a:cubicBezTo>
                    <a:pt x="161" y="874"/>
                    <a:pt x="553" y="1677"/>
                    <a:pt x="1160" y="2320"/>
                  </a:cubicBezTo>
                  <a:cubicBezTo>
                    <a:pt x="1232" y="2409"/>
                    <a:pt x="1303" y="2480"/>
                    <a:pt x="1392" y="2569"/>
                  </a:cubicBezTo>
                  <a:cubicBezTo>
                    <a:pt x="2034" y="3158"/>
                    <a:pt x="2855" y="3569"/>
                    <a:pt x="3729" y="3694"/>
                  </a:cubicBezTo>
                  <a:lnTo>
                    <a:pt x="3515" y="3105"/>
                  </a:lnTo>
                  <a:lnTo>
                    <a:pt x="3444" y="2819"/>
                  </a:lnTo>
                  <a:cubicBezTo>
                    <a:pt x="2980" y="2694"/>
                    <a:pt x="2534" y="2462"/>
                    <a:pt x="2159" y="2159"/>
                  </a:cubicBezTo>
                  <a:cubicBezTo>
                    <a:pt x="1927" y="1981"/>
                    <a:pt x="1731" y="1767"/>
                    <a:pt x="1553" y="1570"/>
                  </a:cubicBezTo>
                  <a:cubicBezTo>
                    <a:pt x="1249" y="1178"/>
                    <a:pt x="1017" y="750"/>
                    <a:pt x="892" y="268"/>
                  </a:cubicBezTo>
                  <a:lnTo>
                    <a:pt x="607" y="1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4" name="Google Shape;674;p41"/>
          <p:cNvSpPr/>
          <p:nvPr/>
        </p:nvSpPr>
        <p:spPr>
          <a:xfrm>
            <a:off x="1658206" y="4883172"/>
            <a:ext cx="193442" cy="322978"/>
          </a:xfrm>
          <a:custGeom>
            <a:rect b="b" l="l" r="r" t="t"/>
            <a:pathLst>
              <a:path extrusionOk="0" h="9047" w="5853">
                <a:moveTo>
                  <a:pt x="2926" y="1606"/>
                </a:moveTo>
                <a:cubicBezTo>
                  <a:pt x="3586" y="1606"/>
                  <a:pt x="4122" y="2124"/>
                  <a:pt x="4122" y="2802"/>
                </a:cubicBezTo>
                <a:cubicBezTo>
                  <a:pt x="4122" y="3462"/>
                  <a:pt x="3586" y="3997"/>
                  <a:pt x="2926" y="3997"/>
                </a:cubicBezTo>
                <a:cubicBezTo>
                  <a:pt x="2248" y="3997"/>
                  <a:pt x="1731" y="3462"/>
                  <a:pt x="1731" y="2802"/>
                </a:cubicBezTo>
                <a:cubicBezTo>
                  <a:pt x="1731" y="2124"/>
                  <a:pt x="2248" y="1606"/>
                  <a:pt x="2926" y="1606"/>
                </a:cubicBezTo>
                <a:close/>
                <a:moveTo>
                  <a:pt x="2926" y="0"/>
                </a:moveTo>
                <a:cubicBezTo>
                  <a:pt x="2016" y="0"/>
                  <a:pt x="1142" y="464"/>
                  <a:pt x="625" y="1231"/>
                </a:cubicBezTo>
                <a:cubicBezTo>
                  <a:pt x="107" y="1981"/>
                  <a:pt x="0" y="2962"/>
                  <a:pt x="321" y="3819"/>
                </a:cubicBezTo>
                <a:lnTo>
                  <a:pt x="1588" y="6620"/>
                </a:lnTo>
                <a:lnTo>
                  <a:pt x="2694" y="8904"/>
                </a:lnTo>
                <a:cubicBezTo>
                  <a:pt x="2730" y="8993"/>
                  <a:pt x="2819" y="9046"/>
                  <a:pt x="2926" y="9046"/>
                </a:cubicBezTo>
                <a:cubicBezTo>
                  <a:pt x="3033" y="9046"/>
                  <a:pt x="3122" y="8993"/>
                  <a:pt x="3158" y="8904"/>
                </a:cubicBezTo>
                <a:lnTo>
                  <a:pt x="4247" y="6620"/>
                </a:lnTo>
                <a:lnTo>
                  <a:pt x="5513" y="3819"/>
                </a:lnTo>
                <a:cubicBezTo>
                  <a:pt x="5852" y="2962"/>
                  <a:pt x="5745" y="1981"/>
                  <a:pt x="5228" y="1231"/>
                </a:cubicBezTo>
                <a:cubicBezTo>
                  <a:pt x="4710" y="464"/>
                  <a:pt x="3854" y="0"/>
                  <a:pt x="29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5" name="Google Shape;675;p41"/>
          <p:cNvGrpSpPr/>
          <p:nvPr/>
        </p:nvGrpSpPr>
        <p:grpSpPr>
          <a:xfrm>
            <a:off x="2066596" y="4860579"/>
            <a:ext cx="334400" cy="360570"/>
            <a:chOff x="5745250" y="4378350"/>
            <a:chExt cx="252950" cy="252500"/>
          </a:xfrm>
        </p:grpSpPr>
        <p:sp>
          <p:nvSpPr>
            <p:cNvPr id="676" name="Google Shape;676;p41"/>
            <p:cNvSpPr/>
            <p:nvPr/>
          </p:nvSpPr>
          <p:spPr>
            <a:xfrm>
              <a:off x="5745250" y="43783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5728" y="536"/>
                    <a:pt x="6334" y="678"/>
                    <a:pt x="6888" y="928"/>
                  </a:cubicBezTo>
                  <a:lnTo>
                    <a:pt x="6459" y="1267"/>
                  </a:lnTo>
                  <a:cubicBezTo>
                    <a:pt x="6406" y="1303"/>
                    <a:pt x="6370" y="1339"/>
                    <a:pt x="6299" y="1339"/>
                  </a:cubicBezTo>
                  <a:lnTo>
                    <a:pt x="6031" y="1339"/>
                  </a:lnTo>
                  <a:cubicBezTo>
                    <a:pt x="6013" y="1339"/>
                    <a:pt x="5978" y="1339"/>
                    <a:pt x="5942" y="1321"/>
                  </a:cubicBezTo>
                  <a:cubicBezTo>
                    <a:pt x="5942" y="1321"/>
                    <a:pt x="5300" y="928"/>
                    <a:pt x="4925" y="928"/>
                  </a:cubicBezTo>
                  <a:cubicBezTo>
                    <a:pt x="4568" y="928"/>
                    <a:pt x="3979" y="1160"/>
                    <a:pt x="3729" y="1339"/>
                  </a:cubicBezTo>
                  <a:cubicBezTo>
                    <a:pt x="3337" y="1588"/>
                    <a:pt x="3747" y="1713"/>
                    <a:pt x="3837" y="1731"/>
                  </a:cubicBezTo>
                  <a:lnTo>
                    <a:pt x="4247" y="1731"/>
                  </a:lnTo>
                  <a:cubicBezTo>
                    <a:pt x="4336" y="1731"/>
                    <a:pt x="4407" y="1695"/>
                    <a:pt x="4461" y="1624"/>
                  </a:cubicBezTo>
                  <a:lnTo>
                    <a:pt x="4622" y="1392"/>
                  </a:lnTo>
                  <a:cubicBezTo>
                    <a:pt x="4639" y="1356"/>
                    <a:pt x="4675" y="1339"/>
                    <a:pt x="4729" y="1339"/>
                  </a:cubicBezTo>
                  <a:lnTo>
                    <a:pt x="4925" y="1339"/>
                  </a:lnTo>
                  <a:lnTo>
                    <a:pt x="4657" y="1803"/>
                  </a:lnTo>
                  <a:cubicBezTo>
                    <a:pt x="4586" y="1927"/>
                    <a:pt x="4461" y="1999"/>
                    <a:pt x="4300" y="1999"/>
                  </a:cubicBezTo>
                  <a:lnTo>
                    <a:pt x="3944" y="1999"/>
                  </a:lnTo>
                  <a:cubicBezTo>
                    <a:pt x="3908" y="1999"/>
                    <a:pt x="3837" y="2017"/>
                    <a:pt x="3801" y="2034"/>
                  </a:cubicBezTo>
                  <a:lnTo>
                    <a:pt x="3462" y="2266"/>
                  </a:lnTo>
                  <a:lnTo>
                    <a:pt x="3194" y="2266"/>
                  </a:lnTo>
                  <a:cubicBezTo>
                    <a:pt x="3123" y="2266"/>
                    <a:pt x="3069" y="2320"/>
                    <a:pt x="3069" y="2391"/>
                  </a:cubicBezTo>
                  <a:lnTo>
                    <a:pt x="3069" y="2534"/>
                  </a:lnTo>
                  <a:cubicBezTo>
                    <a:pt x="3069" y="2605"/>
                    <a:pt x="3016" y="2659"/>
                    <a:pt x="2927" y="2659"/>
                  </a:cubicBezTo>
                  <a:lnTo>
                    <a:pt x="2819" y="2659"/>
                  </a:lnTo>
                  <a:cubicBezTo>
                    <a:pt x="2730" y="2659"/>
                    <a:pt x="2641" y="2713"/>
                    <a:pt x="2588" y="2784"/>
                  </a:cubicBezTo>
                  <a:lnTo>
                    <a:pt x="2427" y="3034"/>
                  </a:lnTo>
                  <a:cubicBezTo>
                    <a:pt x="2427" y="3069"/>
                    <a:pt x="2409" y="3087"/>
                    <a:pt x="2409" y="3123"/>
                  </a:cubicBezTo>
                  <a:lnTo>
                    <a:pt x="2409" y="3194"/>
                  </a:lnTo>
                  <a:cubicBezTo>
                    <a:pt x="2409" y="3283"/>
                    <a:pt x="2463" y="3319"/>
                    <a:pt x="2534" y="3319"/>
                  </a:cubicBezTo>
                  <a:lnTo>
                    <a:pt x="3016" y="3319"/>
                  </a:lnTo>
                  <a:cubicBezTo>
                    <a:pt x="3051" y="3319"/>
                    <a:pt x="3087" y="3319"/>
                    <a:pt x="3105" y="3301"/>
                  </a:cubicBezTo>
                  <a:lnTo>
                    <a:pt x="3533" y="2873"/>
                  </a:lnTo>
                  <a:cubicBezTo>
                    <a:pt x="3569" y="2837"/>
                    <a:pt x="3640" y="2802"/>
                    <a:pt x="3712" y="2802"/>
                  </a:cubicBezTo>
                  <a:lnTo>
                    <a:pt x="3765" y="2802"/>
                  </a:lnTo>
                  <a:cubicBezTo>
                    <a:pt x="3837" y="2802"/>
                    <a:pt x="3890" y="2837"/>
                    <a:pt x="3908" y="2909"/>
                  </a:cubicBezTo>
                  <a:lnTo>
                    <a:pt x="3979" y="3230"/>
                  </a:lnTo>
                  <a:cubicBezTo>
                    <a:pt x="3997" y="3301"/>
                    <a:pt x="4033" y="3337"/>
                    <a:pt x="4104" y="3337"/>
                  </a:cubicBezTo>
                  <a:lnTo>
                    <a:pt x="4140" y="3337"/>
                  </a:lnTo>
                  <a:cubicBezTo>
                    <a:pt x="4211" y="3337"/>
                    <a:pt x="4265" y="3301"/>
                    <a:pt x="4265" y="3212"/>
                  </a:cubicBezTo>
                  <a:lnTo>
                    <a:pt x="4265" y="2855"/>
                  </a:lnTo>
                  <a:cubicBezTo>
                    <a:pt x="4265" y="2837"/>
                    <a:pt x="4283" y="2802"/>
                    <a:pt x="4300" y="2766"/>
                  </a:cubicBezTo>
                  <a:lnTo>
                    <a:pt x="4407" y="2659"/>
                  </a:lnTo>
                  <a:lnTo>
                    <a:pt x="4515" y="2962"/>
                  </a:lnTo>
                  <a:cubicBezTo>
                    <a:pt x="4515" y="3034"/>
                    <a:pt x="4568" y="3069"/>
                    <a:pt x="4639" y="3069"/>
                  </a:cubicBezTo>
                  <a:lnTo>
                    <a:pt x="4746" y="3069"/>
                  </a:lnTo>
                  <a:cubicBezTo>
                    <a:pt x="4782" y="3069"/>
                    <a:pt x="4818" y="3052"/>
                    <a:pt x="4836" y="3034"/>
                  </a:cubicBezTo>
                  <a:lnTo>
                    <a:pt x="4889" y="2962"/>
                  </a:lnTo>
                  <a:cubicBezTo>
                    <a:pt x="4925" y="2944"/>
                    <a:pt x="4943" y="2927"/>
                    <a:pt x="4996" y="2927"/>
                  </a:cubicBezTo>
                  <a:lnTo>
                    <a:pt x="5068" y="2927"/>
                  </a:lnTo>
                  <a:cubicBezTo>
                    <a:pt x="5139" y="2927"/>
                    <a:pt x="5193" y="2980"/>
                    <a:pt x="5193" y="3069"/>
                  </a:cubicBezTo>
                  <a:lnTo>
                    <a:pt x="5193" y="3194"/>
                  </a:lnTo>
                  <a:cubicBezTo>
                    <a:pt x="5193" y="3283"/>
                    <a:pt x="5264" y="3319"/>
                    <a:pt x="5335" y="3319"/>
                  </a:cubicBezTo>
                  <a:lnTo>
                    <a:pt x="5817" y="3319"/>
                  </a:lnTo>
                  <a:cubicBezTo>
                    <a:pt x="5906" y="3319"/>
                    <a:pt x="5978" y="3426"/>
                    <a:pt x="5924" y="3498"/>
                  </a:cubicBezTo>
                  <a:lnTo>
                    <a:pt x="5888" y="3622"/>
                  </a:lnTo>
                  <a:cubicBezTo>
                    <a:pt x="5874" y="3682"/>
                    <a:pt x="5834" y="3716"/>
                    <a:pt x="5781" y="3716"/>
                  </a:cubicBezTo>
                  <a:cubicBezTo>
                    <a:pt x="5770" y="3716"/>
                    <a:pt x="5758" y="3715"/>
                    <a:pt x="5746" y="3712"/>
                  </a:cubicBezTo>
                  <a:lnTo>
                    <a:pt x="5103" y="3605"/>
                  </a:lnTo>
                  <a:lnTo>
                    <a:pt x="5014" y="3605"/>
                  </a:lnTo>
                  <a:lnTo>
                    <a:pt x="4461" y="3712"/>
                  </a:lnTo>
                  <a:cubicBezTo>
                    <a:pt x="4445" y="3717"/>
                    <a:pt x="4431" y="3719"/>
                    <a:pt x="4418" y="3719"/>
                  </a:cubicBezTo>
                  <a:cubicBezTo>
                    <a:pt x="4385" y="3719"/>
                    <a:pt x="4356" y="3706"/>
                    <a:pt x="4318" y="3694"/>
                  </a:cubicBezTo>
                  <a:cubicBezTo>
                    <a:pt x="4158" y="3640"/>
                    <a:pt x="3658" y="3462"/>
                    <a:pt x="3462" y="3462"/>
                  </a:cubicBezTo>
                  <a:cubicBezTo>
                    <a:pt x="1892" y="3462"/>
                    <a:pt x="1874" y="4532"/>
                    <a:pt x="1874" y="4925"/>
                  </a:cubicBezTo>
                  <a:cubicBezTo>
                    <a:pt x="1874" y="5460"/>
                    <a:pt x="2177" y="5853"/>
                    <a:pt x="2677" y="5853"/>
                  </a:cubicBezTo>
                  <a:cubicBezTo>
                    <a:pt x="2695" y="5853"/>
                    <a:pt x="2714" y="5853"/>
                    <a:pt x="2733" y="5853"/>
                  </a:cubicBezTo>
                  <a:cubicBezTo>
                    <a:pt x="3311" y="5853"/>
                    <a:pt x="3997" y="5870"/>
                    <a:pt x="3997" y="6923"/>
                  </a:cubicBezTo>
                  <a:lnTo>
                    <a:pt x="3997" y="7744"/>
                  </a:lnTo>
                  <a:cubicBezTo>
                    <a:pt x="3997" y="7905"/>
                    <a:pt x="4051" y="8047"/>
                    <a:pt x="4158" y="8172"/>
                  </a:cubicBezTo>
                  <a:lnTo>
                    <a:pt x="4550" y="8636"/>
                  </a:lnTo>
                  <a:cubicBezTo>
                    <a:pt x="4639" y="8725"/>
                    <a:pt x="4729" y="8779"/>
                    <a:pt x="4854" y="8779"/>
                  </a:cubicBezTo>
                  <a:lnTo>
                    <a:pt x="5175" y="8779"/>
                  </a:lnTo>
                  <a:cubicBezTo>
                    <a:pt x="5282" y="8779"/>
                    <a:pt x="5389" y="8743"/>
                    <a:pt x="5460" y="8654"/>
                  </a:cubicBezTo>
                  <a:lnTo>
                    <a:pt x="5764" y="8351"/>
                  </a:lnTo>
                  <a:cubicBezTo>
                    <a:pt x="5835" y="8279"/>
                    <a:pt x="5888" y="8208"/>
                    <a:pt x="5924" y="8119"/>
                  </a:cubicBezTo>
                  <a:lnTo>
                    <a:pt x="6192" y="7584"/>
                  </a:lnTo>
                  <a:cubicBezTo>
                    <a:pt x="6227" y="7494"/>
                    <a:pt x="6245" y="7387"/>
                    <a:pt x="6245" y="7280"/>
                  </a:cubicBezTo>
                  <a:lnTo>
                    <a:pt x="6245" y="6691"/>
                  </a:lnTo>
                  <a:cubicBezTo>
                    <a:pt x="6245" y="6567"/>
                    <a:pt x="6299" y="6459"/>
                    <a:pt x="6370" y="6406"/>
                  </a:cubicBezTo>
                  <a:lnTo>
                    <a:pt x="7084" y="5692"/>
                  </a:lnTo>
                  <a:cubicBezTo>
                    <a:pt x="7120" y="5639"/>
                    <a:pt x="7120" y="5532"/>
                    <a:pt x="7066" y="5496"/>
                  </a:cubicBezTo>
                  <a:cubicBezTo>
                    <a:pt x="7066" y="5496"/>
                    <a:pt x="6263" y="5050"/>
                    <a:pt x="5835" y="4193"/>
                  </a:cubicBezTo>
                  <a:cubicBezTo>
                    <a:pt x="5781" y="4104"/>
                    <a:pt x="5835" y="3997"/>
                    <a:pt x="5942" y="3997"/>
                  </a:cubicBezTo>
                  <a:lnTo>
                    <a:pt x="5995" y="3997"/>
                  </a:lnTo>
                  <a:lnTo>
                    <a:pt x="6763" y="4979"/>
                  </a:lnTo>
                  <a:cubicBezTo>
                    <a:pt x="6812" y="5048"/>
                    <a:pt x="6890" y="5085"/>
                    <a:pt x="6967" y="5085"/>
                  </a:cubicBezTo>
                  <a:cubicBezTo>
                    <a:pt x="7029" y="5085"/>
                    <a:pt x="7090" y="5062"/>
                    <a:pt x="7137" y="5014"/>
                  </a:cubicBezTo>
                  <a:lnTo>
                    <a:pt x="7583" y="4640"/>
                  </a:lnTo>
                  <a:cubicBezTo>
                    <a:pt x="7655" y="4586"/>
                    <a:pt x="7655" y="4479"/>
                    <a:pt x="7566" y="4425"/>
                  </a:cubicBezTo>
                  <a:lnTo>
                    <a:pt x="7173" y="4193"/>
                  </a:lnTo>
                  <a:cubicBezTo>
                    <a:pt x="7120" y="4158"/>
                    <a:pt x="7102" y="4086"/>
                    <a:pt x="7120" y="4033"/>
                  </a:cubicBezTo>
                  <a:lnTo>
                    <a:pt x="7120" y="3997"/>
                  </a:lnTo>
                  <a:cubicBezTo>
                    <a:pt x="7155" y="3950"/>
                    <a:pt x="7199" y="3926"/>
                    <a:pt x="7245" y="3926"/>
                  </a:cubicBezTo>
                  <a:cubicBezTo>
                    <a:pt x="7268" y="3926"/>
                    <a:pt x="7292" y="3932"/>
                    <a:pt x="7316" y="3944"/>
                  </a:cubicBezTo>
                  <a:lnTo>
                    <a:pt x="7798" y="4229"/>
                  </a:lnTo>
                  <a:cubicBezTo>
                    <a:pt x="7833" y="4265"/>
                    <a:pt x="7887" y="4283"/>
                    <a:pt x="7922" y="4283"/>
                  </a:cubicBezTo>
                  <a:lnTo>
                    <a:pt x="8083" y="4283"/>
                  </a:lnTo>
                  <a:cubicBezTo>
                    <a:pt x="8190" y="4283"/>
                    <a:pt x="8279" y="4336"/>
                    <a:pt x="8315" y="4425"/>
                  </a:cubicBezTo>
                  <a:lnTo>
                    <a:pt x="8708" y="5318"/>
                  </a:lnTo>
                  <a:cubicBezTo>
                    <a:pt x="8743" y="5407"/>
                    <a:pt x="8832" y="5478"/>
                    <a:pt x="8940" y="5478"/>
                  </a:cubicBezTo>
                  <a:cubicBezTo>
                    <a:pt x="9064" y="5478"/>
                    <a:pt x="9171" y="5371"/>
                    <a:pt x="9171" y="5246"/>
                  </a:cubicBezTo>
                  <a:lnTo>
                    <a:pt x="9171" y="4871"/>
                  </a:lnTo>
                  <a:cubicBezTo>
                    <a:pt x="9171" y="4836"/>
                    <a:pt x="9189" y="4782"/>
                    <a:pt x="9225" y="4764"/>
                  </a:cubicBezTo>
                  <a:lnTo>
                    <a:pt x="9528" y="4532"/>
                  </a:lnTo>
                  <a:cubicBezTo>
                    <a:pt x="9564" y="4693"/>
                    <a:pt x="9564" y="4889"/>
                    <a:pt x="9564" y="5068"/>
                  </a:cubicBezTo>
                  <a:cubicBezTo>
                    <a:pt x="9582" y="7548"/>
                    <a:pt x="7566" y="9564"/>
                    <a:pt x="5068" y="9564"/>
                  </a:cubicBezTo>
                  <a:cubicBezTo>
                    <a:pt x="2570" y="9564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50"/>
                  </a:cubicBezTo>
                  <a:cubicBezTo>
                    <a:pt x="0" y="7851"/>
                    <a:pt x="2266" y="10099"/>
                    <a:pt x="5068" y="10099"/>
                  </a:cubicBezTo>
                  <a:cubicBezTo>
                    <a:pt x="7851" y="10099"/>
                    <a:pt x="10117" y="7851"/>
                    <a:pt x="10117" y="5050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1"/>
            <p:cNvSpPr/>
            <p:nvPr/>
          </p:nvSpPr>
          <p:spPr>
            <a:xfrm>
              <a:off x="5806350" y="4419725"/>
              <a:ext cx="15650" cy="18425"/>
            </a:xfrm>
            <a:custGeom>
              <a:rect b="b" l="l" r="r" t="t"/>
              <a:pathLst>
                <a:path extrusionOk="0" h="737" w="626">
                  <a:moveTo>
                    <a:pt x="360" y="0"/>
                  </a:moveTo>
                  <a:cubicBezTo>
                    <a:pt x="326" y="0"/>
                    <a:pt x="295" y="14"/>
                    <a:pt x="268" y="40"/>
                  </a:cubicBezTo>
                  <a:lnTo>
                    <a:pt x="54" y="255"/>
                  </a:lnTo>
                  <a:cubicBezTo>
                    <a:pt x="1" y="308"/>
                    <a:pt x="1" y="379"/>
                    <a:pt x="54" y="451"/>
                  </a:cubicBezTo>
                  <a:lnTo>
                    <a:pt x="233" y="611"/>
                  </a:lnTo>
                  <a:lnTo>
                    <a:pt x="233" y="736"/>
                  </a:lnTo>
                  <a:lnTo>
                    <a:pt x="358" y="736"/>
                  </a:lnTo>
                  <a:cubicBezTo>
                    <a:pt x="447" y="736"/>
                    <a:pt x="483" y="701"/>
                    <a:pt x="483" y="611"/>
                  </a:cubicBezTo>
                  <a:lnTo>
                    <a:pt x="483" y="469"/>
                  </a:lnTo>
                  <a:lnTo>
                    <a:pt x="625" y="469"/>
                  </a:lnTo>
                  <a:lnTo>
                    <a:pt x="625" y="272"/>
                  </a:lnTo>
                  <a:cubicBezTo>
                    <a:pt x="625" y="219"/>
                    <a:pt x="607" y="201"/>
                    <a:pt x="590" y="183"/>
                  </a:cubicBezTo>
                  <a:lnTo>
                    <a:pt x="465" y="40"/>
                  </a:lnTo>
                  <a:cubicBezTo>
                    <a:pt x="429" y="14"/>
                    <a:pt x="393" y="0"/>
                    <a:pt x="3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8" name="Google Shape;678;p41"/>
          <p:cNvGrpSpPr/>
          <p:nvPr/>
        </p:nvGrpSpPr>
        <p:grpSpPr>
          <a:xfrm>
            <a:off x="2576095" y="4865041"/>
            <a:ext cx="334400" cy="361213"/>
            <a:chOff x="6130650" y="4381475"/>
            <a:chExt cx="252950" cy="252950"/>
          </a:xfrm>
        </p:grpSpPr>
        <p:sp>
          <p:nvSpPr>
            <p:cNvPr id="679" name="Google Shape;679;p41"/>
            <p:cNvSpPr/>
            <p:nvPr/>
          </p:nvSpPr>
          <p:spPr>
            <a:xfrm>
              <a:off x="6130650" y="43814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710" y="678"/>
                  </a:moveTo>
                  <a:lnTo>
                    <a:pt x="5835" y="910"/>
                  </a:lnTo>
                  <a:cubicBezTo>
                    <a:pt x="5871" y="928"/>
                    <a:pt x="5906" y="946"/>
                    <a:pt x="5924" y="946"/>
                  </a:cubicBezTo>
                  <a:lnTo>
                    <a:pt x="6263" y="946"/>
                  </a:lnTo>
                  <a:cubicBezTo>
                    <a:pt x="6352" y="946"/>
                    <a:pt x="6406" y="892"/>
                    <a:pt x="6406" y="803"/>
                  </a:cubicBezTo>
                  <a:lnTo>
                    <a:pt x="6406" y="732"/>
                  </a:lnTo>
                  <a:cubicBezTo>
                    <a:pt x="8262" y="1321"/>
                    <a:pt x="9600" y="3034"/>
                    <a:pt x="9600" y="5068"/>
                  </a:cubicBezTo>
                  <a:cubicBezTo>
                    <a:pt x="9600" y="6959"/>
                    <a:pt x="8422" y="8583"/>
                    <a:pt x="6781" y="9261"/>
                  </a:cubicBezTo>
                  <a:cubicBezTo>
                    <a:pt x="7066" y="9011"/>
                    <a:pt x="7566" y="8583"/>
                    <a:pt x="7726" y="8386"/>
                  </a:cubicBezTo>
                  <a:cubicBezTo>
                    <a:pt x="7958" y="8137"/>
                    <a:pt x="7994" y="7726"/>
                    <a:pt x="7994" y="7726"/>
                  </a:cubicBezTo>
                  <a:cubicBezTo>
                    <a:pt x="7994" y="7726"/>
                    <a:pt x="8922" y="7476"/>
                    <a:pt x="8922" y="6798"/>
                  </a:cubicBezTo>
                  <a:cubicBezTo>
                    <a:pt x="8922" y="6334"/>
                    <a:pt x="7994" y="6120"/>
                    <a:pt x="7994" y="6120"/>
                  </a:cubicBezTo>
                  <a:cubicBezTo>
                    <a:pt x="7833" y="5621"/>
                    <a:pt x="7048" y="5335"/>
                    <a:pt x="6406" y="5335"/>
                  </a:cubicBezTo>
                  <a:cubicBezTo>
                    <a:pt x="6263" y="5335"/>
                    <a:pt x="5728" y="5603"/>
                    <a:pt x="5728" y="5603"/>
                  </a:cubicBezTo>
                  <a:lnTo>
                    <a:pt x="5460" y="5460"/>
                  </a:lnTo>
                  <a:lnTo>
                    <a:pt x="5460" y="5068"/>
                  </a:lnTo>
                  <a:cubicBezTo>
                    <a:pt x="5460" y="4996"/>
                    <a:pt x="5425" y="4925"/>
                    <a:pt x="5335" y="4925"/>
                  </a:cubicBezTo>
                  <a:lnTo>
                    <a:pt x="5068" y="4925"/>
                  </a:lnTo>
                  <a:lnTo>
                    <a:pt x="5068" y="4532"/>
                  </a:lnTo>
                  <a:cubicBezTo>
                    <a:pt x="5068" y="4461"/>
                    <a:pt x="5014" y="4407"/>
                    <a:pt x="4943" y="4407"/>
                  </a:cubicBezTo>
                  <a:lnTo>
                    <a:pt x="4800" y="4407"/>
                  </a:lnTo>
                  <a:lnTo>
                    <a:pt x="4657" y="4497"/>
                  </a:lnTo>
                  <a:cubicBezTo>
                    <a:pt x="4616" y="4526"/>
                    <a:pt x="4566" y="4540"/>
                    <a:pt x="4516" y="4540"/>
                  </a:cubicBezTo>
                  <a:cubicBezTo>
                    <a:pt x="4415" y="4540"/>
                    <a:pt x="4312" y="4485"/>
                    <a:pt x="4265" y="4390"/>
                  </a:cubicBezTo>
                  <a:cubicBezTo>
                    <a:pt x="4265" y="4390"/>
                    <a:pt x="4140" y="4193"/>
                    <a:pt x="4140" y="4122"/>
                  </a:cubicBezTo>
                  <a:cubicBezTo>
                    <a:pt x="4140" y="3614"/>
                    <a:pt x="4661" y="3586"/>
                    <a:pt x="4777" y="3586"/>
                  </a:cubicBezTo>
                  <a:cubicBezTo>
                    <a:pt x="4792" y="3586"/>
                    <a:pt x="4800" y="3587"/>
                    <a:pt x="4800" y="3587"/>
                  </a:cubicBezTo>
                  <a:lnTo>
                    <a:pt x="5103" y="3587"/>
                  </a:lnTo>
                  <a:cubicBezTo>
                    <a:pt x="5175" y="3587"/>
                    <a:pt x="5210" y="3640"/>
                    <a:pt x="5228" y="3694"/>
                  </a:cubicBezTo>
                  <a:lnTo>
                    <a:pt x="5300" y="4033"/>
                  </a:lnTo>
                  <a:cubicBezTo>
                    <a:pt x="5317" y="4086"/>
                    <a:pt x="5371" y="4140"/>
                    <a:pt x="5442" y="4140"/>
                  </a:cubicBezTo>
                  <a:lnTo>
                    <a:pt x="5496" y="4140"/>
                  </a:lnTo>
                  <a:cubicBezTo>
                    <a:pt x="5567" y="4140"/>
                    <a:pt x="5621" y="4104"/>
                    <a:pt x="5639" y="4033"/>
                  </a:cubicBezTo>
                  <a:lnTo>
                    <a:pt x="5728" y="3533"/>
                  </a:lnTo>
                  <a:cubicBezTo>
                    <a:pt x="5728" y="3497"/>
                    <a:pt x="5746" y="3462"/>
                    <a:pt x="5781" y="3426"/>
                  </a:cubicBezTo>
                  <a:lnTo>
                    <a:pt x="6156" y="2944"/>
                  </a:lnTo>
                  <a:cubicBezTo>
                    <a:pt x="6227" y="2855"/>
                    <a:pt x="6335" y="2802"/>
                    <a:pt x="6459" y="2802"/>
                  </a:cubicBezTo>
                  <a:lnTo>
                    <a:pt x="6798" y="2802"/>
                  </a:lnTo>
                  <a:cubicBezTo>
                    <a:pt x="6888" y="2802"/>
                    <a:pt x="6923" y="2748"/>
                    <a:pt x="6923" y="2677"/>
                  </a:cubicBezTo>
                  <a:lnTo>
                    <a:pt x="6923" y="2534"/>
                  </a:lnTo>
                  <a:lnTo>
                    <a:pt x="6905" y="2498"/>
                  </a:lnTo>
                  <a:cubicBezTo>
                    <a:pt x="6816" y="2427"/>
                    <a:pt x="6870" y="2266"/>
                    <a:pt x="6995" y="2266"/>
                  </a:cubicBezTo>
                  <a:lnTo>
                    <a:pt x="7066" y="2266"/>
                  </a:lnTo>
                  <a:cubicBezTo>
                    <a:pt x="7155" y="2266"/>
                    <a:pt x="7191" y="2320"/>
                    <a:pt x="7191" y="2409"/>
                  </a:cubicBezTo>
                  <a:cubicBezTo>
                    <a:pt x="7191" y="2480"/>
                    <a:pt x="7262" y="2534"/>
                    <a:pt x="7334" y="2534"/>
                  </a:cubicBezTo>
                  <a:lnTo>
                    <a:pt x="7459" y="2534"/>
                  </a:lnTo>
                  <a:lnTo>
                    <a:pt x="7548" y="2195"/>
                  </a:lnTo>
                  <a:cubicBezTo>
                    <a:pt x="7566" y="2070"/>
                    <a:pt x="7530" y="1963"/>
                    <a:pt x="7423" y="1909"/>
                  </a:cubicBezTo>
                  <a:lnTo>
                    <a:pt x="6299" y="1214"/>
                  </a:lnTo>
                  <a:lnTo>
                    <a:pt x="5996" y="1214"/>
                  </a:lnTo>
                  <a:cubicBezTo>
                    <a:pt x="5853" y="1214"/>
                    <a:pt x="5728" y="1339"/>
                    <a:pt x="5728" y="1463"/>
                  </a:cubicBezTo>
                  <a:lnTo>
                    <a:pt x="5728" y="1606"/>
                  </a:lnTo>
                  <a:cubicBezTo>
                    <a:pt x="5728" y="1695"/>
                    <a:pt x="5674" y="1731"/>
                    <a:pt x="5603" y="1731"/>
                  </a:cubicBezTo>
                  <a:lnTo>
                    <a:pt x="5460" y="1731"/>
                  </a:lnTo>
                  <a:lnTo>
                    <a:pt x="5335" y="1606"/>
                  </a:lnTo>
                  <a:lnTo>
                    <a:pt x="4943" y="1606"/>
                  </a:lnTo>
                  <a:cubicBezTo>
                    <a:pt x="4854" y="1606"/>
                    <a:pt x="4800" y="1553"/>
                    <a:pt x="4800" y="1463"/>
                  </a:cubicBezTo>
                  <a:lnTo>
                    <a:pt x="4800" y="1142"/>
                  </a:lnTo>
                  <a:cubicBezTo>
                    <a:pt x="4800" y="1107"/>
                    <a:pt x="4818" y="1071"/>
                    <a:pt x="4854" y="1035"/>
                  </a:cubicBezTo>
                  <a:lnTo>
                    <a:pt x="5710" y="678"/>
                  </a:lnTo>
                  <a:close/>
                  <a:moveTo>
                    <a:pt x="1731" y="1999"/>
                  </a:moveTo>
                  <a:cubicBezTo>
                    <a:pt x="1856" y="2070"/>
                    <a:pt x="1981" y="2177"/>
                    <a:pt x="1999" y="2266"/>
                  </a:cubicBezTo>
                  <a:lnTo>
                    <a:pt x="1999" y="3105"/>
                  </a:lnTo>
                  <a:cubicBezTo>
                    <a:pt x="1999" y="3176"/>
                    <a:pt x="2017" y="3230"/>
                    <a:pt x="2070" y="3266"/>
                  </a:cubicBezTo>
                  <a:lnTo>
                    <a:pt x="2944" y="4407"/>
                  </a:lnTo>
                  <a:lnTo>
                    <a:pt x="2998" y="4336"/>
                  </a:lnTo>
                  <a:cubicBezTo>
                    <a:pt x="3051" y="4300"/>
                    <a:pt x="3069" y="4229"/>
                    <a:pt x="3034" y="4176"/>
                  </a:cubicBezTo>
                  <a:lnTo>
                    <a:pt x="2873" y="3908"/>
                  </a:lnTo>
                  <a:cubicBezTo>
                    <a:pt x="2812" y="3817"/>
                    <a:pt x="2881" y="3700"/>
                    <a:pt x="2979" y="3700"/>
                  </a:cubicBezTo>
                  <a:cubicBezTo>
                    <a:pt x="2997" y="3700"/>
                    <a:pt x="3015" y="3704"/>
                    <a:pt x="3034" y="3712"/>
                  </a:cubicBezTo>
                  <a:cubicBezTo>
                    <a:pt x="3069" y="3729"/>
                    <a:pt x="3105" y="3747"/>
                    <a:pt x="3105" y="3783"/>
                  </a:cubicBezTo>
                  <a:lnTo>
                    <a:pt x="3551" y="4639"/>
                  </a:lnTo>
                  <a:cubicBezTo>
                    <a:pt x="3605" y="4729"/>
                    <a:pt x="3694" y="4818"/>
                    <a:pt x="3783" y="4836"/>
                  </a:cubicBezTo>
                  <a:lnTo>
                    <a:pt x="4372" y="5032"/>
                  </a:lnTo>
                  <a:cubicBezTo>
                    <a:pt x="4408" y="5050"/>
                    <a:pt x="4443" y="5085"/>
                    <a:pt x="4443" y="5103"/>
                  </a:cubicBezTo>
                  <a:lnTo>
                    <a:pt x="4479" y="5175"/>
                  </a:lnTo>
                  <a:cubicBezTo>
                    <a:pt x="4532" y="5264"/>
                    <a:pt x="4622" y="5317"/>
                    <a:pt x="4729" y="5317"/>
                  </a:cubicBezTo>
                  <a:lnTo>
                    <a:pt x="4889" y="5317"/>
                  </a:lnTo>
                  <a:cubicBezTo>
                    <a:pt x="4925" y="5317"/>
                    <a:pt x="4961" y="5353"/>
                    <a:pt x="4996" y="5371"/>
                  </a:cubicBezTo>
                  <a:lnTo>
                    <a:pt x="5175" y="5621"/>
                  </a:lnTo>
                  <a:cubicBezTo>
                    <a:pt x="5193" y="5674"/>
                    <a:pt x="5264" y="5728"/>
                    <a:pt x="5317" y="5728"/>
                  </a:cubicBezTo>
                  <a:lnTo>
                    <a:pt x="5603" y="5799"/>
                  </a:lnTo>
                  <a:cubicBezTo>
                    <a:pt x="5674" y="5817"/>
                    <a:pt x="5728" y="5906"/>
                    <a:pt x="5692" y="5978"/>
                  </a:cubicBezTo>
                  <a:cubicBezTo>
                    <a:pt x="5692" y="5978"/>
                    <a:pt x="5478" y="6192"/>
                    <a:pt x="5478" y="6495"/>
                  </a:cubicBezTo>
                  <a:cubicBezTo>
                    <a:pt x="5478" y="7369"/>
                    <a:pt x="6281" y="7619"/>
                    <a:pt x="6281" y="7833"/>
                  </a:cubicBezTo>
                  <a:cubicBezTo>
                    <a:pt x="6281" y="8369"/>
                    <a:pt x="6192" y="9118"/>
                    <a:pt x="6174" y="9421"/>
                  </a:cubicBezTo>
                  <a:cubicBezTo>
                    <a:pt x="5817" y="9493"/>
                    <a:pt x="5460" y="9546"/>
                    <a:pt x="5086" y="9546"/>
                  </a:cubicBezTo>
                  <a:cubicBezTo>
                    <a:pt x="5064" y="9546"/>
                    <a:pt x="5042" y="9547"/>
                    <a:pt x="5020" y="9547"/>
                  </a:cubicBezTo>
                  <a:cubicBezTo>
                    <a:pt x="2552" y="9547"/>
                    <a:pt x="536" y="7544"/>
                    <a:pt x="536" y="5068"/>
                  </a:cubicBezTo>
                  <a:cubicBezTo>
                    <a:pt x="536" y="3890"/>
                    <a:pt x="1000" y="2819"/>
                    <a:pt x="1731" y="1999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68" y="10117"/>
                  </a:cubicBezTo>
                  <a:cubicBezTo>
                    <a:pt x="7869" y="10117"/>
                    <a:pt x="10117" y="7851"/>
                    <a:pt x="10117" y="5068"/>
                  </a:cubicBezTo>
                  <a:cubicBezTo>
                    <a:pt x="10117" y="2266"/>
                    <a:pt x="7869" y="0"/>
                    <a:pt x="50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41"/>
            <p:cNvSpPr/>
            <p:nvPr/>
          </p:nvSpPr>
          <p:spPr>
            <a:xfrm>
              <a:off x="6266250" y="4488650"/>
              <a:ext cx="34375" cy="11325"/>
            </a:xfrm>
            <a:custGeom>
              <a:rect b="b" l="l" r="r" t="t"/>
              <a:pathLst>
                <a:path extrusionOk="0" h="453" w="1375">
                  <a:moveTo>
                    <a:pt x="572" y="0"/>
                  </a:moveTo>
                  <a:cubicBezTo>
                    <a:pt x="549" y="0"/>
                    <a:pt x="527" y="4"/>
                    <a:pt x="500" y="13"/>
                  </a:cubicBezTo>
                  <a:lnTo>
                    <a:pt x="36" y="120"/>
                  </a:lnTo>
                  <a:cubicBezTo>
                    <a:pt x="1" y="138"/>
                    <a:pt x="1" y="192"/>
                    <a:pt x="36" y="245"/>
                  </a:cubicBezTo>
                  <a:lnTo>
                    <a:pt x="661" y="245"/>
                  </a:lnTo>
                  <a:cubicBezTo>
                    <a:pt x="696" y="245"/>
                    <a:pt x="732" y="245"/>
                    <a:pt x="750" y="263"/>
                  </a:cubicBezTo>
                  <a:lnTo>
                    <a:pt x="1214" y="442"/>
                  </a:lnTo>
                  <a:cubicBezTo>
                    <a:pt x="1233" y="449"/>
                    <a:pt x="1252" y="453"/>
                    <a:pt x="1269" y="453"/>
                  </a:cubicBezTo>
                  <a:cubicBezTo>
                    <a:pt x="1331" y="453"/>
                    <a:pt x="1374" y="408"/>
                    <a:pt x="1374" y="352"/>
                  </a:cubicBezTo>
                  <a:cubicBezTo>
                    <a:pt x="1374" y="281"/>
                    <a:pt x="1339" y="228"/>
                    <a:pt x="1285" y="228"/>
                  </a:cubicBezTo>
                  <a:lnTo>
                    <a:pt x="643" y="13"/>
                  </a:lnTo>
                  <a:cubicBezTo>
                    <a:pt x="616" y="4"/>
                    <a:pt x="594" y="0"/>
                    <a:pt x="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1" name="Google Shape;681;p41"/>
          <p:cNvSpPr/>
          <p:nvPr/>
        </p:nvSpPr>
        <p:spPr>
          <a:xfrm>
            <a:off x="3083109" y="4880994"/>
            <a:ext cx="323196" cy="331796"/>
          </a:xfrm>
          <a:custGeom>
            <a:rect b="b" l="l" r="r" t="t"/>
            <a:pathLst>
              <a:path extrusionOk="0" h="9294" w="9779">
                <a:moveTo>
                  <a:pt x="5890" y="795"/>
                </a:moveTo>
                <a:cubicBezTo>
                  <a:pt x="6526" y="795"/>
                  <a:pt x="7154" y="933"/>
                  <a:pt x="7726" y="1211"/>
                </a:cubicBezTo>
                <a:cubicBezTo>
                  <a:pt x="7708" y="1211"/>
                  <a:pt x="7708" y="1211"/>
                  <a:pt x="7708" y="1229"/>
                </a:cubicBezTo>
                <a:cubicBezTo>
                  <a:pt x="7423" y="1515"/>
                  <a:pt x="7209" y="1818"/>
                  <a:pt x="7084" y="2103"/>
                </a:cubicBezTo>
                <a:cubicBezTo>
                  <a:pt x="6222" y="1599"/>
                  <a:pt x="5310" y="1332"/>
                  <a:pt x="4493" y="1332"/>
                </a:cubicBezTo>
                <a:cubicBezTo>
                  <a:pt x="4126" y="1332"/>
                  <a:pt x="3777" y="1386"/>
                  <a:pt x="3462" y="1497"/>
                </a:cubicBezTo>
                <a:cubicBezTo>
                  <a:pt x="4210" y="1031"/>
                  <a:pt x="5057" y="795"/>
                  <a:pt x="5890" y="795"/>
                </a:cubicBezTo>
                <a:close/>
                <a:moveTo>
                  <a:pt x="2819" y="1996"/>
                </a:moveTo>
                <a:cubicBezTo>
                  <a:pt x="3355" y="2014"/>
                  <a:pt x="4390" y="2639"/>
                  <a:pt x="5585" y="3620"/>
                </a:cubicBezTo>
                <a:cubicBezTo>
                  <a:pt x="5264" y="3763"/>
                  <a:pt x="4961" y="3977"/>
                  <a:pt x="4675" y="4244"/>
                </a:cubicBezTo>
                <a:cubicBezTo>
                  <a:pt x="4407" y="4530"/>
                  <a:pt x="4193" y="4833"/>
                  <a:pt x="4051" y="5137"/>
                </a:cubicBezTo>
                <a:cubicBezTo>
                  <a:pt x="3069" y="3959"/>
                  <a:pt x="2445" y="2924"/>
                  <a:pt x="2427" y="2371"/>
                </a:cubicBezTo>
                <a:cubicBezTo>
                  <a:pt x="2480" y="2300"/>
                  <a:pt x="2552" y="2246"/>
                  <a:pt x="2623" y="2175"/>
                </a:cubicBezTo>
                <a:cubicBezTo>
                  <a:pt x="2677" y="2103"/>
                  <a:pt x="2748" y="2050"/>
                  <a:pt x="2819" y="1996"/>
                </a:cubicBezTo>
                <a:close/>
                <a:moveTo>
                  <a:pt x="1945" y="3013"/>
                </a:moveTo>
                <a:lnTo>
                  <a:pt x="1945" y="3013"/>
                </a:lnTo>
                <a:cubicBezTo>
                  <a:pt x="1588" y="4048"/>
                  <a:pt x="1820" y="5386"/>
                  <a:pt x="2552" y="6635"/>
                </a:cubicBezTo>
                <a:cubicBezTo>
                  <a:pt x="2249" y="6760"/>
                  <a:pt x="1945" y="6974"/>
                  <a:pt x="1678" y="7260"/>
                </a:cubicBezTo>
                <a:cubicBezTo>
                  <a:pt x="1660" y="7278"/>
                  <a:pt x="1660" y="7278"/>
                  <a:pt x="1660" y="7296"/>
                </a:cubicBezTo>
                <a:cubicBezTo>
                  <a:pt x="1017" y="5957"/>
                  <a:pt x="1124" y="4334"/>
                  <a:pt x="1945" y="3013"/>
                </a:cubicBezTo>
                <a:close/>
                <a:moveTo>
                  <a:pt x="5876" y="0"/>
                </a:moveTo>
                <a:cubicBezTo>
                  <a:pt x="4664" y="0"/>
                  <a:pt x="3429" y="424"/>
                  <a:pt x="2409" y="1265"/>
                </a:cubicBezTo>
                <a:cubicBezTo>
                  <a:pt x="2325" y="1204"/>
                  <a:pt x="2228" y="1175"/>
                  <a:pt x="2129" y="1175"/>
                </a:cubicBezTo>
                <a:cubicBezTo>
                  <a:pt x="1997" y="1175"/>
                  <a:pt x="1861" y="1226"/>
                  <a:pt x="1749" y="1318"/>
                </a:cubicBezTo>
                <a:cubicBezTo>
                  <a:pt x="1588" y="1497"/>
                  <a:pt x="1553" y="1782"/>
                  <a:pt x="1678" y="1996"/>
                </a:cubicBezTo>
                <a:cubicBezTo>
                  <a:pt x="18" y="4013"/>
                  <a:pt x="0" y="6903"/>
                  <a:pt x="1678" y="8777"/>
                </a:cubicBezTo>
                <a:cubicBezTo>
                  <a:pt x="1713" y="8509"/>
                  <a:pt x="1910" y="8152"/>
                  <a:pt x="2231" y="7831"/>
                </a:cubicBezTo>
                <a:cubicBezTo>
                  <a:pt x="2570" y="7492"/>
                  <a:pt x="2927" y="7296"/>
                  <a:pt x="3194" y="7296"/>
                </a:cubicBezTo>
                <a:cubicBezTo>
                  <a:pt x="3212" y="7028"/>
                  <a:pt x="3408" y="6671"/>
                  <a:pt x="3747" y="6332"/>
                </a:cubicBezTo>
                <a:cubicBezTo>
                  <a:pt x="4068" y="5993"/>
                  <a:pt x="4425" y="5797"/>
                  <a:pt x="4693" y="5779"/>
                </a:cubicBezTo>
                <a:cubicBezTo>
                  <a:pt x="4711" y="5601"/>
                  <a:pt x="4818" y="5351"/>
                  <a:pt x="4996" y="5101"/>
                </a:cubicBezTo>
                <a:cubicBezTo>
                  <a:pt x="5014" y="5137"/>
                  <a:pt x="5050" y="5154"/>
                  <a:pt x="5068" y="5190"/>
                </a:cubicBezTo>
                <a:lnTo>
                  <a:pt x="9064" y="9169"/>
                </a:lnTo>
                <a:cubicBezTo>
                  <a:pt x="9136" y="9258"/>
                  <a:pt x="9243" y="9294"/>
                  <a:pt x="9332" y="9294"/>
                </a:cubicBezTo>
                <a:cubicBezTo>
                  <a:pt x="9439" y="9294"/>
                  <a:pt x="9546" y="9258"/>
                  <a:pt x="9618" y="9169"/>
                </a:cubicBezTo>
                <a:cubicBezTo>
                  <a:pt x="9778" y="9026"/>
                  <a:pt x="9778" y="8759"/>
                  <a:pt x="9618" y="8616"/>
                </a:cubicBezTo>
                <a:lnTo>
                  <a:pt x="5621" y="4619"/>
                </a:lnTo>
                <a:cubicBezTo>
                  <a:pt x="5603" y="4601"/>
                  <a:pt x="5585" y="4584"/>
                  <a:pt x="5549" y="4566"/>
                </a:cubicBezTo>
                <a:cubicBezTo>
                  <a:pt x="5781" y="4387"/>
                  <a:pt x="6031" y="4280"/>
                  <a:pt x="6210" y="4262"/>
                </a:cubicBezTo>
                <a:cubicBezTo>
                  <a:pt x="6210" y="3995"/>
                  <a:pt x="6424" y="3638"/>
                  <a:pt x="6745" y="3299"/>
                </a:cubicBezTo>
                <a:cubicBezTo>
                  <a:pt x="7084" y="2978"/>
                  <a:pt x="7441" y="2764"/>
                  <a:pt x="7708" y="2764"/>
                </a:cubicBezTo>
                <a:cubicBezTo>
                  <a:pt x="7708" y="2496"/>
                  <a:pt x="7940" y="2139"/>
                  <a:pt x="8244" y="1800"/>
                </a:cubicBezTo>
                <a:cubicBezTo>
                  <a:pt x="8565" y="1479"/>
                  <a:pt x="8940" y="1283"/>
                  <a:pt x="9189" y="1265"/>
                </a:cubicBezTo>
                <a:cubicBezTo>
                  <a:pt x="8264" y="419"/>
                  <a:pt x="7081" y="0"/>
                  <a:pt x="587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2" name="Google Shape;682;p41"/>
          <p:cNvGrpSpPr/>
          <p:nvPr/>
        </p:nvGrpSpPr>
        <p:grpSpPr>
          <a:xfrm>
            <a:off x="3583899" y="4889452"/>
            <a:ext cx="352082" cy="314053"/>
            <a:chOff x="6919750" y="1464650"/>
            <a:chExt cx="266325" cy="219925"/>
          </a:xfrm>
        </p:grpSpPr>
        <p:sp>
          <p:nvSpPr>
            <p:cNvPr id="683" name="Google Shape;683;p41"/>
            <p:cNvSpPr/>
            <p:nvPr/>
          </p:nvSpPr>
          <p:spPr>
            <a:xfrm>
              <a:off x="6919750" y="1464650"/>
              <a:ext cx="266325" cy="219925"/>
            </a:xfrm>
            <a:custGeom>
              <a:rect b="b" l="l" r="r" t="t"/>
              <a:pathLst>
                <a:path extrusionOk="0" h="8797" w="10653">
                  <a:moveTo>
                    <a:pt x="2659" y="2409"/>
                  </a:moveTo>
                  <a:lnTo>
                    <a:pt x="2659" y="3462"/>
                  </a:lnTo>
                  <a:lnTo>
                    <a:pt x="1071" y="3462"/>
                  </a:lnTo>
                  <a:lnTo>
                    <a:pt x="1071" y="2409"/>
                  </a:lnTo>
                  <a:close/>
                  <a:moveTo>
                    <a:pt x="5317" y="2927"/>
                  </a:moveTo>
                  <a:cubicBezTo>
                    <a:pt x="6655" y="2927"/>
                    <a:pt x="7726" y="3997"/>
                    <a:pt x="7726" y="5335"/>
                  </a:cubicBezTo>
                  <a:cubicBezTo>
                    <a:pt x="7726" y="6656"/>
                    <a:pt x="6655" y="7726"/>
                    <a:pt x="5317" y="7726"/>
                  </a:cubicBezTo>
                  <a:cubicBezTo>
                    <a:pt x="3997" y="7726"/>
                    <a:pt x="2926" y="6656"/>
                    <a:pt x="2926" y="5335"/>
                  </a:cubicBezTo>
                  <a:cubicBezTo>
                    <a:pt x="2926" y="3997"/>
                    <a:pt x="3997" y="2927"/>
                    <a:pt x="5317" y="2927"/>
                  </a:cubicBezTo>
                  <a:close/>
                  <a:moveTo>
                    <a:pt x="3997" y="0"/>
                  </a:moveTo>
                  <a:lnTo>
                    <a:pt x="3194" y="1339"/>
                  </a:lnTo>
                  <a:lnTo>
                    <a:pt x="535" y="1339"/>
                  </a:lnTo>
                  <a:cubicBezTo>
                    <a:pt x="232" y="1339"/>
                    <a:pt x="0" y="1571"/>
                    <a:pt x="0" y="1874"/>
                  </a:cubicBezTo>
                  <a:lnTo>
                    <a:pt x="0" y="8262"/>
                  </a:lnTo>
                  <a:cubicBezTo>
                    <a:pt x="0" y="8565"/>
                    <a:pt x="232" y="8797"/>
                    <a:pt x="535" y="8797"/>
                  </a:cubicBezTo>
                  <a:lnTo>
                    <a:pt x="10117" y="8797"/>
                  </a:lnTo>
                  <a:cubicBezTo>
                    <a:pt x="10420" y="8797"/>
                    <a:pt x="10652" y="8565"/>
                    <a:pt x="10652" y="8262"/>
                  </a:cubicBezTo>
                  <a:lnTo>
                    <a:pt x="10652" y="1874"/>
                  </a:lnTo>
                  <a:cubicBezTo>
                    <a:pt x="10652" y="1571"/>
                    <a:pt x="10420" y="1339"/>
                    <a:pt x="10117" y="1339"/>
                  </a:cubicBezTo>
                  <a:lnTo>
                    <a:pt x="7458" y="1339"/>
                  </a:lnTo>
                  <a:lnTo>
                    <a:pt x="665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41"/>
            <p:cNvSpPr/>
            <p:nvPr/>
          </p:nvSpPr>
          <p:spPr>
            <a:xfrm>
              <a:off x="7006275" y="1551175"/>
              <a:ext cx="93250" cy="93250"/>
            </a:xfrm>
            <a:custGeom>
              <a:rect b="b" l="l" r="r" t="t"/>
              <a:pathLst>
                <a:path extrusionOk="0" h="3730" w="3730">
                  <a:moveTo>
                    <a:pt x="1856" y="536"/>
                  </a:moveTo>
                  <a:cubicBezTo>
                    <a:pt x="2606" y="536"/>
                    <a:pt x="3194" y="1125"/>
                    <a:pt x="3194" y="1874"/>
                  </a:cubicBezTo>
                  <a:cubicBezTo>
                    <a:pt x="3194" y="2624"/>
                    <a:pt x="2606" y="3195"/>
                    <a:pt x="1856" y="3195"/>
                  </a:cubicBezTo>
                  <a:cubicBezTo>
                    <a:pt x="1125" y="3195"/>
                    <a:pt x="536" y="2624"/>
                    <a:pt x="536" y="1874"/>
                  </a:cubicBezTo>
                  <a:cubicBezTo>
                    <a:pt x="536" y="1125"/>
                    <a:pt x="1125" y="536"/>
                    <a:pt x="1856" y="536"/>
                  </a:cubicBezTo>
                  <a:close/>
                  <a:moveTo>
                    <a:pt x="1856" y="1"/>
                  </a:moveTo>
                  <a:cubicBezTo>
                    <a:pt x="839" y="1"/>
                    <a:pt x="1" y="839"/>
                    <a:pt x="1" y="1874"/>
                  </a:cubicBezTo>
                  <a:cubicBezTo>
                    <a:pt x="1" y="2909"/>
                    <a:pt x="839" y="3730"/>
                    <a:pt x="1856" y="3730"/>
                  </a:cubicBezTo>
                  <a:cubicBezTo>
                    <a:pt x="2909" y="3730"/>
                    <a:pt x="3730" y="2909"/>
                    <a:pt x="3730" y="1874"/>
                  </a:cubicBezTo>
                  <a:cubicBezTo>
                    <a:pt x="3730" y="839"/>
                    <a:pt x="2909" y="1"/>
                    <a:pt x="18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5" name="Google Shape;685;p41"/>
          <p:cNvGrpSpPr/>
          <p:nvPr/>
        </p:nvGrpSpPr>
        <p:grpSpPr>
          <a:xfrm>
            <a:off x="4110087" y="4863760"/>
            <a:ext cx="366855" cy="356108"/>
            <a:chOff x="4759875" y="1027050"/>
            <a:chExt cx="277500" cy="249375"/>
          </a:xfrm>
        </p:grpSpPr>
        <p:sp>
          <p:nvSpPr>
            <p:cNvPr id="686" name="Google Shape;686;p41"/>
            <p:cNvSpPr/>
            <p:nvPr/>
          </p:nvSpPr>
          <p:spPr>
            <a:xfrm>
              <a:off x="4885225" y="1027050"/>
              <a:ext cx="26800" cy="39725"/>
            </a:xfrm>
            <a:custGeom>
              <a:rect b="b" l="l" r="r" t="t"/>
              <a:pathLst>
                <a:path extrusionOk="0" h="1589" w="1072">
                  <a:moveTo>
                    <a:pt x="536" y="1"/>
                  </a:moveTo>
                  <a:lnTo>
                    <a:pt x="1" y="786"/>
                  </a:lnTo>
                  <a:lnTo>
                    <a:pt x="536" y="1589"/>
                  </a:lnTo>
                  <a:lnTo>
                    <a:pt x="1071" y="786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1"/>
            <p:cNvSpPr/>
            <p:nvPr/>
          </p:nvSpPr>
          <p:spPr>
            <a:xfrm>
              <a:off x="4795575" y="1077025"/>
              <a:ext cx="206100" cy="159250"/>
            </a:xfrm>
            <a:custGeom>
              <a:rect b="b" l="l" r="r" t="t"/>
              <a:pathLst>
                <a:path extrusionOk="0" h="6370" w="8244">
                  <a:moveTo>
                    <a:pt x="4122" y="0"/>
                  </a:moveTo>
                  <a:lnTo>
                    <a:pt x="2231" y="3158"/>
                  </a:lnTo>
                  <a:lnTo>
                    <a:pt x="0" y="2123"/>
                  </a:lnTo>
                  <a:lnTo>
                    <a:pt x="803" y="5585"/>
                  </a:lnTo>
                  <a:lnTo>
                    <a:pt x="803" y="6370"/>
                  </a:lnTo>
                  <a:lnTo>
                    <a:pt x="7441" y="6370"/>
                  </a:lnTo>
                  <a:lnTo>
                    <a:pt x="7441" y="5585"/>
                  </a:lnTo>
                  <a:lnTo>
                    <a:pt x="8244" y="2123"/>
                  </a:lnTo>
                  <a:lnTo>
                    <a:pt x="6013" y="3158"/>
                  </a:lnTo>
                  <a:lnTo>
                    <a:pt x="412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1"/>
            <p:cNvSpPr/>
            <p:nvPr/>
          </p:nvSpPr>
          <p:spPr>
            <a:xfrm>
              <a:off x="4815650" y="1249650"/>
              <a:ext cx="165950" cy="26775"/>
            </a:xfrm>
            <a:custGeom>
              <a:rect b="b" l="l" r="r" t="t"/>
              <a:pathLst>
                <a:path extrusionOk="0" h="1071" w="6638">
                  <a:moveTo>
                    <a:pt x="0" y="0"/>
                  </a:moveTo>
                  <a:lnTo>
                    <a:pt x="0" y="1071"/>
                  </a:lnTo>
                  <a:lnTo>
                    <a:pt x="6638" y="1071"/>
                  </a:lnTo>
                  <a:lnTo>
                    <a:pt x="66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1"/>
            <p:cNvSpPr/>
            <p:nvPr/>
          </p:nvSpPr>
          <p:spPr>
            <a:xfrm>
              <a:off x="4759875" y="1094425"/>
              <a:ext cx="28125" cy="28125"/>
            </a:xfrm>
            <a:custGeom>
              <a:rect b="b" l="l" r="r" t="t"/>
              <a:pathLst>
                <a:path extrusionOk="0" h="1125" w="1125">
                  <a:moveTo>
                    <a:pt x="1" y="0"/>
                  </a:moveTo>
                  <a:lnTo>
                    <a:pt x="197" y="928"/>
                  </a:lnTo>
                  <a:lnTo>
                    <a:pt x="1125" y="1124"/>
                  </a:lnTo>
                  <a:lnTo>
                    <a:pt x="1125" y="1124"/>
                  </a:lnTo>
                  <a:lnTo>
                    <a:pt x="929" y="19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41"/>
            <p:cNvSpPr/>
            <p:nvPr/>
          </p:nvSpPr>
          <p:spPr>
            <a:xfrm>
              <a:off x="5009225" y="1094425"/>
              <a:ext cx="28150" cy="28125"/>
            </a:xfrm>
            <a:custGeom>
              <a:rect b="b" l="l" r="r" t="t"/>
              <a:pathLst>
                <a:path extrusionOk="0" h="1125" w="1126">
                  <a:moveTo>
                    <a:pt x="1125" y="0"/>
                  </a:moveTo>
                  <a:lnTo>
                    <a:pt x="197" y="196"/>
                  </a:lnTo>
                  <a:lnTo>
                    <a:pt x="1" y="1124"/>
                  </a:lnTo>
                  <a:lnTo>
                    <a:pt x="1" y="1124"/>
                  </a:lnTo>
                  <a:lnTo>
                    <a:pt x="929" y="928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1" name="Google Shape;691;p41"/>
          <p:cNvGrpSpPr/>
          <p:nvPr/>
        </p:nvGrpSpPr>
        <p:grpSpPr>
          <a:xfrm>
            <a:off x="4651367" y="4846969"/>
            <a:ext cx="372738" cy="359499"/>
            <a:chOff x="3357900" y="1057675"/>
            <a:chExt cx="281950" cy="251750"/>
          </a:xfrm>
        </p:grpSpPr>
        <p:sp>
          <p:nvSpPr>
            <p:cNvPr id="692" name="Google Shape;692;p41"/>
            <p:cNvSpPr/>
            <p:nvPr/>
          </p:nvSpPr>
          <p:spPr>
            <a:xfrm>
              <a:off x="3357900" y="1064075"/>
              <a:ext cx="226625" cy="245350"/>
            </a:xfrm>
            <a:custGeom>
              <a:rect b="b" l="l" r="r" t="t"/>
              <a:pathLst>
                <a:path extrusionOk="0" h="9814" w="9065">
                  <a:moveTo>
                    <a:pt x="4158" y="1"/>
                  </a:moveTo>
                  <a:cubicBezTo>
                    <a:pt x="5621" y="1464"/>
                    <a:pt x="6067" y="3730"/>
                    <a:pt x="5103" y="5693"/>
                  </a:cubicBezTo>
                  <a:cubicBezTo>
                    <a:pt x="4227" y="7445"/>
                    <a:pt x="2469" y="8430"/>
                    <a:pt x="654" y="8430"/>
                  </a:cubicBezTo>
                  <a:cubicBezTo>
                    <a:pt x="436" y="8430"/>
                    <a:pt x="218" y="8415"/>
                    <a:pt x="0" y="8387"/>
                  </a:cubicBezTo>
                  <a:lnTo>
                    <a:pt x="0" y="8387"/>
                  </a:lnTo>
                  <a:cubicBezTo>
                    <a:pt x="375" y="8744"/>
                    <a:pt x="803" y="9065"/>
                    <a:pt x="1285" y="9297"/>
                  </a:cubicBezTo>
                  <a:cubicBezTo>
                    <a:pt x="1992" y="9647"/>
                    <a:pt x="2740" y="9813"/>
                    <a:pt x="3476" y="9813"/>
                  </a:cubicBezTo>
                  <a:cubicBezTo>
                    <a:pt x="5285" y="9813"/>
                    <a:pt x="7019" y="8810"/>
                    <a:pt x="7869" y="7084"/>
                  </a:cubicBezTo>
                  <a:cubicBezTo>
                    <a:pt x="9065" y="4640"/>
                    <a:pt x="8101" y="1714"/>
                    <a:pt x="5657" y="482"/>
                  </a:cubicBezTo>
                  <a:cubicBezTo>
                    <a:pt x="5175" y="251"/>
                    <a:pt x="4657" y="72"/>
                    <a:pt x="4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1"/>
            <p:cNvSpPr/>
            <p:nvPr/>
          </p:nvSpPr>
          <p:spPr>
            <a:xfrm>
              <a:off x="3593875" y="1188800"/>
              <a:ext cx="45975" cy="48375"/>
            </a:xfrm>
            <a:custGeom>
              <a:rect b="b" l="l" r="r" t="t"/>
              <a:pathLst>
                <a:path extrusionOk="0" h="1935" w="1839">
                  <a:moveTo>
                    <a:pt x="757" y="1"/>
                  </a:moveTo>
                  <a:cubicBezTo>
                    <a:pt x="743" y="1"/>
                    <a:pt x="728" y="3"/>
                    <a:pt x="714" y="8"/>
                  </a:cubicBezTo>
                  <a:cubicBezTo>
                    <a:pt x="660" y="8"/>
                    <a:pt x="607" y="61"/>
                    <a:pt x="607" y="115"/>
                  </a:cubicBezTo>
                  <a:lnTo>
                    <a:pt x="589" y="579"/>
                  </a:lnTo>
                  <a:cubicBezTo>
                    <a:pt x="589" y="632"/>
                    <a:pt x="553" y="668"/>
                    <a:pt x="500" y="686"/>
                  </a:cubicBezTo>
                  <a:lnTo>
                    <a:pt x="89" y="775"/>
                  </a:lnTo>
                  <a:cubicBezTo>
                    <a:pt x="36" y="793"/>
                    <a:pt x="0" y="846"/>
                    <a:pt x="0" y="900"/>
                  </a:cubicBezTo>
                  <a:cubicBezTo>
                    <a:pt x="0" y="953"/>
                    <a:pt x="18" y="1007"/>
                    <a:pt x="72" y="1025"/>
                  </a:cubicBezTo>
                  <a:lnTo>
                    <a:pt x="250" y="1114"/>
                  </a:lnTo>
                  <a:lnTo>
                    <a:pt x="482" y="1239"/>
                  </a:lnTo>
                  <a:cubicBezTo>
                    <a:pt x="482" y="1257"/>
                    <a:pt x="518" y="1274"/>
                    <a:pt x="518" y="1292"/>
                  </a:cubicBezTo>
                  <a:cubicBezTo>
                    <a:pt x="536" y="1310"/>
                    <a:pt x="536" y="1328"/>
                    <a:pt x="536" y="1364"/>
                  </a:cubicBezTo>
                  <a:lnTo>
                    <a:pt x="536" y="1810"/>
                  </a:lnTo>
                  <a:cubicBezTo>
                    <a:pt x="536" y="1863"/>
                    <a:pt x="571" y="1917"/>
                    <a:pt x="607" y="1935"/>
                  </a:cubicBezTo>
                  <a:cubicBezTo>
                    <a:pt x="678" y="1935"/>
                    <a:pt x="732" y="1935"/>
                    <a:pt x="767" y="1881"/>
                  </a:cubicBezTo>
                  <a:lnTo>
                    <a:pt x="1053" y="1524"/>
                  </a:lnTo>
                  <a:cubicBezTo>
                    <a:pt x="1092" y="1498"/>
                    <a:pt x="1122" y="1482"/>
                    <a:pt x="1163" y="1482"/>
                  </a:cubicBezTo>
                  <a:cubicBezTo>
                    <a:pt x="1178" y="1482"/>
                    <a:pt x="1194" y="1484"/>
                    <a:pt x="1214" y="1489"/>
                  </a:cubicBezTo>
                  <a:lnTo>
                    <a:pt x="1642" y="1649"/>
                  </a:lnTo>
                  <a:cubicBezTo>
                    <a:pt x="1656" y="1654"/>
                    <a:pt x="1670" y="1656"/>
                    <a:pt x="1684" y="1656"/>
                  </a:cubicBezTo>
                  <a:cubicBezTo>
                    <a:pt x="1723" y="1656"/>
                    <a:pt x="1758" y="1640"/>
                    <a:pt x="1785" y="1614"/>
                  </a:cubicBezTo>
                  <a:cubicBezTo>
                    <a:pt x="1838" y="1578"/>
                    <a:pt x="1838" y="1506"/>
                    <a:pt x="1802" y="1471"/>
                  </a:cubicBezTo>
                  <a:lnTo>
                    <a:pt x="1535" y="1078"/>
                  </a:lnTo>
                  <a:cubicBezTo>
                    <a:pt x="1517" y="1043"/>
                    <a:pt x="1517" y="989"/>
                    <a:pt x="1535" y="935"/>
                  </a:cubicBezTo>
                  <a:lnTo>
                    <a:pt x="1785" y="579"/>
                  </a:lnTo>
                  <a:cubicBezTo>
                    <a:pt x="1820" y="525"/>
                    <a:pt x="1820" y="472"/>
                    <a:pt x="1785" y="418"/>
                  </a:cubicBezTo>
                  <a:cubicBezTo>
                    <a:pt x="1771" y="392"/>
                    <a:pt x="1730" y="375"/>
                    <a:pt x="1694" y="375"/>
                  </a:cubicBezTo>
                  <a:cubicBezTo>
                    <a:pt x="1681" y="375"/>
                    <a:pt x="1669" y="378"/>
                    <a:pt x="1660" y="382"/>
                  </a:cubicBezTo>
                  <a:lnTo>
                    <a:pt x="1249" y="472"/>
                  </a:lnTo>
                  <a:cubicBezTo>
                    <a:pt x="1236" y="476"/>
                    <a:pt x="1222" y="478"/>
                    <a:pt x="1209" y="478"/>
                  </a:cubicBezTo>
                  <a:cubicBezTo>
                    <a:pt x="1170" y="478"/>
                    <a:pt x="1133" y="458"/>
                    <a:pt x="1106" y="418"/>
                  </a:cubicBezTo>
                  <a:lnTo>
                    <a:pt x="857" y="43"/>
                  </a:lnTo>
                  <a:cubicBezTo>
                    <a:pt x="831" y="17"/>
                    <a:pt x="795" y="1"/>
                    <a:pt x="7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1"/>
            <p:cNvSpPr/>
            <p:nvPr/>
          </p:nvSpPr>
          <p:spPr>
            <a:xfrm>
              <a:off x="3562650" y="1057675"/>
              <a:ext cx="77200" cy="78325"/>
            </a:xfrm>
            <a:custGeom>
              <a:rect b="b" l="l" r="r" t="t"/>
              <a:pathLst>
                <a:path extrusionOk="0" h="3133" w="3088">
                  <a:moveTo>
                    <a:pt x="934" y="0"/>
                  </a:moveTo>
                  <a:cubicBezTo>
                    <a:pt x="912" y="0"/>
                    <a:pt x="892" y="2"/>
                    <a:pt x="875" y="7"/>
                  </a:cubicBezTo>
                  <a:cubicBezTo>
                    <a:pt x="785" y="60"/>
                    <a:pt x="750" y="150"/>
                    <a:pt x="750" y="239"/>
                  </a:cubicBezTo>
                  <a:lnTo>
                    <a:pt x="839" y="935"/>
                  </a:lnTo>
                  <a:cubicBezTo>
                    <a:pt x="857" y="1024"/>
                    <a:pt x="821" y="1113"/>
                    <a:pt x="732" y="1149"/>
                  </a:cubicBezTo>
                  <a:lnTo>
                    <a:pt x="107" y="1452"/>
                  </a:lnTo>
                  <a:cubicBezTo>
                    <a:pt x="36" y="1488"/>
                    <a:pt x="0" y="1577"/>
                    <a:pt x="0" y="1666"/>
                  </a:cubicBezTo>
                  <a:cubicBezTo>
                    <a:pt x="18" y="1738"/>
                    <a:pt x="89" y="1827"/>
                    <a:pt x="161" y="1845"/>
                  </a:cubicBezTo>
                  <a:lnTo>
                    <a:pt x="464" y="1934"/>
                  </a:lnTo>
                  <a:lnTo>
                    <a:pt x="875" y="2059"/>
                  </a:lnTo>
                  <a:cubicBezTo>
                    <a:pt x="910" y="2059"/>
                    <a:pt x="928" y="2095"/>
                    <a:pt x="982" y="2112"/>
                  </a:cubicBezTo>
                  <a:cubicBezTo>
                    <a:pt x="999" y="2148"/>
                    <a:pt x="1017" y="2184"/>
                    <a:pt x="1035" y="2219"/>
                  </a:cubicBezTo>
                  <a:lnTo>
                    <a:pt x="1142" y="2951"/>
                  </a:lnTo>
                  <a:cubicBezTo>
                    <a:pt x="1160" y="3058"/>
                    <a:pt x="1231" y="3112"/>
                    <a:pt x="1321" y="3129"/>
                  </a:cubicBezTo>
                  <a:cubicBezTo>
                    <a:pt x="1332" y="3132"/>
                    <a:pt x="1343" y="3133"/>
                    <a:pt x="1354" y="3133"/>
                  </a:cubicBezTo>
                  <a:cubicBezTo>
                    <a:pt x="1428" y="3133"/>
                    <a:pt x="1486" y="3082"/>
                    <a:pt x="1517" y="3004"/>
                  </a:cubicBezTo>
                  <a:lnTo>
                    <a:pt x="1874" y="2362"/>
                  </a:lnTo>
                  <a:cubicBezTo>
                    <a:pt x="1918" y="2288"/>
                    <a:pt x="1975" y="2251"/>
                    <a:pt x="2055" y="2251"/>
                  </a:cubicBezTo>
                  <a:cubicBezTo>
                    <a:pt x="2071" y="2251"/>
                    <a:pt x="2088" y="2252"/>
                    <a:pt x="2106" y="2255"/>
                  </a:cubicBezTo>
                  <a:lnTo>
                    <a:pt x="2837" y="2362"/>
                  </a:lnTo>
                  <a:cubicBezTo>
                    <a:pt x="2852" y="2365"/>
                    <a:pt x="2866" y="2367"/>
                    <a:pt x="2880" y="2367"/>
                  </a:cubicBezTo>
                  <a:cubicBezTo>
                    <a:pt x="2949" y="2367"/>
                    <a:pt x="3004" y="2329"/>
                    <a:pt x="3034" y="2255"/>
                  </a:cubicBezTo>
                  <a:cubicBezTo>
                    <a:pt x="3087" y="2184"/>
                    <a:pt x="3069" y="2077"/>
                    <a:pt x="3016" y="2023"/>
                  </a:cubicBezTo>
                  <a:lnTo>
                    <a:pt x="2498" y="1488"/>
                  </a:lnTo>
                  <a:cubicBezTo>
                    <a:pt x="2463" y="1434"/>
                    <a:pt x="2445" y="1327"/>
                    <a:pt x="2463" y="1256"/>
                  </a:cubicBezTo>
                  <a:lnTo>
                    <a:pt x="2748" y="578"/>
                  </a:lnTo>
                  <a:cubicBezTo>
                    <a:pt x="2766" y="507"/>
                    <a:pt x="2766" y="399"/>
                    <a:pt x="2712" y="346"/>
                  </a:cubicBezTo>
                  <a:cubicBezTo>
                    <a:pt x="2677" y="311"/>
                    <a:pt x="2620" y="284"/>
                    <a:pt x="2564" y="284"/>
                  </a:cubicBezTo>
                  <a:cubicBezTo>
                    <a:pt x="2534" y="284"/>
                    <a:pt x="2505" y="292"/>
                    <a:pt x="2480" y="310"/>
                  </a:cubicBezTo>
                  <a:lnTo>
                    <a:pt x="1856" y="614"/>
                  </a:lnTo>
                  <a:cubicBezTo>
                    <a:pt x="1824" y="626"/>
                    <a:pt x="1793" y="632"/>
                    <a:pt x="1763" y="632"/>
                  </a:cubicBezTo>
                  <a:cubicBezTo>
                    <a:pt x="1708" y="632"/>
                    <a:pt x="1659" y="612"/>
                    <a:pt x="1624" y="578"/>
                  </a:cubicBezTo>
                  <a:lnTo>
                    <a:pt x="1124" y="60"/>
                  </a:lnTo>
                  <a:cubicBezTo>
                    <a:pt x="1071" y="20"/>
                    <a:pt x="997" y="0"/>
                    <a:pt x="9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5" name="Google Shape;695;p41"/>
          <p:cNvGrpSpPr/>
          <p:nvPr/>
        </p:nvGrpSpPr>
        <p:grpSpPr>
          <a:xfrm>
            <a:off x="5214539" y="4831261"/>
            <a:ext cx="191095" cy="421082"/>
            <a:chOff x="3783900" y="1046675"/>
            <a:chExt cx="144550" cy="294875"/>
          </a:xfrm>
        </p:grpSpPr>
        <p:sp>
          <p:nvSpPr>
            <p:cNvPr id="696" name="Google Shape;696;p41"/>
            <p:cNvSpPr/>
            <p:nvPr/>
          </p:nvSpPr>
          <p:spPr>
            <a:xfrm>
              <a:off x="3783900" y="1046675"/>
              <a:ext cx="144550" cy="294875"/>
            </a:xfrm>
            <a:custGeom>
              <a:rect b="b" l="l" r="r" t="t"/>
              <a:pathLst>
                <a:path extrusionOk="0" h="11795" w="5782">
                  <a:moveTo>
                    <a:pt x="2891" y="804"/>
                  </a:moveTo>
                  <a:cubicBezTo>
                    <a:pt x="3337" y="804"/>
                    <a:pt x="3694" y="1161"/>
                    <a:pt x="3694" y="1607"/>
                  </a:cubicBezTo>
                  <a:lnTo>
                    <a:pt x="3694" y="7459"/>
                  </a:lnTo>
                  <a:cubicBezTo>
                    <a:pt x="4479" y="7816"/>
                    <a:pt x="4889" y="8690"/>
                    <a:pt x="4711" y="9547"/>
                  </a:cubicBezTo>
                  <a:cubicBezTo>
                    <a:pt x="4497" y="10385"/>
                    <a:pt x="3747" y="10992"/>
                    <a:pt x="2891" y="10992"/>
                  </a:cubicBezTo>
                  <a:cubicBezTo>
                    <a:pt x="2016" y="10992"/>
                    <a:pt x="1267" y="10385"/>
                    <a:pt x="1089" y="9547"/>
                  </a:cubicBezTo>
                  <a:cubicBezTo>
                    <a:pt x="892" y="8690"/>
                    <a:pt x="1303" y="7816"/>
                    <a:pt x="2088" y="7459"/>
                  </a:cubicBezTo>
                  <a:lnTo>
                    <a:pt x="2088" y="1607"/>
                  </a:lnTo>
                  <a:cubicBezTo>
                    <a:pt x="2088" y="1161"/>
                    <a:pt x="2462" y="804"/>
                    <a:pt x="2891" y="804"/>
                  </a:cubicBezTo>
                  <a:close/>
                  <a:moveTo>
                    <a:pt x="2891" y="1"/>
                  </a:moveTo>
                  <a:cubicBezTo>
                    <a:pt x="2016" y="1"/>
                    <a:pt x="1285" y="697"/>
                    <a:pt x="1285" y="1607"/>
                  </a:cubicBezTo>
                  <a:lnTo>
                    <a:pt x="1285" y="6995"/>
                  </a:lnTo>
                  <a:cubicBezTo>
                    <a:pt x="375" y="7691"/>
                    <a:pt x="0" y="8886"/>
                    <a:pt x="357" y="9975"/>
                  </a:cubicBezTo>
                  <a:cubicBezTo>
                    <a:pt x="732" y="11063"/>
                    <a:pt x="1749" y="11795"/>
                    <a:pt x="2891" y="11795"/>
                  </a:cubicBezTo>
                  <a:cubicBezTo>
                    <a:pt x="4033" y="11795"/>
                    <a:pt x="5068" y="11063"/>
                    <a:pt x="5424" y="9975"/>
                  </a:cubicBezTo>
                  <a:cubicBezTo>
                    <a:pt x="5781" y="8886"/>
                    <a:pt x="5407" y="7691"/>
                    <a:pt x="4479" y="6995"/>
                  </a:cubicBezTo>
                  <a:lnTo>
                    <a:pt x="4479" y="1607"/>
                  </a:lnTo>
                  <a:cubicBezTo>
                    <a:pt x="4479" y="715"/>
                    <a:pt x="3765" y="1"/>
                    <a:pt x="28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41"/>
            <p:cNvSpPr/>
            <p:nvPr/>
          </p:nvSpPr>
          <p:spPr>
            <a:xfrm>
              <a:off x="3821350" y="1161775"/>
              <a:ext cx="69625" cy="146325"/>
            </a:xfrm>
            <a:custGeom>
              <a:rect b="b" l="l" r="r" t="t"/>
              <a:pathLst>
                <a:path extrusionOk="0" h="5853" w="2785">
                  <a:moveTo>
                    <a:pt x="1125" y="0"/>
                  </a:moveTo>
                  <a:lnTo>
                    <a:pt x="1125" y="3212"/>
                  </a:lnTo>
                  <a:cubicBezTo>
                    <a:pt x="465" y="3355"/>
                    <a:pt x="1" y="3979"/>
                    <a:pt x="72" y="4657"/>
                  </a:cubicBezTo>
                  <a:cubicBezTo>
                    <a:pt x="144" y="5335"/>
                    <a:pt x="715" y="5853"/>
                    <a:pt x="1393" y="5853"/>
                  </a:cubicBezTo>
                  <a:cubicBezTo>
                    <a:pt x="2071" y="5853"/>
                    <a:pt x="2642" y="5335"/>
                    <a:pt x="2713" y="4657"/>
                  </a:cubicBezTo>
                  <a:cubicBezTo>
                    <a:pt x="2784" y="3979"/>
                    <a:pt x="2321" y="3355"/>
                    <a:pt x="1660" y="3212"/>
                  </a:cubicBezTo>
                  <a:lnTo>
                    <a:pt x="16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8" name="Google Shape;698;p41"/>
          <p:cNvSpPr/>
          <p:nvPr/>
        </p:nvSpPr>
        <p:spPr>
          <a:xfrm>
            <a:off x="5739563" y="4856731"/>
            <a:ext cx="257162" cy="380312"/>
          </a:xfrm>
          <a:custGeom>
            <a:rect b="b" l="l" r="r" t="t"/>
            <a:pathLst>
              <a:path extrusionOk="0" h="10653" w="7781">
                <a:moveTo>
                  <a:pt x="6156" y="1"/>
                </a:moveTo>
                <a:cubicBezTo>
                  <a:pt x="5532" y="1"/>
                  <a:pt x="4997" y="72"/>
                  <a:pt x="4711" y="607"/>
                </a:cubicBezTo>
                <a:cubicBezTo>
                  <a:pt x="4640" y="715"/>
                  <a:pt x="4604" y="839"/>
                  <a:pt x="4604" y="946"/>
                </a:cubicBezTo>
                <a:cubicBezTo>
                  <a:pt x="4604" y="1107"/>
                  <a:pt x="4640" y="1214"/>
                  <a:pt x="4729" y="1339"/>
                </a:cubicBezTo>
                <a:cubicBezTo>
                  <a:pt x="4568" y="1571"/>
                  <a:pt x="4426" y="1821"/>
                  <a:pt x="4283" y="2053"/>
                </a:cubicBezTo>
                <a:cubicBezTo>
                  <a:pt x="4247" y="1981"/>
                  <a:pt x="4176" y="1928"/>
                  <a:pt x="4122" y="1856"/>
                </a:cubicBezTo>
                <a:cubicBezTo>
                  <a:pt x="4122" y="1839"/>
                  <a:pt x="4140" y="1821"/>
                  <a:pt x="4140" y="1785"/>
                </a:cubicBezTo>
                <a:cubicBezTo>
                  <a:pt x="4140" y="1393"/>
                  <a:pt x="3801" y="1107"/>
                  <a:pt x="3444" y="1107"/>
                </a:cubicBezTo>
                <a:cubicBezTo>
                  <a:pt x="3070" y="1107"/>
                  <a:pt x="2499" y="947"/>
                  <a:pt x="2499" y="946"/>
                </a:cubicBezTo>
                <a:lnTo>
                  <a:pt x="2499" y="946"/>
                </a:lnTo>
                <a:cubicBezTo>
                  <a:pt x="2499" y="1571"/>
                  <a:pt x="2570" y="2106"/>
                  <a:pt x="3088" y="2392"/>
                </a:cubicBezTo>
                <a:cubicBezTo>
                  <a:pt x="3195" y="2463"/>
                  <a:pt x="3319" y="2499"/>
                  <a:pt x="3444" y="2499"/>
                </a:cubicBezTo>
                <a:cubicBezTo>
                  <a:pt x="3605" y="2499"/>
                  <a:pt x="3730" y="2445"/>
                  <a:pt x="3855" y="2356"/>
                </a:cubicBezTo>
                <a:cubicBezTo>
                  <a:pt x="3926" y="2445"/>
                  <a:pt x="3980" y="2517"/>
                  <a:pt x="4033" y="2606"/>
                </a:cubicBezTo>
                <a:cubicBezTo>
                  <a:pt x="3605" y="3587"/>
                  <a:pt x="3516" y="4533"/>
                  <a:pt x="3569" y="5407"/>
                </a:cubicBezTo>
                <a:cubicBezTo>
                  <a:pt x="3551" y="5389"/>
                  <a:pt x="3551" y="5389"/>
                  <a:pt x="3516" y="5389"/>
                </a:cubicBezTo>
                <a:cubicBezTo>
                  <a:pt x="3427" y="5336"/>
                  <a:pt x="3337" y="5282"/>
                  <a:pt x="3248" y="5247"/>
                </a:cubicBezTo>
                <a:cubicBezTo>
                  <a:pt x="3266" y="5157"/>
                  <a:pt x="3266" y="5104"/>
                  <a:pt x="3266" y="5032"/>
                </a:cubicBezTo>
                <a:cubicBezTo>
                  <a:pt x="3266" y="4247"/>
                  <a:pt x="2641" y="3623"/>
                  <a:pt x="1874" y="3623"/>
                </a:cubicBezTo>
                <a:cubicBezTo>
                  <a:pt x="1838" y="3625"/>
                  <a:pt x="1800" y="3626"/>
                  <a:pt x="1762" y="3626"/>
                </a:cubicBezTo>
                <a:cubicBezTo>
                  <a:pt x="1031" y="3626"/>
                  <a:pt x="1" y="3320"/>
                  <a:pt x="1" y="3320"/>
                </a:cubicBezTo>
                <a:lnTo>
                  <a:pt x="1" y="3320"/>
                </a:lnTo>
                <a:cubicBezTo>
                  <a:pt x="1" y="4551"/>
                  <a:pt x="126" y="5639"/>
                  <a:pt x="1214" y="6246"/>
                </a:cubicBezTo>
                <a:cubicBezTo>
                  <a:pt x="1410" y="6371"/>
                  <a:pt x="1642" y="6424"/>
                  <a:pt x="1892" y="6424"/>
                </a:cubicBezTo>
                <a:cubicBezTo>
                  <a:pt x="2410" y="6424"/>
                  <a:pt x="2838" y="6157"/>
                  <a:pt x="3088" y="5764"/>
                </a:cubicBezTo>
                <a:cubicBezTo>
                  <a:pt x="3159" y="5800"/>
                  <a:pt x="3248" y="5835"/>
                  <a:pt x="3302" y="5871"/>
                </a:cubicBezTo>
                <a:cubicBezTo>
                  <a:pt x="3409" y="5925"/>
                  <a:pt x="3534" y="5978"/>
                  <a:pt x="3658" y="6032"/>
                </a:cubicBezTo>
                <a:cubicBezTo>
                  <a:pt x="3712" y="6424"/>
                  <a:pt x="3783" y="6799"/>
                  <a:pt x="3819" y="7156"/>
                </a:cubicBezTo>
                <a:cubicBezTo>
                  <a:pt x="3962" y="7923"/>
                  <a:pt x="4087" y="8655"/>
                  <a:pt x="4015" y="9333"/>
                </a:cubicBezTo>
                <a:cubicBezTo>
                  <a:pt x="3766" y="9440"/>
                  <a:pt x="3534" y="9582"/>
                  <a:pt x="3337" y="9779"/>
                </a:cubicBezTo>
                <a:cubicBezTo>
                  <a:pt x="3070" y="9654"/>
                  <a:pt x="2784" y="9582"/>
                  <a:pt x="2481" y="9582"/>
                </a:cubicBezTo>
                <a:cubicBezTo>
                  <a:pt x="1714" y="9582"/>
                  <a:pt x="1053" y="10011"/>
                  <a:pt x="714" y="10653"/>
                </a:cubicBezTo>
                <a:lnTo>
                  <a:pt x="7620" y="10653"/>
                </a:lnTo>
                <a:cubicBezTo>
                  <a:pt x="7298" y="10135"/>
                  <a:pt x="6745" y="9779"/>
                  <a:pt x="6103" y="9725"/>
                </a:cubicBezTo>
                <a:cubicBezTo>
                  <a:pt x="5728" y="9404"/>
                  <a:pt x="5264" y="9190"/>
                  <a:pt x="4747" y="9190"/>
                </a:cubicBezTo>
                <a:cubicBezTo>
                  <a:pt x="4676" y="9190"/>
                  <a:pt x="4604" y="9190"/>
                  <a:pt x="4533" y="9208"/>
                </a:cubicBezTo>
                <a:cubicBezTo>
                  <a:pt x="4586" y="8530"/>
                  <a:pt x="4479" y="7852"/>
                  <a:pt x="4337" y="7156"/>
                </a:cubicBezTo>
                <a:cubicBezTo>
                  <a:pt x="4390" y="7067"/>
                  <a:pt x="4479" y="6977"/>
                  <a:pt x="4604" y="6888"/>
                </a:cubicBezTo>
                <a:cubicBezTo>
                  <a:pt x="4818" y="7370"/>
                  <a:pt x="5300" y="7727"/>
                  <a:pt x="5871" y="7727"/>
                </a:cubicBezTo>
                <a:cubicBezTo>
                  <a:pt x="6121" y="7727"/>
                  <a:pt x="6371" y="7655"/>
                  <a:pt x="6567" y="7530"/>
                </a:cubicBezTo>
                <a:cubicBezTo>
                  <a:pt x="7637" y="6959"/>
                  <a:pt x="7780" y="5853"/>
                  <a:pt x="7780" y="4622"/>
                </a:cubicBezTo>
                <a:lnTo>
                  <a:pt x="7780" y="4622"/>
                </a:lnTo>
                <a:cubicBezTo>
                  <a:pt x="7780" y="4622"/>
                  <a:pt x="6739" y="4910"/>
                  <a:pt x="6008" y="4910"/>
                </a:cubicBezTo>
                <a:cubicBezTo>
                  <a:pt x="5967" y="4910"/>
                  <a:pt x="5927" y="4909"/>
                  <a:pt x="5889" y="4908"/>
                </a:cubicBezTo>
                <a:cubicBezTo>
                  <a:pt x="5122" y="4908"/>
                  <a:pt x="4497" y="5532"/>
                  <a:pt x="4497" y="6317"/>
                </a:cubicBezTo>
                <a:lnTo>
                  <a:pt x="4497" y="6335"/>
                </a:lnTo>
                <a:cubicBezTo>
                  <a:pt x="4408" y="6388"/>
                  <a:pt x="4337" y="6424"/>
                  <a:pt x="4247" y="6496"/>
                </a:cubicBezTo>
                <a:cubicBezTo>
                  <a:pt x="4087" y="5514"/>
                  <a:pt x="3998" y="4497"/>
                  <a:pt x="4319" y="3391"/>
                </a:cubicBezTo>
                <a:cubicBezTo>
                  <a:pt x="4444" y="3337"/>
                  <a:pt x="4604" y="3302"/>
                  <a:pt x="4765" y="3302"/>
                </a:cubicBezTo>
                <a:cubicBezTo>
                  <a:pt x="4765" y="3480"/>
                  <a:pt x="4872" y="3659"/>
                  <a:pt x="5015" y="3766"/>
                </a:cubicBezTo>
                <a:cubicBezTo>
                  <a:pt x="5122" y="3855"/>
                  <a:pt x="5246" y="3891"/>
                  <a:pt x="5354" y="3908"/>
                </a:cubicBezTo>
                <a:cubicBezTo>
                  <a:pt x="5410" y="3917"/>
                  <a:pt x="5464" y="3921"/>
                  <a:pt x="5517" y="3921"/>
                </a:cubicBezTo>
                <a:cubicBezTo>
                  <a:pt x="6030" y="3921"/>
                  <a:pt x="6370" y="3542"/>
                  <a:pt x="6710" y="3105"/>
                </a:cubicBezTo>
                <a:cubicBezTo>
                  <a:pt x="6710" y="3105"/>
                  <a:pt x="6156" y="2873"/>
                  <a:pt x="5853" y="2659"/>
                </a:cubicBezTo>
                <a:cubicBezTo>
                  <a:pt x="5729" y="2558"/>
                  <a:pt x="5584" y="2511"/>
                  <a:pt x="5439" y="2511"/>
                </a:cubicBezTo>
                <a:cubicBezTo>
                  <a:pt x="5253" y="2511"/>
                  <a:pt x="5066" y="2590"/>
                  <a:pt x="4925" y="2731"/>
                </a:cubicBezTo>
                <a:cubicBezTo>
                  <a:pt x="4800" y="2731"/>
                  <a:pt x="4640" y="2749"/>
                  <a:pt x="4515" y="2766"/>
                </a:cubicBezTo>
                <a:cubicBezTo>
                  <a:pt x="4676" y="2392"/>
                  <a:pt x="4890" y="2017"/>
                  <a:pt x="5157" y="1607"/>
                </a:cubicBezTo>
                <a:cubicBezTo>
                  <a:pt x="5211" y="1625"/>
                  <a:pt x="5246" y="1625"/>
                  <a:pt x="5300" y="1625"/>
                </a:cubicBezTo>
                <a:cubicBezTo>
                  <a:pt x="5693" y="1625"/>
                  <a:pt x="5996" y="1303"/>
                  <a:pt x="5996" y="929"/>
                </a:cubicBezTo>
                <a:cubicBezTo>
                  <a:pt x="5996" y="590"/>
                  <a:pt x="6156" y="1"/>
                  <a:pt x="615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9" name="Google Shape;699;p41"/>
          <p:cNvGrpSpPr/>
          <p:nvPr/>
        </p:nvGrpSpPr>
        <p:grpSpPr>
          <a:xfrm>
            <a:off x="6113804" y="4577062"/>
            <a:ext cx="552596" cy="706467"/>
            <a:chOff x="238550" y="1487175"/>
            <a:chExt cx="418000" cy="494725"/>
          </a:xfrm>
        </p:grpSpPr>
        <p:sp>
          <p:nvSpPr>
            <p:cNvPr id="700" name="Google Shape;700;p41"/>
            <p:cNvSpPr/>
            <p:nvPr/>
          </p:nvSpPr>
          <p:spPr>
            <a:xfrm>
              <a:off x="238550" y="1487175"/>
              <a:ext cx="184700" cy="358675"/>
            </a:xfrm>
            <a:custGeom>
              <a:rect b="b" l="l" r="r" t="t"/>
              <a:pathLst>
                <a:path extrusionOk="0" h="14347" w="7388">
                  <a:moveTo>
                    <a:pt x="1" y="1"/>
                  </a:moveTo>
                  <a:close/>
                  <a:moveTo>
                    <a:pt x="4997" y="13543"/>
                  </a:moveTo>
                  <a:lnTo>
                    <a:pt x="4997" y="14346"/>
                  </a:lnTo>
                  <a:lnTo>
                    <a:pt x="7388" y="14346"/>
                  </a:lnTo>
                  <a:lnTo>
                    <a:pt x="7388" y="135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1"/>
            <p:cNvSpPr/>
            <p:nvPr/>
          </p:nvSpPr>
          <p:spPr>
            <a:xfrm>
              <a:off x="596300" y="1825750"/>
              <a:ext cx="60250" cy="20100"/>
            </a:xfrm>
            <a:custGeom>
              <a:rect b="b" l="l" r="r" t="t"/>
              <a:pathLst>
                <a:path extrusionOk="0" h="804" w="2410">
                  <a:moveTo>
                    <a:pt x="1" y="0"/>
                  </a:moveTo>
                  <a:lnTo>
                    <a:pt x="1" y="803"/>
                  </a:lnTo>
                  <a:lnTo>
                    <a:pt x="2409" y="803"/>
                  </a:lnTo>
                  <a:lnTo>
                    <a:pt x="240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1"/>
            <p:cNvSpPr/>
            <p:nvPr/>
          </p:nvSpPr>
          <p:spPr>
            <a:xfrm>
              <a:off x="436600" y="1762400"/>
              <a:ext cx="146800" cy="146350"/>
            </a:xfrm>
            <a:custGeom>
              <a:rect b="b" l="l" r="r" t="t"/>
              <a:pathLst>
                <a:path extrusionOk="0" h="5854" w="5872">
                  <a:moveTo>
                    <a:pt x="2927" y="1"/>
                  </a:moveTo>
                  <a:cubicBezTo>
                    <a:pt x="1321" y="1"/>
                    <a:pt x="1" y="1321"/>
                    <a:pt x="1" y="2927"/>
                  </a:cubicBezTo>
                  <a:cubicBezTo>
                    <a:pt x="1" y="4551"/>
                    <a:pt x="1321" y="5853"/>
                    <a:pt x="2927" y="5853"/>
                  </a:cubicBezTo>
                  <a:cubicBezTo>
                    <a:pt x="4551" y="5853"/>
                    <a:pt x="5871" y="4551"/>
                    <a:pt x="5871" y="2927"/>
                  </a:cubicBezTo>
                  <a:cubicBezTo>
                    <a:pt x="5871" y="1321"/>
                    <a:pt x="4551" y="1"/>
                    <a:pt x="29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1"/>
            <p:cNvSpPr/>
            <p:nvPr/>
          </p:nvSpPr>
          <p:spPr>
            <a:xfrm>
              <a:off x="499950" y="192210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0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1"/>
            <p:cNvSpPr/>
            <p:nvPr/>
          </p:nvSpPr>
          <p:spPr>
            <a:xfrm>
              <a:off x="499950" y="168925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1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41"/>
            <p:cNvSpPr/>
            <p:nvPr/>
          </p:nvSpPr>
          <p:spPr>
            <a:xfrm>
              <a:off x="399150" y="18895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5" y="1"/>
                  </a:moveTo>
                  <a:lnTo>
                    <a:pt x="0" y="1696"/>
                  </a:lnTo>
                  <a:lnTo>
                    <a:pt x="571" y="2267"/>
                  </a:lnTo>
                  <a:lnTo>
                    <a:pt x="2266" y="572"/>
                  </a:lnTo>
                  <a:lnTo>
                    <a:pt x="169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41"/>
            <p:cNvSpPr/>
            <p:nvPr/>
          </p:nvSpPr>
          <p:spPr>
            <a:xfrm>
              <a:off x="564175" y="172537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6" y="1"/>
                  </a:moveTo>
                  <a:lnTo>
                    <a:pt x="1" y="1696"/>
                  </a:lnTo>
                  <a:lnTo>
                    <a:pt x="572" y="2267"/>
                  </a:lnTo>
                  <a:lnTo>
                    <a:pt x="2267" y="572"/>
                  </a:lnTo>
                  <a:lnTo>
                    <a:pt x="16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1"/>
            <p:cNvSpPr/>
            <p:nvPr/>
          </p:nvSpPr>
          <p:spPr>
            <a:xfrm>
              <a:off x="399600" y="17249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571" y="1"/>
                  </a:moveTo>
                  <a:lnTo>
                    <a:pt x="0" y="572"/>
                  </a:lnTo>
                  <a:lnTo>
                    <a:pt x="1695" y="2267"/>
                  </a:lnTo>
                  <a:lnTo>
                    <a:pt x="2266" y="1696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41"/>
            <p:cNvSpPr/>
            <p:nvPr/>
          </p:nvSpPr>
          <p:spPr>
            <a:xfrm>
              <a:off x="564175" y="1889975"/>
              <a:ext cx="56250" cy="56675"/>
            </a:xfrm>
            <a:custGeom>
              <a:rect b="b" l="l" r="r" t="t"/>
              <a:pathLst>
                <a:path extrusionOk="0" h="2267" w="2250">
                  <a:moveTo>
                    <a:pt x="554" y="1"/>
                  </a:moveTo>
                  <a:lnTo>
                    <a:pt x="1" y="572"/>
                  </a:lnTo>
                  <a:lnTo>
                    <a:pt x="1696" y="2267"/>
                  </a:lnTo>
                  <a:lnTo>
                    <a:pt x="2249" y="169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9" name="Google Shape;709;p41"/>
          <p:cNvSpPr/>
          <p:nvPr/>
        </p:nvSpPr>
        <p:spPr>
          <a:xfrm>
            <a:off x="6783196" y="4996988"/>
            <a:ext cx="374490" cy="227730"/>
          </a:xfrm>
          <a:custGeom>
            <a:rect b="b" l="l" r="r" t="t"/>
            <a:pathLst>
              <a:path extrusionOk="0" h="6379" w="11331">
                <a:moveTo>
                  <a:pt x="4807" y="0"/>
                </a:moveTo>
                <a:cubicBezTo>
                  <a:pt x="4627" y="0"/>
                  <a:pt x="4445" y="20"/>
                  <a:pt x="4265" y="62"/>
                </a:cubicBezTo>
                <a:cubicBezTo>
                  <a:pt x="3212" y="330"/>
                  <a:pt x="2445" y="1276"/>
                  <a:pt x="2445" y="2382"/>
                </a:cubicBezTo>
                <a:lnTo>
                  <a:pt x="2445" y="2418"/>
                </a:lnTo>
                <a:cubicBezTo>
                  <a:pt x="2335" y="2399"/>
                  <a:pt x="2226" y="2390"/>
                  <a:pt x="2117" y="2390"/>
                </a:cubicBezTo>
                <a:cubicBezTo>
                  <a:pt x="1500" y="2390"/>
                  <a:pt x="912" y="2684"/>
                  <a:pt x="518" y="3185"/>
                </a:cubicBezTo>
                <a:cubicBezTo>
                  <a:pt x="72" y="3774"/>
                  <a:pt x="0" y="4559"/>
                  <a:pt x="321" y="5237"/>
                </a:cubicBezTo>
                <a:cubicBezTo>
                  <a:pt x="625" y="5897"/>
                  <a:pt x="1285" y="6325"/>
                  <a:pt x="2017" y="6379"/>
                </a:cubicBezTo>
                <a:lnTo>
                  <a:pt x="9742" y="6379"/>
                </a:lnTo>
                <a:cubicBezTo>
                  <a:pt x="10617" y="6379"/>
                  <a:pt x="11330" y="5665"/>
                  <a:pt x="11330" y="4791"/>
                </a:cubicBezTo>
                <a:cubicBezTo>
                  <a:pt x="11330" y="3916"/>
                  <a:pt x="10617" y="3185"/>
                  <a:pt x="9742" y="3185"/>
                </a:cubicBezTo>
                <a:lnTo>
                  <a:pt x="9618" y="3185"/>
                </a:lnTo>
                <a:cubicBezTo>
                  <a:pt x="9618" y="2525"/>
                  <a:pt x="9296" y="1918"/>
                  <a:pt x="8779" y="1561"/>
                </a:cubicBezTo>
                <a:cubicBezTo>
                  <a:pt x="8435" y="1320"/>
                  <a:pt x="8031" y="1197"/>
                  <a:pt x="7626" y="1197"/>
                </a:cubicBezTo>
                <a:cubicBezTo>
                  <a:pt x="7401" y="1197"/>
                  <a:pt x="7175" y="1235"/>
                  <a:pt x="6959" y="1311"/>
                </a:cubicBezTo>
                <a:cubicBezTo>
                  <a:pt x="6543" y="495"/>
                  <a:pt x="5696" y="0"/>
                  <a:pt x="480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41"/>
          <p:cNvSpPr/>
          <p:nvPr/>
        </p:nvSpPr>
        <p:spPr>
          <a:xfrm>
            <a:off x="7274656" y="4903507"/>
            <a:ext cx="352082" cy="394342"/>
          </a:xfrm>
          <a:custGeom>
            <a:rect b="b" l="l" r="r" t="t"/>
            <a:pathLst>
              <a:path extrusionOk="0" h="11046" w="10653">
                <a:moveTo>
                  <a:pt x="5336" y="1"/>
                </a:moveTo>
                <a:cubicBezTo>
                  <a:pt x="5193" y="1"/>
                  <a:pt x="5068" y="126"/>
                  <a:pt x="5068" y="268"/>
                </a:cubicBezTo>
                <a:lnTo>
                  <a:pt x="5068" y="607"/>
                </a:lnTo>
                <a:cubicBezTo>
                  <a:pt x="2249" y="732"/>
                  <a:pt x="1" y="2838"/>
                  <a:pt x="1" y="5389"/>
                </a:cubicBezTo>
                <a:cubicBezTo>
                  <a:pt x="1" y="5479"/>
                  <a:pt x="54" y="5532"/>
                  <a:pt x="143" y="5532"/>
                </a:cubicBezTo>
                <a:cubicBezTo>
                  <a:pt x="215" y="5532"/>
                  <a:pt x="268" y="5479"/>
                  <a:pt x="268" y="5389"/>
                </a:cubicBezTo>
                <a:cubicBezTo>
                  <a:pt x="268" y="4604"/>
                  <a:pt x="1000" y="3962"/>
                  <a:pt x="1874" y="3962"/>
                </a:cubicBezTo>
                <a:cubicBezTo>
                  <a:pt x="2748" y="3962"/>
                  <a:pt x="3462" y="4604"/>
                  <a:pt x="3462" y="5389"/>
                </a:cubicBezTo>
                <a:cubicBezTo>
                  <a:pt x="3462" y="5479"/>
                  <a:pt x="3516" y="5532"/>
                  <a:pt x="3605" y="5532"/>
                </a:cubicBezTo>
                <a:cubicBezTo>
                  <a:pt x="3676" y="5532"/>
                  <a:pt x="3730" y="5479"/>
                  <a:pt x="3730" y="5389"/>
                </a:cubicBezTo>
                <a:cubicBezTo>
                  <a:pt x="3730" y="4693"/>
                  <a:pt x="4301" y="4105"/>
                  <a:pt x="5068" y="3998"/>
                </a:cubicBezTo>
                <a:lnTo>
                  <a:pt x="5068" y="9386"/>
                </a:lnTo>
                <a:lnTo>
                  <a:pt x="4925" y="9386"/>
                </a:lnTo>
                <a:lnTo>
                  <a:pt x="4925" y="9993"/>
                </a:lnTo>
                <a:cubicBezTo>
                  <a:pt x="4925" y="10135"/>
                  <a:pt x="4818" y="10260"/>
                  <a:pt x="4658" y="10260"/>
                </a:cubicBezTo>
                <a:cubicBezTo>
                  <a:pt x="4515" y="10260"/>
                  <a:pt x="4390" y="10135"/>
                  <a:pt x="4390" y="9993"/>
                </a:cubicBezTo>
                <a:cubicBezTo>
                  <a:pt x="4390" y="9761"/>
                  <a:pt x="4229" y="9582"/>
                  <a:pt x="3997" y="9582"/>
                </a:cubicBezTo>
                <a:cubicBezTo>
                  <a:pt x="3765" y="9582"/>
                  <a:pt x="3605" y="9761"/>
                  <a:pt x="3605" y="9993"/>
                </a:cubicBezTo>
                <a:cubicBezTo>
                  <a:pt x="3605" y="10581"/>
                  <a:pt x="4087" y="11045"/>
                  <a:pt x="4658" y="11045"/>
                </a:cubicBezTo>
                <a:cubicBezTo>
                  <a:pt x="5246" y="11045"/>
                  <a:pt x="5728" y="10581"/>
                  <a:pt x="5728" y="9993"/>
                </a:cubicBezTo>
                <a:lnTo>
                  <a:pt x="5728" y="9386"/>
                </a:lnTo>
                <a:lnTo>
                  <a:pt x="5585" y="9386"/>
                </a:lnTo>
                <a:lnTo>
                  <a:pt x="5585" y="3998"/>
                </a:lnTo>
                <a:cubicBezTo>
                  <a:pt x="6353" y="4105"/>
                  <a:pt x="6924" y="4693"/>
                  <a:pt x="6924" y="5389"/>
                </a:cubicBezTo>
                <a:cubicBezTo>
                  <a:pt x="6924" y="5479"/>
                  <a:pt x="6977" y="5532"/>
                  <a:pt x="7066" y="5532"/>
                </a:cubicBezTo>
                <a:cubicBezTo>
                  <a:pt x="7138" y="5532"/>
                  <a:pt x="7191" y="5479"/>
                  <a:pt x="7191" y="5389"/>
                </a:cubicBezTo>
                <a:cubicBezTo>
                  <a:pt x="7191" y="4604"/>
                  <a:pt x="7923" y="3962"/>
                  <a:pt x="8797" y="3962"/>
                </a:cubicBezTo>
                <a:cubicBezTo>
                  <a:pt x="9671" y="3962"/>
                  <a:pt x="10385" y="4604"/>
                  <a:pt x="10385" y="5389"/>
                </a:cubicBezTo>
                <a:cubicBezTo>
                  <a:pt x="10385" y="5479"/>
                  <a:pt x="10439" y="5532"/>
                  <a:pt x="10528" y="5532"/>
                </a:cubicBezTo>
                <a:cubicBezTo>
                  <a:pt x="10599" y="5532"/>
                  <a:pt x="10653" y="5479"/>
                  <a:pt x="10653" y="5389"/>
                </a:cubicBezTo>
                <a:cubicBezTo>
                  <a:pt x="10653" y="2838"/>
                  <a:pt x="8422" y="732"/>
                  <a:pt x="5585" y="607"/>
                </a:cubicBezTo>
                <a:lnTo>
                  <a:pt x="5585" y="268"/>
                </a:lnTo>
                <a:cubicBezTo>
                  <a:pt x="5585" y="126"/>
                  <a:pt x="5478" y="1"/>
                  <a:pt x="53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1" name="Google Shape;711;p41"/>
          <p:cNvGrpSpPr/>
          <p:nvPr/>
        </p:nvGrpSpPr>
        <p:grpSpPr>
          <a:xfrm>
            <a:off x="7866197" y="4919175"/>
            <a:ext cx="364707" cy="381097"/>
            <a:chOff x="6010925" y="3998175"/>
            <a:chExt cx="275875" cy="266875"/>
          </a:xfrm>
        </p:grpSpPr>
        <p:sp>
          <p:nvSpPr>
            <p:cNvPr id="712" name="Google Shape;712;p41"/>
            <p:cNvSpPr/>
            <p:nvPr/>
          </p:nvSpPr>
          <p:spPr>
            <a:xfrm>
              <a:off x="6222525" y="3998175"/>
              <a:ext cx="64275" cy="58575"/>
            </a:xfrm>
            <a:custGeom>
              <a:rect b="b" l="l" r="r" t="t"/>
              <a:pathLst>
                <a:path extrusionOk="0" h="2343" w="2571">
                  <a:moveTo>
                    <a:pt x="2029" y="1"/>
                  </a:moveTo>
                  <a:cubicBezTo>
                    <a:pt x="1562" y="1"/>
                    <a:pt x="729" y="167"/>
                    <a:pt x="1" y="362"/>
                  </a:cubicBezTo>
                  <a:cubicBezTo>
                    <a:pt x="358" y="576"/>
                    <a:pt x="733" y="862"/>
                    <a:pt x="1089" y="1219"/>
                  </a:cubicBezTo>
                  <a:cubicBezTo>
                    <a:pt x="1464" y="1594"/>
                    <a:pt x="1750" y="1968"/>
                    <a:pt x="1964" y="2343"/>
                  </a:cubicBezTo>
                  <a:cubicBezTo>
                    <a:pt x="2231" y="1308"/>
                    <a:pt x="2570" y="255"/>
                    <a:pt x="2374" y="77"/>
                  </a:cubicBezTo>
                  <a:cubicBezTo>
                    <a:pt x="2326" y="24"/>
                    <a:pt x="2203" y="1"/>
                    <a:pt x="20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41"/>
            <p:cNvSpPr/>
            <p:nvPr/>
          </p:nvSpPr>
          <p:spPr>
            <a:xfrm>
              <a:off x="6010925" y="4089600"/>
              <a:ext cx="85400" cy="77650"/>
            </a:xfrm>
            <a:custGeom>
              <a:rect b="b" l="l" r="r" t="t"/>
              <a:pathLst>
                <a:path extrusionOk="0" h="3106" w="3416">
                  <a:moveTo>
                    <a:pt x="2802" y="0"/>
                  </a:moveTo>
                  <a:cubicBezTo>
                    <a:pt x="2669" y="0"/>
                    <a:pt x="2534" y="44"/>
                    <a:pt x="2434" y="131"/>
                  </a:cubicBezTo>
                  <a:lnTo>
                    <a:pt x="329" y="2254"/>
                  </a:lnTo>
                  <a:cubicBezTo>
                    <a:pt x="0" y="2567"/>
                    <a:pt x="246" y="3106"/>
                    <a:pt x="663" y="3106"/>
                  </a:cubicBezTo>
                  <a:cubicBezTo>
                    <a:pt x="699" y="3106"/>
                    <a:pt x="737" y="3102"/>
                    <a:pt x="775" y="3093"/>
                  </a:cubicBezTo>
                  <a:lnTo>
                    <a:pt x="2541" y="2683"/>
                  </a:lnTo>
                  <a:cubicBezTo>
                    <a:pt x="2684" y="2022"/>
                    <a:pt x="2934" y="1130"/>
                    <a:pt x="3415" y="203"/>
                  </a:cubicBezTo>
                  <a:lnTo>
                    <a:pt x="2969" y="24"/>
                  </a:lnTo>
                  <a:cubicBezTo>
                    <a:pt x="2916" y="8"/>
                    <a:pt x="2859" y="0"/>
                    <a:pt x="28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41"/>
            <p:cNvSpPr/>
            <p:nvPr/>
          </p:nvSpPr>
          <p:spPr>
            <a:xfrm>
              <a:off x="6111825" y="4181175"/>
              <a:ext cx="80400" cy="83875"/>
            </a:xfrm>
            <a:custGeom>
              <a:rect b="b" l="l" r="r" t="t"/>
              <a:pathLst>
                <a:path extrusionOk="0" h="3355" w="3216">
                  <a:moveTo>
                    <a:pt x="2912" y="1"/>
                  </a:moveTo>
                  <a:cubicBezTo>
                    <a:pt x="2020" y="483"/>
                    <a:pt x="1164" y="733"/>
                    <a:pt x="486" y="857"/>
                  </a:cubicBezTo>
                  <a:lnTo>
                    <a:pt x="75" y="2749"/>
                  </a:lnTo>
                  <a:cubicBezTo>
                    <a:pt x="0" y="3087"/>
                    <a:pt x="259" y="3355"/>
                    <a:pt x="544" y="3355"/>
                  </a:cubicBezTo>
                  <a:cubicBezTo>
                    <a:pt x="664" y="3355"/>
                    <a:pt x="790" y="3306"/>
                    <a:pt x="896" y="3195"/>
                  </a:cubicBezTo>
                  <a:lnTo>
                    <a:pt x="3019" y="1089"/>
                  </a:lnTo>
                  <a:cubicBezTo>
                    <a:pt x="3162" y="964"/>
                    <a:pt x="3216" y="750"/>
                    <a:pt x="3126" y="554"/>
                  </a:cubicBezTo>
                  <a:lnTo>
                    <a:pt x="29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41"/>
            <p:cNvSpPr/>
            <p:nvPr/>
          </p:nvSpPr>
          <p:spPr>
            <a:xfrm>
              <a:off x="6086050" y="4013025"/>
              <a:ext cx="179325" cy="178900"/>
            </a:xfrm>
            <a:custGeom>
              <a:rect b="b" l="l" r="r" t="t"/>
              <a:pathLst>
                <a:path extrusionOk="0" h="7156" w="7173">
                  <a:moveTo>
                    <a:pt x="4844" y="1521"/>
                  </a:moveTo>
                  <a:cubicBezTo>
                    <a:pt x="5050" y="1521"/>
                    <a:pt x="5255" y="1597"/>
                    <a:pt x="5406" y="1749"/>
                  </a:cubicBezTo>
                  <a:cubicBezTo>
                    <a:pt x="5728" y="2070"/>
                    <a:pt x="5728" y="2570"/>
                    <a:pt x="5406" y="2873"/>
                  </a:cubicBezTo>
                  <a:cubicBezTo>
                    <a:pt x="5255" y="3025"/>
                    <a:pt x="5054" y="3100"/>
                    <a:pt x="4851" y="3100"/>
                  </a:cubicBezTo>
                  <a:cubicBezTo>
                    <a:pt x="4648" y="3100"/>
                    <a:pt x="4443" y="3025"/>
                    <a:pt x="4282" y="2873"/>
                  </a:cubicBezTo>
                  <a:cubicBezTo>
                    <a:pt x="3979" y="2570"/>
                    <a:pt x="3979" y="2070"/>
                    <a:pt x="4282" y="1749"/>
                  </a:cubicBezTo>
                  <a:cubicBezTo>
                    <a:pt x="4434" y="1597"/>
                    <a:pt x="4639" y="1521"/>
                    <a:pt x="4844" y="1521"/>
                  </a:cubicBezTo>
                  <a:close/>
                  <a:moveTo>
                    <a:pt x="4728" y="0"/>
                  </a:moveTo>
                  <a:cubicBezTo>
                    <a:pt x="3943" y="321"/>
                    <a:pt x="3051" y="875"/>
                    <a:pt x="2195" y="1731"/>
                  </a:cubicBezTo>
                  <a:cubicBezTo>
                    <a:pt x="607" y="3319"/>
                    <a:pt x="143" y="5246"/>
                    <a:pt x="0" y="6334"/>
                  </a:cubicBezTo>
                  <a:lnTo>
                    <a:pt x="839" y="7155"/>
                  </a:lnTo>
                  <a:cubicBezTo>
                    <a:pt x="1927" y="7012"/>
                    <a:pt x="3854" y="6566"/>
                    <a:pt x="5442" y="4978"/>
                  </a:cubicBezTo>
                  <a:cubicBezTo>
                    <a:pt x="6299" y="4122"/>
                    <a:pt x="6852" y="3248"/>
                    <a:pt x="7173" y="2445"/>
                  </a:cubicBezTo>
                  <a:cubicBezTo>
                    <a:pt x="6994" y="2017"/>
                    <a:pt x="6655" y="1499"/>
                    <a:pt x="6156" y="982"/>
                  </a:cubicBezTo>
                  <a:cubicBezTo>
                    <a:pt x="5674" y="518"/>
                    <a:pt x="5174" y="179"/>
                    <a:pt x="47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41"/>
            <p:cNvSpPr/>
            <p:nvPr/>
          </p:nvSpPr>
          <p:spPr>
            <a:xfrm>
              <a:off x="6042775" y="4183750"/>
              <a:ext cx="57575" cy="47550"/>
            </a:xfrm>
            <a:custGeom>
              <a:rect b="b" l="l" r="r" t="t"/>
              <a:pathLst>
                <a:path extrusionOk="0" h="1902" w="2303">
                  <a:moveTo>
                    <a:pt x="1416" y="0"/>
                  </a:moveTo>
                  <a:cubicBezTo>
                    <a:pt x="1347" y="0"/>
                    <a:pt x="1253" y="55"/>
                    <a:pt x="1107" y="201"/>
                  </a:cubicBezTo>
                  <a:cubicBezTo>
                    <a:pt x="661" y="647"/>
                    <a:pt x="0" y="1629"/>
                    <a:pt x="197" y="1861"/>
                  </a:cubicBezTo>
                  <a:cubicBezTo>
                    <a:pt x="227" y="1889"/>
                    <a:pt x="270" y="1901"/>
                    <a:pt x="323" y="1901"/>
                  </a:cubicBezTo>
                  <a:cubicBezTo>
                    <a:pt x="676" y="1901"/>
                    <a:pt x="1468" y="1341"/>
                    <a:pt x="1856" y="969"/>
                  </a:cubicBezTo>
                  <a:cubicBezTo>
                    <a:pt x="2302" y="505"/>
                    <a:pt x="1927" y="540"/>
                    <a:pt x="1731" y="344"/>
                  </a:cubicBezTo>
                  <a:cubicBezTo>
                    <a:pt x="1590" y="203"/>
                    <a:pt x="1550" y="0"/>
                    <a:pt x="14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7" name="Google Shape;717;p41"/>
          <p:cNvGrpSpPr/>
          <p:nvPr/>
        </p:nvGrpSpPr>
        <p:grpSpPr>
          <a:xfrm>
            <a:off x="8468394" y="4938920"/>
            <a:ext cx="352082" cy="322978"/>
            <a:chOff x="6866650" y="1038650"/>
            <a:chExt cx="266325" cy="226175"/>
          </a:xfrm>
        </p:grpSpPr>
        <p:sp>
          <p:nvSpPr>
            <p:cNvPr id="718" name="Google Shape;718;p41"/>
            <p:cNvSpPr/>
            <p:nvPr/>
          </p:nvSpPr>
          <p:spPr>
            <a:xfrm>
              <a:off x="6866650" y="1078350"/>
              <a:ext cx="39725" cy="186475"/>
            </a:xfrm>
            <a:custGeom>
              <a:rect b="b" l="l" r="r" t="t"/>
              <a:pathLst>
                <a:path extrusionOk="0" h="7459" w="1589">
                  <a:moveTo>
                    <a:pt x="536" y="1"/>
                  </a:moveTo>
                  <a:cubicBezTo>
                    <a:pt x="233" y="1"/>
                    <a:pt x="1" y="250"/>
                    <a:pt x="1" y="536"/>
                  </a:cubicBezTo>
                  <a:lnTo>
                    <a:pt x="1" y="6924"/>
                  </a:lnTo>
                  <a:cubicBezTo>
                    <a:pt x="1" y="7227"/>
                    <a:pt x="233" y="7459"/>
                    <a:pt x="536" y="7459"/>
                  </a:cubicBezTo>
                  <a:lnTo>
                    <a:pt x="1589" y="7459"/>
                  </a:lnTo>
                  <a:lnTo>
                    <a:pt x="15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41"/>
            <p:cNvSpPr/>
            <p:nvPr/>
          </p:nvSpPr>
          <p:spPr>
            <a:xfrm>
              <a:off x="7092800" y="1078350"/>
              <a:ext cx="40175" cy="186475"/>
            </a:xfrm>
            <a:custGeom>
              <a:rect b="b" l="l" r="r" t="t"/>
              <a:pathLst>
                <a:path extrusionOk="0" h="7459" w="1607">
                  <a:moveTo>
                    <a:pt x="1" y="1"/>
                  </a:moveTo>
                  <a:lnTo>
                    <a:pt x="1" y="7459"/>
                  </a:lnTo>
                  <a:lnTo>
                    <a:pt x="1072" y="7459"/>
                  </a:lnTo>
                  <a:cubicBezTo>
                    <a:pt x="1375" y="7459"/>
                    <a:pt x="1607" y="7227"/>
                    <a:pt x="1607" y="6924"/>
                  </a:cubicBezTo>
                  <a:lnTo>
                    <a:pt x="1607" y="536"/>
                  </a:lnTo>
                  <a:cubicBezTo>
                    <a:pt x="1607" y="250"/>
                    <a:pt x="1375" y="1"/>
                    <a:pt x="10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41"/>
            <p:cNvSpPr/>
            <p:nvPr/>
          </p:nvSpPr>
          <p:spPr>
            <a:xfrm>
              <a:off x="6919750" y="1038650"/>
              <a:ext cx="159700" cy="226175"/>
            </a:xfrm>
            <a:custGeom>
              <a:rect b="b" l="l" r="r" t="t"/>
              <a:pathLst>
                <a:path extrusionOk="0" h="9047" w="6388">
                  <a:moveTo>
                    <a:pt x="3997" y="786"/>
                  </a:moveTo>
                  <a:cubicBezTo>
                    <a:pt x="4086" y="786"/>
                    <a:pt x="4140" y="857"/>
                    <a:pt x="4140" y="929"/>
                  </a:cubicBezTo>
                  <a:lnTo>
                    <a:pt x="4140" y="1589"/>
                  </a:lnTo>
                  <a:lnTo>
                    <a:pt x="2266" y="1589"/>
                  </a:lnTo>
                  <a:lnTo>
                    <a:pt x="2266" y="929"/>
                  </a:lnTo>
                  <a:cubicBezTo>
                    <a:pt x="2266" y="857"/>
                    <a:pt x="2320" y="786"/>
                    <a:pt x="2409" y="786"/>
                  </a:cubicBezTo>
                  <a:close/>
                  <a:moveTo>
                    <a:pt x="2409" y="1"/>
                  </a:moveTo>
                  <a:cubicBezTo>
                    <a:pt x="1891" y="1"/>
                    <a:pt x="1463" y="411"/>
                    <a:pt x="1463" y="929"/>
                  </a:cubicBezTo>
                  <a:lnTo>
                    <a:pt x="1463" y="1589"/>
                  </a:lnTo>
                  <a:lnTo>
                    <a:pt x="0" y="1589"/>
                  </a:lnTo>
                  <a:lnTo>
                    <a:pt x="0" y="9047"/>
                  </a:lnTo>
                  <a:lnTo>
                    <a:pt x="6388" y="9047"/>
                  </a:lnTo>
                  <a:lnTo>
                    <a:pt x="6388" y="1589"/>
                  </a:lnTo>
                  <a:lnTo>
                    <a:pt x="4925" y="1589"/>
                  </a:lnTo>
                  <a:lnTo>
                    <a:pt x="4925" y="929"/>
                  </a:lnTo>
                  <a:cubicBezTo>
                    <a:pt x="4925" y="411"/>
                    <a:pt x="4514" y="1"/>
                    <a:pt x="39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1" name="Google Shape;721;p41"/>
          <p:cNvGrpSpPr/>
          <p:nvPr/>
        </p:nvGrpSpPr>
        <p:grpSpPr>
          <a:xfrm>
            <a:off x="4205922" y="1414823"/>
            <a:ext cx="272497" cy="379669"/>
            <a:chOff x="2033075" y="2942475"/>
            <a:chExt cx="206125" cy="265875"/>
          </a:xfrm>
        </p:grpSpPr>
        <p:sp>
          <p:nvSpPr>
            <p:cNvPr id="722" name="Google Shape;722;p41"/>
            <p:cNvSpPr/>
            <p:nvPr/>
          </p:nvSpPr>
          <p:spPr>
            <a:xfrm>
              <a:off x="2033075" y="2942475"/>
              <a:ext cx="206125" cy="265875"/>
            </a:xfrm>
            <a:custGeom>
              <a:rect b="b" l="l" r="r" t="t"/>
              <a:pathLst>
                <a:path extrusionOk="0" h="10635" w="8245">
                  <a:moveTo>
                    <a:pt x="4908" y="1124"/>
                  </a:moveTo>
                  <a:lnTo>
                    <a:pt x="6567" y="2783"/>
                  </a:lnTo>
                  <a:lnTo>
                    <a:pt x="4908" y="2783"/>
                  </a:lnTo>
                  <a:lnTo>
                    <a:pt x="4908" y="1124"/>
                  </a:lnTo>
                  <a:close/>
                  <a:moveTo>
                    <a:pt x="4122" y="803"/>
                  </a:moveTo>
                  <a:lnTo>
                    <a:pt x="4122" y="3586"/>
                  </a:lnTo>
                  <a:lnTo>
                    <a:pt x="7441" y="3586"/>
                  </a:lnTo>
                  <a:lnTo>
                    <a:pt x="7441" y="9849"/>
                  </a:lnTo>
                  <a:lnTo>
                    <a:pt x="786" y="9849"/>
                  </a:lnTo>
                  <a:lnTo>
                    <a:pt x="786" y="803"/>
                  </a:lnTo>
                  <a:close/>
                  <a:moveTo>
                    <a:pt x="1" y="0"/>
                  </a:moveTo>
                  <a:lnTo>
                    <a:pt x="1" y="10634"/>
                  </a:lnTo>
                  <a:lnTo>
                    <a:pt x="8244" y="10634"/>
                  </a:lnTo>
                  <a:lnTo>
                    <a:pt x="8244" y="2926"/>
                  </a:lnTo>
                  <a:lnTo>
                    <a:pt x="490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41"/>
            <p:cNvSpPr/>
            <p:nvPr/>
          </p:nvSpPr>
          <p:spPr>
            <a:xfrm>
              <a:off x="2072775" y="306557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41"/>
            <p:cNvSpPr/>
            <p:nvPr/>
          </p:nvSpPr>
          <p:spPr>
            <a:xfrm>
              <a:off x="2072775" y="3038825"/>
              <a:ext cx="43300" cy="13400"/>
            </a:xfrm>
            <a:custGeom>
              <a:rect b="b" l="l" r="r" t="t"/>
              <a:pathLst>
                <a:path extrusionOk="0" h="536" w="1732">
                  <a:moveTo>
                    <a:pt x="1" y="0"/>
                  </a:moveTo>
                  <a:lnTo>
                    <a:pt x="1" y="535"/>
                  </a:lnTo>
                  <a:lnTo>
                    <a:pt x="1732" y="535"/>
                  </a:lnTo>
                  <a:lnTo>
                    <a:pt x="173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41"/>
            <p:cNvSpPr/>
            <p:nvPr/>
          </p:nvSpPr>
          <p:spPr>
            <a:xfrm>
              <a:off x="2072775" y="3091900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41"/>
            <p:cNvSpPr/>
            <p:nvPr/>
          </p:nvSpPr>
          <p:spPr>
            <a:xfrm>
              <a:off x="2072775" y="3118650"/>
              <a:ext cx="126275" cy="13425"/>
            </a:xfrm>
            <a:custGeom>
              <a:rect b="b" l="l" r="r" t="t"/>
              <a:pathLst>
                <a:path extrusionOk="0" h="537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41"/>
            <p:cNvSpPr/>
            <p:nvPr/>
          </p:nvSpPr>
          <p:spPr>
            <a:xfrm>
              <a:off x="2072775" y="314542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8" name="Google Shape;728;p41"/>
          <p:cNvSpPr/>
          <p:nvPr/>
        </p:nvSpPr>
        <p:spPr>
          <a:xfrm>
            <a:off x="1570351" y="5543003"/>
            <a:ext cx="281916" cy="417262"/>
          </a:xfrm>
          <a:custGeom>
            <a:rect b="b" l="l" r="r" t="t"/>
            <a:pathLst>
              <a:path extrusionOk="0" h="11688" w="8530">
                <a:moveTo>
                  <a:pt x="3373" y="857"/>
                </a:moveTo>
                <a:lnTo>
                  <a:pt x="3373" y="857"/>
                </a:lnTo>
                <a:cubicBezTo>
                  <a:pt x="3159" y="1142"/>
                  <a:pt x="3052" y="1499"/>
                  <a:pt x="3052" y="1856"/>
                </a:cubicBezTo>
                <a:lnTo>
                  <a:pt x="3052" y="2659"/>
                </a:lnTo>
                <a:lnTo>
                  <a:pt x="2392" y="2659"/>
                </a:lnTo>
                <a:lnTo>
                  <a:pt x="2392" y="2124"/>
                </a:lnTo>
                <a:cubicBezTo>
                  <a:pt x="2392" y="1517"/>
                  <a:pt x="2802" y="1017"/>
                  <a:pt x="3373" y="857"/>
                </a:cubicBezTo>
                <a:close/>
                <a:moveTo>
                  <a:pt x="4069" y="839"/>
                </a:moveTo>
                <a:cubicBezTo>
                  <a:pt x="4640" y="1000"/>
                  <a:pt x="5050" y="1499"/>
                  <a:pt x="5050" y="2124"/>
                </a:cubicBezTo>
                <a:lnTo>
                  <a:pt x="5050" y="2659"/>
                </a:lnTo>
                <a:lnTo>
                  <a:pt x="3587" y="2659"/>
                </a:lnTo>
                <a:lnTo>
                  <a:pt x="3587" y="1856"/>
                </a:lnTo>
                <a:cubicBezTo>
                  <a:pt x="3587" y="1463"/>
                  <a:pt x="3784" y="1107"/>
                  <a:pt x="4069" y="839"/>
                </a:cubicBezTo>
                <a:close/>
                <a:moveTo>
                  <a:pt x="4925" y="536"/>
                </a:moveTo>
                <a:cubicBezTo>
                  <a:pt x="5657" y="536"/>
                  <a:pt x="6246" y="1124"/>
                  <a:pt x="6246" y="1856"/>
                </a:cubicBezTo>
                <a:lnTo>
                  <a:pt x="6246" y="2659"/>
                </a:lnTo>
                <a:lnTo>
                  <a:pt x="5586" y="2659"/>
                </a:lnTo>
                <a:lnTo>
                  <a:pt x="5586" y="2124"/>
                </a:lnTo>
                <a:cubicBezTo>
                  <a:pt x="5586" y="1463"/>
                  <a:pt x="5247" y="875"/>
                  <a:pt x="4711" y="554"/>
                </a:cubicBezTo>
                <a:cubicBezTo>
                  <a:pt x="4783" y="554"/>
                  <a:pt x="4854" y="536"/>
                  <a:pt x="4925" y="536"/>
                </a:cubicBezTo>
                <a:close/>
                <a:moveTo>
                  <a:pt x="7316" y="4871"/>
                </a:moveTo>
                <a:lnTo>
                  <a:pt x="7691" y="9796"/>
                </a:lnTo>
                <a:lnTo>
                  <a:pt x="6959" y="10528"/>
                </a:lnTo>
                <a:lnTo>
                  <a:pt x="7316" y="4871"/>
                </a:lnTo>
                <a:close/>
                <a:moveTo>
                  <a:pt x="6603" y="3462"/>
                </a:moveTo>
                <a:lnTo>
                  <a:pt x="6139" y="10902"/>
                </a:lnTo>
                <a:lnTo>
                  <a:pt x="804" y="10902"/>
                </a:lnTo>
                <a:lnTo>
                  <a:pt x="1286" y="3462"/>
                </a:lnTo>
                <a:lnTo>
                  <a:pt x="1857" y="3462"/>
                </a:lnTo>
                <a:lnTo>
                  <a:pt x="1857" y="4515"/>
                </a:lnTo>
                <a:cubicBezTo>
                  <a:pt x="1857" y="4675"/>
                  <a:pt x="1981" y="4782"/>
                  <a:pt x="2124" y="4782"/>
                </a:cubicBezTo>
                <a:cubicBezTo>
                  <a:pt x="2267" y="4782"/>
                  <a:pt x="2392" y="4675"/>
                  <a:pt x="2392" y="4515"/>
                </a:cubicBezTo>
                <a:lnTo>
                  <a:pt x="2392" y="3462"/>
                </a:lnTo>
                <a:lnTo>
                  <a:pt x="5050" y="3462"/>
                </a:lnTo>
                <a:lnTo>
                  <a:pt x="5050" y="4515"/>
                </a:lnTo>
                <a:cubicBezTo>
                  <a:pt x="5050" y="4675"/>
                  <a:pt x="5175" y="4782"/>
                  <a:pt x="5318" y="4782"/>
                </a:cubicBezTo>
                <a:cubicBezTo>
                  <a:pt x="5479" y="4782"/>
                  <a:pt x="5586" y="4675"/>
                  <a:pt x="5586" y="4515"/>
                </a:cubicBezTo>
                <a:lnTo>
                  <a:pt x="5586" y="3462"/>
                </a:lnTo>
                <a:close/>
                <a:moveTo>
                  <a:pt x="4925" y="0"/>
                </a:moveTo>
                <a:cubicBezTo>
                  <a:pt x="4569" y="0"/>
                  <a:pt x="4230" y="107"/>
                  <a:pt x="3962" y="286"/>
                </a:cubicBezTo>
                <a:cubicBezTo>
                  <a:pt x="3873" y="268"/>
                  <a:pt x="3801" y="268"/>
                  <a:pt x="3730" y="268"/>
                </a:cubicBezTo>
                <a:cubicBezTo>
                  <a:pt x="2695" y="268"/>
                  <a:pt x="1857" y="1107"/>
                  <a:pt x="1857" y="2124"/>
                </a:cubicBezTo>
                <a:lnTo>
                  <a:pt x="1857" y="2659"/>
                </a:lnTo>
                <a:lnTo>
                  <a:pt x="1036" y="2659"/>
                </a:lnTo>
                <a:cubicBezTo>
                  <a:pt x="768" y="2659"/>
                  <a:pt x="518" y="2873"/>
                  <a:pt x="500" y="3159"/>
                </a:cubicBezTo>
                <a:lnTo>
                  <a:pt x="19" y="11134"/>
                </a:lnTo>
                <a:cubicBezTo>
                  <a:pt x="1" y="11455"/>
                  <a:pt x="233" y="11687"/>
                  <a:pt x="536" y="11687"/>
                </a:cubicBezTo>
                <a:lnTo>
                  <a:pt x="6710" y="11687"/>
                </a:lnTo>
                <a:cubicBezTo>
                  <a:pt x="6852" y="11687"/>
                  <a:pt x="6995" y="11634"/>
                  <a:pt x="7084" y="11527"/>
                </a:cubicBezTo>
                <a:lnTo>
                  <a:pt x="8351" y="10278"/>
                </a:lnTo>
                <a:cubicBezTo>
                  <a:pt x="8458" y="10171"/>
                  <a:pt x="8530" y="10010"/>
                  <a:pt x="8512" y="9867"/>
                </a:cubicBezTo>
                <a:lnTo>
                  <a:pt x="7977" y="3159"/>
                </a:lnTo>
                <a:cubicBezTo>
                  <a:pt x="7977" y="2891"/>
                  <a:pt x="7727" y="2659"/>
                  <a:pt x="7459" y="2659"/>
                </a:cubicBezTo>
                <a:lnTo>
                  <a:pt x="6781" y="2659"/>
                </a:lnTo>
                <a:lnTo>
                  <a:pt x="6781" y="1856"/>
                </a:lnTo>
                <a:cubicBezTo>
                  <a:pt x="6781" y="839"/>
                  <a:pt x="5960" y="0"/>
                  <a:pt x="49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9" name="Google Shape;729;p41"/>
          <p:cNvGrpSpPr/>
          <p:nvPr/>
        </p:nvGrpSpPr>
        <p:grpSpPr>
          <a:xfrm>
            <a:off x="2067646" y="5580623"/>
            <a:ext cx="325576" cy="379669"/>
            <a:chOff x="3081775" y="1061400"/>
            <a:chExt cx="246275" cy="265875"/>
          </a:xfrm>
        </p:grpSpPr>
        <p:sp>
          <p:nvSpPr>
            <p:cNvPr id="730" name="Google Shape;730;p41"/>
            <p:cNvSpPr/>
            <p:nvPr/>
          </p:nvSpPr>
          <p:spPr>
            <a:xfrm>
              <a:off x="3081775" y="1061400"/>
              <a:ext cx="246275" cy="225750"/>
            </a:xfrm>
            <a:custGeom>
              <a:rect b="b" l="l" r="r" t="t"/>
              <a:pathLst>
                <a:path extrusionOk="0" h="9030" w="9851">
                  <a:moveTo>
                    <a:pt x="3070" y="2124"/>
                  </a:moveTo>
                  <a:lnTo>
                    <a:pt x="3070" y="3052"/>
                  </a:lnTo>
                  <a:lnTo>
                    <a:pt x="1607" y="3052"/>
                  </a:lnTo>
                  <a:lnTo>
                    <a:pt x="1607" y="2124"/>
                  </a:lnTo>
                  <a:close/>
                  <a:moveTo>
                    <a:pt x="5068" y="2124"/>
                  </a:moveTo>
                  <a:lnTo>
                    <a:pt x="5068" y="3052"/>
                  </a:lnTo>
                  <a:lnTo>
                    <a:pt x="3605" y="3052"/>
                  </a:lnTo>
                  <a:lnTo>
                    <a:pt x="3605" y="2124"/>
                  </a:lnTo>
                  <a:close/>
                  <a:moveTo>
                    <a:pt x="7067" y="2124"/>
                  </a:moveTo>
                  <a:lnTo>
                    <a:pt x="7067" y="3052"/>
                  </a:lnTo>
                  <a:lnTo>
                    <a:pt x="5603" y="3052"/>
                  </a:lnTo>
                  <a:lnTo>
                    <a:pt x="5603" y="2124"/>
                  </a:lnTo>
                  <a:close/>
                  <a:moveTo>
                    <a:pt x="9065" y="2124"/>
                  </a:moveTo>
                  <a:lnTo>
                    <a:pt x="9065" y="3052"/>
                  </a:lnTo>
                  <a:lnTo>
                    <a:pt x="7584" y="3052"/>
                  </a:lnTo>
                  <a:lnTo>
                    <a:pt x="7584" y="2124"/>
                  </a:lnTo>
                  <a:close/>
                  <a:moveTo>
                    <a:pt x="3070" y="3587"/>
                  </a:moveTo>
                  <a:lnTo>
                    <a:pt x="3070" y="4515"/>
                  </a:lnTo>
                  <a:lnTo>
                    <a:pt x="1607" y="4515"/>
                  </a:lnTo>
                  <a:lnTo>
                    <a:pt x="1607" y="3587"/>
                  </a:lnTo>
                  <a:close/>
                  <a:moveTo>
                    <a:pt x="5068" y="3587"/>
                  </a:moveTo>
                  <a:lnTo>
                    <a:pt x="5068" y="4515"/>
                  </a:lnTo>
                  <a:lnTo>
                    <a:pt x="3605" y="4515"/>
                  </a:lnTo>
                  <a:lnTo>
                    <a:pt x="3605" y="3587"/>
                  </a:lnTo>
                  <a:close/>
                  <a:moveTo>
                    <a:pt x="7067" y="3587"/>
                  </a:moveTo>
                  <a:lnTo>
                    <a:pt x="7067" y="4515"/>
                  </a:lnTo>
                  <a:lnTo>
                    <a:pt x="5603" y="4515"/>
                  </a:lnTo>
                  <a:lnTo>
                    <a:pt x="5603" y="3587"/>
                  </a:lnTo>
                  <a:close/>
                  <a:moveTo>
                    <a:pt x="9065" y="3587"/>
                  </a:moveTo>
                  <a:lnTo>
                    <a:pt x="9065" y="4515"/>
                  </a:lnTo>
                  <a:lnTo>
                    <a:pt x="7584" y="4515"/>
                  </a:lnTo>
                  <a:lnTo>
                    <a:pt x="7584" y="3587"/>
                  </a:lnTo>
                  <a:close/>
                  <a:moveTo>
                    <a:pt x="9065" y="5050"/>
                  </a:moveTo>
                  <a:lnTo>
                    <a:pt x="9065" y="5639"/>
                  </a:lnTo>
                  <a:lnTo>
                    <a:pt x="7584" y="5782"/>
                  </a:lnTo>
                  <a:lnTo>
                    <a:pt x="7584" y="5050"/>
                  </a:lnTo>
                  <a:close/>
                  <a:moveTo>
                    <a:pt x="7067" y="5050"/>
                  </a:moveTo>
                  <a:lnTo>
                    <a:pt x="7067" y="5817"/>
                  </a:lnTo>
                  <a:lnTo>
                    <a:pt x="5603" y="5960"/>
                  </a:lnTo>
                  <a:lnTo>
                    <a:pt x="5603" y="5050"/>
                  </a:lnTo>
                  <a:close/>
                  <a:moveTo>
                    <a:pt x="5068" y="5050"/>
                  </a:moveTo>
                  <a:lnTo>
                    <a:pt x="5068" y="6014"/>
                  </a:lnTo>
                  <a:lnTo>
                    <a:pt x="3605" y="6139"/>
                  </a:lnTo>
                  <a:lnTo>
                    <a:pt x="3605" y="5050"/>
                  </a:lnTo>
                  <a:close/>
                  <a:moveTo>
                    <a:pt x="3070" y="5050"/>
                  </a:moveTo>
                  <a:lnTo>
                    <a:pt x="3070" y="6174"/>
                  </a:lnTo>
                  <a:lnTo>
                    <a:pt x="1607" y="6317"/>
                  </a:lnTo>
                  <a:lnTo>
                    <a:pt x="1607" y="5050"/>
                  </a:lnTo>
                  <a:close/>
                  <a:moveTo>
                    <a:pt x="411" y="1"/>
                  </a:moveTo>
                  <a:cubicBezTo>
                    <a:pt x="179" y="1"/>
                    <a:pt x="1" y="179"/>
                    <a:pt x="1" y="393"/>
                  </a:cubicBezTo>
                  <a:cubicBezTo>
                    <a:pt x="1" y="625"/>
                    <a:pt x="179" y="804"/>
                    <a:pt x="411" y="804"/>
                  </a:cubicBezTo>
                  <a:cubicBezTo>
                    <a:pt x="643" y="804"/>
                    <a:pt x="804" y="964"/>
                    <a:pt x="804" y="1196"/>
                  </a:cubicBezTo>
                  <a:lnTo>
                    <a:pt x="804" y="7834"/>
                  </a:lnTo>
                  <a:cubicBezTo>
                    <a:pt x="804" y="8512"/>
                    <a:pt x="1339" y="9029"/>
                    <a:pt x="1999" y="9029"/>
                  </a:cubicBezTo>
                  <a:lnTo>
                    <a:pt x="9457" y="9029"/>
                  </a:lnTo>
                  <a:cubicBezTo>
                    <a:pt x="9689" y="9029"/>
                    <a:pt x="9850" y="8868"/>
                    <a:pt x="9850" y="8637"/>
                  </a:cubicBezTo>
                  <a:cubicBezTo>
                    <a:pt x="9850" y="8405"/>
                    <a:pt x="9689" y="8244"/>
                    <a:pt x="9457" y="8244"/>
                  </a:cubicBezTo>
                  <a:lnTo>
                    <a:pt x="1999" y="8244"/>
                  </a:lnTo>
                  <a:cubicBezTo>
                    <a:pt x="1785" y="8244"/>
                    <a:pt x="1607" y="8066"/>
                    <a:pt x="1607" y="7834"/>
                  </a:cubicBezTo>
                  <a:lnTo>
                    <a:pt x="1607" y="7102"/>
                  </a:lnTo>
                  <a:lnTo>
                    <a:pt x="9850" y="6370"/>
                  </a:lnTo>
                  <a:lnTo>
                    <a:pt x="9850" y="1321"/>
                  </a:lnTo>
                  <a:lnTo>
                    <a:pt x="1607" y="1321"/>
                  </a:lnTo>
                  <a:lnTo>
                    <a:pt x="1607" y="1196"/>
                  </a:lnTo>
                  <a:cubicBezTo>
                    <a:pt x="1607" y="536"/>
                    <a:pt x="1071" y="1"/>
                    <a:pt x="4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41"/>
            <p:cNvSpPr/>
            <p:nvPr/>
          </p:nvSpPr>
          <p:spPr>
            <a:xfrm>
              <a:off x="3121925" y="1287125"/>
              <a:ext cx="39725" cy="40150"/>
            </a:xfrm>
            <a:custGeom>
              <a:rect b="b" l="l" r="r" t="t"/>
              <a:pathLst>
                <a:path extrusionOk="0" h="1606" w="1589">
                  <a:moveTo>
                    <a:pt x="786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49"/>
                    <a:pt x="358" y="1606"/>
                    <a:pt x="786" y="1606"/>
                  </a:cubicBezTo>
                  <a:cubicBezTo>
                    <a:pt x="1232" y="1606"/>
                    <a:pt x="1589" y="1249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41"/>
            <p:cNvSpPr/>
            <p:nvPr/>
          </p:nvSpPr>
          <p:spPr>
            <a:xfrm>
              <a:off x="3268250" y="1287125"/>
              <a:ext cx="40150" cy="40150"/>
            </a:xfrm>
            <a:custGeom>
              <a:rect b="b" l="l" r="r" t="t"/>
              <a:pathLst>
                <a:path extrusionOk="0" h="1606" w="1606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49"/>
                    <a:pt x="357" y="1606"/>
                    <a:pt x="803" y="1606"/>
                  </a:cubicBezTo>
                  <a:cubicBezTo>
                    <a:pt x="1231" y="1606"/>
                    <a:pt x="1606" y="1249"/>
                    <a:pt x="1606" y="803"/>
                  </a:cubicBezTo>
                  <a:cubicBezTo>
                    <a:pt x="1606" y="357"/>
                    <a:pt x="1231" y="0"/>
                    <a:pt x="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3" name="Google Shape;733;p41"/>
          <p:cNvGrpSpPr/>
          <p:nvPr/>
        </p:nvGrpSpPr>
        <p:grpSpPr>
          <a:xfrm>
            <a:off x="2607355" y="5624689"/>
            <a:ext cx="369202" cy="341435"/>
            <a:chOff x="2847150" y="1805000"/>
            <a:chExt cx="279275" cy="239100"/>
          </a:xfrm>
        </p:grpSpPr>
        <p:sp>
          <p:nvSpPr>
            <p:cNvPr id="734" name="Google Shape;734;p41"/>
            <p:cNvSpPr/>
            <p:nvPr/>
          </p:nvSpPr>
          <p:spPr>
            <a:xfrm>
              <a:off x="2847150" y="1805000"/>
              <a:ext cx="279275" cy="145450"/>
            </a:xfrm>
            <a:custGeom>
              <a:rect b="b" l="l" r="r" t="t"/>
              <a:pathLst>
                <a:path extrusionOk="0" h="5818" w="11171">
                  <a:moveTo>
                    <a:pt x="5585" y="0"/>
                  </a:moveTo>
                  <a:lnTo>
                    <a:pt x="1" y="5317"/>
                  </a:lnTo>
                  <a:lnTo>
                    <a:pt x="607" y="5817"/>
                  </a:lnTo>
                  <a:lnTo>
                    <a:pt x="5585" y="1089"/>
                  </a:lnTo>
                  <a:lnTo>
                    <a:pt x="10563" y="5817"/>
                  </a:lnTo>
                  <a:lnTo>
                    <a:pt x="11170" y="5317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41"/>
            <p:cNvSpPr/>
            <p:nvPr/>
          </p:nvSpPr>
          <p:spPr>
            <a:xfrm>
              <a:off x="2887300" y="1850950"/>
              <a:ext cx="199425" cy="193150"/>
            </a:xfrm>
            <a:custGeom>
              <a:rect b="b" l="l" r="r" t="t"/>
              <a:pathLst>
                <a:path extrusionOk="0" h="7726" w="7977">
                  <a:moveTo>
                    <a:pt x="3979" y="0"/>
                  </a:moveTo>
                  <a:lnTo>
                    <a:pt x="0" y="3783"/>
                  </a:lnTo>
                  <a:lnTo>
                    <a:pt x="0" y="7726"/>
                  </a:lnTo>
                  <a:lnTo>
                    <a:pt x="3176" y="7726"/>
                  </a:lnTo>
                  <a:lnTo>
                    <a:pt x="3176" y="4407"/>
                  </a:lnTo>
                  <a:lnTo>
                    <a:pt x="4782" y="4407"/>
                  </a:lnTo>
                  <a:lnTo>
                    <a:pt x="4782" y="7726"/>
                  </a:lnTo>
                  <a:lnTo>
                    <a:pt x="7976" y="7726"/>
                  </a:lnTo>
                  <a:lnTo>
                    <a:pt x="7976" y="3783"/>
                  </a:lnTo>
                  <a:lnTo>
                    <a:pt x="397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6" name="Google Shape;736;p41"/>
          <p:cNvSpPr/>
          <p:nvPr/>
        </p:nvSpPr>
        <p:spPr>
          <a:xfrm>
            <a:off x="3189665" y="5676976"/>
            <a:ext cx="386850" cy="199420"/>
          </a:xfrm>
          <a:custGeom>
            <a:rect b="b" l="l" r="r" t="t"/>
            <a:pathLst>
              <a:path extrusionOk="0" h="5586" w="11705">
                <a:moveTo>
                  <a:pt x="1588" y="1999"/>
                </a:moveTo>
                <a:cubicBezTo>
                  <a:pt x="2034" y="1999"/>
                  <a:pt x="2391" y="2356"/>
                  <a:pt x="2391" y="2784"/>
                </a:cubicBezTo>
                <a:cubicBezTo>
                  <a:pt x="2391" y="3230"/>
                  <a:pt x="2034" y="3587"/>
                  <a:pt x="1588" y="3587"/>
                </a:cubicBezTo>
                <a:cubicBezTo>
                  <a:pt x="1160" y="3587"/>
                  <a:pt x="803" y="3230"/>
                  <a:pt x="803" y="2784"/>
                </a:cubicBezTo>
                <a:cubicBezTo>
                  <a:pt x="803" y="2356"/>
                  <a:pt x="1160" y="1999"/>
                  <a:pt x="1588" y="1999"/>
                </a:cubicBezTo>
                <a:close/>
                <a:moveTo>
                  <a:pt x="2784" y="0"/>
                </a:moveTo>
                <a:cubicBezTo>
                  <a:pt x="1249" y="0"/>
                  <a:pt x="0" y="1249"/>
                  <a:pt x="0" y="2784"/>
                </a:cubicBezTo>
                <a:cubicBezTo>
                  <a:pt x="0" y="4336"/>
                  <a:pt x="1249" y="5585"/>
                  <a:pt x="2784" y="5585"/>
                </a:cubicBezTo>
                <a:cubicBezTo>
                  <a:pt x="3854" y="5585"/>
                  <a:pt x="4782" y="4996"/>
                  <a:pt x="5246" y="4122"/>
                </a:cubicBezTo>
                <a:lnTo>
                  <a:pt x="6120" y="4122"/>
                </a:lnTo>
                <a:lnTo>
                  <a:pt x="6638" y="3587"/>
                </a:lnTo>
                <a:lnTo>
                  <a:pt x="7173" y="4122"/>
                </a:lnTo>
                <a:lnTo>
                  <a:pt x="8047" y="3248"/>
                </a:lnTo>
                <a:lnTo>
                  <a:pt x="8904" y="4122"/>
                </a:lnTo>
                <a:lnTo>
                  <a:pt x="9778" y="3248"/>
                </a:lnTo>
                <a:lnTo>
                  <a:pt x="10634" y="4122"/>
                </a:lnTo>
                <a:lnTo>
                  <a:pt x="11705" y="2784"/>
                </a:lnTo>
                <a:lnTo>
                  <a:pt x="10634" y="1463"/>
                </a:lnTo>
                <a:lnTo>
                  <a:pt x="5246" y="1463"/>
                </a:lnTo>
                <a:cubicBezTo>
                  <a:pt x="4782" y="589"/>
                  <a:pt x="3854" y="0"/>
                  <a:pt x="27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7" name="Google Shape;737;p41"/>
          <p:cNvGrpSpPr/>
          <p:nvPr/>
        </p:nvGrpSpPr>
        <p:grpSpPr>
          <a:xfrm>
            <a:off x="3793157" y="5566349"/>
            <a:ext cx="352082" cy="380312"/>
            <a:chOff x="6435300" y="1095300"/>
            <a:chExt cx="266325" cy="266325"/>
          </a:xfrm>
        </p:grpSpPr>
        <p:sp>
          <p:nvSpPr>
            <p:cNvPr id="738" name="Google Shape;738;p41"/>
            <p:cNvSpPr/>
            <p:nvPr/>
          </p:nvSpPr>
          <p:spPr>
            <a:xfrm>
              <a:off x="6444225" y="1095300"/>
              <a:ext cx="247150" cy="266325"/>
            </a:xfrm>
            <a:custGeom>
              <a:rect b="b" l="l" r="r" t="t"/>
              <a:pathLst>
                <a:path extrusionOk="0" h="10653" w="9886">
                  <a:moveTo>
                    <a:pt x="4961" y="1607"/>
                  </a:moveTo>
                  <a:cubicBezTo>
                    <a:pt x="5122" y="1607"/>
                    <a:pt x="5229" y="1731"/>
                    <a:pt x="5229" y="1856"/>
                  </a:cubicBezTo>
                  <a:cubicBezTo>
                    <a:pt x="5229" y="2017"/>
                    <a:pt x="5122" y="2124"/>
                    <a:pt x="4961" y="2124"/>
                  </a:cubicBezTo>
                  <a:cubicBezTo>
                    <a:pt x="4818" y="2124"/>
                    <a:pt x="4693" y="2017"/>
                    <a:pt x="4693" y="1856"/>
                  </a:cubicBezTo>
                  <a:cubicBezTo>
                    <a:pt x="4693" y="1731"/>
                    <a:pt x="4818" y="1607"/>
                    <a:pt x="4961" y="1607"/>
                  </a:cubicBezTo>
                  <a:close/>
                  <a:moveTo>
                    <a:pt x="4961" y="1"/>
                  </a:moveTo>
                  <a:cubicBezTo>
                    <a:pt x="4747" y="1"/>
                    <a:pt x="4568" y="179"/>
                    <a:pt x="4568" y="393"/>
                  </a:cubicBezTo>
                  <a:lnTo>
                    <a:pt x="4568" y="1178"/>
                  </a:lnTo>
                  <a:cubicBezTo>
                    <a:pt x="4444" y="1232"/>
                    <a:pt x="4337" y="1357"/>
                    <a:pt x="4265" y="1464"/>
                  </a:cubicBezTo>
                  <a:lnTo>
                    <a:pt x="839" y="1464"/>
                  </a:lnTo>
                  <a:cubicBezTo>
                    <a:pt x="607" y="1464"/>
                    <a:pt x="429" y="1642"/>
                    <a:pt x="429" y="1856"/>
                  </a:cubicBezTo>
                  <a:cubicBezTo>
                    <a:pt x="429" y="2053"/>
                    <a:pt x="572" y="2231"/>
                    <a:pt x="768" y="2249"/>
                  </a:cubicBezTo>
                  <a:lnTo>
                    <a:pt x="1" y="6121"/>
                  </a:lnTo>
                  <a:lnTo>
                    <a:pt x="554" y="6121"/>
                  </a:lnTo>
                  <a:lnTo>
                    <a:pt x="1143" y="3087"/>
                  </a:lnTo>
                  <a:lnTo>
                    <a:pt x="1892" y="6121"/>
                  </a:lnTo>
                  <a:lnTo>
                    <a:pt x="2427" y="6121"/>
                  </a:lnTo>
                  <a:lnTo>
                    <a:pt x="1464" y="2267"/>
                  </a:lnTo>
                  <a:lnTo>
                    <a:pt x="4265" y="2267"/>
                  </a:lnTo>
                  <a:cubicBezTo>
                    <a:pt x="4337" y="2392"/>
                    <a:pt x="4426" y="2499"/>
                    <a:pt x="4551" y="2570"/>
                  </a:cubicBezTo>
                  <a:lnTo>
                    <a:pt x="4551" y="9315"/>
                  </a:lnTo>
                  <a:lnTo>
                    <a:pt x="3623" y="9315"/>
                  </a:lnTo>
                  <a:cubicBezTo>
                    <a:pt x="3480" y="9315"/>
                    <a:pt x="3355" y="9439"/>
                    <a:pt x="3355" y="9582"/>
                  </a:cubicBezTo>
                  <a:lnTo>
                    <a:pt x="3355" y="9850"/>
                  </a:lnTo>
                  <a:lnTo>
                    <a:pt x="1767" y="9850"/>
                  </a:lnTo>
                  <a:lnTo>
                    <a:pt x="1767" y="10653"/>
                  </a:lnTo>
                  <a:lnTo>
                    <a:pt x="8155" y="10653"/>
                  </a:lnTo>
                  <a:lnTo>
                    <a:pt x="8155" y="9850"/>
                  </a:lnTo>
                  <a:lnTo>
                    <a:pt x="6567" y="9850"/>
                  </a:lnTo>
                  <a:lnTo>
                    <a:pt x="6567" y="9582"/>
                  </a:lnTo>
                  <a:cubicBezTo>
                    <a:pt x="6567" y="9439"/>
                    <a:pt x="6442" y="9315"/>
                    <a:pt x="6299" y="9315"/>
                  </a:cubicBezTo>
                  <a:lnTo>
                    <a:pt x="5354" y="9315"/>
                  </a:lnTo>
                  <a:lnTo>
                    <a:pt x="5354" y="2570"/>
                  </a:lnTo>
                  <a:cubicBezTo>
                    <a:pt x="5478" y="2499"/>
                    <a:pt x="5603" y="2392"/>
                    <a:pt x="5657" y="2267"/>
                  </a:cubicBezTo>
                  <a:lnTo>
                    <a:pt x="8208" y="2267"/>
                  </a:lnTo>
                  <a:lnTo>
                    <a:pt x="7459" y="6121"/>
                  </a:lnTo>
                  <a:lnTo>
                    <a:pt x="8012" y="6121"/>
                  </a:lnTo>
                  <a:lnTo>
                    <a:pt x="8601" y="3087"/>
                  </a:lnTo>
                  <a:lnTo>
                    <a:pt x="9350" y="6121"/>
                  </a:lnTo>
                  <a:lnTo>
                    <a:pt x="9886" y="6121"/>
                  </a:lnTo>
                  <a:lnTo>
                    <a:pt x="8922" y="2267"/>
                  </a:lnTo>
                  <a:lnTo>
                    <a:pt x="9083" y="2267"/>
                  </a:lnTo>
                  <a:cubicBezTo>
                    <a:pt x="9315" y="2267"/>
                    <a:pt x="9493" y="2088"/>
                    <a:pt x="9493" y="1856"/>
                  </a:cubicBezTo>
                  <a:cubicBezTo>
                    <a:pt x="9493" y="1642"/>
                    <a:pt x="9315" y="1464"/>
                    <a:pt x="9083" y="1464"/>
                  </a:cubicBezTo>
                  <a:lnTo>
                    <a:pt x="5657" y="1464"/>
                  </a:lnTo>
                  <a:cubicBezTo>
                    <a:pt x="5603" y="1357"/>
                    <a:pt x="5478" y="1232"/>
                    <a:pt x="5354" y="1178"/>
                  </a:cubicBezTo>
                  <a:lnTo>
                    <a:pt x="5354" y="393"/>
                  </a:lnTo>
                  <a:cubicBezTo>
                    <a:pt x="5354" y="179"/>
                    <a:pt x="5193" y="1"/>
                    <a:pt x="49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41"/>
            <p:cNvSpPr/>
            <p:nvPr/>
          </p:nvSpPr>
          <p:spPr>
            <a:xfrm>
              <a:off x="6435300" y="1258125"/>
              <a:ext cx="79875" cy="20100"/>
            </a:xfrm>
            <a:custGeom>
              <a:rect b="b" l="l" r="r" t="t"/>
              <a:pathLst>
                <a:path extrusionOk="0" h="804" w="3195">
                  <a:moveTo>
                    <a:pt x="1" y="0"/>
                  </a:moveTo>
                  <a:cubicBezTo>
                    <a:pt x="1" y="446"/>
                    <a:pt x="715" y="803"/>
                    <a:pt x="1589" y="803"/>
                  </a:cubicBezTo>
                  <a:cubicBezTo>
                    <a:pt x="2481" y="803"/>
                    <a:pt x="3195" y="446"/>
                    <a:pt x="31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" name="Google Shape;740;p41"/>
            <p:cNvSpPr/>
            <p:nvPr/>
          </p:nvSpPr>
          <p:spPr>
            <a:xfrm>
              <a:off x="6621325" y="1258125"/>
              <a:ext cx="80300" cy="20100"/>
            </a:xfrm>
            <a:custGeom>
              <a:rect b="b" l="l" r="r" t="t"/>
              <a:pathLst>
                <a:path extrusionOk="0" h="804" w="3212">
                  <a:moveTo>
                    <a:pt x="0" y="0"/>
                  </a:moveTo>
                  <a:cubicBezTo>
                    <a:pt x="0" y="446"/>
                    <a:pt x="732" y="803"/>
                    <a:pt x="1606" y="803"/>
                  </a:cubicBezTo>
                  <a:cubicBezTo>
                    <a:pt x="2480" y="803"/>
                    <a:pt x="3212" y="446"/>
                    <a:pt x="32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41" name="Google Shape;741;p41"/>
          <p:cNvSpPr/>
          <p:nvPr/>
        </p:nvSpPr>
        <p:spPr>
          <a:xfrm>
            <a:off x="4356985" y="5581299"/>
            <a:ext cx="246520" cy="347182"/>
          </a:xfrm>
          <a:custGeom>
            <a:rect b="b" l="l" r="r" t="t"/>
            <a:pathLst>
              <a:path extrusionOk="0" h="9725" w="7459">
                <a:moveTo>
                  <a:pt x="3729" y="804"/>
                </a:moveTo>
                <a:cubicBezTo>
                  <a:pt x="4835" y="804"/>
                  <a:pt x="5728" y="1696"/>
                  <a:pt x="5728" y="2802"/>
                </a:cubicBezTo>
                <a:lnTo>
                  <a:pt x="5728" y="4283"/>
                </a:lnTo>
                <a:lnTo>
                  <a:pt x="3729" y="4122"/>
                </a:lnTo>
                <a:lnTo>
                  <a:pt x="1731" y="4283"/>
                </a:lnTo>
                <a:lnTo>
                  <a:pt x="1731" y="2802"/>
                </a:lnTo>
                <a:cubicBezTo>
                  <a:pt x="1731" y="1696"/>
                  <a:pt x="2641" y="804"/>
                  <a:pt x="3729" y="804"/>
                </a:cubicBezTo>
                <a:close/>
                <a:moveTo>
                  <a:pt x="3729" y="6121"/>
                </a:moveTo>
                <a:cubicBezTo>
                  <a:pt x="4175" y="6121"/>
                  <a:pt x="4532" y="6495"/>
                  <a:pt x="4532" y="6924"/>
                </a:cubicBezTo>
                <a:cubicBezTo>
                  <a:pt x="4532" y="7263"/>
                  <a:pt x="4300" y="7566"/>
                  <a:pt x="3997" y="7691"/>
                </a:cubicBezTo>
                <a:lnTo>
                  <a:pt x="3997" y="8387"/>
                </a:lnTo>
                <a:lnTo>
                  <a:pt x="3462" y="8387"/>
                </a:lnTo>
                <a:lnTo>
                  <a:pt x="3462" y="7691"/>
                </a:lnTo>
                <a:cubicBezTo>
                  <a:pt x="3158" y="7584"/>
                  <a:pt x="2926" y="7280"/>
                  <a:pt x="2926" y="6924"/>
                </a:cubicBezTo>
                <a:cubicBezTo>
                  <a:pt x="2926" y="6495"/>
                  <a:pt x="3301" y="6121"/>
                  <a:pt x="3729" y="6121"/>
                </a:cubicBezTo>
                <a:close/>
                <a:moveTo>
                  <a:pt x="3729" y="1"/>
                </a:moveTo>
                <a:cubicBezTo>
                  <a:pt x="2195" y="1"/>
                  <a:pt x="928" y="1267"/>
                  <a:pt x="928" y="2802"/>
                </a:cubicBezTo>
                <a:lnTo>
                  <a:pt x="928" y="4336"/>
                </a:lnTo>
                <a:lnTo>
                  <a:pt x="0" y="4390"/>
                </a:lnTo>
                <a:lnTo>
                  <a:pt x="0" y="9457"/>
                </a:lnTo>
                <a:lnTo>
                  <a:pt x="3729" y="9725"/>
                </a:lnTo>
                <a:lnTo>
                  <a:pt x="7458" y="9457"/>
                </a:lnTo>
                <a:lnTo>
                  <a:pt x="7458" y="4390"/>
                </a:lnTo>
                <a:lnTo>
                  <a:pt x="6530" y="4336"/>
                </a:lnTo>
                <a:lnTo>
                  <a:pt x="6530" y="2802"/>
                </a:lnTo>
                <a:cubicBezTo>
                  <a:pt x="6530" y="1267"/>
                  <a:pt x="5281" y="1"/>
                  <a:pt x="372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41"/>
          <p:cNvSpPr/>
          <p:nvPr/>
        </p:nvSpPr>
        <p:spPr>
          <a:xfrm>
            <a:off x="4817734" y="5551644"/>
            <a:ext cx="312554" cy="323621"/>
          </a:xfrm>
          <a:custGeom>
            <a:rect b="b" l="l" r="r" t="t"/>
            <a:pathLst>
              <a:path extrusionOk="0" h="9065" w="9457">
                <a:moveTo>
                  <a:pt x="9457" y="1"/>
                </a:moveTo>
                <a:cubicBezTo>
                  <a:pt x="9456" y="1"/>
                  <a:pt x="6537" y="806"/>
                  <a:pt x="4571" y="806"/>
                </a:cubicBezTo>
                <a:cubicBezTo>
                  <a:pt x="4509" y="806"/>
                  <a:pt x="4449" y="805"/>
                  <a:pt x="4389" y="804"/>
                </a:cubicBezTo>
                <a:cubicBezTo>
                  <a:pt x="2337" y="804"/>
                  <a:pt x="660" y="2463"/>
                  <a:pt x="660" y="4515"/>
                </a:cubicBezTo>
                <a:cubicBezTo>
                  <a:pt x="660" y="5175"/>
                  <a:pt x="839" y="5782"/>
                  <a:pt x="1124" y="6317"/>
                </a:cubicBezTo>
                <a:cubicBezTo>
                  <a:pt x="1410" y="6032"/>
                  <a:pt x="1731" y="5728"/>
                  <a:pt x="2052" y="5425"/>
                </a:cubicBezTo>
                <a:cubicBezTo>
                  <a:pt x="2891" y="4622"/>
                  <a:pt x="3872" y="3837"/>
                  <a:pt x="4693" y="3248"/>
                </a:cubicBezTo>
                <a:cubicBezTo>
                  <a:pt x="4764" y="3212"/>
                  <a:pt x="4818" y="3177"/>
                  <a:pt x="4871" y="3177"/>
                </a:cubicBezTo>
                <a:cubicBezTo>
                  <a:pt x="5032" y="3177"/>
                  <a:pt x="5139" y="3302"/>
                  <a:pt x="5139" y="3444"/>
                </a:cubicBezTo>
                <a:cubicBezTo>
                  <a:pt x="5139" y="3534"/>
                  <a:pt x="5103" y="3605"/>
                  <a:pt x="5032" y="3658"/>
                </a:cubicBezTo>
                <a:cubicBezTo>
                  <a:pt x="3854" y="4515"/>
                  <a:pt x="2284" y="5817"/>
                  <a:pt x="1213" y="7031"/>
                </a:cubicBezTo>
                <a:cubicBezTo>
                  <a:pt x="1213" y="7031"/>
                  <a:pt x="1071" y="7173"/>
                  <a:pt x="999" y="7263"/>
                </a:cubicBezTo>
                <a:cubicBezTo>
                  <a:pt x="393" y="7976"/>
                  <a:pt x="0" y="8619"/>
                  <a:pt x="0" y="9065"/>
                </a:cubicBezTo>
                <a:lnTo>
                  <a:pt x="803" y="9065"/>
                </a:lnTo>
                <a:cubicBezTo>
                  <a:pt x="803" y="8761"/>
                  <a:pt x="1267" y="8137"/>
                  <a:pt x="1981" y="7370"/>
                </a:cubicBezTo>
                <a:cubicBezTo>
                  <a:pt x="2623" y="7923"/>
                  <a:pt x="3462" y="8262"/>
                  <a:pt x="4389" y="8262"/>
                </a:cubicBezTo>
                <a:cubicBezTo>
                  <a:pt x="5067" y="8262"/>
                  <a:pt x="5692" y="8083"/>
                  <a:pt x="6245" y="7780"/>
                </a:cubicBezTo>
                <a:cubicBezTo>
                  <a:pt x="9100" y="6192"/>
                  <a:pt x="9457" y="3266"/>
                  <a:pt x="945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43" name="Google Shape;743;p41"/>
          <p:cNvGrpSpPr/>
          <p:nvPr/>
        </p:nvGrpSpPr>
        <p:grpSpPr>
          <a:xfrm>
            <a:off x="5346216" y="5561181"/>
            <a:ext cx="301350" cy="380312"/>
            <a:chOff x="4506525" y="1060950"/>
            <a:chExt cx="227950" cy="266325"/>
          </a:xfrm>
        </p:grpSpPr>
        <p:sp>
          <p:nvSpPr>
            <p:cNvPr id="744" name="Google Shape;744;p41"/>
            <p:cNvSpPr/>
            <p:nvPr/>
          </p:nvSpPr>
          <p:spPr>
            <a:xfrm>
              <a:off x="4603750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41"/>
            <p:cNvSpPr/>
            <p:nvPr/>
          </p:nvSpPr>
          <p:spPr>
            <a:xfrm>
              <a:off x="4623825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41"/>
            <p:cNvSpPr/>
            <p:nvPr/>
          </p:nvSpPr>
          <p:spPr>
            <a:xfrm>
              <a:off x="4613575" y="12206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41"/>
            <p:cNvSpPr/>
            <p:nvPr/>
          </p:nvSpPr>
          <p:spPr>
            <a:xfrm>
              <a:off x="4613575" y="1247425"/>
              <a:ext cx="13400" cy="12950"/>
            </a:xfrm>
            <a:custGeom>
              <a:rect b="b" l="l" r="r" t="t"/>
              <a:pathLst>
                <a:path extrusionOk="0" h="518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0"/>
                    <a:pt x="125" y="517"/>
                    <a:pt x="268" y="517"/>
                  </a:cubicBezTo>
                  <a:cubicBezTo>
                    <a:pt x="429" y="517"/>
                    <a:pt x="536" y="410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41"/>
            <p:cNvSpPr/>
            <p:nvPr/>
          </p:nvSpPr>
          <p:spPr>
            <a:xfrm>
              <a:off x="4613575" y="1270600"/>
              <a:ext cx="13400" cy="13425"/>
            </a:xfrm>
            <a:custGeom>
              <a:rect b="b" l="l" r="r" t="t"/>
              <a:pathLst>
                <a:path extrusionOk="0" h="537" w="536">
                  <a:moveTo>
                    <a:pt x="268" y="1"/>
                  </a:moveTo>
                  <a:cubicBezTo>
                    <a:pt x="125" y="1"/>
                    <a:pt x="1" y="126"/>
                    <a:pt x="1" y="269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9"/>
                  </a:cubicBezTo>
                  <a:cubicBezTo>
                    <a:pt x="536" y="126"/>
                    <a:pt x="429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41"/>
            <p:cNvSpPr/>
            <p:nvPr/>
          </p:nvSpPr>
          <p:spPr>
            <a:xfrm>
              <a:off x="4506525" y="1060950"/>
              <a:ext cx="227950" cy="266325"/>
            </a:xfrm>
            <a:custGeom>
              <a:rect b="b" l="l" r="r" t="t"/>
              <a:pathLst>
                <a:path extrusionOk="0" h="10653" w="9118">
                  <a:moveTo>
                    <a:pt x="5300" y="2927"/>
                  </a:moveTo>
                  <a:cubicBezTo>
                    <a:pt x="5567" y="3159"/>
                    <a:pt x="5746" y="3498"/>
                    <a:pt x="5746" y="3855"/>
                  </a:cubicBezTo>
                  <a:cubicBezTo>
                    <a:pt x="5746" y="4533"/>
                    <a:pt x="5228" y="5050"/>
                    <a:pt x="4550" y="5050"/>
                  </a:cubicBezTo>
                  <a:cubicBezTo>
                    <a:pt x="3890" y="5050"/>
                    <a:pt x="3355" y="4533"/>
                    <a:pt x="3355" y="3855"/>
                  </a:cubicBezTo>
                  <a:cubicBezTo>
                    <a:pt x="3355" y="3498"/>
                    <a:pt x="3533" y="3159"/>
                    <a:pt x="3819" y="2927"/>
                  </a:cubicBezTo>
                  <a:close/>
                  <a:moveTo>
                    <a:pt x="5585" y="5586"/>
                  </a:moveTo>
                  <a:cubicBezTo>
                    <a:pt x="6317" y="5960"/>
                    <a:pt x="6816" y="6710"/>
                    <a:pt x="6816" y="7584"/>
                  </a:cubicBezTo>
                  <a:cubicBezTo>
                    <a:pt x="6816" y="8833"/>
                    <a:pt x="5817" y="9850"/>
                    <a:pt x="4550" y="9850"/>
                  </a:cubicBezTo>
                  <a:cubicBezTo>
                    <a:pt x="3301" y="9850"/>
                    <a:pt x="2284" y="8833"/>
                    <a:pt x="2284" y="7584"/>
                  </a:cubicBezTo>
                  <a:cubicBezTo>
                    <a:pt x="2284" y="6710"/>
                    <a:pt x="2802" y="5960"/>
                    <a:pt x="3533" y="5586"/>
                  </a:cubicBezTo>
                  <a:cubicBezTo>
                    <a:pt x="3836" y="5764"/>
                    <a:pt x="4193" y="5853"/>
                    <a:pt x="4550" y="5853"/>
                  </a:cubicBezTo>
                  <a:cubicBezTo>
                    <a:pt x="4925" y="5853"/>
                    <a:pt x="5282" y="5764"/>
                    <a:pt x="5585" y="5586"/>
                  </a:cubicBezTo>
                  <a:close/>
                  <a:moveTo>
                    <a:pt x="3497" y="1"/>
                  </a:moveTo>
                  <a:cubicBezTo>
                    <a:pt x="3355" y="1"/>
                    <a:pt x="3230" y="126"/>
                    <a:pt x="3230" y="268"/>
                  </a:cubicBezTo>
                  <a:lnTo>
                    <a:pt x="3230" y="2124"/>
                  </a:lnTo>
                  <a:lnTo>
                    <a:pt x="2695" y="2124"/>
                  </a:lnTo>
                  <a:cubicBezTo>
                    <a:pt x="2463" y="2124"/>
                    <a:pt x="2284" y="2303"/>
                    <a:pt x="2284" y="2534"/>
                  </a:cubicBezTo>
                  <a:cubicBezTo>
                    <a:pt x="2284" y="2766"/>
                    <a:pt x="2463" y="2927"/>
                    <a:pt x="2695" y="2927"/>
                  </a:cubicBezTo>
                  <a:lnTo>
                    <a:pt x="2784" y="2927"/>
                  </a:lnTo>
                  <a:cubicBezTo>
                    <a:pt x="2641" y="3213"/>
                    <a:pt x="2552" y="3534"/>
                    <a:pt x="2552" y="3855"/>
                  </a:cubicBezTo>
                  <a:cubicBezTo>
                    <a:pt x="2552" y="4301"/>
                    <a:pt x="2695" y="4676"/>
                    <a:pt x="2926" y="5015"/>
                  </a:cubicBezTo>
                  <a:cubicBezTo>
                    <a:pt x="2677" y="5157"/>
                    <a:pt x="2463" y="5354"/>
                    <a:pt x="2266" y="5568"/>
                  </a:cubicBezTo>
                  <a:lnTo>
                    <a:pt x="1267" y="4872"/>
                  </a:lnTo>
                  <a:lnTo>
                    <a:pt x="500" y="3962"/>
                  </a:lnTo>
                  <a:cubicBezTo>
                    <a:pt x="453" y="3906"/>
                    <a:pt x="382" y="3879"/>
                    <a:pt x="310" y="3879"/>
                  </a:cubicBezTo>
                  <a:cubicBezTo>
                    <a:pt x="244" y="3879"/>
                    <a:pt x="176" y="3901"/>
                    <a:pt x="125" y="3944"/>
                  </a:cubicBezTo>
                  <a:cubicBezTo>
                    <a:pt x="18" y="4033"/>
                    <a:pt x="0" y="4212"/>
                    <a:pt x="90" y="4319"/>
                  </a:cubicBezTo>
                  <a:lnTo>
                    <a:pt x="696" y="5015"/>
                  </a:lnTo>
                  <a:lnTo>
                    <a:pt x="304" y="5247"/>
                  </a:lnTo>
                  <a:cubicBezTo>
                    <a:pt x="179" y="5318"/>
                    <a:pt x="125" y="5496"/>
                    <a:pt x="197" y="5603"/>
                  </a:cubicBezTo>
                  <a:cubicBezTo>
                    <a:pt x="268" y="5693"/>
                    <a:pt x="339" y="5746"/>
                    <a:pt x="429" y="5746"/>
                  </a:cubicBezTo>
                  <a:cubicBezTo>
                    <a:pt x="482" y="5746"/>
                    <a:pt x="536" y="5728"/>
                    <a:pt x="553" y="5693"/>
                  </a:cubicBezTo>
                  <a:lnTo>
                    <a:pt x="1089" y="5389"/>
                  </a:lnTo>
                  <a:lnTo>
                    <a:pt x="1945" y="6014"/>
                  </a:lnTo>
                  <a:cubicBezTo>
                    <a:pt x="1660" y="6460"/>
                    <a:pt x="1499" y="6995"/>
                    <a:pt x="1499" y="7584"/>
                  </a:cubicBezTo>
                  <a:cubicBezTo>
                    <a:pt x="1499" y="9279"/>
                    <a:pt x="2873" y="10653"/>
                    <a:pt x="4550" y="10653"/>
                  </a:cubicBezTo>
                  <a:cubicBezTo>
                    <a:pt x="6245" y="10653"/>
                    <a:pt x="7619" y="9279"/>
                    <a:pt x="7619" y="7584"/>
                  </a:cubicBezTo>
                  <a:cubicBezTo>
                    <a:pt x="7619" y="6995"/>
                    <a:pt x="7459" y="6460"/>
                    <a:pt x="7173" y="5978"/>
                  </a:cubicBezTo>
                  <a:lnTo>
                    <a:pt x="8029" y="5371"/>
                  </a:lnTo>
                  <a:lnTo>
                    <a:pt x="8547" y="5675"/>
                  </a:lnTo>
                  <a:cubicBezTo>
                    <a:pt x="8583" y="5693"/>
                    <a:pt x="8654" y="5710"/>
                    <a:pt x="8690" y="5710"/>
                  </a:cubicBezTo>
                  <a:cubicBezTo>
                    <a:pt x="8779" y="5710"/>
                    <a:pt x="8850" y="5675"/>
                    <a:pt x="8922" y="5586"/>
                  </a:cubicBezTo>
                  <a:cubicBezTo>
                    <a:pt x="8993" y="5461"/>
                    <a:pt x="8939" y="5282"/>
                    <a:pt x="8815" y="5229"/>
                  </a:cubicBezTo>
                  <a:lnTo>
                    <a:pt x="8422" y="4979"/>
                  </a:lnTo>
                  <a:lnTo>
                    <a:pt x="9011" y="4301"/>
                  </a:lnTo>
                  <a:cubicBezTo>
                    <a:pt x="9118" y="4194"/>
                    <a:pt x="9100" y="4033"/>
                    <a:pt x="8993" y="3926"/>
                  </a:cubicBezTo>
                  <a:cubicBezTo>
                    <a:pt x="8947" y="3888"/>
                    <a:pt x="8887" y="3869"/>
                    <a:pt x="8827" y="3869"/>
                  </a:cubicBezTo>
                  <a:cubicBezTo>
                    <a:pt x="8748" y="3869"/>
                    <a:pt x="8669" y="3901"/>
                    <a:pt x="8618" y="3962"/>
                  </a:cubicBezTo>
                  <a:lnTo>
                    <a:pt x="7851" y="4854"/>
                  </a:lnTo>
                  <a:lnTo>
                    <a:pt x="6852" y="5550"/>
                  </a:lnTo>
                  <a:cubicBezTo>
                    <a:pt x="6656" y="5336"/>
                    <a:pt x="6441" y="5157"/>
                    <a:pt x="6192" y="4997"/>
                  </a:cubicBezTo>
                  <a:cubicBezTo>
                    <a:pt x="6424" y="4676"/>
                    <a:pt x="6549" y="4301"/>
                    <a:pt x="6549" y="3855"/>
                  </a:cubicBezTo>
                  <a:cubicBezTo>
                    <a:pt x="6549" y="3534"/>
                    <a:pt x="6477" y="3213"/>
                    <a:pt x="6334" y="2927"/>
                  </a:cubicBezTo>
                  <a:lnTo>
                    <a:pt x="6424" y="2927"/>
                  </a:lnTo>
                  <a:cubicBezTo>
                    <a:pt x="6656" y="2927"/>
                    <a:pt x="6816" y="2766"/>
                    <a:pt x="6816" y="2534"/>
                  </a:cubicBezTo>
                  <a:cubicBezTo>
                    <a:pt x="6816" y="2303"/>
                    <a:pt x="6656" y="2124"/>
                    <a:pt x="6424" y="2124"/>
                  </a:cubicBezTo>
                  <a:lnTo>
                    <a:pt x="5888" y="2124"/>
                  </a:lnTo>
                  <a:lnTo>
                    <a:pt x="5888" y="268"/>
                  </a:lnTo>
                  <a:cubicBezTo>
                    <a:pt x="5888" y="126"/>
                    <a:pt x="5763" y="1"/>
                    <a:pt x="56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41"/>
            <p:cNvSpPr/>
            <p:nvPr/>
          </p:nvSpPr>
          <p:spPr>
            <a:xfrm>
              <a:off x="4613575" y="1160875"/>
              <a:ext cx="20100" cy="13400"/>
            </a:xfrm>
            <a:custGeom>
              <a:rect b="b" l="l" r="r" t="t"/>
              <a:pathLst>
                <a:path extrusionOk="0" h="536" w="804">
                  <a:moveTo>
                    <a:pt x="268" y="1"/>
                  </a:moveTo>
                  <a:cubicBezTo>
                    <a:pt x="125" y="1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340" y="536"/>
                    <a:pt x="375" y="518"/>
                    <a:pt x="411" y="500"/>
                  </a:cubicBezTo>
                  <a:lnTo>
                    <a:pt x="803" y="268"/>
                  </a:lnTo>
                  <a:lnTo>
                    <a:pt x="411" y="36"/>
                  </a:lnTo>
                  <a:cubicBezTo>
                    <a:pt x="375" y="18"/>
                    <a:pt x="340" y="1"/>
                    <a:pt x="2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1" name="Google Shape;751;p41"/>
          <p:cNvSpPr/>
          <p:nvPr/>
        </p:nvSpPr>
        <p:spPr>
          <a:xfrm>
            <a:off x="5805248" y="5690420"/>
            <a:ext cx="386883" cy="132875"/>
          </a:xfrm>
          <a:custGeom>
            <a:rect b="b" l="l" r="r" t="t"/>
            <a:pathLst>
              <a:path extrusionOk="0" h="3722" w="11706">
                <a:moveTo>
                  <a:pt x="2548" y="1"/>
                </a:moveTo>
                <a:cubicBezTo>
                  <a:pt x="1782" y="1"/>
                  <a:pt x="1045" y="94"/>
                  <a:pt x="393" y="224"/>
                </a:cubicBezTo>
                <a:cubicBezTo>
                  <a:pt x="197" y="260"/>
                  <a:pt x="1" y="403"/>
                  <a:pt x="1" y="617"/>
                </a:cubicBezTo>
                <a:cubicBezTo>
                  <a:pt x="1" y="849"/>
                  <a:pt x="179" y="1027"/>
                  <a:pt x="393" y="1027"/>
                </a:cubicBezTo>
                <a:cubicBezTo>
                  <a:pt x="393" y="1027"/>
                  <a:pt x="518" y="1562"/>
                  <a:pt x="715" y="2419"/>
                </a:cubicBezTo>
                <a:cubicBezTo>
                  <a:pt x="893" y="3275"/>
                  <a:pt x="1357" y="3721"/>
                  <a:pt x="2784" y="3721"/>
                </a:cubicBezTo>
                <a:cubicBezTo>
                  <a:pt x="3498" y="3721"/>
                  <a:pt x="4015" y="3686"/>
                  <a:pt x="4390" y="3311"/>
                </a:cubicBezTo>
                <a:cubicBezTo>
                  <a:pt x="4854" y="2847"/>
                  <a:pt x="5371" y="1580"/>
                  <a:pt x="5371" y="1580"/>
                </a:cubicBezTo>
                <a:cubicBezTo>
                  <a:pt x="5461" y="1402"/>
                  <a:pt x="5657" y="1295"/>
                  <a:pt x="5853" y="1295"/>
                </a:cubicBezTo>
                <a:cubicBezTo>
                  <a:pt x="6049" y="1295"/>
                  <a:pt x="6246" y="1402"/>
                  <a:pt x="6335" y="1580"/>
                </a:cubicBezTo>
                <a:cubicBezTo>
                  <a:pt x="6335" y="1580"/>
                  <a:pt x="6852" y="2847"/>
                  <a:pt x="7316" y="3311"/>
                </a:cubicBezTo>
                <a:cubicBezTo>
                  <a:pt x="7691" y="3686"/>
                  <a:pt x="8208" y="3721"/>
                  <a:pt x="8904" y="3721"/>
                </a:cubicBezTo>
                <a:cubicBezTo>
                  <a:pt x="10350" y="3721"/>
                  <a:pt x="10796" y="3293"/>
                  <a:pt x="10992" y="2419"/>
                </a:cubicBezTo>
                <a:cubicBezTo>
                  <a:pt x="11206" y="1545"/>
                  <a:pt x="11295" y="1027"/>
                  <a:pt x="11295" y="1027"/>
                </a:cubicBezTo>
                <a:cubicBezTo>
                  <a:pt x="11527" y="1027"/>
                  <a:pt x="11706" y="849"/>
                  <a:pt x="11706" y="635"/>
                </a:cubicBezTo>
                <a:cubicBezTo>
                  <a:pt x="11706" y="385"/>
                  <a:pt x="11509" y="260"/>
                  <a:pt x="11295" y="224"/>
                </a:cubicBezTo>
                <a:cubicBezTo>
                  <a:pt x="10652" y="94"/>
                  <a:pt x="9919" y="1"/>
                  <a:pt x="9156" y="1"/>
                </a:cubicBezTo>
                <a:cubicBezTo>
                  <a:pt x="8245" y="1"/>
                  <a:pt x="7291" y="133"/>
                  <a:pt x="6388" y="492"/>
                </a:cubicBezTo>
                <a:cubicBezTo>
                  <a:pt x="6219" y="545"/>
                  <a:pt x="6041" y="572"/>
                  <a:pt x="5860" y="572"/>
                </a:cubicBezTo>
                <a:cubicBezTo>
                  <a:pt x="5679" y="572"/>
                  <a:pt x="5496" y="545"/>
                  <a:pt x="5318" y="492"/>
                </a:cubicBezTo>
                <a:cubicBezTo>
                  <a:pt x="4416" y="133"/>
                  <a:pt x="3461" y="1"/>
                  <a:pt x="254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41"/>
          <p:cNvSpPr/>
          <p:nvPr/>
        </p:nvSpPr>
        <p:spPr>
          <a:xfrm>
            <a:off x="6801963" y="5642608"/>
            <a:ext cx="307266" cy="375207"/>
          </a:xfrm>
          <a:custGeom>
            <a:rect b="b" l="l" r="r" t="t"/>
            <a:pathLst>
              <a:path extrusionOk="0" h="10510" w="9297">
                <a:moveTo>
                  <a:pt x="1731" y="1731"/>
                </a:moveTo>
                <a:lnTo>
                  <a:pt x="1731" y="3462"/>
                </a:lnTo>
                <a:cubicBezTo>
                  <a:pt x="1731" y="3926"/>
                  <a:pt x="1856" y="4354"/>
                  <a:pt x="2088" y="4729"/>
                </a:cubicBezTo>
                <a:cubicBezTo>
                  <a:pt x="2088" y="4747"/>
                  <a:pt x="2284" y="5032"/>
                  <a:pt x="2391" y="5121"/>
                </a:cubicBezTo>
                <a:cubicBezTo>
                  <a:pt x="2659" y="5425"/>
                  <a:pt x="2944" y="5692"/>
                  <a:pt x="3194" y="5942"/>
                </a:cubicBezTo>
                <a:cubicBezTo>
                  <a:pt x="2266" y="5835"/>
                  <a:pt x="1802" y="5532"/>
                  <a:pt x="1356" y="5050"/>
                </a:cubicBezTo>
                <a:cubicBezTo>
                  <a:pt x="768" y="4461"/>
                  <a:pt x="803" y="3801"/>
                  <a:pt x="803" y="3765"/>
                </a:cubicBezTo>
                <a:lnTo>
                  <a:pt x="803" y="1731"/>
                </a:lnTo>
                <a:close/>
                <a:moveTo>
                  <a:pt x="8493" y="1749"/>
                </a:moveTo>
                <a:lnTo>
                  <a:pt x="8493" y="3765"/>
                </a:lnTo>
                <a:cubicBezTo>
                  <a:pt x="8511" y="3801"/>
                  <a:pt x="8547" y="4461"/>
                  <a:pt x="7958" y="5050"/>
                </a:cubicBezTo>
                <a:cubicBezTo>
                  <a:pt x="7494" y="5532"/>
                  <a:pt x="7066" y="5853"/>
                  <a:pt x="6102" y="5960"/>
                </a:cubicBezTo>
                <a:cubicBezTo>
                  <a:pt x="6352" y="5692"/>
                  <a:pt x="6638" y="5443"/>
                  <a:pt x="6905" y="5139"/>
                </a:cubicBezTo>
                <a:cubicBezTo>
                  <a:pt x="7012" y="5032"/>
                  <a:pt x="7209" y="4765"/>
                  <a:pt x="7209" y="4747"/>
                </a:cubicBezTo>
                <a:cubicBezTo>
                  <a:pt x="7441" y="4372"/>
                  <a:pt x="7566" y="3944"/>
                  <a:pt x="7566" y="3480"/>
                </a:cubicBezTo>
                <a:lnTo>
                  <a:pt x="7566" y="1749"/>
                </a:lnTo>
                <a:close/>
                <a:moveTo>
                  <a:pt x="1731" y="1"/>
                </a:moveTo>
                <a:lnTo>
                  <a:pt x="1731" y="928"/>
                </a:lnTo>
                <a:lnTo>
                  <a:pt x="0" y="928"/>
                </a:lnTo>
                <a:lnTo>
                  <a:pt x="0" y="3712"/>
                </a:lnTo>
                <a:cubicBezTo>
                  <a:pt x="0" y="3855"/>
                  <a:pt x="0" y="4765"/>
                  <a:pt x="768" y="5585"/>
                </a:cubicBezTo>
                <a:cubicBezTo>
                  <a:pt x="1499" y="6353"/>
                  <a:pt x="2391" y="6763"/>
                  <a:pt x="3944" y="6781"/>
                </a:cubicBezTo>
                <a:cubicBezTo>
                  <a:pt x="4051" y="6977"/>
                  <a:pt x="4122" y="7209"/>
                  <a:pt x="4122" y="7441"/>
                </a:cubicBezTo>
                <a:lnTo>
                  <a:pt x="4122" y="9172"/>
                </a:lnTo>
                <a:lnTo>
                  <a:pt x="3462" y="9172"/>
                </a:lnTo>
                <a:cubicBezTo>
                  <a:pt x="3158" y="9172"/>
                  <a:pt x="2926" y="9422"/>
                  <a:pt x="2926" y="9707"/>
                </a:cubicBezTo>
                <a:lnTo>
                  <a:pt x="2266" y="9707"/>
                </a:lnTo>
                <a:cubicBezTo>
                  <a:pt x="1963" y="9707"/>
                  <a:pt x="1731" y="9957"/>
                  <a:pt x="1731" y="10242"/>
                </a:cubicBezTo>
                <a:lnTo>
                  <a:pt x="1731" y="10510"/>
                </a:lnTo>
                <a:lnTo>
                  <a:pt x="7583" y="10510"/>
                </a:lnTo>
                <a:lnTo>
                  <a:pt x="7583" y="10242"/>
                </a:lnTo>
                <a:cubicBezTo>
                  <a:pt x="7583" y="9957"/>
                  <a:pt x="7334" y="9707"/>
                  <a:pt x="7048" y="9707"/>
                </a:cubicBezTo>
                <a:lnTo>
                  <a:pt x="6370" y="9707"/>
                </a:lnTo>
                <a:cubicBezTo>
                  <a:pt x="6370" y="9422"/>
                  <a:pt x="6138" y="9172"/>
                  <a:pt x="5853" y="9172"/>
                </a:cubicBezTo>
                <a:lnTo>
                  <a:pt x="5175" y="9172"/>
                </a:lnTo>
                <a:lnTo>
                  <a:pt x="5175" y="7459"/>
                </a:lnTo>
                <a:cubicBezTo>
                  <a:pt x="5175" y="7227"/>
                  <a:pt x="5246" y="6995"/>
                  <a:pt x="5371" y="6781"/>
                </a:cubicBezTo>
                <a:cubicBezTo>
                  <a:pt x="6923" y="6763"/>
                  <a:pt x="7815" y="6353"/>
                  <a:pt x="8547" y="5585"/>
                </a:cubicBezTo>
                <a:cubicBezTo>
                  <a:pt x="9296" y="4800"/>
                  <a:pt x="9296" y="3855"/>
                  <a:pt x="9296" y="3730"/>
                </a:cubicBezTo>
                <a:lnTo>
                  <a:pt x="9296" y="928"/>
                </a:lnTo>
                <a:lnTo>
                  <a:pt x="7583" y="928"/>
                </a:lnTo>
                <a:lnTo>
                  <a:pt x="758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3" name="Google Shape;753;p41"/>
          <p:cNvGrpSpPr/>
          <p:nvPr/>
        </p:nvGrpSpPr>
        <p:grpSpPr>
          <a:xfrm>
            <a:off x="6351836" y="5642539"/>
            <a:ext cx="251246" cy="373279"/>
            <a:chOff x="867500" y="3647700"/>
            <a:chExt cx="190050" cy="261400"/>
          </a:xfrm>
        </p:grpSpPr>
        <p:sp>
          <p:nvSpPr>
            <p:cNvPr id="754" name="Google Shape;754;p41"/>
            <p:cNvSpPr/>
            <p:nvPr/>
          </p:nvSpPr>
          <p:spPr>
            <a:xfrm>
              <a:off x="923275" y="3796225"/>
              <a:ext cx="78525" cy="78975"/>
            </a:xfrm>
            <a:custGeom>
              <a:rect b="b" l="l" r="r" t="t"/>
              <a:pathLst>
                <a:path extrusionOk="0" h="3159" w="3141">
                  <a:moveTo>
                    <a:pt x="1570" y="1"/>
                  </a:moveTo>
                  <a:cubicBezTo>
                    <a:pt x="696" y="1"/>
                    <a:pt x="0" y="715"/>
                    <a:pt x="0" y="1571"/>
                  </a:cubicBezTo>
                  <a:cubicBezTo>
                    <a:pt x="0" y="2445"/>
                    <a:pt x="696" y="3159"/>
                    <a:pt x="1570" y="3159"/>
                  </a:cubicBezTo>
                  <a:cubicBezTo>
                    <a:pt x="2427" y="3159"/>
                    <a:pt x="3141" y="2445"/>
                    <a:pt x="3141" y="1589"/>
                  </a:cubicBezTo>
                  <a:cubicBezTo>
                    <a:pt x="3141" y="715"/>
                    <a:pt x="2427" y="1"/>
                    <a:pt x="15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41"/>
            <p:cNvSpPr/>
            <p:nvPr/>
          </p:nvSpPr>
          <p:spPr>
            <a:xfrm>
              <a:off x="888925" y="3762775"/>
              <a:ext cx="146775" cy="146325"/>
            </a:xfrm>
            <a:custGeom>
              <a:rect b="b" l="l" r="r" t="t"/>
              <a:pathLst>
                <a:path extrusionOk="0" h="5853" w="5871">
                  <a:moveTo>
                    <a:pt x="2944" y="786"/>
                  </a:moveTo>
                  <a:cubicBezTo>
                    <a:pt x="4104" y="786"/>
                    <a:pt x="5068" y="1749"/>
                    <a:pt x="5068" y="2927"/>
                  </a:cubicBezTo>
                  <a:cubicBezTo>
                    <a:pt x="5068" y="4087"/>
                    <a:pt x="4104" y="5050"/>
                    <a:pt x="2944" y="5050"/>
                  </a:cubicBezTo>
                  <a:cubicBezTo>
                    <a:pt x="1767" y="5050"/>
                    <a:pt x="803" y="4087"/>
                    <a:pt x="803" y="2927"/>
                  </a:cubicBezTo>
                  <a:cubicBezTo>
                    <a:pt x="803" y="1749"/>
                    <a:pt x="1767" y="786"/>
                    <a:pt x="2944" y="786"/>
                  </a:cubicBezTo>
                  <a:close/>
                  <a:moveTo>
                    <a:pt x="2944" y="1"/>
                  </a:moveTo>
                  <a:cubicBezTo>
                    <a:pt x="1339" y="1"/>
                    <a:pt x="0" y="1321"/>
                    <a:pt x="0" y="2927"/>
                  </a:cubicBezTo>
                  <a:cubicBezTo>
                    <a:pt x="0" y="4533"/>
                    <a:pt x="1339" y="5853"/>
                    <a:pt x="2944" y="5853"/>
                  </a:cubicBezTo>
                  <a:cubicBezTo>
                    <a:pt x="4550" y="5853"/>
                    <a:pt x="5871" y="4533"/>
                    <a:pt x="5871" y="2927"/>
                  </a:cubicBezTo>
                  <a:cubicBezTo>
                    <a:pt x="5871" y="1321"/>
                    <a:pt x="4550" y="1"/>
                    <a:pt x="29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41"/>
            <p:cNvSpPr/>
            <p:nvPr/>
          </p:nvSpPr>
          <p:spPr>
            <a:xfrm>
              <a:off x="980375" y="3647700"/>
              <a:ext cx="77175" cy="120450"/>
            </a:xfrm>
            <a:custGeom>
              <a:rect b="b" l="l" r="r" t="t"/>
              <a:pathLst>
                <a:path extrusionOk="0" h="4818" w="3087">
                  <a:moveTo>
                    <a:pt x="1874" y="0"/>
                  </a:moveTo>
                  <a:lnTo>
                    <a:pt x="821" y="2266"/>
                  </a:lnTo>
                  <a:lnTo>
                    <a:pt x="0" y="4122"/>
                  </a:lnTo>
                  <a:cubicBezTo>
                    <a:pt x="535" y="4247"/>
                    <a:pt x="1035" y="4479"/>
                    <a:pt x="1445" y="4818"/>
                  </a:cubicBezTo>
                  <a:lnTo>
                    <a:pt x="3087" y="1106"/>
                  </a:lnTo>
                  <a:lnTo>
                    <a:pt x="23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41"/>
            <p:cNvSpPr/>
            <p:nvPr/>
          </p:nvSpPr>
          <p:spPr>
            <a:xfrm>
              <a:off x="867500" y="3647700"/>
              <a:ext cx="77200" cy="120450"/>
            </a:xfrm>
            <a:custGeom>
              <a:rect b="b" l="l" r="r" t="t"/>
              <a:pathLst>
                <a:path extrusionOk="0" h="4818" w="3088">
                  <a:moveTo>
                    <a:pt x="733" y="0"/>
                  </a:moveTo>
                  <a:lnTo>
                    <a:pt x="1" y="1106"/>
                  </a:lnTo>
                  <a:lnTo>
                    <a:pt x="1643" y="4818"/>
                  </a:lnTo>
                  <a:cubicBezTo>
                    <a:pt x="2053" y="4479"/>
                    <a:pt x="2552" y="4247"/>
                    <a:pt x="3088" y="4122"/>
                  </a:cubicBezTo>
                  <a:lnTo>
                    <a:pt x="2249" y="2266"/>
                  </a:lnTo>
                  <a:lnTo>
                    <a:pt x="12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41"/>
            <p:cNvSpPr/>
            <p:nvPr/>
          </p:nvSpPr>
          <p:spPr>
            <a:xfrm>
              <a:off x="912575" y="3647700"/>
              <a:ext cx="99925" cy="40175"/>
            </a:xfrm>
            <a:custGeom>
              <a:rect b="b" l="l" r="r" t="t"/>
              <a:pathLst>
                <a:path extrusionOk="0" h="1607" w="3997">
                  <a:moveTo>
                    <a:pt x="0" y="0"/>
                  </a:moveTo>
                  <a:lnTo>
                    <a:pt x="732" y="1606"/>
                  </a:lnTo>
                  <a:lnTo>
                    <a:pt x="3247" y="1606"/>
                  </a:lnTo>
                  <a:lnTo>
                    <a:pt x="39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9" name="Google Shape;759;p41"/>
          <p:cNvSpPr/>
          <p:nvPr/>
        </p:nvSpPr>
        <p:spPr>
          <a:xfrm>
            <a:off x="7308407" y="5607883"/>
            <a:ext cx="356775" cy="323014"/>
          </a:xfrm>
          <a:custGeom>
            <a:rect b="b" l="l" r="r" t="t"/>
            <a:pathLst>
              <a:path extrusionOk="0" h="9048" w="10795">
                <a:moveTo>
                  <a:pt x="6064" y="0"/>
                </a:moveTo>
                <a:cubicBezTo>
                  <a:pt x="5646" y="0"/>
                  <a:pt x="5264" y="142"/>
                  <a:pt x="4960" y="412"/>
                </a:cubicBezTo>
                <a:cubicBezTo>
                  <a:pt x="4681" y="230"/>
                  <a:pt x="4344" y="130"/>
                  <a:pt x="4011" y="130"/>
                </a:cubicBezTo>
                <a:cubicBezTo>
                  <a:pt x="3854" y="130"/>
                  <a:pt x="3699" y="152"/>
                  <a:pt x="3551" y="198"/>
                </a:cubicBezTo>
                <a:cubicBezTo>
                  <a:pt x="3087" y="341"/>
                  <a:pt x="2712" y="715"/>
                  <a:pt x="2534" y="1179"/>
                </a:cubicBezTo>
                <a:lnTo>
                  <a:pt x="2445" y="1179"/>
                </a:lnTo>
                <a:cubicBezTo>
                  <a:pt x="1552" y="1179"/>
                  <a:pt x="857" y="1875"/>
                  <a:pt x="839" y="2749"/>
                </a:cubicBezTo>
                <a:lnTo>
                  <a:pt x="839" y="2838"/>
                </a:lnTo>
                <a:cubicBezTo>
                  <a:pt x="303" y="3124"/>
                  <a:pt x="0" y="3695"/>
                  <a:pt x="36" y="4302"/>
                </a:cubicBezTo>
                <a:cubicBezTo>
                  <a:pt x="89" y="5140"/>
                  <a:pt x="839" y="5765"/>
                  <a:pt x="1695" y="5765"/>
                </a:cubicBezTo>
                <a:lnTo>
                  <a:pt x="3747" y="5765"/>
                </a:lnTo>
                <a:cubicBezTo>
                  <a:pt x="4639" y="5765"/>
                  <a:pt x="5353" y="6478"/>
                  <a:pt x="5371" y="7353"/>
                </a:cubicBezTo>
                <a:lnTo>
                  <a:pt x="5371" y="9048"/>
                </a:lnTo>
                <a:lnTo>
                  <a:pt x="6423" y="9048"/>
                </a:lnTo>
                <a:lnTo>
                  <a:pt x="6423" y="7852"/>
                </a:lnTo>
                <a:lnTo>
                  <a:pt x="6423" y="7692"/>
                </a:lnTo>
                <a:cubicBezTo>
                  <a:pt x="6423" y="7192"/>
                  <a:pt x="6406" y="6568"/>
                  <a:pt x="6745" y="6157"/>
                </a:cubicBezTo>
                <a:cubicBezTo>
                  <a:pt x="6959" y="5943"/>
                  <a:pt x="7209" y="5747"/>
                  <a:pt x="7458" y="5568"/>
                </a:cubicBezTo>
                <a:cubicBezTo>
                  <a:pt x="7655" y="5444"/>
                  <a:pt x="7833" y="5301"/>
                  <a:pt x="7976" y="5122"/>
                </a:cubicBezTo>
                <a:cubicBezTo>
                  <a:pt x="8047" y="5033"/>
                  <a:pt x="8119" y="4926"/>
                  <a:pt x="8154" y="4819"/>
                </a:cubicBezTo>
                <a:cubicBezTo>
                  <a:pt x="7945" y="4741"/>
                  <a:pt x="7736" y="4691"/>
                  <a:pt x="7520" y="4691"/>
                </a:cubicBezTo>
                <a:cubicBezTo>
                  <a:pt x="7441" y="4691"/>
                  <a:pt x="7361" y="4698"/>
                  <a:pt x="7280" y="4712"/>
                </a:cubicBezTo>
                <a:cubicBezTo>
                  <a:pt x="7269" y="4713"/>
                  <a:pt x="7259" y="4714"/>
                  <a:pt x="7249" y="4714"/>
                </a:cubicBezTo>
                <a:cubicBezTo>
                  <a:pt x="7119" y="4714"/>
                  <a:pt x="7010" y="4612"/>
                  <a:pt x="6977" y="4480"/>
                </a:cubicBezTo>
                <a:cubicBezTo>
                  <a:pt x="6959" y="4337"/>
                  <a:pt x="7048" y="4195"/>
                  <a:pt x="7209" y="4177"/>
                </a:cubicBezTo>
                <a:cubicBezTo>
                  <a:pt x="7313" y="4161"/>
                  <a:pt x="7417" y="4153"/>
                  <a:pt x="7521" y="4153"/>
                </a:cubicBezTo>
                <a:cubicBezTo>
                  <a:pt x="7773" y="4153"/>
                  <a:pt x="8026" y="4200"/>
                  <a:pt x="8279" y="4302"/>
                </a:cubicBezTo>
                <a:cubicBezTo>
                  <a:pt x="8279" y="4248"/>
                  <a:pt x="8279" y="4230"/>
                  <a:pt x="8279" y="4195"/>
                </a:cubicBezTo>
                <a:cubicBezTo>
                  <a:pt x="8297" y="3980"/>
                  <a:pt x="8279" y="3766"/>
                  <a:pt x="8208" y="3570"/>
                </a:cubicBezTo>
                <a:cubicBezTo>
                  <a:pt x="8011" y="3088"/>
                  <a:pt x="7548" y="2874"/>
                  <a:pt x="7119" y="2696"/>
                </a:cubicBezTo>
                <a:cubicBezTo>
                  <a:pt x="7030" y="2678"/>
                  <a:pt x="6941" y="2642"/>
                  <a:pt x="6852" y="2624"/>
                </a:cubicBezTo>
                <a:lnTo>
                  <a:pt x="6762" y="2589"/>
                </a:lnTo>
                <a:lnTo>
                  <a:pt x="6745" y="2589"/>
                </a:lnTo>
                <a:cubicBezTo>
                  <a:pt x="6655" y="2607"/>
                  <a:pt x="6548" y="2642"/>
                  <a:pt x="6441" y="2678"/>
                </a:cubicBezTo>
                <a:lnTo>
                  <a:pt x="6316" y="2696"/>
                </a:lnTo>
                <a:lnTo>
                  <a:pt x="6191" y="2731"/>
                </a:lnTo>
                <a:cubicBezTo>
                  <a:pt x="5960" y="2999"/>
                  <a:pt x="5852" y="3338"/>
                  <a:pt x="5870" y="3695"/>
                </a:cubicBezTo>
                <a:cubicBezTo>
                  <a:pt x="5906" y="4052"/>
                  <a:pt x="6067" y="4373"/>
                  <a:pt x="6334" y="4605"/>
                </a:cubicBezTo>
                <a:cubicBezTo>
                  <a:pt x="6441" y="4694"/>
                  <a:pt x="6441" y="4855"/>
                  <a:pt x="6370" y="4962"/>
                </a:cubicBezTo>
                <a:cubicBezTo>
                  <a:pt x="6319" y="5023"/>
                  <a:pt x="6246" y="5055"/>
                  <a:pt x="6172" y="5055"/>
                </a:cubicBezTo>
                <a:cubicBezTo>
                  <a:pt x="6116" y="5055"/>
                  <a:pt x="6059" y="5036"/>
                  <a:pt x="6013" y="4997"/>
                </a:cubicBezTo>
                <a:cubicBezTo>
                  <a:pt x="5852" y="4855"/>
                  <a:pt x="5728" y="4694"/>
                  <a:pt x="5621" y="4498"/>
                </a:cubicBezTo>
                <a:lnTo>
                  <a:pt x="5585" y="4498"/>
                </a:lnTo>
                <a:cubicBezTo>
                  <a:pt x="5210" y="4444"/>
                  <a:pt x="4800" y="4373"/>
                  <a:pt x="4461" y="4141"/>
                </a:cubicBezTo>
                <a:cubicBezTo>
                  <a:pt x="4336" y="4070"/>
                  <a:pt x="4300" y="3909"/>
                  <a:pt x="4389" y="3784"/>
                </a:cubicBezTo>
                <a:cubicBezTo>
                  <a:pt x="4433" y="3707"/>
                  <a:pt x="4511" y="3671"/>
                  <a:pt x="4593" y="3671"/>
                </a:cubicBezTo>
                <a:cubicBezTo>
                  <a:pt x="4645" y="3671"/>
                  <a:pt x="4698" y="3685"/>
                  <a:pt x="4746" y="3713"/>
                </a:cubicBezTo>
                <a:cubicBezTo>
                  <a:pt x="4943" y="3838"/>
                  <a:pt x="5174" y="3909"/>
                  <a:pt x="5406" y="3927"/>
                </a:cubicBezTo>
                <a:cubicBezTo>
                  <a:pt x="5389" y="3873"/>
                  <a:pt x="5371" y="3802"/>
                  <a:pt x="5353" y="3731"/>
                </a:cubicBezTo>
                <a:cubicBezTo>
                  <a:pt x="5317" y="3427"/>
                  <a:pt x="5389" y="3124"/>
                  <a:pt x="5496" y="2856"/>
                </a:cubicBezTo>
                <a:lnTo>
                  <a:pt x="5496" y="2856"/>
                </a:lnTo>
                <a:cubicBezTo>
                  <a:pt x="5317" y="2892"/>
                  <a:pt x="5139" y="2910"/>
                  <a:pt x="4960" y="2910"/>
                </a:cubicBezTo>
                <a:cubicBezTo>
                  <a:pt x="4800" y="2910"/>
                  <a:pt x="4639" y="2892"/>
                  <a:pt x="4479" y="2856"/>
                </a:cubicBezTo>
                <a:cubicBezTo>
                  <a:pt x="4193" y="3213"/>
                  <a:pt x="3765" y="3481"/>
                  <a:pt x="3319" y="3588"/>
                </a:cubicBezTo>
                <a:cubicBezTo>
                  <a:pt x="2730" y="3891"/>
                  <a:pt x="2159" y="4284"/>
                  <a:pt x="2159" y="4926"/>
                </a:cubicBezTo>
                <a:cubicBezTo>
                  <a:pt x="2159" y="5087"/>
                  <a:pt x="2034" y="5194"/>
                  <a:pt x="1891" y="5194"/>
                </a:cubicBezTo>
                <a:cubicBezTo>
                  <a:pt x="1749" y="5194"/>
                  <a:pt x="1624" y="5087"/>
                  <a:pt x="1624" y="4926"/>
                </a:cubicBezTo>
                <a:cubicBezTo>
                  <a:pt x="1642" y="4426"/>
                  <a:pt x="1874" y="3963"/>
                  <a:pt x="2248" y="3641"/>
                </a:cubicBezTo>
                <a:cubicBezTo>
                  <a:pt x="1927" y="3606"/>
                  <a:pt x="1642" y="3463"/>
                  <a:pt x="1428" y="3231"/>
                </a:cubicBezTo>
                <a:cubicBezTo>
                  <a:pt x="1338" y="3106"/>
                  <a:pt x="1356" y="2946"/>
                  <a:pt x="1463" y="2856"/>
                </a:cubicBezTo>
                <a:cubicBezTo>
                  <a:pt x="1509" y="2818"/>
                  <a:pt x="1569" y="2799"/>
                  <a:pt x="1629" y="2799"/>
                </a:cubicBezTo>
                <a:cubicBezTo>
                  <a:pt x="1708" y="2799"/>
                  <a:pt x="1787" y="2831"/>
                  <a:pt x="1838" y="2892"/>
                </a:cubicBezTo>
                <a:cubicBezTo>
                  <a:pt x="1938" y="3009"/>
                  <a:pt x="2210" y="3126"/>
                  <a:pt x="2610" y="3126"/>
                </a:cubicBezTo>
                <a:cubicBezTo>
                  <a:pt x="2637" y="3126"/>
                  <a:pt x="2666" y="3125"/>
                  <a:pt x="2694" y="3124"/>
                </a:cubicBezTo>
                <a:cubicBezTo>
                  <a:pt x="3123" y="3124"/>
                  <a:pt x="3569" y="2963"/>
                  <a:pt x="3908" y="2678"/>
                </a:cubicBezTo>
                <a:cubicBezTo>
                  <a:pt x="3515" y="2517"/>
                  <a:pt x="3194" y="2214"/>
                  <a:pt x="2998" y="1839"/>
                </a:cubicBezTo>
                <a:cubicBezTo>
                  <a:pt x="2926" y="1714"/>
                  <a:pt x="2980" y="1554"/>
                  <a:pt x="3087" y="1482"/>
                </a:cubicBezTo>
                <a:cubicBezTo>
                  <a:pt x="3131" y="1461"/>
                  <a:pt x="3176" y="1450"/>
                  <a:pt x="3220" y="1450"/>
                </a:cubicBezTo>
                <a:cubicBezTo>
                  <a:pt x="3319" y="1450"/>
                  <a:pt x="3412" y="1503"/>
                  <a:pt x="3462" y="1590"/>
                </a:cubicBezTo>
                <a:cubicBezTo>
                  <a:pt x="3736" y="2088"/>
                  <a:pt x="4227" y="2334"/>
                  <a:pt x="4948" y="2334"/>
                </a:cubicBezTo>
                <a:cubicBezTo>
                  <a:pt x="5260" y="2334"/>
                  <a:pt x="5614" y="2288"/>
                  <a:pt x="6013" y="2196"/>
                </a:cubicBezTo>
                <a:cubicBezTo>
                  <a:pt x="5763" y="2000"/>
                  <a:pt x="5585" y="1679"/>
                  <a:pt x="5603" y="1179"/>
                </a:cubicBezTo>
                <a:cubicBezTo>
                  <a:pt x="5603" y="1019"/>
                  <a:pt x="5745" y="911"/>
                  <a:pt x="5888" y="911"/>
                </a:cubicBezTo>
                <a:cubicBezTo>
                  <a:pt x="6031" y="911"/>
                  <a:pt x="6156" y="1054"/>
                  <a:pt x="6138" y="1197"/>
                </a:cubicBezTo>
                <a:cubicBezTo>
                  <a:pt x="6120" y="1804"/>
                  <a:pt x="6441" y="1911"/>
                  <a:pt x="6977" y="2071"/>
                </a:cubicBezTo>
                <a:cubicBezTo>
                  <a:pt x="7048" y="2107"/>
                  <a:pt x="7137" y="2107"/>
                  <a:pt x="7209" y="2143"/>
                </a:cubicBezTo>
                <a:cubicBezTo>
                  <a:pt x="7369" y="1804"/>
                  <a:pt x="7655" y="1554"/>
                  <a:pt x="8011" y="1465"/>
                </a:cubicBezTo>
                <a:cubicBezTo>
                  <a:pt x="8033" y="1459"/>
                  <a:pt x="8054" y="1457"/>
                  <a:pt x="8076" y="1457"/>
                </a:cubicBezTo>
                <a:cubicBezTo>
                  <a:pt x="8199" y="1457"/>
                  <a:pt x="8320" y="1539"/>
                  <a:pt x="8350" y="1661"/>
                </a:cubicBezTo>
                <a:cubicBezTo>
                  <a:pt x="8386" y="1804"/>
                  <a:pt x="8297" y="1964"/>
                  <a:pt x="8154" y="2000"/>
                </a:cubicBezTo>
                <a:cubicBezTo>
                  <a:pt x="7958" y="2053"/>
                  <a:pt x="7815" y="2178"/>
                  <a:pt x="7726" y="2339"/>
                </a:cubicBezTo>
                <a:lnTo>
                  <a:pt x="7726" y="2375"/>
                </a:lnTo>
                <a:cubicBezTo>
                  <a:pt x="8136" y="2571"/>
                  <a:pt x="8493" y="2856"/>
                  <a:pt x="8672" y="3356"/>
                </a:cubicBezTo>
                <a:cubicBezTo>
                  <a:pt x="8725" y="3463"/>
                  <a:pt x="8743" y="3570"/>
                  <a:pt x="8761" y="3659"/>
                </a:cubicBezTo>
                <a:cubicBezTo>
                  <a:pt x="8814" y="3641"/>
                  <a:pt x="8850" y="3570"/>
                  <a:pt x="8886" y="3517"/>
                </a:cubicBezTo>
                <a:cubicBezTo>
                  <a:pt x="8975" y="3302"/>
                  <a:pt x="9046" y="3106"/>
                  <a:pt x="9064" y="2892"/>
                </a:cubicBezTo>
                <a:cubicBezTo>
                  <a:pt x="9082" y="2803"/>
                  <a:pt x="9153" y="2714"/>
                  <a:pt x="9243" y="2678"/>
                </a:cubicBezTo>
                <a:cubicBezTo>
                  <a:pt x="9272" y="2666"/>
                  <a:pt x="9304" y="2660"/>
                  <a:pt x="9336" y="2660"/>
                </a:cubicBezTo>
                <a:cubicBezTo>
                  <a:pt x="9399" y="2660"/>
                  <a:pt x="9463" y="2684"/>
                  <a:pt x="9510" y="2731"/>
                </a:cubicBezTo>
                <a:cubicBezTo>
                  <a:pt x="9582" y="2803"/>
                  <a:pt x="9617" y="2892"/>
                  <a:pt x="9582" y="2999"/>
                </a:cubicBezTo>
                <a:cubicBezTo>
                  <a:pt x="9546" y="3267"/>
                  <a:pt x="9475" y="3517"/>
                  <a:pt x="9332" y="3766"/>
                </a:cubicBezTo>
                <a:cubicBezTo>
                  <a:pt x="9207" y="3998"/>
                  <a:pt x="9011" y="4177"/>
                  <a:pt x="8761" y="4302"/>
                </a:cubicBezTo>
                <a:cubicBezTo>
                  <a:pt x="8743" y="4641"/>
                  <a:pt x="8636" y="4962"/>
                  <a:pt x="8475" y="5265"/>
                </a:cubicBezTo>
                <a:cubicBezTo>
                  <a:pt x="8654" y="5461"/>
                  <a:pt x="8832" y="5640"/>
                  <a:pt x="9046" y="5765"/>
                </a:cubicBezTo>
                <a:cubicBezTo>
                  <a:pt x="9136" y="5818"/>
                  <a:pt x="9189" y="5925"/>
                  <a:pt x="9189" y="6014"/>
                </a:cubicBezTo>
                <a:cubicBezTo>
                  <a:pt x="9189" y="6104"/>
                  <a:pt x="9136" y="6193"/>
                  <a:pt x="9046" y="6229"/>
                </a:cubicBezTo>
                <a:cubicBezTo>
                  <a:pt x="8993" y="6255"/>
                  <a:pt x="8944" y="6269"/>
                  <a:pt x="8899" y="6269"/>
                </a:cubicBezTo>
                <a:cubicBezTo>
                  <a:pt x="8855" y="6269"/>
                  <a:pt x="8814" y="6255"/>
                  <a:pt x="8779" y="6229"/>
                </a:cubicBezTo>
                <a:cubicBezTo>
                  <a:pt x="8547" y="6068"/>
                  <a:pt x="8333" y="5890"/>
                  <a:pt x="8154" y="5693"/>
                </a:cubicBezTo>
                <a:cubicBezTo>
                  <a:pt x="8011" y="5800"/>
                  <a:pt x="7869" y="5907"/>
                  <a:pt x="7744" y="5997"/>
                </a:cubicBezTo>
                <a:cubicBezTo>
                  <a:pt x="7512" y="6139"/>
                  <a:pt x="7316" y="6300"/>
                  <a:pt x="7137" y="6496"/>
                </a:cubicBezTo>
                <a:cubicBezTo>
                  <a:pt x="6923" y="6764"/>
                  <a:pt x="6941" y="7246"/>
                  <a:pt x="6941" y="7674"/>
                </a:cubicBezTo>
                <a:lnTo>
                  <a:pt x="6941" y="7852"/>
                </a:lnTo>
                <a:lnTo>
                  <a:pt x="6941" y="9048"/>
                </a:lnTo>
                <a:lnTo>
                  <a:pt x="8011" y="9048"/>
                </a:lnTo>
                <a:cubicBezTo>
                  <a:pt x="8011" y="7317"/>
                  <a:pt x="8832" y="7228"/>
                  <a:pt x="8939" y="7210"/>
                </a:cubicBezTo>
                <a:cubicBezTo>
                  <a:pt x="9278" y="7121"/>
                  <a:pt x="10206" y="6639"/>
                  <a:pt x="10402" y="5658"/>
                </a:cubicBezTo>
                <a:cubicBezTo>
                  <a:pt x="10420" y="5586"/>
                  <a:pt x="10402" y="5533"/>
                  <a:pt x="10402" y="5479"/>
                </a:cubicBezTo>
                <a:cubicBezTo>
                  <a:pt x="10795" y="4926"/>
                  <a:pt x="10777" y="4159"/>
                  <a:pt x="10349" y="3641"/>
                </a:cubicBezTo>
                <a:cubicBezTo>
                  <a:pt x="10402" y="3463"/>
                  <a:pt x="10420" y="3302"/>
                  <a:pt x="10420" y="3160"/>
                </a:cubicBezTo>
                <a:cubicBezTo>
                  <a:pt x="10420" y="2392"/>
                  <a:pt x="9885" y="1750"/>
                  <a:pt x="9153" y="1607"/>
                </a:cubicBezTo>
                <a:cubicBezTo>
                  <a:pt x="8921" y="965"/>
                  <a:pt x="8315" y="537"/>
                  <a:pt x="7637" y="537"/>
                </a:cubicBezTo>
                <a:cubicBezTo>
                  <a:pt x="7512" y="537"/>
                  <a:pt x="7387" y="537"/>
                  <a:pt x="7262" y="572"/>
                </a:cubicBezTo>
                <a:cubicBezTo>
                  <a:pt x="6977" y="251"/>
                  <a:pt x="6566" y="37"/>
                  <a:pt x="6138" y="2"/>
                </a:cubicBezTo>
                <a:cubicBezTo>
                  <a:pt x="6113" y="1"/>
                  <a:pt x="6088" y="0"/>
                  <a:pt x="606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41"/>
          <p:cNvSpPr/>
          <p:nvPr/>
        </p:nvSpPr>
        <p:spPr>
          <a:xfrm>
            <a:off x="7910212" y="5606562"/>
            <a:ext cx="306671" cy="379348"/>
          </a:xfrm>
          <a:custGeom>
            <a:rect b="b" l="l" r="r" t="t"/>
            <a:pathLst>
              <a:path extrusionOk="0" h="10626" w="9279">
                <a:moveTo>
                  <a:pt x="3640" y="1062"/>
                </a:moveTo>
                <a:cubicBezTo>
                  <a:pt x="3890" y="1062"/>
                  <a:pt x="4140" y="1133"/>
                  <a:pt x="4318" y="1312"/>
                </a:cubicBezTo>
                <a:cubicBezTo>
                  <a:pt x="4487" y="1203"/>
                  <a:pt x="4672" y="1152"/>
                  <a:pt x="4857" y="1152"/>
                </a:cubicBezTo>
                <a:cubicBezTo>
                  <a:pt x="4946" y="1152"/>
                  <a:pt x="5034" y="1164"/>
                  <a:pt x="5121" y="1187"/>
                </a:cubicBezTo>
                <a:cubicBezTo>
                  <a:pt x="5407" y="1276"/>
                  <a:pt x="5603" y="1490"/>
                  <a:pt x="5692" y="1758"/>
                </a:cubicBezTo>
                <a:lnTo>
                  <a:pt x="5764" y="1758"/>
                </a:lnTo>
                <a:cubicBezTo>
                  <a:pt x="6263" y="1758"/>
                  <a:pt x="6674" y="2150"/>
                  <a:pt x="6674" y="2650"/>
                </a:cubicBezTo>
                <a:lnTo>
                  <a:pt x="6674" y="2686"/>
                </a:lnTo>
                <a:cubicBezTo>
                  <a:pt x="6977" y="2864"/>
                  <a:pt x="7155" y="3203"/>
                  <a:pt x="7137" y="3542"/>
                </a:cubicBezTo>
                <a:cubicBezTo>
                  <a:pt x="7033" y="3995"/>
                  <a:pt x="6623" y="4346"/>
                  <a:pt x="6172" y="4346"/>
                </a:cubicBezTo>
                <a:cubicBezTo>
                  <a:pt x="6160" y="4346"/>
                  <a:pt x="6149" y="4345"/>
                  <a:pt x="6138" y="4345"/>
                </a:cubicBezTo>
                <a:lnTo>
                  <a:pt x="4943" y="4345"/>
                </a:lnTo>
                <a:cubicBezTo>
                  <a:pt x="4443" y="4345"/>
                  <a:pt x="4033" y="4755"/>
                  <a:pt x="4033" y="5255"/>
                </a:cubicBezTo>
                <a:lnTo>
                  <a:pt x="4033" y="6236"/>
                </a:lnTo>
                <a:lnTo>
                  <a:pt x="3426" y="6236"/>
                </a:lnTo>
                <a:lnTo>
                  <a:pt x="3426" y="5451"/>
                </a:lnTo>
                <a:cubicBezTo>
                  <a:pt x="3426" y="5166"/>
                  <a:pt x="3444" y="4809"/>
                  <a:pt x="3230" y="4595"/>
                </a:cubicBezTo>
                <a:cubicBezTo>
                  <a:pt x="3123" y="4452"/>
                  <a:pt x="2980" y="4345"/>
                  <a:pt x="2837" y="4238"/>
                </a:cubicBezTo>
                <a:cubicBezTo>
                  <a:pt x="2730" y="4184"/>
                  <a:pt x="2623" y="4095"/>
                  <a:pt x="2552" y="3988"/>
                </a:cubicBezTo>
                <a:cubicBezTo>
                  <a:pt x="2498" y="3935"/>
                  <a:pt x="2480" y="3881"/>
                  <a:pt x="2463" y="3810"/>
                </a:cubicBezTo>
                <a:cubicBezTo>
                  <a:pt x="2572" y="3755"/>
                  <a:pt x="2702" y="3732"/>
                  <a:pt x="2828" y="3732"/>
                </a:cubicBezTo>
                <a:cubicBezTo>
                  <a:pt x="2868" y="3732"/>
                  <a:pt x="2906" y="3734"/>
                  <a:pt x="2944" y="3738"/>
                </a:cubicBezTo>
                <a:cubicBezTo>
                  <a:pt x="3034" y="3738"/>
                  <a:pt x="3105" y="3685"/>
                  <a:pt x="3105" y="3613"/>
                </a:cubicBezTo>
                <a:cubicBezTo>
                  <a:pt x="3105" y="3524"/>
                  <a:pt x="3051" y="3453"/>
                  <a:pt x="2980" y="3435"/>
                </a:cubicBezTo>
                <a:cubicBezTo>
                  <a:pt x="2934" y="3431"/>
                  <a:pt x="2886" y="3429"/>
                  <a:pt x="2839" y="3429"/>
                </a:cubicBezTo>
                <a:cubicBezTo>
                  <a:pt x="2684" y="3429"/>
                  <a:pt x="2523" y="3452"/>
                  <a:pt x="2373" y="3506"/>
                </a:cubicBezTo>
                <a:cubicBezTo>
                  <a:pt x="2373" y="3471"/>
                  <a:pt x="2373" y="3453"/>
                  <a:pt x="2356" y="3435"/>
                </a:cubicBezTo>
                <a:cubicBezTo>
                  <a:pt x="2356" y="3310"/>
                  <a:pt x="2373" y="3203"/>
                  <a:pt x="2409" y="3078"/>
                </a:cubicBezTo>
                <a:cubicBezTo>
                  <a:pt x="2498" y="2793"/>
                  <a:pt x="2766" y="2686"/>
                  <a:pt x="3034" y="2579"/>
                </a:cubicBezTo>
                <a:cubicBezTo>
                  <a:pt x="3069" y="2579"/>
                  <a:pt x="3123" y="2561"/>
                  <a:pt x="3194" y="2543"/>
                </a:cubicBezTo>
                <a:lnTo>
                  <a:pt x="3230" y="2525"/>
                </a:lnTo>
                <a:cubicBezTo>
                  <a:pt x="3301" y="2543"/>
                  <a:pt x="3355" y="2561"/>
                  <a:pt x="3408" y="2579"/>
                </a:cubicBezTo>
                <a:lnTo>
                  <a:pt x="3480" y="2579"/>
                </a:lnTo>
                <a:lnTo>
                  <a:pt x="3569" y="2596"/>
                </a:lnTo>
                <a:cubicBezTo>
                  <a:pt x="3694" y="2757"/>
                  <a:pt x="3765" y="2953"/>
                  <a:pt x="3747" y="3150"/>
                </a:cubicBezTo>
                <a:cubicBezTo>
                  <a:pt x="3729" y="3346"/>
                  <a:pt x="3640" y="3542"/>
                  <a:pt x="3480" y="3685"/>
                </a:cubicBezTo>
                <a:cubicBezTo>
                  <a:pt x="3426" y="3721"/>
                  <a:pt x="3408" y="3810"/>
                  <a:pt x="3480" y="3881"/>
                </a:cubicBezTo>
                <a:cubicBezTo>
                  <a:pt x="3500" y="3912"/>
                  <a:pt x="3539" y="3931"/>
                  <a:pt x="3582" y="3931"/>
                </a:cubicBezTo>
                <a:cubicBezTo>
                  <a:pt x="3613" y="3931"/>
                  <a:pt x="3646" y="3921"/>
                  <a:pt x="3676" y="3899"/>
                </a:cubicBezTo>
                <a:cubicBezTo>
                  <a:pt x="3765" y="3810"/>
                  <a:pt x="3837" y="3721"/>
                  <a:pt x="3890" y="3613"/>
                </a:cubicBezTo>
                <a:lnTo>
                  <a:pt x="3908" y="3613"/>
                </a:lnTo>
                <a:cubicBezTo>
                  <a:pt x="4140" y="3596"/>
                  <a:pt x="4354" y="3524"/>
                  <a:pt x="4568" y="3417"/>
                </a:cubicBezTo>
                <a:cubicBezTo>
                  <a:pt x="4586" y="3399"/>
                  <a:pt x="4604" y="3364"/>
                  <a:pt x="4622" y="3328"/>
                </a:cubicBezTo>
                <a:cubicBezTo>
                  <a:pt x="4639" y="3292"/>
                  <a:pt x="4622" y="3239"/>
                  <a:pt x="4604" y="3221"/>
                </a:cubicBezTo>
                <a:cubicBezTo>
                  <a:pt x="4572" y="3179"/>
                  <a:pt x="4529" y="3162"/>
                  <a:pt x="4487" y="3162"/>
                </a:cubicBezTo>
                <a:cubicBezTo>
                  <a:pt x="4458" y="3162"/>
                  <a:pt x="4430" y="3170"/>
                  <a:pt x="4408" y="3185"/>
                </a:cubicBezTo>
                <a:cubicBezTo>
                  <a:pt x="4283" y="3239"/>
                  <a:pt x="4158" y="3310"/>
                  <a:pt x="4015" y="3310"/>
                </a:cubicBezTo>
                <a:cubicBezTo>
                  <a:pt x="4033" y="3274"/>
                  <a:pt x="4033" y="3221"/>
                  <a:pt x="4033" y="3185"/>
                </a:cubicBezTo>
                <a:cubicBezTo>
                  <a:pt x="4051" y="3007"/>
                  <a:pt x="4033" y="2846"/>
                  <a:pt x="3961" y="2686"/>
                </a:cubicBezTo>
                <a:lnTo>
                  <a:pt x="3961" y="2686"/>
                </a:lnTo>
                <a:cubicBezTo>
                  <a:pt x="4068" y="2704"/>
                  <a:pt x="4176" y="2721"/>
                  <a:pt x="4283" y="2721"/>
                </a:cubicBezTo>
                <a:cubicBezTo>
                  <a:pt x="4372" y="2721"/>
                  <a:pt x="4461" y="2704"/>
                  <a:pt x="4568" y="2686"/>
                </a:cubicBezTo>
                <a:cubicBezTo>
                  <a:pt x="4729" y="2900"/>
                  <a:pt x="4961" y="3043"/>
                  <a:pt x="5228" y="3114"/>
                </a:cubicBezTo>
                <a:cubicBezTo>
                  <a:pt x="5567" y="3292"/>
                  <a:pt x="5888" y="3506"/>
                  <a:pt x="5888" y="3881"/>
                </a:cubicBezTo>
                <a:cubicBezTo>
                  <a:pt x="5888" y="3935"/>
                  <a:pt x="5924" y="4006"/>
                  <a:pt x="5960" y="4042"/>
                </a:cubicBezTo>
                <a:cubicBezTo>
                  <a:pt x="5987" y="4051"/>
                  <a:pt x="6013" y="4055"/>
                  <a:pt x="6040" y="4055"/>
                </a:cubicBezTo>
                <a:cubicBezTo>
                  <a:pt x="6067" y="4055"/>
                  <a:pt x="6094" y="4051"/>
                  <a:pt x="6120" y="4042"/>
                </a:cubicBezTo>
                <a:cubicBezTo>
                  <a:pt x="6174" y="4006"/>
                  <a:pt x="6192" y="3935"/>
                  <a:pt x="6192" y="3881"/>
                </a:cubicBezTo>
                <a:cubicBezTo>
                  <a:pt x="6192" y="3596"/>
                  <a:pt x="6049" y="3328"/>
                  <a:pt x="5817" y="3150"/>
                </a:cubicBezTo>
                <a:cubicBezTo>
                  <a:pt x="6013" y="3150"/>
                  <a:pt x="6174" y="3043"/>
                  <a:pt x="6299" y="2918"/>
                </a:cubicBezTo>
                <a:cubicBezTo>
                  <a:pt x="6335" y="2846"/>
                  <a:pt x="6335" y="2757"/>
                  <a:pt x="6281" y="2704"/>
                </a:cubicBezTo>
                <a:cubicBezTo>
                  <a:pt x="6251" y="2681"/>
                  <a:pt x="6218" y="2671"/>
                  <a:pt x="6186" y="2671"/>
                </a:cubicBezTo>
                <a:cubicBezTo>
                  <a:pt x="6141" y="2671"/>
                  <a:pt x="6098" y="2690"/>
                  <a:pt x="6067" y="2721"/>
                </a:cubicBezTo>
                <a:cubicBezTo>
                  <a:pt x="6003" y="2785"/>
                  <a:pt x="5854" y="2849"/>
                  <a:pt x="5644" y="2849"/>
                </a:cubicBezTo>
                <a:cubicBezTo>
                  <a:pt x="5619" y="2849"/>
                  <a:pt x="5594" y="2848"/>
                  <a:pt x="5567" y="2846"/>
                </a:cubicBezTo>
                <a:cubicBezTo>
                  <a:pt x="5317" y="2846"/>
                  <a:pt x="5068" y="2757"/>
                  <a:pt x="4871" y="2596"/>
                </a:cubicBezTo>
                <a:cubicBezTo>
                  <a:pt x="5086" y="2507"/>
                  <a:pt x="5282" y="2347"/>
                  <a:pt x="5407" y="2150"/>
                </a:cubicBezTo>
                <a:cubicBezTo>
                  <a:pt x="5442" y="2079"/>
                  <a:pt x="5407" y="1990"/>
                  <a:pt x="5335" y="1936"/>
                </a:cubicBezTo>
                <a:cubicBezTo>
                  <a:pt x="5317" y="1924"/>
                  <a:pt x="5296" y="1918"/>
                  <a:pt x="5273" y="1918"/>
                </a:cubicBezTo>
                <a:cubicBezTo>
                  <a:pt x="5226" y="1918"/>
                  <a:pt x="5175" y="1942"/>
                  <a:pt x="5139" y="1990"/>
                </a:cubicBezTo>
                <a:cubicBezTo>
                  <a:pt x="4991" y="2273"/>
                  <a:pt x="4716" y="2412"/>
                  <a:pt x="4307" y="2412"/>
                </a:cubicBezTo>
                <a:cubicBezTo>
                  <a:pt x="4124" y="2412"/>
                  <a:pt x="3913" y="2384"/>
                  <a:pt x="3676" y="2329"/>
                </a:cubicBezTo>
                <a:cubicBezTo>
                  <a:pt x="3854" y="2186"/>
                  <a:pt x="3944" y="1954"/>
                  <a:pt x="3908" y="1740"/>
                </a:cubicBezTo>
                <a:cubicBezTo>
                  <a:pt x="3908" y="1686"/>
                  <a:pt x="3872" y="1633"/>
                  <a:pt x="3837" y="1597"/>
                </a:cubicBezTo>
                <a:cubicBezTo>
                  <a:pt x="3807" y="1590"/>
                  <a:pt x="3784" y="1586"/>
                  <a:pt x="3762" y="1586"/>
                </a:cubicBezTo>
                <a:cubicBezTo>
                  <a:pt x="3733" y="1586"/>
                  <a:pt x="3707" y="1594"/>
                  <a:pt x="3676" y="1615"/>
                </a:cubicBezTo>
                <a:cubicBezTo>
                  <a:pt x="3605" y="1651"/>
                  <a:pt x="3605" y="1704"/>
                  <a:pt x="3605" y="1758"/>
                </a:cubicBezTo>
                <a:cubicBezTo>
                  <a:pt x="3605" y="2115"/>
                  <a:pt x="3426" y="2168"/>
                  <a:pt x="3123" y="2257"/>
                </a:cubicBezTo>
                <a:cubicBezTo>
                  <a:pt x="3087" y="2275"/>
                  <a:pt x="3034" y="2293"/>
                  <a:pt x="2980" y="2311"/>
                </a:cubicBezTo>
                <a:cubicBezTo>
                  <a:pt x="2909" y="2115"/>
                  <a:pt x="2730" y="1972"/>
                  <a:pt x="2534" y="1918"/>
                </a:cubicBezTo>
                <a:cubicBezTo>
                  <a:pt x="2520" y="1914"/>
                  <a:pt x="2505" y="1911"/>
                  <a:pt x="2491" y="1911"/>
                </a:cubicBezTo>
                <a:cubicBezTo>
                  <a:pt x="2453" y="1911"/>
                  <a:pt x="2417" y="1928"/>
                  <a:pt x="2391" y="1954"/>
                </a:cubicBezTo>
                <a:cubicBezTo>
                  <a:pt x="2356" y="2008"/>
                  <a:pt x="2338" y="2043"/>
                  <a:pt x="2356" y="2115"/>
                </a:cubicBezTo>
                <a:cubicBezTo>
                  <a:pt x="2356" y="2168"/>
                  <a:pt x="2409" y="2222"/>
                  <a:pt x="2480" y="2222"/>
                </a:cubicBezTo>
                <a:cubicBezTo>
                  <a:pt x="2570" y="2257"/>
                  <a:pt x="2659" y="2329"/>
                  <a:pt x="2712" y="2418"/>
                </a:cubicBezTo>
                <a:lnTo>
                  <a:pt x="2712" y="2436"/>
                </a:lnTo>
                <a:cubicBezTo>
                  <a:pt x="2463" y="2543"/>
                  <a:pt x="2249" y="2739"/>
                  <a:pt x="2159" y="2989"/>
                </a:cubicBezTo>
                <a:cubicBezTo>
                  <a:pt x="2141" y="3043"/>
                  <a:pt x="2124" y="3114"/>
                  <a:pt x="2124" y="3185"/>
                </a:cubicBezTo>
                <a:cubicBezTo>
                  <a:pt x="2106" y="3150"/>
                  <a:pt x="2070" y="3132"/>
                  <a:pt x="2052" y="3096"/>
                </a:cubicBezTo>
                <a:cubicBezTo>
                  <a:pt x="1999" y="2971"/>
                  <a:pt x="1963" y="2846"/>
                  <a:pt x="1945" y="2739"/>
                </a:cubicBezTo>
                <a:cubicBezTo>
                  <a:pt x="1945" y="2686"/>
                  <a:pt x="1892" y="2614"/>
                  <a:pt x="1856" y="2614"/>
                </a:cubicBezTo>
                <a:cubicBezTo>
                  <a:pt x="1836" y="2601"/>
                  <a:pt x="1815" y="2595"/>
                  <a:pt x="1796" y="2595"/>
                </a:cubicBezTo>
                <a:cubicBezTo>
                  <a:pt x="1764" y="2595"/>
                  <a:pt x="1735" y="2610"/>
                  <a:pt x="1713" y="2632"/>
                </a:cubicBezTo>
                <a:cubicBezTo>
                  <a:pt x="1678" y="2686"/>
                  <a:pt x="1642" y="2739"/>
                  <a:pt x="1678" y="2775"/>
                </a:cubicBezTo>
                <a:cubicBezTo>
                  <a:pt x="1695" y="2953"/>
                  <a:pt x="1749" y="3096"/>
                  <a:pt x="1820" y="3221"/>
                </a:cubicBezTo>
                <a:cubicBezTo>
                  <a:pt x="1892" y="3346"/>
                  <a:pt x="1999" y="3453"/>
                  <a:pt x="2141" y="3524"/>
                </a:cubicBezTo>
                <a:cubicBezTo>
                  <a:pt x="2159" y="3703"/>
                  <a:pt x="2231" y="3899"/>
                  <a:pt x="2320" y="4077"/>
                </a:cubicBezTo>
                <a:cubicBezTo>
                  <a:pt x="2231" y="4184"/>
                  <a:pt x="2106" y="4292"/>
                  <a:pt x="1981" y="4363"/>
                </a:cubicBezTo>
                <a:cubicBezTo>
                  <a:pt x="1945" y="4399"/>
                  <a:pt x="1910" y="4434"/>
                  <a:pt x="1892" y="4506"/>
                </a:cubicBezTo>
                <a:cubicBezTo>
                  <a:pt x="1892" y="4541"/>
                  <a:pt x="1927" y="4613"/>
                  <a:pt x="1981" y="4631"/>
                </a:cubicBezTo>
                <a:cubicBezTo>
                  <a:pt x="2005" y="4647"/>
                  <a:pt x="2029" y="4655"/>
                  <a:pt x="2051" y="4655"/>
                </a:cubicBezTo>
                <a:cubicBezTo>
                  <a:pt x="2079" y="4655"/>
                  <a:pt x="2104" y="4642"/>
                  <a:pt x="2124" y="4613"/>
                </a:cubicBezTo>
                <a:cubicBezTo>
                  <a:pt x="2249" y="4523"/>
                  <a:pt x="2373" y="4434"/>
                  <a:pt x="2480" y="4309"/>
                </a:cubicBezTo>
                <a:cubicBezTo>
                  <a:pt x="2570" y="4381"/>
                  <a:pt x="2641" y="4434"/>
                  <a:pt x="2730" y="4488"/>
                </a:cubicBezTo>
                <a:cubicBezTo>
                  <a:pt x="2855" y="4559"/>
                  <a:pt x="2962" y="4666"/>
                  <a:pt x="3069" y="4773"/>
                </a:cubicBezTo>
                <a:cubicBezTo>
                  <a:pt x="3194" y="4916"/>
                  <a:pt x="3194" y="5201"/>
                  <a:pt x="3194" y="5433"/>
                </a:cubicBezTo>
                <a:lnTo>
                  <a:pt x="3194" y="6236"/>
                </a:lnTo>
                <a:lnTo>
                  <a:pt x="2570" y="6236"/>
                </a:lnTo>
                <a:cubicBezTo>
                  <a:pt x="2570" y="5255"/>
                  <a:pt x="2106" y="5201"/>
                  <a:pt x="2034" y="5166"/>
                </a:cubicBezTo>
                <a:cubicBezTo>
                  <a:pt x="1838" y="5130"/>
                  <a:pt x="1321" y="4845"/>
                  <a:pt x="1214" y="4292"/>
                </a:cubicBezTo>
                <a:cubicBezTo>
                  <a:pt x="1196" y="4256"/>
                  <a:pt x="1196" y="4220"/>
                  <a:pt x="1196" y="4184"/>
                </a:cubicBezTo>
                <a:cubicBezTo>
                  <a:pt x="964" y="3881"/>
                  <a:pt x="982" y="3435"/>
                  <a:pt x="1232" y="3132"/>
                </a:cubicBezTo>
                <a:cubicBezTo>
                  <a:pt x="1214" y="3043"/>
                  <a:pt x="1196" y="2953"/>
                  <a:pt x="1196" y="2846"/>
                </a:cubicBezTo>
                <a:cubicBezTo>
                  <a:pt x="1196" y="2418"/>
                  <a:pt x="1499" y="2043"/>
                  <a:pt x="1927" y="1972"/>
                </a:cubicBezTo>
                <a:cubicBezTo>
                  <a:pt x="2048" y="1610"/>
                  <a:pt x="2385" y="1364"/>
                  <a:pt x="2746" y="1364"/>
                </a:cubicBezTo>
                <a:cubicBezTo>
                  <a:pt x="2759" y="1364"/>
                  <a:pt x="2771" y="1365"/>
                  <a:pt x="2784" y="1365"/>
                </a:cubicBezTo>
                <a:cubicBezTo>
                  <a:pt x="2855" y="1365"/>
                  <a:pt x="2944" y="1383"/>
                  <a:pt x="2998" y="1383"/>
                </a:cubicBezTo>
                <a:cubicBezTo>
                  <a:pt x="3159" y="1205"/>
                  <a:pt x="3390" y="1098"/>
                  <a:pt x="3640" y="1062"/>
                </a:cubicBezTo>
                <a:close/>
                <a:moveTo>
                  <a:pt x="4048" y="0"/>
                </a:moveTo>
                <a:cubicBezTo>
                  <a:pt x="3341" y="0"/>
                  <a:pt x="2632" y="188"/>
                  <a:pt x="1999" y="562"/>
                </a:cubicBezTo>
                <a:cubicBezTo>
                  <a:pt x="750" y="1294"/>
                  <a:pt x="0" y="2650"/>
                  <a:pt x="36" y="4113"/>
                </a:cubicBezTo>
                <a:cubicBezTo>
                  <a:pt x="36" y="5362"/>
                  <a:pt x="625" y="6540"/>
                  <a:pt x="1624" y="7307"/>
                </a:cubicBezTo>
                <a:lnTo>
                  <a:pt x="1624" y="10626"/>
                </a:lnTo>
                <a:lnTo>
                  <a:pt x="5817" y="10626"/>
                </a:lnTo>
                <a:lnTo>
                  <a:pt x="5817" y="9038"/>
                </a:lnTo>
                <a:lnTo>
                  <a:pt x="6477" y="9038"/>
                </a:lnTo>
                <a:cubicBezTo>
                  <a:pt x="6905" y="9038"/>
                  <a:pt x="7298" y="8877"/>
                  <a:pt x="7601" y="8574"/>
                </a:cubicBezTo>
                <a:cubicBezTo>
                  <a:pt x="7887" y="8288"/>
                  <a:pt x="8047" y="7878"/>
                  <a:pt x="8047" y="7468"/>
                </a:cubicBezTo>
                <a:lnTo>
                  <a:pt x="8047" y="6665"/>
                </a:lnTo>
                <a:lnTo>
                  <a:pt x="8636" y="6665"/>
                </a:lnTo>
                <a:cubicBezTo>
                  <a:pt x="8975" y="6629"/>
                  <a:pt x="9279" y="6236"/>
                  <a:pt x="8957" y="5737"/>
                </a:cubicBezTo>
                <a:lnTo>
                  <a:pt x="8047" y="4167"/>
                </a:lnTo>
                <a:lnTo>
                  <a:pt x="8047" y="4113"/>
                </a:lnTo>
                <a:cubicBezTo>
                  <a:pt x="8101" y="2650"/>
                  <a:pt x="7352" y="1294"/>
                  <a:pt x="6085" y="562"/>
                </a:cubicBezTo>
                <a:cubicBezTo>
                  <a:pt x="5460" y="188"/>
                  <a:pt x="4755" y="0"/>
                  <a:pt x="404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61" name="Google Shape;761;p41"/>
          <p:cNvGrpSpPr/>
          <p:nvPr/>
        </p:nvGrpSpPr>
        <p:grpSpPr>
          <a:xfrm>
            <a:off x="8494118" y="5595760"/>
            <a:ext cx="299598" cy="417262"/>
            <a:chOff x="3707175" y="1322350"/>
            <a:chExt cx="226625" cy="292200"/>
          </a:xfrm>
        </p:grpSpPr>
        <p:sp>
          <p:nvSpPr>
            <p:cNvPr id="762" name="Google Shape;762;p41"/>
            <p:cNvSpPr/>
            <p:nvPr/>
          </p:nvSpPr>
          <p:spPr>
            <a:xfrm>
              <a:off x="3707175" y="1322350"/>
              <a:ext cx="226625" cy="292200"/>
            </a:xfrm>
            <a:custGeom>
              <a:rect b="b" l="l" r="r" t="t"/>
              <a:pathLst>
                <a:path extrusionOk="0" h="11688" w="9065">
                  <a:moveTo>
                    <a:pt x="7584" y="3462"/>
                  </a:moveTo>
                  <a:cubicBezTo>
                    <a:pt x="8119" y="3462"/>
                    <a:pt x="8529" y="3872"/>
                    <a:pt x="8529" y="4390"/>
                  </a:cubicBezTo>
                  <a:cubicBezTo>
                    <a:pt x="8529" y="4907"/>
                    <a:pt x="8119" y="5318"/>
                    <a:pt x="7584" y="5318"/>
                  </a:cubicBezTo>
                  <a:cubicBezTo>
                    <a:pt x="7084" y="5318"/>
                    <a:pt x="6656" y="4907"/>
                    <a:pt x="6656" y="4390"/>
                  </a:cubicBezTo>
                  <a:cubicBezTo>
                    <a:pt x="6656" y="3872"/>
                    <a:pt x="7084" y="3462"/>
                    <a:pt x="7584" y="3462"/>
                  </a:cubicBezTo>
                  <a:close/>
                  <a:moveTo>
                    <a:pt x="1339" y="1"/>
                  </a:moveTo>
                  <a:cubicBezTo>
                    <a:pt x="1178" y="1"/>
                    <a:pt x="1018" y="126"/>
                    <a:pt x="964" y="286"/>
                  </a:cubicBezTo>
                  <a:cubicBezTo>
                    <a:pt x="572" y="340"/>
                    <a:pt x="268" y="661"/>
                    <a:pt x="268" y="1071"/>
                  </a:cubicBezTo>
                  <a:lnTo>
                    <a:pt x="268" y="4336"/>
                  </a:lnTo>
                  <a:cubicBezTo>
                    <a:pt x="108" y="4426"/>
                    <a:pt x="1" y="4604"/>
                    <a:pt x="1" y="4782"/>
                  </a:cubicBezTo>
                  <a:cubicBezTo>
                    <a:pt x="1" y="6192"/>
                    <a:pt x="1053" y="7352"/>
                    <a:pt x="2409" y="7548"/>
                  </a:cubicBezTo>
                  <a:lnTo>
                    <a:pt x="2409" y="8904"/>
                  </a:lnTo>
                  <a:cubicBezTo>
                    <a:pt x="2409" y="10456"/>
                    <a:pt x="3658" y="11688"/>
                    <a:pt x="5193" y="11688"/>
                  </a:cubicBezTo>
                  <a:cubicBezTo>
                    <a:pt x="6745" y="11688"/>
                    <a:pt x="7994" y="10456"/>
                    <a:pt x="7994" y="8904"/>
                  </a:cubicBezTo>
                  <a:lnTo>
                    <a:pt x="7994" y="5799"/>
                  </a:lnTo>
                  <a:cubicBezTo>
                    <a:pt x="8601" y="5621"/>
                    <a:pt x="9065" y="5050"/>
                    <a:pt x="9065" y="4390"/>
                  </a:cubicBezTo>
                  <a:cubicBezTo>
                    <a:pt x="9065" y="3587"/>
                    <a:pt x="8405" y="2927"/>
                    <a:pt x="7584" y="2927"/>
                  </a:cubicBezTo>
                  <a:cubicBezTo>
                    <a:pt x="6781" y="2927"/>
                    <a:pt x="6121" y="3587"/>
                    <a:pt x="6121" y="4390"/>
                  </a:cubicBezTo>
                  <a:cubicBezTo>
                    <a:pt x="6121" y="5050"/>
                    <a:pt x="6585" y="5621"/>
                    <a:pt x="7191" y="5799"/>
                  </a:cubicBezTo>
                  <a:lnTo>
                    <a:pt x="7191" y="8904"/>
                  </a:lnTo>
                  <a:cubicBezTo>
                    <a:pt x="7191" y="10010"/>
                    <a:pt x="6299" y="10902"/>
                    <a:pt x="5193" y="10902"/>
                  </a:cubicBezTo>
                  <a:cubicBezTo>
                    <a:pt x="4105" y="10902"/>
                    <a:pt x="3195" y="10010"/>
                    <a:pt x="3195" y="8904"/>
                  </a:cubicBezTo>
                  <a:lnTo>
                    <a:pt x="3195" y="7548"/>
                  </a:lnTo>
                  <a:cubicBezTo>
                    <a:pt x="4568" y="7352"/>
                    <a:pt x="5603" y="6192"/>
                    <a:pt x="5603" y="4782"/>
                  </a:cubicBezTo>
                  <a:cubicBezTo>
                    <a:pt x="5603" y="4586"/>
                    <a:pt x="5496" y="4426"/>
                    <a:pt x="5336" y="4336"/>
                  </a:cubicBezTo>
                  <a:lnTo>
                    <a:pt x="5336" y="1071"/>
                  </a:lnTo>
                  <a:cubicBezTo>
                    <a:pt x="5336" y="661"/>
                    <a:pt x="5032" y="340"/>
                    <a:pt x="4640" y="286"/>
                  </a:cubicBezTo>
                  <a:cubicBezTo>
                    <a:pt x="4586" y="126"/>
                    <a:pt x="4444" y="1"/>
                    <a:pt x="4265" y="1"/>
                  </a:cubicBezTo>
                  <a:lnTo>
                    <a:pt x="4140" y="1"/>
                  </a:lnTo>
                  <a:cubicBezTo>
                    <a:pt x="3837" y="1"/>
                    <a:pt x="3605" y="250"/>
                    <a:pt x="3605" y="536"/>
                  </a:cubicBezTo>
                  <a:cubicBezTo>
                    <a:pt x="3605" y="839"/>
                    <a:pt x="3837" y="1071"/>
                    <a:pt x="4140" y="1071"/>
                  </a:cubicBezTo>
                  <a:lnTo>
                    <a:pt x="4265" y="1071"/>
                  </a:lnTo>
                  <a:cubicBezTo>
                    <a:pt x="4426" y="1071"/>
                    <a:pt x="4568" y="964"/>
                    <a:pt x="4640" y="839"/>
                  </a:cubicBezTo>
                  <a:cubicBezTo>
                    <a:pt x="4729" y="875"/>
                    <a:pt x="4800" y="964"/>
                    <a:pt x="4800" y="1071"/>
                  </a:cubicBezTo>
                  <a:lnTo>
                    <a:pt x="4800" y="4336"/>
                  </a:lnTo>
                  <a:cubicBezTo>
                    <a:pt x="4640" y="4426"/>
                    <a:pt x="4533" y="4604"/>
                    <a:pt x="4533" y="4782"/>
                  </a:cubicBezTo>
                  <a:cubicBezTo>
                    <a:pt x="4533" y="5746"/>
                    <a:pt x="3765" y="6513"/>
                    <a:pt x="2802" y="6513"/>
                  </a:cubicBezTo>
                  <a:cubicBezTo>
                    <a:pt x="1838" y="6513"/>
                    <a:pt x="1071" y="5746"/>
                    <a:pt x="1071" y="4782"/>
                  </a:cubicBezTo>
                  <a:cubicBezTo>
                    <a:pt x="1071" y="4586"/>
                    <a:pt x="964" y="4426"/>
                    <a:pt x="804" y="4336"/>
                  </a:cubicBezTo>
                  <a:lnTo>
                    <a:pt x="804" y="1071"/>
                  </a:lnTo>
                  <a:cubicBezTo>
                    <a:pt x="804" y="964"/>
                    <a:pt x="875" y="875"/>
                    <a:pt x="964" y="839"/>
                  </a:cubicBezTo>
                  <a:cubicBezTo>
                    <a:pt x="1036" y="982"/>
                    <a:pt x="1178" y="1071"/>
                    <a:pt x="1339" y="1071"/>
                  </a:cubicBezTo>
                  <a:lnTo>
                    <a:pt x="1464" y="1071"/>
                  </a:lnTo>
                  <a:cubicBezTo>
                    <a:pt x="1767" y="1071"/>
                    <a:pt x="1999" y="839"/>
                    <a:pt x="1999" y="536"/>
                  </a:cubicBezTo>
                  <a:cubicBezTo>
                    <a:pt x="1999" y="250"/>
                    <a:pt x="1767" y="1"/>
                    <a:pt x="1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41"/>
            <p:cNvSpPr/>
            <p:nvPr/>
          </p:nvSpPr>
          <p:spPr>
            <a:xfrm>
              <a:off x="3880250" y="1415575"/>
              <a:ext cx="33475" cy="33050"/>
            </a:xfrm>
            <a:custGeom>
              <a:rect b="b" l="l" r="r" t="t"/>
              <a:pathLst>
                <a:path extrusionOk="0" h="1322" w="1339">
                  <a:moveTo>
                    <a:pt x="661" y="1"/>
                  </a:moveTo>
                  <a:cubicBezTo>
                    <a:pt x="304" y="1"/>
                    <a:pt x="1" y="286"/>
                    <a:pt x="1" y="661"/>
                  </a:cubicBezTo>
                  <a:cubicBezTo>
                    <a:pt x="1" y="1036"/>
                    <a:pt x="304" y="1321"/>
                    <a:pt x="661" y="1321"/>
                  </a:cubicBezTo>
                  <a:cubicBezTo>
                    <a:pt x="1036" y="1321"/>
                    <a:pt x="1339" y="1036"/>
                    <a:pt x="1339" y="661"/>
                  </a:cubicBezTo>
                  <a:cubicBezTo>
                    <a:pt x="1339" y="286"/>
                    <a:pt x="1036" y="1"/>
                    <a:pt x="6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7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42"/>
          <p:cNvSpPr txBox="1"/>
          <p:nvPr>
            <p:ph idx="1" type="body"/>
          </p:nvPr>
        </p:nvSpPr>
        <p:spPr>
          <a:xfrm>
            <a:off x="1092925" y="2455192"/>
            <a:ext cx="9520800" cy="1475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Template: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SlidesMania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Image: </a:t>
            </a:r>
            <a:r>
              <a:rPr lang="en" u="sng">
                <a:solidFill>
                  <a:schemeClr val="hlink"/>
                </a:solidFill>
                <a:hlinkClick r:id="rId4"/>
              </a:rPr>
              <a:t>Unsplash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42"/>
          <p:cNvSpPr txBox="1"/>
          <p:nvPr>
            <p:ph type="title"/>
          </p:nvPr>
        </p:nvSpPr>
        <p:spPr>
          <a:xfrm>
            <a:off x="1092925" y="15119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3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7"/>
          <p:cNvSpPr txBox="1"/>
          <p:nvPr>
            <p:ph idx="1" type="body"/>
          </p:nvPr>
        </p:nvSpPr>
        <p:spPr>
          <a:xfrm>
            <a:off x="1092925" y="1769400"/>
            <a:ext cx="9520800" cy="376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209" name="Google Shape;209;p17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1 | Lesson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10" name="Google Shape;210;p17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1" name="Google Shape;211;p17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2" name="Google Shape;212;p17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3" name="Google Shape;213;p17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"/>
          <p:cNvSpPr txBox="1"/>
          <p:nvPr>
            <p:ph idx="1" type="body"/>
          </p:nvPr>
        </p:nvSpPr>
        <p:spPr>
          <a:xfrm>
            <a:off x="1092925" y="1769400"/>
            <a:ext cx="9520800" cy="376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8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220" name="Google Shape;220;p18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1 | 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21" name="Google Shape;221;p18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8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3" name="Google Shape;223;p18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4" name="Google Shape;224;p18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9"/>
          <p:cNvSpPr txBox="1"/>
          <p:nvPr>
            <p:ph idx="1" type="body"/>
          </p:nvPr>
        </p:nvSpPr>
        <p:spPr>
          <a:xfrm>
            <a:off x="1092925" y="1769400"/>
            <a:ext cx="9520800" cy="376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9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231" name="Google Shape;231;p19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1 | 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32" name="Google Shape;232;p19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9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4" name="Google Shape;234;p19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5" name="Google Shape;235;p19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0"/>
          <p:cNvSpPr txBox="1"/>
          <p:nvPr>
            <p:ph idx="1" type="body"/>
          </p:nvPr>
        </p:nvSpPr>
        <p:spPr>
          <a:xfrm>
            <a:off x="1092925" y="1769400"/>
            <a:ext cx="9520800" cy="3760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0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242" name="Google Shape;242;p20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1 | 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43" name="Google Shape;243;p20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0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5" name="Google Shape;245;p20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6" name="Google Shape;246;p20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52" name="Google Shape;252;p21">
            <a:hlinkClick action="ppaction://hlinksldjump" r:id="rId3"/>
          </p:cNvPr>
          <p:cNvSpPr txBox="1"/>
          <p:nvPr/>
        </p:nvSpPr>
        <p:spPr>
          <a:xfrm>
            <a:off x="185720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53" name="Google Shape;253;p21">
            <a:hlinkClick action="ppaction://hlinksldjump" r:id="rId4"/>
          </p:cNvPr>
          <p:cNvSpPr txBox="1"/>
          <p:nvPr/>
        </p:nvSpPr>
        <p:spPr>
          <a:xfrm>
            <a:off x="6163250" y="162017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54" name="Google Shape;254;p21">
            <a:hlinkClick action="ppaction://hlinksldjump" r:id="rId5"/>
          </p:cNvPr>
          <p:cNvSpPr txBox="1"/>
          <p:nvPr/>
        </p:nvSpPr>
        <p:spPr>
          <a:xfrm>
            <a:off x="185720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3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55" name="Google Shape;255;p21">
            <a:hlinkClick action="ppaction://hlinksldjump" r:id="rId6"/>
          </p:cNvPr>
          <p:cNvSpPr txBox="1"/>
          <p:nvPr/>
        </p:nvSpPr>
        <p:spPr>
          <a:xfrm>
            <a:off x="6163250" y="4073525"/>
            <a:ext cx="34230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LESSON 4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56" name="Google Shape;256;p21">
            <a:hlinkClick action="ppaction://hlinksldjump" r:id="rId7"/>
          </p:cNvPr>
          <p:cNvSpPr/>
          <p:nvPr/>
        </p:nvSpPr>
        <p:spPr>
          <a:xfrm>
            <a:off x="11536525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2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262" name="Google Shape;262;p22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263" name="Google Shape;263;p22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2 | Lesson 1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64" name="Google Shape;264;p22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2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6" name="Google Shape;266;p22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7" name="Google Shape;267;p22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3"/>
          <p:cNvSpPr txBox="1"/>
          <p:nvPr>
            <p:ph idx="1" type="body"/>
          </p:nvPr>
        </p:nvSpPr>
        <p:spPr>
          <a:xfrm>
            <a:off x="1092925" y="1769389"/>
            <a:ext cx="95208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text here.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 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Donec quam felis, ultricies nec, pellentesque eu, pretium quis, sem. Nulla consequat massa quis enim. Donec pede justo, fringilla vel, aliquet nec, vulputate eget, arcu.</a:t>
            </a:r>
            <a:endParaRPr/>
          </a:p>
        </p:txBody>
      </p:sp>
      <p:sp>
        <p:nvSpPr>
          <p:cNvPr id="273" name="Google Shape;273;p23"/>
          <p:cNvSpPr txBox="1"/>
          <p:nvPr>
            <p:ph type="title"/>
          </p:nvPr>
        </p:nvSpPr>
        <p:spPr>
          <a:xfrm>
            <a:off x="1092925" y="826125"/>
            <a:ext cx="95208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</p:txBody>
      </p:sp>
      <p:sp>
        <p:nvSpPr>
          <p:cNvPr id="274" name="Google Shape;274;p23"/>
          <p:cNvSpPr txBox="1"/>
          <p:nvPr/>
        </p:nvSpPr>
        <p:spPr>
          <a:xfrm>
            <a:off x="87400" y="179575"/>
            <a:ext cx="6216300" cy="5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UNIT 2 | Lesson 2</a:t>
            </a:r>
            <a:endParaRPr sz="3000">
              <a:solidFill>
                <a:schemeClr val="lt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275" name="Google Shape;275;p23">
            <a:hlinkClick action="ppaction://hlinksldjump" r:id="rId3"/>
          </p:cNvPr>
          <p:cNvSpPr/>
          <p:nvPr/>
        </p:nvSpPr>
        <p:spPr>
          <a:xfrm>
            <a:off x="11536500" y="0"/>
            <a:ext cx="655500" cy="59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3"/>
          <p:cNvSpPr/>
          <p:nvPr/>
        </p:nvSpPr>
        <p:spPr>
          <a:xfrm>
            <a:off x="278600" y="5800775"/>
            <a:ext cx="3431700" cy="7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1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7" name="Google Shape;277;p23"/>
          <p:cNvSpPr/>
          <p:nvPr/>
        </p:nvSpPr>
        <p:spPr>
          <a:xfrm>
            <a:off x="4152625" y="5800775"/>
            <a:ext cx="3431700" cy="76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2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8" name="Google Shape;278;p23"/>
          <p:cNvSpPr/>
          <p:nvPr/>
        </p:nvSpPr>
        <p:spPr>
          <a:xfrm>
            <a:off x="8026650" y="5800775"/>
            <a:ext cx="3431700" cy="76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Link to External Resource 3</a:t>
            </a:r>
            <a:endParaRPr sz="21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274E13"/>
      </a:dk1>
      <a:lt1>
        <a:srgbClr val="FFFFFF"/>
      </a:lt1>
      <a:dk2>
        <a:srgbClr val="434343"/>
      </a:dk2>
      <a:lt2>
        <a:srgbClr val="434343"/>
      </a:lt2>
      <a:accent1>
        <a:srgbClr val="0C343D"/>
      </a:accent1>
      <a:accent2>
        <a:srgbClr val="274E13"/>
      </a:accent2>
      <a:accent3>
        <a:srgbClr val="134F5C"/>
      </a:accent3>
      <a:accent4>
        <a:srgbClr val="38761D"/>
      </a:accent4>
      <a:accent5>
        <a:srgbClr val="45818E"/>
      </a:accent5>
      <a:accent6>
        <a:srgbClr val="EFEFEF"/>
      </a:accent6>
      <a:hlink>
        <a:srgbClr val="17171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