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2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7.xml"/><Relationship Id="rId7" Type="http://schemas.openxmlformats.org/officeDocument/2006/relationships/oleObject" Target="../embeddings/oleObject3.bin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9.xml"/><Relationship Id="rId4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21B2B-A85D-92F8-6732-DE0CD5BA3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B53FBA40-7984-A03D-3CC7-64A8420360D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25" imgH="426" progId="TCLayout.ActiveDocument.1">
                  <p:embed/>
                </p:oleObj>
              </mc:Choice>
              <mc:Fallback>
                <p:oleObj name="think-cell Slide" r:id="rId7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53FBA40-7984-A03D-3CC7-64A8420360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D444476-8BDC-DF1B-84F4-814FD90FF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Process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D9A6B7A5-AF07-7070-1343-B91280F927F8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Notched Right Arrow 3">
            <a:extLst>
              <a:ext uri="{FF2B5EF4-FFF2-40B4-BE49-F238E27FC236}">
                <a16:creationId xmlns:a16="http://schemas.microsoft.com/office/drawing/2014/main" id="{AB96D867-0B13-66EC-21A3-14A88579C60B}"/>
              </a:ext>
            </a:extLst>
          </p:cNvPr>
          <p:cNvSpPr/>
          <p:nvPr/>
        </p:nvSpPr>
        <p:spPr>
          <a:xfrm>
            <a:off x="838200" y="1421949"/>
            <a:ext cx="10515600" cy="2412703"/>
          </a:xfrm>
          <a:prstGeom prst="notchedRightArrow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4D6046A-05E4-88B2-E950-14BFE9943B6F}"/>
              </a:ext>
            </a:extLst>
          </p:cNvPr>
          <p:cNvSpPr/>
          <p:nvPr/>
        </p:nvSpPr>
        <p:spPr>
          <a:xfrm>
            <a:off x="1589051" y="2027203"/>
            <a:ext cx="1202196" cy="120219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A6F0C6-4495-7635-C332-3794D883AD94}"/>
              </a:ext>
            </a:extLst>
          </p:cNvPr>
          <p:cNvSpPr txBox="1"/>
          <p:nvPr/>
        </p:nvSpPr>
        <p:spPr>
          <a:xfrm>
            <a:off x="1238719" y="3628602"/>
            <a:ext cx="1874983" cy="141735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b="1" dirty="0">
                <a:solidFill>
                  <a:schemeClr val="accent1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896098-47F3-B061-31A9-8A759006E9CA}"/>
              </a:ext>
            </a:extLst>
          </p:cNvPr>
          <p:cNvSpPr txBox="1"/>
          <p:nvPr/>
        </p:nvSpPr>
        <p:spPr>
          <a:xfrm>
            <a:off x="5476981" y="3628602"/>
            <a:ext cx="1874983" cy="141735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b="1" dirty="0">
                <a:solidFill>
                  <a:schemeClr val="accent3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3B6455-AD55-1475-6838-3AB556E901EB}"/>
              </a:ext>
            </a:extLst>
          </p:cNvPr>
          <p:cNvSpPr txBox="1"/>
          <p:nvPr/>
        </p:nvSpPr>
        <p:spPr>
          <a:xfrm>
            <a:off x="7596113" y="3628602"/>
            <a:ext cx="1874983" cy="141735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b="1" dirty="0">
                <a:solidFill>
                  <a:schemeClr val="accent4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1361651-6256-8DED-40DA-C206F70FF3D2}"/>
              </a:ext>
            </a:extLst>
          </p:cNvPr>
          <p:cNvSpPr txBox="1"/>
          <p:nvPr/>
        </p:nvSpPr>
        <p:spPr>
          <a:xfrm>
            <a:off x="3357850" y="3628602"/>
            <a:ext cx="1874983" cy="141735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b="1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B1CC8E6-7D72-6ECA-F08B-45E80137ECAE}"/>
              </a:ext>
            </a:extLst>
          </p:cNvPr>
          <p:cNvSpPr/>
          <p:nvPr/>
        </p:nvSpPr>
        <p:spPr>
          <a:xfrm>
            <a:off x="7932506" y="2027203"/>
            <a:ext cx="1202196" cy="1202196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grpSp>
        <p:nvGrpSpPr>
          <p:cNvPr id="28" name="ZenIcon1">
            <a:extLst>
              <a:ext uri="{FF2B5EF4-FFF2-40B4-BE49-F238E27FC236}">
                <a16:creationId xmlns:a16="http://schemas.microsoft.com/office/drawing/2014/main" id="{B06EF1E4-535B-1A68-F0F7-8525C7323DC4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8235637" y="2381130"/>
            <a:ext cx="595944" cy="595944"/>
            <a:chOff x="5712412" y="975681"/>
            <a:chExt cx="671730" cy="639392"/>
          </a:xfrm>
        </p:grpSpPr>
        <p:sp>
          <p:nvSpPr>
            <p:cNvPr id="45" name="Freeform 26">
              <a:extLst>
                <a:ext uri="{FF2B5EF4-FFF2-40B4-BE49-F238E27FC236}">
                  <a16:creationId xmlns:a16="http://schemas.microsoft.com/office/drawing/2014/main" id="{7F279EA2-1CDF-AA02-CEFB-9B951A8C12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12" y="975681"/>
              <a:ext cx="671730" cy="63939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46" name="Freeform 27">
              <a:extLst>
                <a:ext uri="{FF2B5EF4-FFF2-40B4-BE49-F238E27FC236}">
                  <a16:creationId xmlns:a16="http://schemas.microsoft.com/office/drawing/2014/main" id="{E5B12851-84F1-2B6B-B30F-960C0F6DDD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47" name="Freeform 28">
              <a:extLst>
                <a:ext uri="{FF2B5EF4-FFF2-40B4-BE49-F238E27FC236}">
                  <a16:creationId xmlns:a16="http://schemas.microsoft.com/office/drawing/2014/main" id="{0BBB2A93-EE94-88F6-1C36-36C2DC8F99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48" name="Freeform 29">
              <a:extLst>
                <a:ext uri="{FF2B5EF4-FFF2-40B4-BE49-F238E27FC236}">
                  <a16:creationId xmlns:a16="http://schemas.microsoft.com/office/drawing/2014/main" id="{41CEE297-E15D-09FC-6328-EAF8475C1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49" name="Freeform 30">
              <a:extLst>
                <a:ext uri="{FF2B5EF4-FFF2-40B4-BE49-F238E27FC236}">
                  <a16:creationId xmlns:a16="http://schemas.microsoft.com/office/drawing/2014/main" id="{01FF1D13-A655-54E6-9353-11446B863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50" name="Freeform 31">
              <a:extLst>
                <a:ext uri="{FF2B5EF4-FFF2-40B4-BE49-F238E27FC236}">
                  <a16:creationId xmlns:a16="http://schemas.microsoft.com/office/drawing/2014/main" id="{78249E1F-F9E3-1590-0C23-79B17350C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55BD8E9-C624-6072-8237-5ACB72550325}"/>
              </a:ext>
            </a:extLst>
          </p:cNvPr>
          <p:cNvGrpSpPr/>
          <p:nvPr/>
        </p:nvGrpSpPr>
        <p:grpSpPr>
          <a:xfrm>
            <a:off x="5818021" y="2027203"/>
            <a:ext cx="1202196" cy="1202196"/>
            <a:chOff x="5490057" y="2027203"/>
            <a:chExt cx="1202196" cy="120219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A561DB3-17DF-3052-0469-C043C6AB01B6}"/>
                </a:ext>
              </a:extLst>
            </p:cNvPr>
            <p:cNvSpPr/>
            <p:nvPr/>
          </p:nvSpPr>
          <p:spPr>
            <a:xfrm>
              <a:off x="5490057" y="2027203"/>
              <a:ext cx="1202196" cy="12021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9" name="ZenIcon2">
              <a:extLst>
                <a:ext uri="{FF2B5EF4-FFF2-40B4-BE49-F238E27FC236}">
                  <a16:creationId xmlns:a16="http://schemas.microsoft.com/office/drawing/2014/main" id="{AB106BB0-E1E2-9932-62BF-3935BCACE1AC}"/>
                </a:ext>
              </a:extLst>
            </p:cNvPr>
            <p:cNvSpPr>
              <a:spLocks noChangeAspect="1" noEditPoints="1"/>
            </p:cNvSpPr>
            <p:nvPr>
              <p:custDataLst>
                <p:tags r:id="rId5"/>
              </p:custDataLst>
            </p:nvPr>
          </p:nvSpPr>
          <p:spPr bwMode="auto">
            <a:xfrm>
              <a:off x="5828479" y="2365979"/>
              <a:ext cx="524644" cy="524644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C5465AE-7ECF-4353-DF70-AA7852446D23}"/>
              </a:ext>
            </a:extLst>
          </p:cNvPr>
          <p:cNvGrpSpPr/>
          <p:nvPr/>
        </p:nvGrpSpPr>
        <p:grpSpPr>
          <a:xfrm>
            <a:off x="3703536" y="2027203"/>
            <a:ext cx="1202196" cy="1202196"/>
            <a:chOff x="3405184" y="2027203"/>
            <a:chExt cx="1202196" cy="1202196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0956462-4E55-77F3-E41C-911F2DF024C3}"/>
                </a:ext>
              </a:extLst>
            </p:cNvPr>
            <p:cNvSpPr/>
            <p:nvPr/>
          </p:nvSpPr>
          <p:spPr>
            <a:xfrm>
              <a:off x="3405184" y="2027203"/>
              <a:ext cx="1202196" cy="12021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0" name="ZenIcon3">
              <a:extLst>
                <a:ext uri="{FF2B5EF4-FFF2-40B4-BE49-F238E27FC236}">
                  <a16:creationId xmlns:a16="http://schemas.microsoft.com/office/drawing/2014/main" id="{8794736D-16A5-6278-3805-3C290162DCD2}"/>
                </a:ext>
              </a:extLst>
            </p:cNvPr>
            <p:cNvSpPr>
              <a:spLocks noChangeAspect="1" noEditPoints="1"/>
            </p:cNvSpPr>
            <p:nvPr>
              <p:custDataLst>
                <p:tags r:id="rId4"/>
              </p:custDataLst>
            </p:nvPr>
          </p:nvSpPr>
          <p:spPr bwMode="auto">
            <a:xfrm>
              <a:off x="3743960" y="2365327"/>
              <a:ext cx="524644" cy="525948"/>
            </a:xfrm>
            <a:custGeom>
              <a:avLst/>
              <a:gdLst>
                <a:gd name="T0" fmla="*/ 1698 w 2448"/>
                <a:gd name="T1" fmla="*/ 97 h 2446"/>
                <a:gd name="T2" fmla="*/ 748 w 2448"/>
                <a:gd name="T3" fmla="*/ 97 h 2446"/>
                <a:gd name="T4" fmla="*/ 0 w 2448"/>
                <a:gd name="T5" fmla="*/ 1222 h 2446"/>
                <a:gd name="T6" fmla="*/ 748 w 2448"/>
                <a:gd name="T7" fmla="*/ 2349 h 2446"/>
                <a:gd name="T8" fmla="*/ 1698 w 2448"/>
                <a:gd name="T9" fmla="*/ 2349 h 2446"/>
                <a:gd name="T10" fmla="*/ 2448 w 2448"/>
                <a:gd name="T11" fmla="*/ 1222 h 2446"/>
                <a:gd name="T12" fmla="*/ 816 w 2448"/>
                <a:gd name="T13" fmla="*/ 227 h 2446"/>
                <a:gd name="T14" fmla="*/ 264 w 2448"/>
                <a:gd name="T15" fmla="*/ 737 h 2446"/>
                <a:gd name="T16" fmla="*/ 149 w 2448"/>
                <a:gd name="T17" fmla="*/ 1222 h 2446"/>
                <a:gd name="T18" fmla="*/ 554 w 2448"/>
                <a:gd name="T19" fmla="*/ 884 h 2446"/>
                <a:gd name="T20" fmla="*/ 554 w 2448"/>
                <a:gd name="T21" fmla="*/ 1556 h 2446"/>
                <a:gd name="T22" fmla="*/ 149 w 2448"/>
                <a:gd name="T23" fmla="*/ 1222 h 2446"/>
                <a:gd name="T24" fmla="*/ 584 w 2448"/>
                <a:gd name="T25" fmla="*/ 1704 h 2446"/>
                <a:gd name="T26" fmla="*/ 264 w 2448"/>
                <a:gd name="T27" fmla="*/ 1704 h 2446"/>
                <a:gd name="T28" fmla="*/ 906 w 2448"/>
                <a:gd name="T29" fmla="*/ 2092 h 2446"/>
                <a:gd name="T30" fmla="*/ 1148 w 2448"/>
                <a:gd name="T31" fmla="*/ 1704 h 2446"/>
                <a:gd name="T32" fmla="*/ 1148 w 2448"/>
                <a:gd name="T33" fmla="*/ 1556 h 2446"/>
                <a:gd name="T34" fmla="*/ 677 w 2448"/>
                <a:gd name="T35" fmla="*/ 1222 h 2446"/>
                <a:gd name="T36" fmla="*/ 1148 w 2448"/>
                <a:gd name="T37" fmla="*/ 884 h 2446"/>
                <a:gd name="T38" fmla="*/ 1148 w 2448"/>
                <a:gd name="T39" fmla="*/ 737 h 2446"/>
                <a:gd name="T40" fmla="*/ 909 w 2448"/>
                <a:gd name="T41" fmla="*/ 353 h 2446"/>
                <a:gd name="T42" fmla="*/ 1148 w 2448"/>
                <a:gd name="T43" fmla="*/ 737 h 2446"/>
                <a:gd name="T44" fmla="*/ 1864 w 2448"/>
                <a:gd name="T45" fmla="*/ 737 h 2446"/>
                <a:gd name="T46" fmla="*/ 2184 w 2448"/>
                <a:gd name="T47" fmla="*/ 737 h 2446"/>
                <a:gd name="T48" fmla="*/ 1539 w 2448"/>
                <a:gd name="T49" fmla="*/ 353 h 2446"/>
                <a:gd name="T50" fmla="*/ 1300 w 2448"/>
                <a:gd name="T51" fmla="*/ 737 h 2446"/>
                <a:gd name="T52" fmla="*/ 1300 w 2448"/>
                <a:gd name="T53" fmla="*/ 884 h 2446"/>
                <a:gd name="T54" fmla="*/ 1771 w 2448"/>
                <a:gd name="T55" fmla="*/ 1222 h 2446"/>
                <a:gd name="T56" fmla="*/ 1300 w 2448"/>
                <a:gd name="T57" fmla="*/ 1556 h 2446"/>
                <a:gd name="T58" fmla="*/ 1300 w 2448"/>
                <a:gd name="T59" fmla="*/ 2286 h 2446"/>
                <a:gd name="T60" fmla="*/ 1711 w 2448"/>
                <a:gd name="T61" fmla="*/ 1704 h 2446"/>
                <a:gd name="T62" fmla="*/ 1300 w 2448"/>
                <a:gd name="T63" fmla="*/ 2286 h 2446"/>
                <a:gd name="T64" fmla="*/ 1864 w 2448"/>
                <a:gd name="T65" fmla="*/ 1704 h 2446"/>
                <a:gd name="T66" fmla="*/ 1632 w 2448"/>
                <a:gd name="T67" fmla="*/ 2219 h 2446"/>
                <a:gd name="T68" fmla="*/ 1894 w 2448"/>
                <a:gd name="T69" fmla="*/ 1556 h 2446"/>
                <a:gd name="T70" fmla="*/ 1894 w 2448"/>
                <a:gd name="T71" fmla="*/ 884 h 2446"/>
                <a:gd name="T72" fmla="*/ 2299 w 2448"/>
                <a:gd name="T73" fmla="*/ 1222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48" h="2446">
                  <a:moveTo>
                    <a:pt x="2350" y="747"/>
                  </a:moveTo>
                  <a:cubicBezTo>
                    <a:pt x="2221" y="446"/>
                    <a:pt x="2002" y="227"/>
                    <a:pt x="1698" y="97"/>
                  </a:cubicBezTo>
                  <a:cubicBezTo>
                    <a:pt x="1547" y="33"/>
                    <a:pt x="1389" y="0"/>
                    <a:pt x="1223" y="0"/>
                  </a:cubicBezTo>
                  <a:cubicBezTo>
                    <a:pt x="1057" y="0"/>
                    <a:pt x="900" y="32"/>
                    <a:pt x="748" y="97"/>
                  </a:cubicBezTo>
                  <a:cubicBezTo>
                    <a:pt x="447" y="226"/>
                    <a:pt x="226" y="445"/>
                    <a:pt x="96" y="747"/>
                  </a:cubicBezTo>
                  <a:cubicBezTo>
                    <a:pt x="32" y="898"/>
                    <a:pt x="0" y="1056"/>
                    <a:pt x="0" y="1222"/>
                  </a:cubicBezTo>
                  <a:cubicBezTo>
                    <a:pt x="0" y="1388"/>
                    <a:pt x="32" y="1547"/>
                    <a:pt x="96" y="1698"/>
                  </a:cubicBezTo>
                  <a:cubicBezTo>
                    <a:pt x="226" y="2000"/>
                    <a:pt x="447" y="2220"/>
                    <a:pt x="748" y="2349"/>
                  </a:cubicBezTo>
                  <a:cubicBezTo>
                    <a:pt x="900" y="2414"/>
                    <a:pt x="1057" y="2446"/>
                    <a:pt x="1223" y="2446"/>
                  </a:cubicBezTo>
                  <a:cubicBezTo>
                    <a:pt x="1389" y="2446"/>
                    <a:pt x="1547" y="2413"/>
                    <a:pt x="1698" y="2349"/>
                  </a:cubicBezTo>
                  <a:cubicBezTo>
                    <a:pt x="2002" y="2219"/>
                    <a:pt x="2221" y="1999"/>
                    <a:pt x="2350" y="1698"/>
                  </a:cubicBezTo>
                  <a:cubicBezTo>
                    <a:pt x="2415" y="1547"/>
                    <a:pt x="2448" y="1388"/>
                    <a:pt x="2448" y="1222"/>
                  </a:cubicBezTo>
                  <a:cubicBezTo>
                    <a:pt x="2448" y="1056"/>
                    <a:pt x="2415" y="898"/>
                    <a:pt x="2350" y="747"/>
                  </a:cubicBezTo>
                  <a:close/>
                  <a:moveTo>
                    <a:pt x="816" y="227"/>
                  </a:moveTo>
                  <a:cubicBezTo>
                    <a:pt x="711" y="361"/>
                    <a:pt x="633" y="531"/>
                    <a:pt x="584" y="737"/>
                  </a:cubicBezTo>
                  <a:cubicBezTo>
                    <a:pt x="264" y="737"/>
                    <a:pt x="264" y="737"/>
                    <a:pt x="264" y="737"/>
                  </a:cubicBezTo>
                  <a:cubicBezTo>
                    <a:pt x="381" y="508"/>
                    <a:pt x="580" y="325"/>
                    <a:pt x="816" y="227"/>
                  </a:cubicBezTo>
                  <a:close/>
                  <a:moveTo>
                    <a:pt x="149" y="1222"/>
                  </a:moveTo>
                  <a:cubicBezTo>
                    <a:pt x="149" y="1105"/>
                    <a:pt x="167" y="993"/>
                    <a:pt x="203" y="884"/>
                  </a:cubicBezTo>
                  <a:cubicBezTo>
                    <a:pt x="554" y="884"/>
                    <a:pt x="554" y="884"/>
                    <a:pt x="554" y="884"/>
                  </a:cubicBezTo>
                  <a:cubicBezTo>
                    <a:pt x="537" y="998"/>
                    <a:pt x="529" y="1111"/>
                    <a:pt x="529" y="1222"/>
                  </a:cubicBezTo>
                  <a:cubicBezTo>
                    <a:pt x="529" y="1331"/>
                    <a:pt x="537" y="1443"/>
                    <a:pt x="554" y="1556"/>
                  </a:cubicBezTo>
                  <a:cubicBezTo>
                    <a:pt x="201" y="1556"/>
                    <a:pt x="201" y="1556"/>
                    <a:pt x="201" y="1556"/>
                  </a:cubicBezTo>
                  <a:cubicBezTo>
                    <a:pt x="166" y="1448"/>
                    <a:pt x="149" y="1335"/>
                    <a:pt x="149" y="1222"/>
                  </a:cubicBezTo>
                  <a:close/>
                  <a:moveTo>
                    <a:pt x="264" y="1704"/>
                  </a:moveTo>
                  <a:cubicBezTo>
                    <a:pt x="584" y="1704"/>
                    <a:pt x="584" y="1704"/>
                    <a:pt x="584" y="1704"/>
                  </a:cubicBezTo>
                  <a:cubicBezTo>
                    <a:pt x="633" y="1914"/>
                    <a:pt x="711" y="2086"/>
                    <a:pt x="816" y="2219"/>
                  </a:cubicBezTo>
                  <a:cubicBezTo>
                    <a:pt x="576" y="2118"/>
                    <a:pt x="377" y="1935"/>
                    <a:pt x="264" y="1704"/>
                  </a:cubicBezTo>
                  <a:close/>
                  <a:moveTo>
                    <a:pt x="1148" y="2286"/>
                  </a:moveTo>
                  <a:cubicBezTo>
                    <a:pt x="1061" y="2260"/>
                    <a:pt x="980" y="2196"/>
                    <a:pt x="906" y="2092"/>
                  </a:cubicBezTo>
                  <a:cubicBezTo>
                    <a:pt x="833" y="1987"/>
                    <a:pt x="776" y="1857"/>
                    <a:pt x="737" y="1704"/>
                  </a:cubicBezTo>
                  <a:cubicBezTo>
                    <a:pt x="1148" y="1704"/>
                    <a:pt x="1148" y="1704"/>
                    <a:pt x="1148" y="1704"/>
                  </a:cubicBezTo>
                  <a:lnTo>
                    <a:pt x="1148" y="2286"/>
                  </a:lnTo>
                  <a:close/>
                  <a:moveTo>
                    <a:pt x="1148" y="1556"/>
                  </a:moveTo>
                  <a:cubicBezTo>
                    <a:pt x="704" y="1556"/>
                    <a:pt x="704" y="1556"/>
                    <a:pt x="704" y="1556"/>
                  </a:cubicBezTo>
                  <a:cubicBezTo>
                    <a:pt x="687" y="1437"/>
                    <a:pt x="677" y="1326"/>
                    <a:pt x="677" y="1222"/>
                  </a:cubicBezTo>
                  <a:cubicBezTo>
                    <a:pt x="677" y="1109"/>
                    <a:pt x="687" y="997"/>
                    <a:pt x="707" y="884"/>
                  </a:cubicBezTo>
                  <a:cubicBezTo>
                    <a:pt x="1148" y="884"/>
                    <a:pt x="1148" y="884"/>
                    <a:pt x="1148" y="884"/>
                  </a:cubicBezTo>
                  <a:cubicBezTo>
                    <a:pt x="1148" y="1556"/>
                    <a:pt x="1148" y="1556"/>
                    <a:pt x="1148" y="1556"/>
                  </a:cubicBezTo>
                  <a:close/>
                  <a:moveTo>
                    <a:pt x="1148" y="737"/>
                  </a:moveTo>
                  <a:cubicBezTo>
                    <a:pt x="737" y="737"/>
                    <a:pt x="737" y="737"/>
                    <a:pt x="737" y="737"/>
                  </a:cubicBezTo>
                  <a:cubicBezTo>
                    <a:pt x="779" y="585"/>
                    <a:pt x="836" y="456"/>
                    <a:pt x="909" y="353"/>
                  </a:cubicBezTo>
                  <a:cubicBezTo>
                    <a:pt x="983" y="249"/>
                    <a:pt x="1061" y="184"/>
                    <a:pt x="1148" y="160"/>
                  </a:cubicBezTo>
                  <a:cubicBezTo>
                    <a:pt x="1148" y="737"/>
                    <a:pt x="1148" y="737"/>
                    <a:pt x="1148" y="737"/>
                  </a:cubicBezTo>
                  <a:close/>
                  <a:moveTo>
                    <a:pt x="2184" y="737"/>
                  </a:moveTo>
                  <a:cubicBezTo>
                    <a:pt x="1864" y="737"/>
                    <a:pt x="1864" y="737"/>
                    <a:pt x="1864" y="737"/>
                  </a:cubicBezTo>
                  <a:cubicBezTo>
                    <a:pt x="1815" y="531"/>
                    <a:pt x="1737" y="361"/>
                    <a:pt x="1632" y="227"/>
                  </a:cubicBezTo>
                  <a:cubicBezTo>
                    <a:pt x="1868" y="325"/>
                    <a:pt x="2067" y="508"/>
                    <a:pt x="2184" y="737"/>
                  </a:cubicBezTo>
                  <a:close/>
                  <a:moveTo>
                    <a:pt x="1300" y="160"/>
                  </a:moveTo>
                  <a:cubicBezTo>
                    <a:pt x="1387" y="184"/>
                    <a:pt x="1465" y="249"/>
                    <a:pt x="1539" y="353"/>
                  </a:cubicBezTo>
                  <a:cubicBezTo>
                    <a:pt x="1613" y="456"/>
                    <a:pt x="1669" y="585"/>
                    <a:pt x="1711" y="737"/>
                  </a:cubicBezTo>
                  <a:cubicBezTo>
                    <a:pt x="1300" y="737"/>
                    <a:pt x="1300" y="737"/>
                    <a:pt x="1300" y="737"/>
                  </a:cubicBezTo>
                  <a:lnTo>
                    <a:pt x="1300" y="160"/>
                  </a:lnTo>
                  <a:close/>
                  <a:moveTo>
                    <a:pt x="1300" y="884"/>
                  </a:moveTo>
                  <a:cubicBezTo>
                    <a:pt x="1741" y="884"/>
                    <a:pt x="1741" y="884"/>
                    <a:pt x="1741" y="884"/>
                  </a:cubicBezTo>
                  <a:cubicBezTo>
                    <a:pt x="1761" y="997"/>
                    <a:pt x="1771" y="1109"/>
                    <a:pt x="1771" y="1222"/>
                  </a:cubicBezTo>
                  <a:cubicBezTo>
                    <a:pt x="1771" y="1326"/>
                    <a:pt x="1761" y="1437"/>
                    <a:pt x="1744" y="1556"/>
                  </a:cubicBezTo>
                  <a:cubicBezTo>
                    <a:pt x="1300" y="1556"/>
                    <a:pt x="1300" y="1556"/>
                    <a:pt x="1300" y="1556"/>
                  </a:cubicBezTo>
                  <a:lnTo>
                    <a:pt x="1300" y="884"/>
                  </a:lnTo>
                  <a:close/>
                  <a:moveTo>
                    <a:pt x="1300" y="2286"/>
                  </a:moveTo>
                  <a:cubicBezTo>
                    <a:pt x="1300" y="1704"/>
                    <a:pt x="1300" y="1704"/>
                    <a:pt x="1300" y="1704"/>
                  </a:cubicBezTo>
                  <a:cubicBezTo>
                    <a:pt x="1711" y="1704"/>
                    <a:pt x="1711" y="1704"/>
                    <a:pt x="1711" y="1704"/>
                  </a:cubicBezTo>
                  <a:cubicBezTo>
                    <a:pt x="1670" y="1857"/>
                    <a:pt x="1613" y="1987"/>
                    <a:pt x="1541" y="2092"/>
                  </a:cubicBezTo>
                  <a:cubicBezTo>
                    <a:pt x="1467" y="2197"/>
                    <a:pt x="1388" y="2262"/>
                    <a:pt x="1300" y="2286"/>
                  </a:cubicBezTo>
                  <a:close/>
                  <a:moveTo>
                    <a:pt x="1632" y="2219"/>
                  </a:moveTo>
                  <a:cubicBezTo>
                    <a:pt x="1737" y="2086"/>
                    <a:pt x="1815" y="1914"/>
                    <a:pt x="1864" y="1704"/>
                  </a:cubicBezTo>
                  <a:cubicBezTo>
                    <a:pt x="2184" y="1704"/>
                    <a:pt x="2184" y="1704"/>
                    <a:pt x="2184" y="1704"/>
                  </a:cubicBezTo>
                  <a:cubicBezTo>
                    <a:pt x="2071" y="1935"/>
                    <a:pt x="1872" y="2118"/>
                    <a:pt x="1632" y="2219"/>
                  </a:cubicBezTo>
                  <a:close/>
                  <a:moveTo>
                    <a:pt x="2247" y="1556"/>
                  </a:moveTo>
                  <a:cubicBezTo>
                    <a:pt x="1894" y="1556"/>
                    <a:pt x="1894" y="1556"/>
                    <a:pt x="1894" y="1556"/>
                  </a:cubicBezTo>
                  <a:cubicBezTo>
                    <a:pt x="1911" y="1443"/>
                    <a:pt x="1919" y="1331"/>
                    <a:pt x="1919" y="1222"/>
                  </a:cubicBezTo>
                  <a:cubicBezTo>
                    <a:pt x="1919" y="1111"/>
                    <a:pt x="1911" y="998"/>
                    <a:pt x="1894" y="884"/>
                  </a:cubicBezTo>
                  <a:cubicBezTo>
                    <a:pt x="2245" y="884"/>
                    <a:pt x="2245" y="884"/>
                    <a:pt x="2245" y="884"/>
                  </a:cubicBezTo>
                  <a:cubicBezTo>
                    <a:pt x="2281" y="993"/>
                    <a:pt x="2299" y="1105"/>
                    <a:pt x="2299" y="1222"/>
                  </a:cubicBezTo>
                  <a:cubicBezTo>
                    <a:pt x="2299" y="1335"/>
                    <a:pt x="2282" y="1448"/>
                    <a:pt x="2247" y="15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1" name="ZenIcon4">
            <a:extLst>
              <a:ext uri="{FF2B5EF4-FFF2-40B4-BE49-F238E27FC236}">
                <a16:creationId xmlns:a16="http://schemas.microsoft.com/office/drawing/2014/main" id="{19AF8708-D6AF-7F30-56D4-1A1809581E63}"/>
              </a:ext>
            </a:extLst>
          </p:cNvPr>
          <p:cNvGrpSpPr>
            <a:grpSpLocks noChangeAspect="1"/>
          </p:cNvGrpSpPr>
          <p:nvPr>
            <p:custDataLst>
              <p:tags r:id="rId3"/>
            </p:custDataLst>
          </p:nvPr>
        </p:nvGrpSpPr>
        <p:grpSpPr>
          <a:xfrm>
            <a:off x="1927827" y="2365979"/>
            <a:ext cx="524644" cy="524644"/>
            <a:chOff x="-4769427" y="-314325"/>
            <a:chExt cx="4660901" cy="4576762"/>
          </a:xfrm>
        </p:grpSpPr>
        <p:sp>
          <p:nvSpPr>
            <p:cNvPr id="39" name="Freeform 23">
              <a:extLst>
                <a:ext uri="{FF2B5EF4-FFF2-40B4-BE49-F238E27FC236}">
                  <a16:creationId xmlns:a16="http://schemas.microsoft.com/office/drawing/2014/main" id="{F3ABBDFD-35F3-A2EB-CACB-E4F1CA6C05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509077" y="-314325"/>
              <a:ext cx="4138613" cy="3956050"/>
            </a:xfrm>
            <a:custGeom>
              <a:avLst/>
              <a:gdLst>
                <a:gd name="T0" fmla="*/ 2128 w 2188"/>
                <a:gd name="T1" fmla="*/ 946 h 2085"/>
                <a:gd name="T2" fmla="*/ 2169 w 2188"/>
                <a:gd name="T3" fmla="*/ 781 h 2085"/>
                <a:gd name="T4" fmla="*/ 2038 w 2188"/>
                <a:gd name="T5" fmla="*/ 671 h 2085"/>
                <a:gd name="T6" fmla="*/ 1503 w 2188"/>
                <a:gd name="T7" fmla="*/ 593 h 2085"/>
                <a:gd name="T8" fmla="*/ 1478 w 2188"/>
                <a:gd name="T9" fmla="*/ 576 h 2085"/>
                <a:gd name="T10" fmla="*/ 1239 w 2188"/>
                <a:gd name="T11" fmla="*/ 90 h 2085"/>
                <a:gd name="T12" fmla="*/ 1094 w 2188"/>
                <a:gd name="T13" fmla="*/ 0 h 2085"/>
                <a:gd name="T14" fmla="*/ 949 w 2188"/>
                <a:gd name="T15" fmla="*/ 90 h 2085"/>
                <a:gd name="T16" fmla="*/ 710 w 2188"/>
                <a:gd name="T17" fmla="*/ 576 h 2085"/>
                <a:gd name="T18" fmla="*/ 685 w 2188"/>
                <a:gd name="T19" fmla="*/ 593 h 2085"/>
                <a:gd name="T20" fmla="*/ 150 w 2188"/>
                <a:gd name="T21" fmla="*/ 671 h 2085"/>
                <a:gd name="T22" fmla="*/ 19 w 2188"/>
                <a:gd name="T23" fmla="*/ 781 h 2085"/>
                <a:gd name="T24" fmla="*/ 60 w 2188"/>
                <a:gd name="T25" fmla="*/ 946 h 2085"/>
                <a:gd name="T26" fmla="*/ 448 w 2188"/>
                <a:gd name="T27" fmla="*/ 1324 h 2085"/>
                <a:gd name="T28" fmla="*/ 457 w 2188"/>
                <a:gd name="T29" fmla="*/ 1353 h 2085"/>
                <a:gd name="T30" fmla="*/ 366 w 2188"/>
                <a:gd name="T31" fmla="*/ 1886 h 2085"/>
                <a:gd name="T32" fmla="*/ 430 w 2188"/>
                <a:gd name="T33" fmla="*/ 2044 h 2085"/>
                <a:gd name="T34" fmla="*/ 600 w 2188"/>
                <a:gd name="T35" fmla="*/ 2056 h 2085"/>
                <a:gd name="T36" fmla="*/ 1079 w 2188"/>
                <a:gd name="T37" fmla="*/ 1805 h 2085"/>
                <a:gd name="T38" fmla="*/ 1109 w 2188"/>
                <a:gd name="T39" fmla="*/ 1805 h 2085"/>
                <a:gd name="T40" fmla="*/ 1588 w 2188"/>
                <a:gd name="T41" fmla="*/ 2056 h 2085"/>
                <a:gd name="T42" fmla="*/ 1663 w 2188"/>
                <a:gd name="T43" fmla="*/ 2075 h 2085"/>
                <a:gd name="T44" fmla="*/ 1758 w 2188"/>
                <a:gd name="T45" fmla="*/ 2044 h 2085"/>
                <a:gd name="T46" fmla="*/ 1822 w 2188"/>
                <a:gd name="T47" fmla="*/ 1886 h 2085"/>
                <a:gd name="T48" fmla="*/ 1731 w 2188"/>
                <a:gd name="T49" fmla="*/ 1353 h 2085"/>
                <a:gd name="T50" fmla="*/ 1740 w 2188"/>
                <a:gd name="T51" fmla="*/ 1324 h 2085"/>
                <a:gd name="T52" fmla="*/ 2128 w 2188"/>
                <a:gd name="T53" fmla="*/ 946 h 2085"/>
                <a:gd name="T54" fmla="*/ 1604 w 2188"/>
                <a:gd name="T55" fmla="*/ 1375 h 2085"/>
                <a:gd name="T56" fmla="*/ 1695 w 2188"/>
                <a:gd name="T57" fmla="*/ 1908 h 2085"/>
                <a:gd name="T58" fmla="*/ 1682 w 2188"/>
                <a:gd name="T59" fmla="*/ 1940 h 2085"/>
                <a:gd name="T60" fmla="*/ 1648 w 2188"/>
                <a:gd name="T61" fmla="*/ 1942 h 2085"/>
                <a:gd name="T62" fmla="*/ 1169 w 2188"/>
                <a:gd name="T63" fmla="*/ 1690 h 2085"/>
                <a:gd name="T64" fmla="*/ 1094 w 2188"/>
                <a:gd name="T65" fmla="*/ 1672 h 2085"/>
                <a:gd name="T66" fmla="*/ 1019 w 2188"/>
                <a:gd name="T67" fmla="*/ 1690 h 2085"/>
                <a:gd name="T68" fmla="*/ 540 w 2188"/>
                <a:gd name="T69" fmla="*/ 1942 h 2085"/>
                <a:gd name="T70" fmla="*/ 506 w 2188"/>
                <a:gd name="T71" fmla="*/ 1940 h 2085"/>
                <a:gd name="T72" fmla="*/ 493 w 2188"/>
                <a:gd name="T73" fmla="*/ 1908 h 2085"/>
                <a:gd name="T74" fmla="*/ 584 w 2188"/>
                <a:gd name="T75" fmla="*/ 1375 h 2085"/>
                <a:gd name="T76" fmla="*/ 538 w 2188"/>
                <a:gd name="T77" fmla="*/ 1232 h 2085"/>
                <a:gd name="T78" fmla="*/ 150 w 2188"/>
                <a:gd name="T79" fmla="*/ 854 h 2085"/>
                <a:gd name="T80" fmla="*/ 142 w 2188"/>
                <a:gd name="T81" fmla="*/ 821 h 2085"/>
                <a:gd name="T82" fmla="*/ 168 w 2188"/>
                <a:gd name="T83" fmla="*/ 799 h 2085"/>
                <a:gd name="T84" fmla="*/ 704 w 2188"/>
                <a:gd name="T85" fmla="*/ 721 h 2085"/>
                <a:gd name="T86" fmla="*/ 826 w 2188"/>
                <a:gd name="T87" fmla="*/ 633 h 2085"/>
                <a:gd name="T88" fmla="*/ 1065 w 2188"/>
                <a:gd name="T89" fmla="*/ 147 h 2085"/>
                <a:gd name="T90" fmla="*/ 1094 w 2188"/>
                <a:gd name="T91" fmla="*/ 129 h 2085"/>
                <a:gd name="T92" fmla="*/ 1123 w 2188"/>
                <a:gd name="T93" fmla="*/ 147 h 2085"/>
                <a:gd name="T94" fmla="*/ 1123 w 2188"/>
                <a:gd name="T95" fmla="*/ 147 h 2085"/>
                <a:gd name="T96" fmla="*/ 1363 w 2188"/>
                <a:gd name="T97" fmla="*/ 633 h 2085"/>
                <a:gd name="T98" fmla="*/ 1484 w 2188"/>
                <a:gd name="T99" fmla="*/ 721 h 2085"/>
                <a:gd name="T100" fmla="*/ 2020 w 2188"/>
                <a:gd name="T101" fmla="*/ 799 h 2085"/>
                <a:gd name="T102" fmla="*/ 2046 w 2188"/>
                <a:gd name="T103" fmla="*/ 821 h 2085"/>
                <a:gd name="T104" fmla="*/ 2038 w 2188"/>
                <a:gd name="T105" fmla="*/ 854 h 2085"/>
                <a:gd name="T106" fmla="*/ 1650 w 2188"/>
                <a:gd name="T107" fmla="*/ 1232 h 2085"/>
                <a:gd name="T108" fmla="*/ 1604 w 2188"/>
                <a:gd name="T109" fmla="*/ 1375 h 2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88" h="2085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24">
              <a:extLst>
                <a:ext uri="{FF2B5EF4-FFF2-40B4-BE49-F238E27FC236}">
                  <a16:creationId xmlns:a16="http://schemas.microsoft.com/office/drawing/2014/main" id="{1BC1C4BC-164D-8BF4-1540-A3D42C6AE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51539" y="-182563"/>
              <a:ext cx="406400" cy="439738"/>
            </a:xfrm>
            <a:custGeom>
              <a:avLst/>
              <a:gdLst>
                <a:gd name="T0" fmla="*/ 179 w 215"/>
                <a:gd name="T1" fmla="*/ 21 h 232"/>
                <a:gd name="T2" fmla="*/ 89 w 215"/>
                <a:gd name="T3" fmla="*/ 35 h 232"/>
                <a:gd name="T4" fmla="*/ 21 w 215"/>
                <a:gd name="T5" fmla="*/ 130 h 232"/>
                <a:gd name="T6" fmla="*/ 35 w 215"/>
                <a:gd name="T7" fmla="*/ 220 h 232"/>
                <a:gd name="T8" fmla="*/ 73 w 215"/>
                <a:gd name="T9" fmla="*/ 232 h 232"/>
                <a:gd name="T10" fmla="*/ 125 w 215"/>
                <a:gd name="T11" fmla="*/ 206 h 232"/>
                <a:gd name="T12" fmla="*/ 194 w 215"/>
                <a:gd name="T13" fmla="*/ 111 h 232"/>
                <a:gd name="T14" fmla="*/ 179 w 215"/>
                <a:gd name="T15" fmla="*/ 2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5">
              <a:extLst>
                <a:ext uri="{FF2B5EF4-FFF2-40B4-BE49-F238E27FC236}">
                  <a16:creationId xmlns:a16="http://schemas.microsoft.com/office/drawing/2014/main" id="{7A09C9D9-C5AD-6E6A-C6CC-2505B1F00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4402" y="-182563"/>
              <a:ext cx="407988" cy="439738"/>
            </a:xfrm>
            <a:custGeom>
              <a:avLst/>
              <a:gdLst>
                <a:gd name="T0" fmla="*/ 194 w 215"/>
                <a:gd name="T1" fmla="*/ 129 h 232"/>
                <a:gd name="T2" fmla="*/ 126 w 215"/>
                <a:gd name="T3" fmla="*/ 35 h 232"/>
                <a:gd name="T4" fmla="*/ 35 w 215"/>
                <a:gd name="T5" fmla="*/ 21 h 232"/>
                <a:gd name="T6" fmla="*/ 21 w 215"/>
                <a:gd name="T7" fmla="*/ 111 h 232"/>
                <a:gd name="T8" fmla="*/ 90 w 215"/>
                <a:gd name="T9" fmla="*/ 205 h 232"/>
                <a:gd name="T10" fmla="*/ 142 w 215"/>
                <a:gd name="T11" fmla="*/ 232 h 232"/>
                <a:gd name="T12" fmla="*/ 180 w 215"/>
                <a:gd name="T13" fmla="*/ 220 h 232"/>
                <a:gd name="T14" fmla="*/ 194 w 215"/>
                <a:gd name="T15" fmla="*/ 12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6">
              <a:extLst>
                <a:ext uri="{FF2B5EF4-FFF2-40B4-BE49-F238E27FC236}">
                  <a16:creationId xmlns:a16="http://schemas.microsoft.com/office/drawing/2014/main" id="{6B598BE6-2586-3EAF-527C-306A9ED9B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9427" y="2336800"/>
              <a:ext cx="484188" cy="328613"/>
            </a:xfrm>
            <a:custGeom>
              <a:avLst/>
              <a:gdLst>
                <a:gd name="T0" fmla="*/ 245 w 256"/>
                <a:gd name="T1" fmla="*/ 52 h 173"/>
                <a:gd name="T2" fmla="*/ 164 w 256"/>
                <a:gd name="T3" fmla="*/ 11 h 173"/>
                <a:gd name="T4" fmla="*/ 53 w 256"/>
                <a:gd name="T5" fmla="*/ 47 h 173"/>
                <a:gd name="T6" fmla="*/ 11 w 256"/>
                <a:gd name="T7" fmla="*/ 128 h 173"/>
                <a:gd name="T8" fmla="*/ 73 w 256"/>
                <a:gd name="T9" fmla="*/ 173 h 173"/>
                <a:gd name="T10" fmla="*/ 93 w 256"/>
                <a:gd name="T11" fmla="*/ 169 h 173"/>
                <a:gd name="T12" fmla="*/ 203 w 256"/>
                <a:gd name="T13" fmla="*/ 133 h 173"/>
                <a:gd name="T14" fmla="*/ 245 w 256"/>
                <a:gd name="T15" fmla="*/ 5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7">
              <a:extLst>
                <a:ext uri="{FF2B5EF4-FFF2-40B4-BE49-F238E27FC236}">
                  <a16:creationId xmlns:a16="http://schemas.microsoft.com/office/drawing/2014/main" id="{F3A8A4D4-0189-DBC9-F75E-4525A701B28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62802" y="3795712"/>
              <a:ext cx="246063" cy="466725"/>
            </a:xfrm>
            <a:custGeom>
              <a:avLst/>
              <a:gdLst>
                <a:gd name="T0" fmla="*/ 65 w 130"/>
                <a:gd name="T1" fmla="*/ 0 h 246"/>
                <a:gd name="T2" fmla="*/ 0 w 130"/>
                <a:gd name="T3" fmla="*/ 65 h 246"/>
                <a:gd name="T4" fmla="*/ 0 w 130"/>
                <a:gd name="T5" fmla="*/ 181 h 246"/>
                <a:gd name="T6" fmla="*/ 65 w 130"/>
                <a:gd name="T7" fmla="*/ 246 h 246"/>
                <a:gd name="T8" fmla="*/ 130 w 130"/>
                <a:gd name="T9" fmla="*/ 181 h 246"/>
                <a:gd name="T10" fmla="*/ 130 w 130"/>
                <a:gd name="T11" fmla="*/ 65 h 246"/>
                <a:gd name="T12" fmla="*/ 65 w 130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246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8">
              <a:extLst>
                <a:ext uri="{FF2B5EF4-FFF2-40B4-BE49-F238E27FC236}">
                  <a16:creationId xmlns:a16="http://schemas.microsoft.com/office/drawing/2014/main" id="{8FE9C770-6DA4-4B8F-F853-29C818B44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714" y="2336800"/>
              <a:ext cx="484188" cy="328613"/>
            </a:xfrm>
            <a:custGeom>
              <a:avLst/>
              <a:gdLst>
                <a:gd name="T0" fmla="*/ 203 w 256"/>
                <a:gd name="T1" fmla="*/ 47 h 173"/>
                <a:gd name="T2" fmla="*/ 92 w 256"/>
                <a:gd name="T3" fmla="*/ 11 h 173"/>
                <a:gd name="T4" fmla="*/ 11 w 256"/>
                <a:gd name="T5" fmla="*/ 52 h 173"/>
                <a:gd name="T6" fmla="*/ 53 w 256"/>
                <a:gd name="T7" fmla="*/ 133 h 173"/>
                <a:gd name="T8" fmla="*/ 163 w 256"/>
                <a:gd name="T9" fmla="*/ 170 h 173"/>
                <a:gd name="T10" fmla="*/ 183 w 256"/>
                <a:gd name="T11" fmla="*/ 173 h 173"/>
                <a:gd name="T12" fmla="*/ 245 w 256"/>
                <a:gd name="T13" fmla="*/ 128 h 173"/>
                <a:gd name="T14" fmla="*/ 203 w 256"/>
                <a:gd name="T15" fmla="*/ 4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44085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9673</TotalTime>
  <Words>86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Open Sans Light</vt:lpstr>
      <vt:lpstr>Wingdings</vt:lpstr>
      <vt:lpstr>Office Theme</vt:lpstr>
      <vt:lpstr>think-cell Slide</vt:lpstr>
      <vt:lpstr>Process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745</cp:revision>
  <dcterms:created xsi:type="dcterms:W3CDTF">2021-03-31T02:49:57Z</dcterms:created>
  <dcterms:modified xsi:type="dcterms:W3CDTF">2025-10-15T02:54:41Z</dcterms:modified>
  <cp:category/>
</cp:coreProperties>
</file>