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C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0" name="Google Shape;42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7" name="Google Shape;43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3" name="Google Shape;45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9" name="Google Shape;46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6" name="Google Shape;48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7" name="Google Shape;49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9" name="Google Shape;519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6" name="Google Shape;53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5" name="Google Shape;57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3" name="Google Shape;593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4" name="Google Shape;604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6" name="Google Shape;626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7" name="Google Shape;657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1" name="Google Shape;681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2" name="Google Shape;692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1" name="Google Shape;711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7" name="Google Shape;37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" name="Google Shape;38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aramond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aramond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/>
          <p:nvPr/>
        </p:nvSpPr>
        <p:spPr>
          <a:xfrm>
            <a:off x="8515728" y="3535525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PPT模板下载：www.1ppt.com/moban/     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节日PPT模板：www.1ppt.com/jieri/          PPT素材：www.1ppt.com/sucai/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PPT背景图片：www.1ppt.com/beijing/        PPT图表：www.1ppt.com/tubiao/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精美PPT下载：www.1ppt.com/xiazai/ 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PPT课件：www.1ppt.com/kejian/             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工作总结PPT：www.1ppt.com/xiazai/zongjie/ 工作计划：www.1ppt.com/xiazai/jihua/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商务PPT模板：www.1ppt.com/moban/shangwu/  个人简历PPT：www.1ppt.com/xiazai/jianli/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毕业答辩PPT：www.1ppt.com/xiazai/dabian/  工作汇报PPT：www.1ppt.com/xiazai/huibao/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5" name="Google Shape;35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3" name="Google Shape;63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0" name="Google Shape;7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 amt="50000"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aramond"/>
              <a:buNone/>
              <a:defRPr b="0" i="0" sz="4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Relationship Id="rId4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jpg"/><Relationship Id="rId4" Type="http://schemas.openxmlformats.org/officeDocument/2006/relationships/image" Target="../media/image7.jpg"/><Relationship Id="rId5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jpg"/><Relationship Id="rId4" Type="http://schemas.openxmlformats.org/officeDocument/2006/relationships/image" Target="../media/image15.jpg"/><Relationship Id="rId5" Type="http://schemas.openxmlformats.org/officeDocument/2006/relationships/image" Target="../media/image6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" name="Google Shape;91;p13"/>
          <p:cNvGrpSpPr/>
          <p:nvPr/>
        </p:nvGrpSpPr>
        <p:grpSpPr>
          <a:xfrm>
            <a:off x="2586037" y="1695067"/>
            <a:ext cx="5657851" cy="4244193"/>
            <a:chOff x="5572123" y="1172330"/>
            <a:chExt cx="4638737" cy="3479714"/>
          </a:xfrm>
        </p:grpSpPr>
        <p:sp>
          <p:nvSpPr>
            <p:cNvPr id="92" name="Google Shape;92;p13"/>
            <p:cNvSpPr/>
            <p:nvPr/>
          </p:nvSpPr>
          <p:spPr>
            <a:xfrm>
              <a:off x="5572124" y="1172330"/>
              <a:ext cx="105425" cy="3399672"/>
            </a:xfrm>
            <a:prstGeom prst="rect">
              <a:avLst/>
            </a:prstGeom>
            <a:solidFill>
              <a:srgbClr val="BCA8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 rot="-5400000">
              <a:off x="7839755" y="2280939"/>
              <a:ext cx="103473" cy="4638737"/>
            </a:xfrm>
            <a:prstGeom prst="rect">
              <a:avLst/>
            </a:prstGeom>
            <a:solidFill>
              <a:srgbClr val="BCA8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94" name="Google Shape;94;p13"/>
          <p:cNvSpPr/>
          <p:nvPr/>
        </p:nvSpPr>
        <p:spPr>
          <a:xfrm>
            <a:off x="0" y="2049510"/>
            <a:ext cx="12192000" cy="2758980"/>
          </a:xfrm>
          <a:prstGeom prst="rect">
            <a:avLst/>
          </a:prstGeom>
          <a:solidFill>
            <a:srgbClr val="66676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95" name="Google Shape;95;p13"/>
          <p:cNvGrpSpPr/>
          <p:nvPr/>
        </p:nvGrpSpPr>
        <p:grpSpPr>
          <a:xfrm rot="10800000">
            <a:off x="2586038" y="889780"/>
            <a:ext cx="6635093" cy="5038388"/>
            <a:chOff x="5261388" y="519243"/>
            <a:chExt cx="5439954" cy="4130854"/>
          </a:xfrm>
        </p:grpSpPr>
        <p:sp>
          <p:nvSpPr>
            <p:cNvPr id="96" name="Google Shape;96;p13"/>
            <p:cNvSpPr/>
            <p:nvPr/>
          </p:nvSpPr>
          <p:spPr>
            <a:xfrm>
              <a:off x="5261388" y="529007"/>
              <a:ext cx="105424" cy="4121090"/>
            </a:xfrm>
            <a:prstGeom prst="rect">
              <a:avLst/>
            </a:prstGeom>
            <a:solidFill>
              <a:srgbClr val="BCA8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97" name="Google Shape;97;p13"/>
            <p:cNvSpPr/>
            <p:nvPr/>
          </p:nvSpPr>
          <p:spPr>
            <a:xfrm rot="-5400000">
              <a:off x="7931885" y="1880639"/>
              <a:ext cx="110669" cy="5428244"/>
            </a:xfrm>
            <a:prstGeom prst="rect">
              <a:avLst/>
            </a:prstGeom>
            <a:solidFill>
              <a:srgbClr val="BCA8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10595914" y="4240769"/>
              <a:ext cx="105425" cy="363773"/>
            </a:xfrm>
            <a:prstGeom prst="rect">
              <a:avLst/>
            </a:prstGeom>
            <a:solidFill>
              <a:srgbClr val="BCA8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99" name="Google Shape;99;p13"/>
            <p:cNvSpPr/>
            <p:nvPr/>
          </p:nvSpPr>
          <p:spPr>
            <a:xfrm rot="-5400000">
              <a:off x="5498977" y="387080"/>
              <a:ext cx="103474" cy="367801"/>
            </a:xfrm>
            <a:prstGeom prst="rect">
              <a:avLst/>
            </a:prstGeom>
            <a:solidFill>
              <a:srgbClr val="BCA8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100" name="Google Shape;100;p13"/>
          <p:cNvSpPr txBox="1"/>
          <p:nvPr/>
        </p:nvSpPr>
        <p:spPr>
          <a:xfrm rot="5400000">
            <a:off x="-270009" y="3128918"/>
            <a:ext cx="1854200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CN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YOUR LOGO</a:t>
            </a:r>
            <a:endParaRPr/>
          </a:p>
        </p:txBody>
      </p:sp>
      <p:sp>
        <p:nvSpPr>
          <p:cNvPr id="101" name="Google Shape;101;p13"/>
          <p:cNvSpPr/>
          <p:nvPr/>
        </p:nvSpPr>
        <p:spPr>
          <a:xfrm>
            <a:off x="2945744" y="2149983"/>
            <a:ext cx="5618045" cy="210057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CN" sz="6600" u="none" cap="none" strike="noStrike">
                <a:solidFill>
                  <a:srgbClr val="BCA890"/>
                </a:solidFill>
                <a:latin typeface="Garamond"/>
                <a:ea typeface="Garamond"/>
                <a:cs typeface="Garamond"/>
                <a:sym typeface="Garamond"/>
              </a:rPr>
              <a:t>WORK SUMMARY</a:t>
            </a:r>
            <a:endParaRPr b="1" i="0" sz="6600" u="none" cap="none" strike="noStrike">
              <a:solidFill>
                <a:srgbClr val="BCA89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2" name="Google Shape;102;p13"/>
          <p:cNvSpPr/>
          <p:nvPr/>
        </p:nvSpPr>
        <p:spPr>
          <a:xfrm>
            <a:off x="2501512" y="4154033"/>
            <a:ext cx="6506508" cy="50013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CN" sz="2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PRESENTATION</a:t>
            </a:r>
            <a:endParaRPr b="0" i="0" sz="2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4" y="0"/>
            <a:ext cx="12188971" cy="408940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22"/>
          <p:cNvSpPr/>
          <p:nvPr/>
        </p:nvSpPr>
        <p:spPr>
          <a:xfrm>
            <a:off x="812800" y="2374900"/>
            <a:ext cx="10896600" cy="375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425" name="Google Shape;42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95236" y="2702753"/>
            <a:ext cx="2099667" cy="2550031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22"/>
          <p:cNvSpPr txBox="1"/>
          <p:nvPr/>
        </p:nvSpPr>
        <p:spPr>
          <a:xfrm>
            <a:off x="3880599" y="4109720"/>
            <a:ext cx="197410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427" name="Google Shape;427;p22"/>
          <p:cNvSpPr txBox="1"/>
          <p:nvPr/>
        </p:nvSpPr>
        <p:spPr>
          <a:xfrm>
            <a:off x="3848215" y="3542794"/>
            <a:ext cx="167628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0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20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28" name="Google Shape;428;p22"/>
          <p:cNvSpPr txBox="1"/>
          <p:nvPr/>
        </p:nvSpPr>
        <p:spPr>
          <a:xfrm>
            <a:off x="3880599" y="2976097"/>
            <a:ext cx="124448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20XX.01.01</a:t>
            </a:r>
            <a:endParaRPr sz="16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29" name="Google Shape;429;p22"/>
          <p:cNvSpPr txBox="1"/>
          <p:nvPr/>
        </p:nvSpPr>
        <p:spPr>
          <a:xfrm>
            <a:off x="6369684" y="4109720"/>
            <a:ext cx="197410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430" name="Google Shape;430;p22"/>
          <p:cNvSpPr txBox="1"/>
          <p:nvPr/>
        </p:nvSpPr>
        <p:spPr>
          <a:xfrm>
            <a:off x="6337300" y="3542794"/>
            <a:ext cx="167628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0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20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31" name="Google Shape;431;p22"/>
          <p:cNvSpPr txBox="1"/>
          <p:nvPr/>
        </p:nvSpPr>
        <p:spPr>
          <a:xfrm>
            <a:off x="6369684" y="2976097"/>
            <a:ext cx="124448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20XX.01.01</a:t>
            </a:r>
            <a:endParaRPr sz="16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32" name="Google Shape;432;p22"/>
          <p:cNvSpPr txBox="1"/>
          <p:nvPr/>
        </p:nvSpPr>
        <p:spPr>
          <a:xfrm>
            <a:off x="8890634" y="4109720"/>
            <a:ext cx="197410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433" name="Google Shape;433;p22"/>
          <p:cNvSpPr txBox="1"/>
          <p:nvPr/>
        </p:nvSpPr>
        <p:spPr>
          <a:xfrm>
            <a:off x="8858250" y="3542794"/>
            <a:ext cx="167628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0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20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34" name="Google Shape;434;p22"/>
          <p:cNvSpPr txBox="1"/>
          <p:nvPr/>
        </p:nvSpPr>
        <p:spPr>
          <a:xfrm>
            <a:off x="8890634" y="2976097"/>
            <a:ext cx="124448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20XX.01.01</a:t>
            </a:r>
            <a:endParaRPr sz="16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14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92565" y="1098340"/>
            <a:ext cx="6699435" cy="4462226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23"/>
          <p:cNvSpPr/>
          <p:nvPr/>
        </p:nvSpPr>
        <p:spPr>
          <a:xfrm>
            <a:off x="0" y="1096309"/>
            <a:ext cx="5829300" cy="4466290"/>
          </a:xfrm>
          <a:prstGeom prst="rect">
            <a:avLst/>
          </a:prstGeom>
          <a:solidFill>
            <a:srgbClr val="66676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42" name="Google Shape;442;p23"/>
          <p:cNvSpPr/>
          <p:nvPr/>
        </p:nvSpPr>
        <p:spPr>
          <a:xfrm>
            <a:off x="876299" y="4033344"/>
            <a:ext cx="6552615" cy="1027830"/>
          </a:xfrm>
          <a:prstGeom prst="rect">
            <a:avLst/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43" name="Google Shape;443;p23"/>
          <p:cNvSpPr txBox="1"/>
          <p:nvPr/>
        </p:nvSpPr>
        <p:spPr>
          <a:xfrm>
            <a:off x="777901" y="1810471"/>
            <a:ext cx="234391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sz="32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44" name="Google Shape;444;p23"/>
          <p:cNvSpPr txBox="1"/>
          <p:nvPr/>
        </p:nvSpPr>
        <p:spPr>
          <a:xfrm>
            <a:off x="777900" y="2608478"/>
            <a:ext cx="4714665" cy="10618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 We hope that this template will return to you as a time, money and reputation.</a:t>
            </a:r>
            <a:endParaRPr b="0" i="0" sz="14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45" name="Google Shape;445;p23"/>
          <p:cNvSpPr txBox="1"/>
          <p:nvPr/>
        </p:nvSpPr>
        <p:spPr>
          <a:xfrm>
            <a:off x="1508147" y="4110737"/>
            <a:ext cx="226866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36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236</a:t>
            </a:r>
            <a:r>
              <a:rPr b="1" lang="zh-CN" sz="20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  <a:endParaRPr b="1" sz="36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46" name="Google Shape;446;p23"/>
          <p:cNvSpPr txBox="1"/>
          <p:nvPr/>
        </p:nvSpPr>
        <p:spPr>
          <a:xfrm>
            <a:off x="1508147" y="4565779"/>
            <a:ext cx="167628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47" name="Google Shape;447;p23"/>
          <p:cNvSpPr txBox="1"/>
          <p:nvPr/>
        </p:nvSpPr>
        <p:spPr>
          <a:xfrm>
            <a:off x="3417664" y="4119374"/>
            <a:ext cx="226866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36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236</a:t>
            </a:r>
            <a:r>
              <a:rPr b="1" lang="zh-CN" sz="20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  <a:endParaRPr b="1" sz="36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48" name="Google Shape;448;p23"/>
          <p:cNvSpPr txBox="1"/>
          <p:nvPr/>
        </p:nvSpPr>
        <p:spPr>
          <a:xfrm>
            <a:off x="3417664" y="4574416"/>
            <a:ext cx="167628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49" name="Google Shape;449;p23"/>
          <p:cNvSpPr txBox="1"/>
          <p:nvPr/>
        </p:nvSpPr>
        <p:spPr>
          <a:xfrm>
            <a:off x="5376429" y="4093974"/>
            <a:ext cx="226866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36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236</a:t>
            </a:r>
            <a:r>
              <a:rPr b="1" lang="zh-CN" sz="20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  <a:endParaRPr b="1" sz="36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50" name="Google Shape;450;p23"/>
          <p:cNvSpPr txBox="1"/>
          <p:nvPr/>
        </p:nvSpPr>
        <p:spPr>
          <a:xfrm>
            <a:off x="5376429" y="4574416"/>
            <a:ext cx="167628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14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4"/>
          <p:cNvSpPr/>
          <p:nvPr/>
        </p:nvSpPr>
        <p:spPr>
          <a:xfrm>
            <a:off x="4375471" y="271735"/>
            <a:ext cx="3441057" cy="5616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3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457" name="Google Shape;457;p24"/>
          <p:cNvCxnSpPr/>
          <p:nvPr/>
        </p:nvCxnSpPr>
        <p:spPr>
          <a:xfrm>
            <a:off x="5670548" y="977900"/>
            <a:ext cx="850902" cy="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58" name="Google Shape;458;p24"/>
          <p:cNvSpPr/>
          <p:nvPr/>
        </p:nvSpPr>
        <p:spPr>
          <a:xfrm>
            <a:off x="7289566" y="1917700"/>
            <a:ext cx="3467616" cy="3785166"/>
          </a:xfrm>
          <a:prstGeom prst="rect">
            <a:avLst/>
          </a:prstGeom>
          <a:noFill/>
          <a:ln cap="flat" cmpd="sng" w="38100">
            <a:solidFill>
              <a:srgbClr val="66676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59" name="Google Shape;459;p24"/>
          <p:cNvSpPr txBox="1"/>
          <p:nvPr/>
        </p:nvSpPr>
        <p:spPr>
          <a:xfrm>
            <a:off x="1120801" y="2172979"/>
            <a:ext cx="268034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sz="3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60" name="Google Shape;460;p24"/>
          <p:cNvSpPr txBox="1"/>
          <p:nvPr/>
        </p:nvSpPr>
        <p:spPr>
          <a:xfrm>
            <a:off x="1120800" y="2970986"/>
            <a:ext cx="5400650" cy="10618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4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 We hope that this template will return to you as a time, money and reputation.</a:t>
            </a:r>
            <a:endParaRPr b="0" i="0" sz="14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61" name="Google Shape;461;p24"/>
          <p:cNvSpPr txBox="1"/>
          <p:nvPr/>
        </p:nvSpPr>
        <p:spPr>
          <a:xfrm>
            <a:off x="3905300" y="4511804"/>
            <a:ext cx="226866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54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48</a:t>
            </a:r>
            <a:r>
              <a:rPr b="1" lang="zh-CN" sz="36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  <a:endParaRPr b="1" sz="54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62" name="Google Shape;462;p24"/>
          <p:cNvSpPr/>
          <p:nvPr/>
        </p:nvSpPr>
        <p:spPr>
          <a:xfrm>
            <a:off x="3905300" y="5454779"/>
            <a:ext cx="2122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8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/>
          </a:p>
        </p:txBody>
      </p:sp>
      <p:sp>
        <p:nvSpPr>
          <p:cNvPr id="463" name="Google Shape;463;p24"/>
          <p:cNvSpPr/>
          <p:nvPr/>
        </p:nvSpPr>
        <p:spPr>
          <a:xfrm>
            <a:off x="1184671" y="5435134"/>
            <a:ext cx="2122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8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/>
          </a:p>
        </p:txBody>
      </p:sp>
      <p:sp>
        <p:nvSpPr>
          <p:cNvPr id="464" name="Google Shape;464;p24"/>
          <p:cNvSpPr txBox="1"/>
          <p:nvPr/>
        </p:nvSpPr>
        <p:spPr>
          <a:xfrm>
            <a:off x="1184671" y="4492159"/>
            <a:ext cx="226866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54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36</a:t>
            </a:r>
            <a:r>
              <a:rPr b="1" lang="zh-CN" sz="36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  <a:endParaRPr b="1" sz="54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65" name="Google Shape;465;p24"/>
          <p:cNvSpPr txBox="1"/>
          <p:nvPr/>
        </p:nvSpPr>
        <p:spPr>
          <a:xfrm>
            <a:off x="7600974" y="4047659"/>
            <a:ext cx="28448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466" name="Google Shape;466;p24"/>
          <p:cNvSpPr/>
          <p:nvPr/>
        </p:nvSpPr>
        <p:spPr>
          <a:xfrm>
            <a:off x="8535471" y="2593430"/>
            <a:ext cx="975806" cy="960558"/>
          </a:xfrm>
          <a:custGeom>
            <a:rect b="b" l="l" r="r" t="t"/>
            <a:pathLst>
              <a:path extrusionOk="0" h="58" w="59">
                <a:moveTo>
                  <a:pt x="30" y="58"/>
                </a:moveTo>
                <a:cubicBezTo>
                  <a:pt x="13" y="58"/>
                  <a:pt x="0" y="45"/>
                  <a:pt x="0" y="29"/>
                </a:cubicBezTo>
                <a:cubicBezTo>
                  <a:pt x="0" y="13"/>
                  <a:pt x="13" y="0"/>
                  <a:pt x="30" y="0"/>
                </a:cubicBezTo>
                <a:cubicBezTo>
                  <a:pt x="46" y="0"/>
                  <a:pt x="59" y="13"/>
                  <a:pt x="59" y="29"/>
                </a:cubicBezTo>
                <a:cubicBezTo>
                  <a:pt x="59" y="45"/>
                  <a:pt x="46" y="58"/>
                  <a:pt x="30" y="58"/>
                </a:cubicBezTo>
                <a:close/>
                <a:moveTo>
                  <a:pt x="30" y="8"/>
                </a:moveTo>
                <a:cubicBezTo>
                  <a:pt x="18" y="8"/>
                  <a:pt x="9" y="17"/>
                  <a:pt x="9" y="29"/>
                </a:cubicBezTo>
                <a:cubicBezTo>
                  <a:pt x="9" y="40"/>
                  <a:pt x="18" y="49"/>
                  <a:pt x="30" y="49"/>
                </a:cubicBezTo>
                <a:cubicBezTo>
                  <a:pt x="41" y="49"/>
                  <a:pt x="50" y="40"/>
                  <a:pt x="50" y="29"/>
                </a:cubicBezTo>
                <a:cubicBezTo>
                  <a:pt x="50" y="17"/>
                  <a:pt x="41" y="8"/>
                  <a:pt x="30" y="8"/>
                </a:cubicBezTo>
                <a:close/>
                <a:moveTo>
                  <a:pt x="34" y="32"/>
                </a:moveTo>
                <a:cubicBezTo>
                  <a:pt x="34" y="33"/>
                  <a:pt x="34" y="34"/>
                  <a:pt x="33" y="34"/>
                </a:cubicBezTo>
                <a:cubicBezTo>
                  <a:pt x="21" y="34"/>
                  <a:pt x="21" y="34"/>
                  <a:pt x="21" y="34"/>
                </a:cubicBezTo>
                <a:cubicBezTo>
                  <a:pt x="20" y="34"/>
                  <a:pt x="20" y="33"/>
                  <a:pt x="20" y="32"/>
                </a:cubicBezTo>
                <a:cubicBezTo>
                  <a:pt x="20" y="30"/>
                  <a:pt x="20" y="30"/>
                  <a:pt x="20" y="30"/>
                </a:cubicBezTo>
                <a:cubicBezTo>
                  <a:pt x="20" y="29"/>
                  <a:pt x="20" y="29"/>
                  <a:pt x="21" y="29"/>
                </a:cubicBezTo>
                <a:cubicBezTo>
                  <a:pt x="30" y="29"/>
                  <a:pt x="30" y="29"/>
                  <a:pt x="30" y="29"/>
                </a:cubicBezTo>
                <a:cubicBezTo>
                  <a:pt x="30" y="15"/>
                  <a:pt x="30" y="15"/>
                  <a:pt x="30" y="15"/>
                </a:cubicBezTo>
                <a:cubicBezTo>
                  <a:pt x="30" y="15"/>
                  <a:pt x="30" y="14"/>
                  <a:pt x="31" y="14"/>
                </a:cubicBezTo>
                <a:cubicBezTo>
                  <a:pt x="33" y="14"/>
                  <a:pt x="33" y="14"/>
                  <a:pt x="33" y="14"/>
                </a:cubicBezTo>
                <a:cubicBezTo>
                  <a:pt x="34" y="14"/>
                  <a:pt x="34" y="15"/>
                  <a:pt x="34" y="15"/>
                </a:cubicBezTo>
                <a:lnTo>
                  <a:pt x="34" y="32"/>
                </a:lnTo>
                <a:close/>
              </a:path>
            </a:pathLst>
          </a:custGeom>
          <a:solidFill>
            <a:srgbClr val="66676C"/>
          </a:solidFill>
          <a:ln cap="flat" cmpd="sng" w="9525">
            <a:solidFill>
              <a:srgbClr val="6667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14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5"/>
          <p:cNvSpPr/>
          <p:nvPr/>
        </p:nvSpPr>
        <p:spPr>
          <a:xfrm>
            <a:off x="4375471" y="271735"/>
            <a:ext cx="3441057" cy="5616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3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473" name="Google Shape;473;p25"/>
          <p:cNvCxnSpPr/>
          <p:nvPr/>
        </p:nvCxnSpPr>
        <p:spPr>
          <a:xfrm>
            <a:off x="5670548" y="977900"/>
            <a:ext cx="850902" cy="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74" name="Google Shape;474;p25"/>
          <p:cNvSpPr/>
          <p:nvPr/>
        </p:nvSpPr>
        <p:spPr>
          <a:xfrm>
            <a:off x="0" y="3289300"/>
            <a:ext cx="12192000" cy="3568700"/>
          </a:xfrm>
          <a:prstGeom prst="rect">
            <a:avLst/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75" name="Google Shape;475;p25"/>
          <p:cNvSpPr/>
          <p:nvPr/>
        </p:nvSpPr>
        <p:spPr>
          <a:xfrm>
            <a:off x="1626530" y="2013790"/>
            <a:ext cx="2551020" cy="255102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76" name="Google Shape;476;p25"/>
          <p:cNvSpPr/>
          <p:nvPr/>
        </p:nvSpPr>
        <p:spPr>
          <a:xfrm>
            <a:off x="4820490" y="2013790"/>
            <a:ext cx="2551020" cy="255102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77" name="Google Shape;477;p25"/>
          <p:cNvSpPr/>
          <p:nvPr/>
        </p:nvSpPr>
        <p:spPr>
          <a:xfrm>
            <a:off x="8014450" y="1976053"/>
            <a:ext cx="2551020" cy="255102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78" name="Google Shape;478;p25"/>
          <p:cNvSpPr txBox="1"/>
          <p:nvPr/>
        </p:nvSpPr>
        <p:spPr>
          <a:xfrm>
            <a:off x="1746248" y="5271161"/>
            <a:ext cx="238050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479" name="Google Shape;479;p25"/>
          <p:cNvSpPr txBox="1"/>
          <p:nvPr/>
        </p:nvSpPr>
        <p:spPr>
          <a:xfrm>
            <a:off x="2139346" y="4797053"/>
            <a:ext cx="167628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0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OPTION HERE</a:t>
            </a:r>
            <a:endParaRPr sz="20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80" name="Google Shape;480;p25"/>
          <p:cNvSpPr txBox="1"/>
          <p:nvPr/>
        </p:nvSpPr>
        <p:spPr>
          <a:xfrm>
            <a:off x="4899741" y="5271161"/>
            <a:ext cx="238050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481" name="Google Shape;481;p25"/>
          <p:cNvSpPr txBox="1"/>
          <p:nvPr/>
        </p:nvSpPr>
        <p:spPr>
          <a:xfrm>
            <a:off x="5292839" y="4797053"/>
            <a:ext cx="167628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0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OPTION HERE</a:t>
            </a:r>
            <a:endParaRPr sz="20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82" name="Google Shape;482;p25"/>
          <p:cNvSpPr txBox="1"/>
          <p:nvPr/>
        </p:nvSpPr>
        <p:spPr>
          <a:xfrm>
            <a:off x="8097684" y="5271161"/>
            <a:ext cx="238050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483" name="Google Shape;483;p25"/>
          <p:cNvSpPr txBox="1"/>
          <p:nvPr/>
        </p:nvSpPr>
        <p:spPr>
          <a:xfrm>
            <a:off x="8490782" y="4797053"/>
            <a:ext cx="167628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0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OPTION HERE</a:t>
            </a:r>
            <a:endParaRPr sz="20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14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9" name="Google Shape;48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26"/>
          <p:cNvSpPr/>
          <p:nvPr/>
        </p:nvSpPr>
        <p:spPr>
          <a:xfrm>
            <a:off x="0" y="2049510"/>
            <a:ext cx="12192000" cy="2758980"/>
          </a:xfrm>
          <a:prstGeom prst="rect">
            <a:avLst/>
          </a:prstGeom>
          <a:solidFill>
            <a:srgbClr val="66676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91" name="Google Shape;491;p26"/>
          <p:cNvSpPr/>
          <p:nvPr/>
        </p:nvSpPr>
        <p:spPr>
          <a:xfrm>
            <a:off x="1627773" y="1384300"/>
            <a:ext cx="3162300" cy="4089400"/>
          </a:xfrm>
          <a:prstGeom prst="parallelogram">
            <a:avLst>
              <a:gd fmla="val 25000" name="adj"/>
            </a:avLst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92" name="Google Shape;492;p26"/>
          <p:cNvSpPr/>
          <p:nvPr/>
        </p:nvSpPr>
        <p:spPr>
          <a:xfrm>
            <a:off x="1976695" y="2049510"/>
            <a:ext cx="2464455" cy="219290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3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3</a:t>
            </a:r>
            <a:endParaRPr b="1" sz="13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93" name="Google Shape;493;p26"/>
          <p:cNvSpPr/>
          <p:nvPr/>
        </p:nvSpPr>
        <p:spPr>
          <a:xfrm>
            <a:off x="4912339" y="2564838"/>
            <a:ext cx="5651888" cy="99257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60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SUNDAY</a:t>
            </a:r>
            <a:endParaRPr b="1" sz="60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94" name="Google Shape;494;p26"/>
          <p:cNvSpPr txBox="1"/>
          <p:nvPr/>
        </p:nvSpPr>
        <p:spPr>
          <a:xfrm>
            <a:off x="4912339" y="3568701"/>
            <a:ext cx="495944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6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27"/>
          <p:cNvSpPr/>
          <p:nvPr/>
        </p:nvSpPr>
        <p:spPr>
          <a:xfrm>
            <a:off x="4375471" y="271735"/>
            <a:ext cx="3441057" cy="5616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3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501" name="Google Shape;501;p27"/>
          <p:cNvCxnSpPr/>
          <p:nvPr/>
        </p:nvCxnSpPr>
        <p:spPr>
          <a:xfrm>
            <a:off x="5670548" y="977900"/>
            <a:ext cx="850902" cy="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02" name="Google Shape;502;p27"/>
          <p:cNvSpPr txBox="1"/>
          <p:nvPr/>
        </p:nvSpPr>
        <p:spPr>
          <a:xfrm>
            <a:off x="8707863" y="4207210"/>
            <a:ext cx="205325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Go ahead and replace it with your own text.</a:t>
            </a:r>
            <a:endParaRPr sz="16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03" name="Google Shape;503;p27"/>
          <p:cNvSpPr/>
          <p:nvPr/>
        </p:nvSpPr>
        <p:spPr>
          <a:xfrm>
            <a:off x="8702148" y="3946225"/>
            <a:ext cx="1134110" cy="337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6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2030</a:t>
            </a:r>
            <a:endParaRPr/>
          </a:p>
        </p:txBody>
      </p:sp>
      <p:sp>
        <p:nvSpPr>
          <p:cNvPr id="504" name="Google Shape;504;p27"/>
          <p:cNvSpPr txBox="1"/>
          <p:nvPr/>
        </p:nvSpPr>
        <p:spPr>
          <a:xfrm>
            <a:off x="5787388" y="2835610"/>
            <a:ext cx="231267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Go ahead and replace it with your own text.</a:t>
            </a:r>
            <a:endParaRPr sz="16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05" name="Google Shape;505;p27"/>
          <p:cNvSpPr/>
          <p:nvPr/>
        </p:nvSpPr>
        <p:spPr>
          <a:xfrm>
            <a:off x="5781673" y="2575260"/>
            <a:ext cx="1134110" cy="337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6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2010</a:t>
            </a:r>
            <a:endParaRPr/>
          </a:p>
        </p:txBody>
      </p:sp>
      <p:sp>
        <p:nvSpPr>
          <p:cNvPr id="506" name="Google Shape;506;p27"/>
          <p:cNvSpPr txBox="1"/>
          <p:nvPr/>
        </p:nvSpPr>
        <p:spPr>
          <a:xfrm>
            <a:off x="8707863" y="2835610"/>
            <a:ext cx="241236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Go ahead and replace it with your own text.</a:t>
            </a:r>
            <a:endParaRPr sz="16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07" name="Google Shape;507;p27"/>
          <p:cNvSpPr/>
          <p:nvPr/>
        </p:nvSpPr>
        <p:spPr>
          <a:xfrm>
            <a:off x="8702148" y="2575260"/>
            <a:ext cx="1134110" cy="337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6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2012</a:t>
            </a:r>
            <a:endParaRPr/>
          </a:p>
        </p:txBody>
      </p:sp>
      <p:sp>
        <p:nvSpPr>
          <p:cNvPr id="508" name="Google Shape;508;p27"/>
          <p:cNvSpPr txBox="1"/>
          <p:nvPr/>
        </p:nvSpPr>
        <p:spPr>
          <a:xfrm>
            <a:off x="5787388" y="4252930"/>
            <a:ext cx="218279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Go ahead and replace it with your own text.</a:t>
            </a:r>
            <a:endParaRPr sz="16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09" name="Google Shape;509;p27"/>
          <p:cNvSpPr/>
          <p:nvPr/>
        </p:nvSpPr>
        <p:spPr>
          <a:xfrm>
            <a:off x="5781673" y="3991945"/>
            <a:ext cx="1134110" cy="337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6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2015</a:t>
            </a:r>
            <a:endParaRPr/>
          </a:p>
        </p:txBody>
      </p:sp>
      <p:sp>
        <p:nvSpPr>
          <p:cNvPr id="510" name="Google Shape;510;p27"/>
          <p:cNvSpPr/>
          <p:nvPr/>
        </p:nvSpPr>
        <p:spPr>
          <a:xfrm>
            <a:off x="8362423" y="4016710"/>
            <a:ext cx="64770" cy="683895"/>
          </a:xfrm>
          <a:prstGeom prst="rect">
            <a:avLst/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11" name="Google Shape;511;p27"/>
          <p:cNvSpPr/>
          <p:nvPr/>
        </p:nvSpPr>
        <p:spPr>
          <a:xfrm>
            <a:off x="5441948" y="4016710"/>
            <a:ext cx="64770" cy="683895"/>
          </a:xfrm>
          <a:prstGeom prst="rect">
            <a:avLst/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12" name="Google Shape;512;p27"/>
          <p:cNvSpPr/>
          <p:nvPr/>
        </p:nvSpPr>
        <p:spPr>
          <a:xfrm>
            <a:off x="8362423" y="2640030"/>
            <a:ext cx="64770" cy="683895"/>
          </a:xfrm>
          <a:prstGeom prst="rect">
            <a:avLst/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13" name="Google Shape;513;p27"/>
          <p:cNvSpPr/>
          <p:nvPr/>
        </p:nvSpPr>
        <p:spPr>
          <a:xfrm>
            <a:off x="5441948" y="2648285"/>
            <a:ext cx="64770" cy="683895"/>
          </a:xfrm>
          <a:prstGeom prst="rect">
            <a:avLst/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14" name="Google Shape;514;p27"/>
          <p:cNvSpPr/>
          <p:nvPr/>
        </p:nvSpPr>
        <p:spPr>
          <a:xfrm>
            <a:off x="2394549" y="2644140"/>
            <a:ext cx="637751" cy="597386"/>
          </a:xfrm>
          <a:custGeom>
            <a:rect b="b" l="l" r="r" t="t"/>
            <a:pathLst>
              <a:path extrusionOk="0" h="68" w="73">
                <a:moveTo>
                  <a:pt x="13" y="39"/>
                </a:moveTo>
                <a:cubicBezTo>
                  <a:pt x="8" y="39"/>
                  <a:pt x="8" y="39"/>
                  <a:pt x="8" y="39"/>
                </a:cubicBezTo>
                <a:cubicBezTo>
                  <a:pt x="4" y="39"/>
                  <a:pt x="0" y="37"/>
                  <a:pt x="0" y="33"/>
                </a:cubicBezTo>
                <a:cubicBezTo>
                  <a:pt x="0" y="29"/>
                  <a:pt x="0" y="19"/>
                  <a:pt x="5" y="19"/>
                </a:cubicBezTo>
                <a:cubicBezTo>
                  <a:pt x="6" y="19"/>
                  <a:pt x="10" y="22"/>
                  <a:pt x="15" y="22"/>
                </a:cubicBezTo>
                <a:cubicBezTo>
                  <a:pt x="17" y="22"/>
                  <a:pt x="18" y="22"/>
                  <a:pt x="20" y="21"/>
                </a:cubicBezTo>
                <a:cubicBezTo>
                  <a:pt x="20" y="22"/>
                  <a:pt x="20" y="23"/>
                  <a:pt x="20" y="24"/>
                </a:cubicBezTo>
                <a:cubicBezTo>
                  <a:pt x="20" y="27"/>
                  <a:pt x="21" y="31"/>
                  <a:pt x="23" y="34"/>
                </a:cubicBezTo>
                <a:cubicBezTo>
                  <a:pt x="19" y="34"/>
                  <a:pt x="15" y="36"/>
                  <a:pt x="13" y="39"/>
                </a:cubicBezTo>
                <a:close/>
                <a:moveTo>
                  <a:pt x="15" y="19"/>
                </a:moveTo>
                <a:cubicBezTo>
                  <a:pt x="10" y="19"/>
                  <a:pt x="5" y="15"/>
                  <a:pt x="5" y="9"/>
                </a:cubicBezTo>
                <a:cubicBezTo>
                  <a:pt x="5" y="4"/>
                  <a:pt x="10" y="0"/>
                  <a:pt x="15" y="0"/>
                </a:cubicBezTo>
                <a:cubicBezTo>
                  <a:pt x="20" y="0"/>
                  <a:pt x="25" y="4"/>
                  <a:pt x="25" y="9"/>
                </a:cubicBezTo>
                <a:cubicBezTo>
                  <a:pt x="25" y="15"/>
                  <a:pt x="20" y="19"/>
                  <a:pt x="15" y="19"/>
                </a:cubicBezTo>
                <a:close/>
                <a:moveTo>
                  <a:pt x="53" y="68"/>
                </a:moveTo>
                <a:cubicBezTo>
                  <a:pt x="20" y="68"/>
                  <a:pt x="20" y="68"/>
                  <a:pt x="20" y="68"/>
                </a:cubicBezTo>
                <a:cubicBezTo>
                  <a:pt x="14" y="68"/>
                  <a:pt x="10" y="64"/>
                  <a:pt x="10" y="58"/>
                </a:cubicBezTo>
                <a:cubicBezTo>
                  <a:pt x="10" y="49"/>
                  <a:pt x="12" y="36"/>
                  <a:pt x="23" y="36"/>
                </a:cubicBezTo>
                <a:cubicBezTo>
                  <a:pt x="25" y="36"/>
                  <a:pt x="29" y="41"/>
                  <a:pt x="37" y="41"/>
                </a:cubicBezTo>
                <a:cubicBezTo>
                  <a:pt x="44" y="41"/>
                  <a:pt x="49" y="36"/>
                  <a:pt x="50" y="36"/>
                </a:cubicBezTo>
                <a:cubicBezTo>
                  <a:pt x="62" y="36"/>
                  <a:pt x="64" y="49"/>
                  <a:pt x="64" y="58"/>
                </a:cubicBezTo>
                <a:cubicBezTo>
                  <a:pt x="64" y="64"/>
                  <a:pt x="60" y="68"/>
                  <a:pt x="53" y="68"/>
                </a:cubicBezTo>
                <a:close/>
                <a:moveTo>
                  <a:pt x="37" y="39"/>
                </a:moveTo>
                <a:cubicBezTo>
                  <a:pt x="29" y="39"/>
                  <a:pt x="22" y="32"/>
                  <a:pt x="22" y="24"/>
                </a:cubicBezTo>
                <a:cubicBezTo>
                  <a:pt x="22" y="16"/>
                  <a:pt x="29" y="9"/>
                  <a:pt x="37" y="9"/>
                </a:cubicBezTo>
                <a:cubicBezTo>
                  <a:pt x="45" y="9"/>
                  <a:pt x="51" y="16"/>
                  <a:pt x="51" y="24"/>
                </a:cubicBezTo>
                <a:cubicBezTo>
                  <a:pt x="51" y="32"/>
                  <a:pt x="45" y="39"/>
                  <a:pt x="37" y="39"/>
                </a:cubicBezTo>
                <a:close/>
                <a:moveTo>
                  <a:pt x="59" y="19"/>
                </a:moveTo>
                <a:cubicBezTo>
                  <a:pt x="53" y="19"/>
                  <a:pt x="49" y="15"/>
                  <a:pt x="49" y="9"/>
                </a:cubicBezTo>
                <a:cubicBezTo>
                  <a:pt x="49" y="4"/>
                  <a:pt x="53" y="0"/>
                  <a:pt x="59" y="0"/>
                </a:cubicBezTo>
                <a:cubicBezTo>
                  <a:pt x="64" y="0"/>
                  <a:pt x="68" y="4"/>
                  <a:pt x="68" y="9"/>
                </a:cubicBezTo>
                <a:cubicBezTo>
                  <a:pt x="68" y="15"/>
                  <a:pt x="64" y="19"/>
                  <a:pt x="59" y="19"/>
                </a:cubicBezTo>
                <a:close/>
                <a:moveTo>
                  <a:pt x="66" y="39"/>
                </a:moveTo>
                <a:cubicBezTo>
                  <a:pt x="61" y="39"/>
                  <a:pt x="61" y="39"/>
                  <a:pt x="61" y="39"/>
                </a:cubicBezTo>
                <a:cubicBezTo>
                  <a:pt x="58" y="36"/>
                  <a:pt x="55" y="34"/>
                  <a:pt x="51" y="34"/>
                </a:cubicBezTo>
                <a:cubicBezTo>
                  <a:pt x="53" y="31"/>
                  <a:pt x="54" y="27"/>
                  <a:pt x="54" y="24"/>
                </a:cubicBezTo>
                <a:cubicBezTo>
                  <a:pt x="54" y="23"/>
                  <a:pt x="54" y="22"/>
                  <a:pt x="54" y="21"/>
                </a:cubicBezTo>
                <a:cubicBezTo>
                  <a:pt x="55" y="22"/>
                  <a:pt x="57" y="22"/>
                  <a:pt x="59" y="22"/>
                </a:cubicBezTo>
                <a:cubicBezTo>
                  <a:pt x="64" y="22"/>
                  <a:pt x="68" y="19"/>
                  <a:pt x="69" y="19"/>
                </a:cubicBezTo>
                <a:cubicBezTo>
                  <a:pt x="73" y="19"/>
                  <a:pt x="73" y="29"/>
                  <a:pt x="73" y="33"/>
                </a:cubicBezTo>
                <a:cubicBezTo>
                  <a:pt x="73" y="37"/>
                  <a:pt x="70" y="39"/>
                  <a:pt x="66" y="39"/>
                </a:cubicBezTo>
                <a:close/>
              </a:path>
            </a:pathLst>
          </a:custGeom>
          <a:solidFill>
            <a:srgbClr val="BCA890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15" name="Google Shape;515;p27"/>
          <p:cNvSpPr txBox="1"/>
          <p:nvPr/>
        </p:nvSpPr>
        <p:spPr>
          <a:xfrm>
            <a:off x="1466424" y="4051080"/>
            <a:ext cx="2558772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4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516" name="Google Shape;516;p27"/>
          <p:cNvSpPr txBox="1"/>
          <p:nvPr/>
        </p:nvSpPr>
        <p:spPr>
          <a:xfrm>
            <a:off x="1821604" y="3633885"/>
            <a:ext cx="178364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0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20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14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8"/>
          <p:cNvSpPr/>
          <p:nvPr/>
        </p:nvSpPr>
        <p:spPr>
          <a:xfrm>
            <a:off x="5372100" y="0"/>
            <a:ext cx="58674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23" name="Google Shape;523;p28"/>
          <p:cNvSpPr/>
          <p:nvPr/>
        </p:nvSpPr>
        <p:spPr>
          <a:xfrm>
            <a:off x="787401" y="2120900"/>
            <a:ext cx="4584700" cy="3505767"/>
          </a:xfrm>
          <a:prstGeom prst="parallelogram">
            <a:avLst>
              <a:gd fmla="val 0" name="adj"/>
            </a:avLst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524" name="Google Shape;52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6723" y="1721132"/>
            <a:ext cx="5597655" cy="3733801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28"/>
          <p:cNvSpPr/>
          <p:nvPr/>
        </p:nvSpPr>
        <p:spPr>
          <a:xfrm>
            <a:off x="7029350" y="1796094"/>
            <a:ext cx="414624" cy="414624"/>
          </a:xfrm>
          <a:custGeom>
            <a:rect b="b" l="l" r="r" t="t"/>
            <a:pathLst>
              <a:path extrusionOk="0" h="55" w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BCA890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26" name="Google Shape;526;p28"/>
          <p:cNvSpPr/>
          <p:nvPr/>
        </p:nvSpPr>
        <p:spPr>
          <a:xfrm>
            <a:off x="7029350" y="3175105"/>
            <a:ext cx="414624" cy="414624"/>
          </a:xfrm>
          <a:custGeom>
            <a:rect b="b" l="l" r="r" t="t"/>
            <a:pathLst>
              <a:path extrusionOk="0" h="55" w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BCA890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27" name="Google Shape;527;p28"/>
          <p:cNvSpPr/>
          <p:nvPr/>
        </p:nvSpPr>
        <p:spPr>
          <a:xfrm>
            <a:off x="7029350" y="4505198"/>
            <a:ext cx="414624" cy="414624"/>
          </a:xfrm>
          <a:custGeom>
            <a:rect b="b" l="l" r="r" t="t"/>
            <a:pathLst>
              <a:path extrusionOk="0" h="55" w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BCA890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28" name="Google Shape;528;p28"/>
          <p:cNvSpPr txBox="1"/>
          <p:nvPr/>
        </p:nvSpPr>
        <p:spPr>
          <a:xfrm>
            <a:off x="7700275" y="2077893"/>
            <a:ext cx="309472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529" name="Google Shape;529;p28"/>
          <p:cNvSpPr txBox="1"/>
          <p:nvPr/>
        </p:nvSpPr>
        <p:spPr>
          <a:xfrm>
            <a:off x="7667890" y="1660698"/>
            <a:ext cx="4222222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sz="24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30" name="Google Shape;530;p28"/>
          <p:cNvSpPr txBox="1"/>
          <p:nvPr/>
        </p:nvSpPr>
        <p:spPr>
          <a:xfrm>
            <a:off x="7700275" y="3456091"/>
            <a:ext cx="290422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531" name="Google Shape;531;p28"/>
          <p:cNvSpPr txBox="1"/>
          <p:nvPr/>
        </p:nvSpPr>
        <p:spPr>
          <a:xfrm>
            <a:off x="7667890" y="3038896"/>
            <a:ext cx="4222222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sz="24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32" name="Google Shape;532;p28"/>
          <p:cNvSpPr txBox="1"/>
          <p:nvPr/>
        </p:nvSpPr>
        <p:spPr>
          <a:xfrm>
            <a:off x="7732658" y="4834290"/>
            <a:ext cx="30623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533" name="Google Shape;533;p28"/>
          <p:cNvSpPr txBox="1"/>
          <p:nvPr/>
        </p:nvSpPr>
        <p:spPr>
          <a:xfrm>
            <a:off x="7732658" y="4417095"/>
            <a:ext cx="4316838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sz="24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14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29"/>
          <p:cNvSpPr/>
          <p:nvPr/>
        </p:nvSpPr>
        <p:spPr>
          <a:xfrm>
            <a:off x="4375471" y="271735"/>
            <a:ext cx="3441057" cy="5616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3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540" name="Google Shape;540;p29"/>
          <p:cNvCxnSpPr/>
          <p:nvPr/>
        </p:nvCxnSpPr>
        <p:spPr>
          <a:xfrm>
            <a:off x="5670548" y="977900"/>
            <a:ext cx="850902" cy="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41" name="Google Shape;541;p29"/>
          <p:cNvSpPr/>
          <p:nvPr/>
        </p:nvSpPr>
        <p:spPr>
          <a:xfrm>
            <a:off x="6489298" y="3260571"/>
            <a:ext cx="1032048" cy="1190993"/>
          </a:xfrm>
          <a:custGeom>
            <a:rect b="b" l="l" r="r" t="t"/>
            <a:pathLst>
              <a:path extrusionOk="0" h="2610" w="226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10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solidFill>
            <a:srgbClr val="BCA89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42" name="Google Shape;542;p29"/>
          <p:cNvSpPr/>
          <p:nvPr/>
        </p:nvSpPr>
        <p:spPr>
          <a:xfrm>
            <a:off x="4349019" y="3260571"/>
            <a:ext cx="1030858" cy="1190993"/>
          </a:xfrm>
          <a:custGeom>
            <a:rect b="b" l="l" r="r" t="t"/>
            <a:pathLst>
              <a:path extrusionOk="0" h="2610" w="226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10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solidFill>
            <a:srgbClr val="66676C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43" name="Google Shape;543;p29"/>
          <p:cNvSpPr/>
          <p:nvPr/>
        </p:nvSpPr>
        <p:spPr>
          <a:xfrm>
            <a:off x="4883494" y="2330405"/>
            <a:ext cx="1030858" cy="1192184"/>
          </a:xfrm>
          <a:custGeom>
            <a:rect b="b" l="l" r="r" t="t"/>
            <a:pathLst>
              <a:path extrusionOk="0" h="2610" w="226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10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solidFill>
            <a:srgbClr val="BCA89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44" name="Google Shape;544;p29"/>
          <p:cNvSpPr/>
          <p:nvPr/>
        </p:nvSpPr>
        <p:spPr>
          <a:xfrm>
            <a:off x="5956014" y="2330405"/>
            <a:ext cx="1030858" cy="1192184"/>
          </a:xfrm>
          <a:custGeom>
            <a:rect b="b" l="l" r="r" t="t"/>
            <a:pathLst>
              <a:path extrusionOk="0" h="2610" w="226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10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solidFill>
            <a:srgbClr val="66676C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45" name="Google Shape;545;p29"/>
          <p:cNvSpPr/>
          <p:nvPr/>
        </p:nvSpPr>
        <p:spPr>
          <a:xfrm>
            <a:off x="4883494" y="4184781"/>
            <a:ext cx="1030858" cy="1192184"/>
          </a:xfrm>
          <a:custGeom>
            <a:rect b="b" l="l" r="r" t="t"/>
            <a:pathLst>
              <a:path extrusionOk="0" h="2609" w="226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09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solidFill>
            <a:srgbClr val="BCA89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46" name="Google Shape;546;p29"/>
          <p:cNvSpPr/>
          <p:nvPr/>
        </p:nvSpPr>
        <p:spPr>
          <a:xfrm>
            <a:off x="5956014" y="4184781"/>
            <a:ext cx="1030858" cy="1192184"/>
          </a:xfrm>
          <a:custGeom>
            <a:rect b="b" l="l" r="r" t="t"/>
            <a:pathLst>
              <a:path extrusionOk="0" h="2609" w="226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09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solidFill>
            <a:srgbClr val="66676C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47" name="Google Shape;547;p29"/>
          <p:cNvSpPr/>
          <p:nvPr/>
        </p:nvSpPr>
        <p:spPr>
          <a:xfrm>
            <a:off x="4653753" y="3630969"/>
            <a:ext cx="459482" cy="453769"/>
          </a:xfrm>
          <a:custGeom>
            <a:rect b="b" l="l" r="r" t="t"/>
            <a:pathLst>
              <a:path extrusionOk="0" h="995" w="1006">
                <a:moveTo>
                  <a:pt x="857" y="806"/>
                </a:moveTo>
                <a:cubicBezTo>
                  <a:pt x="886" y="806"/>
                  <a:pt x="909" y="829"/>
                  <a:pt x="909" y="858"/>
                </a:cubicBezTo>
                <a:cubicBezTo>
                  <a:pt x="909" y="887"/>
                  <a:pt x="886" y="910"/>
                  <a:pt x="857" y="910"/>
                </a:cubicBezTo>
                <a:cubicBezTo>
                  <a:pt x="828" y="910"/>
                  <a:pt x="805" y="887"/>
                  <a:pt x="805" y="858"/>
                </a:cubicBezTo>
                <a:cubicBezTo>
                  <a:pt x="805" y="829"/>
                  <a:pt x="828" y="806"/>
                  <a:pt x="857" y="806"/>
                </a:cubicBezTo>
                <a:close/>
                <a:moveTo>
                  <a:pt x="969" y="97"/>
                </a:moveTo>
                <a:lnTo>
                  <a:pt x="900" y="28"/>
                </a:lnTo>
                <a:cubicBezTo>
                  <a:pt x="882" y="9"/>
                  <a:pt x="858" y="0"/>
                  <a:pt x="834" y="0"/>
                </a:cubicBezTo>
                <a:cubicBezTo>
                  <a:pt x="810" y="0"/>
                  <a:pt x="786" y="9"/>
                  <a:pt x="767" y="28"/>
                </a:cubicBezTo>
                <a:lnTo>
                  <a:pt x="472" y="323"/>
                </a:lnTo>
                <a:cubicBezTo>
                  <a:pt x="481" y="340"/>
                  <a:pt x="475" y="367"/>
                  <a:pt x="460" y="381"/>
                </a:cubicBezTo>
                <a:cubicBezTo>
                  <a:pt x="451" y="391"/>
                  <a:pt x="435" y="397"/>
                  <a:pt x="421" y="397"/>
                </a:cubicBezTo>
                <a:cubicBezTo>
                  <a:pt x="414" y="397"/>
                  <a:pt x="408" y="396"/>
                  <a:pt x="402" y="393"/>
                </a:cubicBezTo>
                <a:lnTo>
                  <a:pt x="376" y="419"/>
                </a:lnTo>
                <a:cubicBezTo>
                  <a:pt x="340" y="455"/>
                  <a:pt x="340" y="515"/>
                  <a:pt x="376" y="552"/>
                </a:cubicBezTo>
                <a:lnTo>
                  <a:pt x="381" y="556"/>
                </a:lnTo>
                <a:lnTo>
                  <a:pt x="151" y="787"/>
                </a:lnTo>
                <a:lnTo>
                  <a:pt x="89" y="810"/>
                </a:lnTo>
                <a:lnTo>
                  <a:pt x="0" y="938"/>
                </a:lnTo>
                <a:lnTo>
                  <a:pt x="57" y="995"/>
                </a:lnTo>
                <a:lnTo>
                  <a:pt x="185" y="906"/>
                </a:lnTo>
                <a:lnTo>
                  <a:pt x="208" y="844"/>
                </a:lnTo>
                <a:lnTo>
                  <a:pt x="439" y="614"/>
                </a:lnTo>
                <a:lnTo>
                  <a:pt x="445" y="621"/>
                </a:lnTo>
                <a:cubicBezTo>
                  <a:pt x="464" y="639"/>
                  <a:pt x="488" y="648"/>
                  <a:pt x="512" y="648"/>
                </a:cubicBezTo>
                <a:cubicBezTo>
                  <a:pt x="536" y="648"/>
                  <a:pt x="560" y="639"/>
                  <a:pt x="578" y="621"/>
                </a:cubicBezTo>
                <a:lnTo>
                  <a:pt x="604" y="595"/>
                </a:lnTo>
                <a:cubicBezTo>
                  <a:pt x="596" y="577"/>
                  <a:pt x="602" y="551"/>
                  <a:pt x="616" y="537"/>
                </a:cubicBezTo>
                <a:cubicBezTo>
                  <a:pt x="626" y="527"/>
                  <a:pt x="642" y="521"/>
                  <a:pt x="656" y="521"/>
                </a:cubicBezTo>
                <a:cubicBezTo>
                  <a:pt x="662" y="521"/>
                  <a:pt x="669" y="522"/>
                  <a:pt x="674" y="525"/>
                </a:cubicBezTo>
                <a:lnTo>
                  <a:pt x="969" y="230"/>
                </a:lnTo>
                <a:cubicBezTo>
                  <a:pt x="1006" y="193"/>
                  <a:pt x="1006" y="133"/>
                  <a:pt x="969" y="97"/>
                </a:cubicBezTo>
                <a:close/>
                <a:moveTo>
                  <a:pt x="363" y="354"/>
                </a:moveTo>
                <a:lnTo>
                  <a:pt x="392" y="325"/>
                </a:lnTo>
                <a:lnTo>
                  <a:pt x="418" y="338"/>
                </a:lnTo>
                <a:lnTo>
                  <a:pt x="404" y="312"/>
                </a:lnTo>
                <a:lnTo>
                  <a:pt x="433" y="284"/>
                </a:lnTo>
                <a:lnTo>
                  <a:pt x="436" y="281"/>
                </a:lnTo>
                <a:cubicBezTo>
                  <a:pt x="442" y="264"/>
                  <a:pt x="446" y="248"/>
                  <a:pt x="446" y="233"/>
                </a:cubicBezTo>
                <a:cubicBezTo>
                  <a:pt x="446" y="115"/>
                  <a:pt x="333" y="0"/>
                  <a:pt x="215" y="1"/>
                </a:cubicBezTo>
                <a:cubicBezTo>
                  <a:pt x="214" y="1"/>
                  <a:pt x="201" y="15"/>
                  <a:pt x="193" y="22"/>
                </a:cubicBezTo>
                <a:cubicBezTo>
                  <a:pt x="288" y="117"/>
                  <a:pt x="280" y="102"/>
                  <a:pt x="280" y="160"/>
                </a:cubicBezTo>
                <a:cubicBezTo>
                  <a:pt x="280" y="207"/>
                  <a:pt x="205" y="282"/>
                  <a:pt x="159" y="282"/>
                </a:cubicBezTo>
                <a:cubicBezTo>
                  <a:pt x="99" y="282"/>
                  <a:pt x="118" y="291"/>
                  <a:pt x="21" y="195"/>
                </a:cubicBezTo>
                <a:cubicBezTo>
                  <a:pt x="14" y="202"/>
                  <a:pt x="0" y="215"/>
                  <a:pt x="0" y="216"/>
                </a:cubicBezTo>
                <a:cubicBezTo>
                  <a:pt x="2" y="334"/>
                  <a:pt x="113" y="447"/>
                  <a:pt x="232" y="447"/>
                </a:cubicBezTo>
                <a:cubicBezTo>
                  <a:pt x="253" y="447"/>
                  <a:pt x="276" y="440"/>
                  <a:pt x="299" y="429"/>
                </a:cubicBezTo>
                <a:lnTo>
                  <a:pt x="303" y="433"/>
                </a:lnTo>
                <a:cubicBezTo>
                  <a:pt x="310" y="414"/>
                  <a:pt x="322" y="395"/>
                  <a:pt x="337" y="380"/>
                </a:cubicBezTo>
                <a:lnTo>
                  <a:pt x="363" y="354"/>
                </a:lnTo>
                <a:close/>
                <a:moveTo>
                  <a:pt x="658" y="579"/>
                </a:moveTo>
                <a:lnTo>
                  <a:pt x="672" y="606"/>
                </a:lnTo>
                <a:lnTo>
                  <a:pt x="644" y="634"/>
                </a:lnTo>
                <a:lnTo>
                  <a:pt x="617" y="660"/>
                </a:lnTo>
                <a:cubicBezTo>
                  <a:pt x="602" y="675"/>
                  <a:pt x="584" y="687"/>
                  <a:pt x="564" y="694"/>
                </a:cubicBezTo>
                <a:lnTo>
                  <a:pt x="741" y="871"/>
                </a:lnTo>
                <a:lnTo>
                  <a:pt x="824" y="983"/>
                </a:lnTo>
                <a:lnTo>
                  <a:pt x="869" y="995"/>
                </a:lnTo>
                <a:lnTo>
                  <a:pt x="992" y="871"/>
                </a:lnTo>
                <a:lnTo>
                  <a:pt x="980" y="825"/>
                </a:lnTo>
                <a:lnTo>
                  <a:pt x="869" y="743"/>
                </a:lnTo>
                <a:lnTo>
                  <a:pt x="702" y="576"/>
                </a:lnTo>
                <a:lnTo>
                  <a:pt x="685" y="592"/>
                </a:lnTo>
                <a:lnTo>
                  <a:pt x="658" y="5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48" name="Google Shape;548;p29"/>
          <p:cNvSpPr/>
          <p:nvPr/>
        </p:nvSpPr>
        <p:spPr>
          <a:xfrm>
            <a:off x="5250126" y="2653165"/>
            <a:ext cx="329732" cy="450195"/>
          </a:xfrm>
          <a:custGeom>
            <a:rect b="b" l="l" r="r" t="t"/>
            <a:pathLst>
              <a:path extrusionOk="0" h="986" w="723">
                <a:moveTo>
                  <a:pt x="55" y="260"/>
                </a:moveTo>
                <a:cubicBezTo>
                  <a:pt x="55" y="232"/>
                  <a:pt x="68" y="218"/>
                  <a:pt x="95" y="217"/>
                </a:cubicBezTo>
                <a:lnTo>
                  <a:pt x="95" y="160"/>
                </a:lnTo>
                <a:cubicBezTo>
                  <a:pt x="45" y="161"/>
                  <a:pt x="0" y="193"/>
                  <a:pt x="0" y="242"/>
                </a:cubicBezTo>
                <a:lnTo>
                  <a:pt x="0" y="906"/>
                </a:lnTo>
                <a:cubicBezTo>
                  <a:pt x="0" y="947"/>
                  <a:pt x="40" y="986"/>
                  <a:pt x="80" y="986"/>
                </a:cubicBezTo>
                <a:lnTo>
                  <a:pt x="643" y="986"/>
                </a:lnTo>
                <a:cubicBezTo>
                  <a:pt x="683" y="986"/>
                  <a:pt x="723" y="947"/>
                  <a:pt x="723" y="906"/>
                </a:cubicBezTo>
                <a:lnTo>
                  <a:pt x="723" y="242"/>
                </a:lnTo>
                <a:cubicBezTo>
                  <a:pt x="723" y="193"/>
                  <a:pt x="678" y="161"/>
                  <a:pt x="628" y="160"/>
                </a:cubicBezTo>
                <a:lnTo>
                  <a:pt x="628" y="217"/>
                </a:lnTo>
                <a:cubicBezTo>
                  <a:pt x="655" y="218"/>
                  <a:pt x="668" y="232"/>
                  <a:pt x="668" y="260"/>
                </a:cubicBezTo>
                <a:lnTo>
                  <a:pt x="668" y="889"/>
                </a:lnTo>
                <a:cubicBezTo>
                  <a:pt x="668" y="908"/>
                  <a:pt x="659" y="929"/>
                  <a:pt x="640" y="929"/>
                </a:cubicBezTo>
                <a:lnTo>
                  <a:pt x="83" y="929"/>
                </a:lnTo>
                <a:cubicBezTo>
                  <a:pt x="61" y="929"/>
                  <a:pt x="55" y="906"/>
                  <a:pt x="55" y="884"/>
                </a:cubicBezTo>
                <a:lnTo>
                  <a:pt x="55" y="260"/>
                </a:lnTo>
                <a:close/>
                <a:moveTo>
                  <a:pt x="313" y="105"/>
                </a:moveTo>
                <a:cubicBezTo>
                  <a:pt x="313" y="82"/>
                  <a:pt x="335" y="60"/>
                  <a:pt x="358" y="60"/>
                </a:cubicBezTo>
                <a:lnTo>
                  <a:pt x="365" y="60"/>
                </a:lnTo>
                <a:cubicBezTo>
                  <a:pt x="388" y="60"/>
                  <a:pt x="410" y="82"/>
                  <a:pt x="410" y="105"/>
                </a:cubicBezTo>
                <a:lnTo>
                  <a:pt x="410" y="110"/>
                </a:lnTo>
                <a:cubicBezTo>
                  <a:pt x="410" y="135"/>
                  <a:pt x="388" y="157"/>
                  <a:pt x="363" y="157"/>
                </a:cubicBezTo>
                <a:lnTo>
                  <a:pt x="360" y="157"/>
                </a:lnTo>
                <a:cubicBezTo>
                  <a:pt x="335" y="157"/>
                  <a:pt x="313" y="135"/>
                  <a:pt x="313" y="110"/>
                </a:cubicBezTo>
                <a:lnTo>
                  <a:pt x="313" y="105"/>
                </a:lnTo>
                <a:close/>
                <a:moveTo>
                  <a:pt x="253" y="107"/>
                </a:moveTo>
                <a:lnTo>
                  <a:pt x="173" y="107"/>
                </a:lnTo>
                <a:cubicBezTo>
                  <a:pt x="145" y="107"/>
                  <a:pt x="133" y="120"/>
                  <a:pt x="133" y="147"/>
                </a:cubicBezTo>
                <a:lnTo>
                  <a:pt x="133" y="250"/>
                </a:lnTo>
                <a:cubicBezTo>
                  <a:pt x="133" y="267"/>
                  <a:pt x="144" y="285"/>
                  <a:pt x="160" y="285"/>
                </a:cubicBezTo>
                <a:lnTo>
                  <a:pt x="563" y="285"/>
                </a:lnTo>
                <a:cubicBezTo>
                  <a:pt x="579" y="285"/>
                  <a:pt x="590" y="267"/>
                  <a:pt x="590" y="250"/>
                </a:cubicBezTo>
                <a:lnTo>
                  <a:pt x="590" y="147"/>
                </a:lnTo>
                <a:cubicBezTo>
                  <a:pt x="590" y="120"/>
                  <a:pt x="578" y="107"/>
                  <a:pt x="550" y="107"/>
                </a:cubicBezTo>
                <a:lnTo>
                  <a:pt x="470" y="107"/>
                </a:lnTo>
                <a:cubicBezTo>
                  <a:pt x="470" y="52"/>
                  <a:pt x="423" y="0"/>
                  <a:pt x="370" y="0"/>
                </a:cubicBezTo>
                <a:lnTo>
                  <a:pt x="353" y="0"/>
                </a:lnTo>
                <a:cubicBezTo>
                  <a:pt x="300" y="0"/>
                  <a:pt x="253" y="52"/>
                  <a:pt x="253" y="107"/>
                </a:cubicBezTo>
                <a:close/>
                <a:moveTo>
                  <a:pt x="153" y="756"/>
                </a:moveTo>
                <a:cubicBezTo>
                  <a:pt x="153" y="751"/>
                  <a:pt x="154" y="749"/>
                  <a:pt x="160" y="749"/>
                </a:cubicBezTo>
                <a:lnTo>
                  <a:pt x="255" y="749"/>
                </a:lnTo>
                <a:lnTo>
                  <a:pt x="255" y="756"/>
                </a:lnTo>
                <a:cubicBezTo>
                  <a:pt x="255" y="764"/>
                  <a:pt x="216" y="787"/>
                  <a:pt x="208" y="791"/>
                </a:cubicBezTo>
                <a:cubicBezTo>
                  <a:pt x="201" y="786"/>
                  <a:pt x="186" y="771"/>
                  <a:pt x="175" y="771"/>
                </a:cubicBezTo>
                <a:lnTo>
                  <a:pt x="173" y="771"/>
                </a:lnTo>
                <a:cubicBezTo>
                  <a:pt x="167" y="771"/>
                  <a:pt x="158" y="780"/>
                  <a:pt x="158" y="786"/>
                </a:cubicBezTo>
                <a:lnTo>
                  <a:pt x="158" y="789"/>
                </a:lnTo>
                <a:cubicBezTo>
                  <a:pt x="158" y="795"/>
                  <a:pt x="193" y="834"/>
                  <a:pt x="200" y="834"/>
                </a:cubicBezTo>
                <a:lnTo>
                  <a:pt x="203" y="834"/>
                </a:lnTo>
                <a:cubicBezTo>
                  <a:pt x="208" y="834"/>
                  <a:pt x="247" y="802"/>
                  <a:pt x="255" y="796"/>
                </a:cubicBezTo>
                <a:cubicBezTo>
                  <a:pt x="255" y="810"/>
                  <a:pt x="261" y="854"/>
                  <a:pt x="248" y="854"/>
                </a:cubicBezTo>
                <a:lnTo>
                  <a:pt x="160" y="854"/>
                </a:lnTo>
                <a:cubicBezTo>
                  <a:pt x="154" y="854"/>
                  <a:pt x="153" y="852"/>
                  <a:pt x="153" y="846"/>
                </a:cubicBezTo>
                <a:lnTo>
                  <a:pt x="153" y="756"/>
                </a:lnTo>
                <a:close/>
                <a:moveTo>
                  <a:pt x="248" y="879"/>
                </a:moveTo>
                <a:cubicBezTo>
                  <a:pt x="295" y="879"/>
                  <a:pt x="277" y="827"/>
                  <a:pt x="280" y="784"/>
                </a:cubicBezTo>
                <a:cubicBezTo>
                  <a:pt x="282" y="762"/>
                  <a:pt x="337" y="742"/>
                  <a:pt x="343" y="721"/>
                </a:cubicBezTo>
                <a:lnTo>
                  <a:pt x="335" y="721"/>
                </a:lnTo>
                <a:cubicBezTo>
                  <a:pt x="318" y="721"/>
                  <a:pt x="293" y="737"/>
                  <a:pt x="280" y="744"/>
                </a:cubicBezTo>
                <a:cubicBezTo>
                  <a:pt x="274" y="735"/>
                  <a:pt x="268" y="724"/>
                  <a:pt x="253" y="724"/>
                </a:cubicBezTo>
                <a:lnTo>
                  <a:pt x="155" y="724"/>
                </a:lnTo>
                <a:cubicBezTo>
                  <a:pt x="141" y="724"/>
                  <a:pt x="128" y="737"/>
                  <a:pt x="128" y="751"/>
                </a:cubicBezTo>
                <a:lnTo>
                  <a:pt x="128" y="851"/>
                </a:lnTo>
                <a:cubicBezTo>
                  <a:pt x="128" y="868"/>
                  <a:pt x="143" y="879"/>
                  <a:pt x="160" y="879"/>
                </a:cubicBezTo>
                <a:lnTo>
                  <a:pt x="248" y="879"/>
                </a:lnTo>
                <a:close/>
                <a:moveTo>
                  <a:pt x="153" y="394"/>
                </a:moveTo>
                <a:cubicBezTo>
                  <a:pt x="153" y="389"/>
                  <a:pt x="154" y="387"/>
                  <a:pt x="160" y="387"/>
                </a:cubicBezTo>
                <a:lnTo>
                  <a:pt x="248" y="387"/>
                </a:lnTo>
                <a:cubicBezTo>
                  <a:pt x="253" y="387"/>
                  <a:pt x="255" y="389"/>
                  <a:pt x="255" y="394"/>
                </a:cubicBezTo>
                <a:cubicBezTo>
                  <a:pt x="255" y="401"/>
                  <a:pt x="213" y="429"/>
                  <a:pt x="208" y="429"/>
                </a:cubicBezTo>
                <a:cubicBezTo>
                  <a:pt x="203" y="429"/>
                  <a:pt x="190" y="409"/>
                  <a:pt x="175" y="409"/>
                </a:cubicBezTo>
                <a:cubicBezTo>
                  <a:pt x="168" y="409"/>
                  <a:pt x="158" y="417"/>
                  <a:pt x="158" y="424"/>
                </a:cubicBezTo>
                <a:lnTo>
                  <a:pt x="158" y="427"/>
                </a:lnTo>
                <a:cubicBezTo>
                  <a:pt x="158" y="437"/>
                  <a:pt x="192" y="470"/>
                  <a:pt x="200" y="474"/>
                </a:cubicBezTo>
                <a:lnTo>
                  <a:pt x="255" y="434"/>
                </a:lnTo>
                <a:lnTo>
                  <a:pt x="255" y="492"/>
                </a:lnTo>
                <a:lnTo>
                  <a:pt x="153" y="492"/>
                </a:lnTo>
                <a:lnTo>
                  <a:pt x="153" y="394"/>
                </a:lnTo>
                <a:close/>
                <a:moveTo>
                  <a:pt x="278" y="382"/>
                </a:moveTo>
                <a:cubicBezTo>
                  <a:pt x="275" y="369"/>
                  <a:pt x="264" y="362"/>
                  <a:pt x="248" y="362"/>
                </a:cubicBezTo>
                <a:lnTo>
                  <a:pt x="160" y="362"/>
                </a:lnTo>
                <a:cubicBezTo>
                  <a:pt x="143" y="362"/>
                  <a:pt x="128" y="373"/>
                  <a:pt x="128" y="390"/>
                </a:cubicBezTo>
                <a:lnTo>
                  <a:pt x="128" y="489"/>
                </a:lnTo>
                <a:cubicBezTo>
                  <a:pt x="128" y="504"/>
                  <a:pt x="141" y="517"/>
                  <a:pt x="155" y="517"/>
                </a:cubicBezTo>
                <a:lnTo>
                  <a:pt x="253" y="517"/>
                </a:lnTo>
                <a:cubicBezTo>
                  <a:pt x="292" y="517"/>
                  <a:pt x="280" y="455"/>
                  <a:pt x="279" y="416"/>
                </a:cubicBezTo>
                <a:lnTo>
                  <a:pt x="343" y="362"/>
                </a:lnTo>
                <a:cubicBezTo>
                  <a:pt x="343" y="362"/>
                  <a:pt x="338" y="360"/>
                  <a:pt x="338" y="360"/>
                </a:cubicBezTo>
                <a:cubicBezTo>
                  <a:pt x="313" y="360"/>
                  <a:pt x="293" y="381"/>
                  <a:pt x="278" y="382"/>
                </a:cubicBezTo>
                <a:close/>
                <a:moveTo>
                  <a:pt x="153" y="569"/>
                </a:moveTo>
                <a:lnTo>
                  <a:pt x="255" y="569"/>
                </a:lnTo>
                <a:lnTo>
                  <a:pt x="255" y="582"/>
                </a:lnTo>
                <a:lnTo>
                  <a:pt x="208" y="612"/>
                </a:lnTo>
                <a:lnTo>
                  <a:pt x="176" y="588"/>
                </a:lnTo>
                <a:cubicBezTo>
                  <a:pt x="168" y="593"/>
                  <a:pt x="158" y="595"/>
                  <a:pt x="158" y="607"/>
                </a:cubicBezTo>
                <a:cubicBezTo>
                  <a:pt x="158" y="614"/>
                  <a:pt x="193" y="654"/>
                  <a:pt x="200" y="654"/>
                </a:cubicBezTo>
                <a:cubicBezTo>
                  <a:pt x="212" y="654"/>
                  <a:pt x="242" y="620"/>
                  <a:pt x="255" y="617"/>
                </a:cubicBezTo>
                <a:lnTo>
                  <a:pt x="255" y="672"/>
                </a:lnTo>
                <a:lnTo>
                  <a:pt x="153" y="672"/>
                </a:lnTo>
                <a:lnTo>
                  <a:pt x="153" y="569"/>
                </a:lnTo>
                <a:close/>
                <a:moveTo>
                  <a:pt x="280" y="563"/>
                </a:moveTo>
                <a:cubicBezTo>
                  <a:pt x="275" y="555"/>
                  <a:pt x="269" y="544"/>
                  <a:pt x="255" y="544"/>
                </a:cubicBezTo>
                <a:lnTo>
                  <a:pt x="153" y="544"/>
                </a:lnTo>
                <a:cubicBezTo>
                  <a:pt x="140" y="544"/>
                  <a:pt x="128" y="557"/>
                  <a:pt x="128" y="569"/>
                </a:cubicBezTo>
                <a:lnTo>
                  <a:pt x="128" y="672"/>
                </a:lnTo>
                <a:cubicBezTo>
                  <a:pt x="128" y="684"/>
                  <a:pt x="140" y="696"/>
                  <a:pt x="153" y="696"/>
                </a:cubicBezTo>
                <a:lnTo>
                  <a:pt x="255" y="696"/>
                </a:lnTo>
                <a:cubicBezTo>
                  <a:pt x="291" y="696"/>
                  <a:pt x="280" y="632"/>
                  <a:pt x="279" y="596"/>
                </a:cubicBezTo>
                <a:lnTo>
                  <a:pt x="343" y="542"/>
                </a:lnTo>
                <a:lnTo>
                  <a:pt x="334" y="538"/>
                </a:lnTo>
                <a:lnTo>
                  <a:pt x="280" y="563"/>
                </a:lnTo>
                <a:close/>
                <a:moveTo>
                  <a:pt x="370" y="829"/>
                </a:moveTo>
                <a:cubicBezTo>
                  <a:pt x="370" y="834"/>
                  <a:pt x="372" y="836"/>
                  <a:pt x="378" y="836"/>
                </a:cubicBezTo>
                <a:lnTo>
                  <a:pt x="573" y="836"/>
                </a:lnTo>
                <a:cubicBezTo>
                  <a:pt x="579" y="836"/>
                  <a:pt x="580" y="834"/>
                  <a:pt x="580" y="829"/>
                </a:cubicBezTo>
                <a:lnTo>
                  <a:pt x="580" y="774"/>
                </a:lnTo>
                <a:cubicBezTo>
                  <a:pt x="580" y="768"/>
                  <a:pt x="579" y="766"/>
                  <a:pt x="573" y="766"/>
                </a:cubicBezTo>
                <a:lnTo>
                  <a:pt x="370" y="766"/>
                </a:lnTo>
                <a:lnTo>
                  <a:pt x="370" y="829"/>
                </a:lnTo>
                <a:close/>
                <a:moveTo>
                  <a:pt x="370" y="654"/>
                </a:moveTo>
                <a:lnTo>
                  <a:pt x="580" y="654"/>
                </a:lnTo>
                <a:lnTo>
                  <a:pt x="580" y="587"/>
                </a:lnTo>
                <a:lnTo>
                  <a:pt x="370" y="587"/>
                </a:lnTo>
                <a:lnTo>
                  <a:pt x="370" y="654"/>
                </a:lnTo>
                <a:close/>
                <a:moveTo>
                  <a:pt x="370" y="474"/>
                </a:moveTo>
                <a:lnTo>
                  <a:pt x="523" y="474"/>
                </a:lnTo>
                <a:lnTo>
                  <a:pt x="523" y="407"/>
                </a:lnTo>
                <a:lnTo>
                  <a:pt x="370" y="407"/>
                </a:lnTo>
                <a:lnTo>
                  <a:pt x="370" y="4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49" name="Google Shape;549;p29"/>
          <p:cNvSpPr/>
          <p:nvPr/>
        </p:nvSpPr>
        <p:spPr>
          <a:xfrm>
            <a:off x="6210752" y="2703186"/>
            <a:ext cx="523761" cy="449005"/>
          </a:xfrm>
          <a:custGeom>
            <a:rect b="b" l="l" r="r" t="t"/>
            <a:pathLst>
              <a:path extrusionOk="0" h="983" w="1149">
                <a:moveTo>
                  <a:pt x="737" y="427"/>
                </a:moveTo>
                <a:lnTo>
                  <a:pt x="640" y="427"/>
                </a:lnTo>
                <a:cubicBezTo>
                  <a:pt x="641" y="437"/>
                  <a:pt x="642" y="483"/>
                  <a:pt x="616" y="502"/>
                </a:cubicBezTo>
                <a:cubicBezTo>
                  <a:pt x="616" y="502"/>
                  <a:pt x="658" y="735"/>
                  <a:pt x="640" y="810"/>
                </a:cubicBezTo>
                <a:cubicBezTo>
                  <a:pt x="633" y="842"/>
                  <a:pt x="606" y="921"/>
                  <a:pt x="575" y="921"/>
                </a:cubicBezTo>
                <a:cubicBezTo>
                  <a:pt x="544" y="920"/>
                  <a:pt x="520" y="841"/>
                  <a:pt x="514" y="810"/>
                </a:cubicBezTo>
                <a:cubicBezTo>
                  <a:pt x="499" y="735"/>
                  <a:pt x="549" y="503"/>
                  <a:pt x="549" y="503"/>
                </a:cubicBezTo>
                <a:cubicBezTo>
                  <a:pt x="541" y="500"/>
                  <a:pt x="527" y="486"/>
                  <a:pt x="524" y="427"/>
                </a:cubicBezTo>
                <a:lnTo>
                  <a:pt x="417" y="427"/>
                </a:lnTo>
                <a:lnTo>
                  <a:pt x="417" y="427"/>
                </a:lnTo>
                <a:cubicBezTo>
                  <a:pt x="320" y="427"/>
                  <a:pt x="229" y="510"/>
                  <a:pt x="241" y="612"/>
                </a:cubicBezTo>
                <a:lnTo>
                  <a:pt x="266" y="801"/>
                </a:lnTo>
                <a:cubicBezTo>
                  <a:pt x="286" y="902"/>
                  <a:pt x="345" y="983"/>
                  <a:pt x="443" y="983"/>
                </a:cubicBezTo>
                <a:lnTo>
                  <a:pt x="711" y="983"/>
                </a:lnTo>
                <a:cubicBezTo>
                  <a:pt x="809" y="983"/>
                  <a:pt x="868" y="899"/>
                  <a:pt x="888" y="799"/>
                </a:cubicBezTo>
                <a:lnTo>
                  <a:pt x="913" y="609"/>
                </a:lnTo>
                <a:cubicBezTo>
                  <a:pt x="925" y="510"/>
                  <a:pt x="834" y="427"/>
                  <a:pt x="737" y="427"/>
                </a:cubicBezTo>
                <a:close/>
                <a:moveTo>
                  <a:pt x="218" y="308"/>
                </a:moveTo>
                <a:cubicBezTo>
                  <a:pt x="280" y="308"/>
                  <a:pt x="330" y="258"/>
                  <a:pt x="330" y="196"/>
                </a:cubicBezTo>
                <a:cubicBezTo>
                  <a:pt x="330" y="134"/>
                  <a:pt x="280" y="83"/>
                  <a:pt x="218" y="83"/>
                </a:cubicBezTo>
                <a:cubicBezTo>
                  <a:pt x="156" y="83"/>
                  <a:pt x="105" y="134"/>
                  <a:pt x="105" y="196"/>
                </a:cubicBezTo>
                <a:cubicBezTo>
                  <a:pt x="105" y="258"/>
                  <a:pt x="156" y="308"/>
                  <a:pt x="218" y="308"/>
                </a:cubicBezTo>
                <a:close/>
                <a:moveTo>
                  <a:pt x="318" y="344"/>
                </a:moveTo>
                <a:lnTo>
                  <a:pt x="118" y="344"/>
                </a:lnTo>
                <a:lnTo>
                  <a:pt x="118" y="343"/>
                </a:lnTo>
                <a:cubicBezTo>
                  <a:pt x="57" y="343"/>
                  <a:pt x="0" y="395"/>
                  <a:pt x="7" y="458"/>
                </a:cubicBezTo>
                <a:lnTo>
                  <a:pt x="23" y="577"/>
                </a:lnTo>
                <a:cubicBezTo>
                  <a:pt x="35" y="639"/>
                  <a:pt x="73" y="689"/>
                  <a:pt x="134" y="689"/>
                </a:cubicBezTo>
                <a:lnTo>
                  <a:pt x="191" y="689"/>
                </a:lnTo>
                <a:lnTo>
                  <a:pt x="180" y="606"/>
                </a:lnTo>
                <a:lnTo>
                  <a:pt x="180" y="606"/>
                </a:lnTo>
                <a:lnTo>
                  <a:pt x="180" y="606"/>
                </a:lnTo>
                <a:cubicBezTo>
                  <a:pt x="173" y="549"/>
                  <a:pt x="191" y="493"/>
                  <a:pt x="231" y="449"/>
                </a:cubicBezTo>
                <a:cubicBezTo>
                  <a:pt x="252" y="425"/>
                  <a:pt x="279" y="406"/>
                  <a:pt x="308" y="393"/>
                </a:cubicBezTo>
                <a:cubicBezTo>
                  <a:pt x="333" y="379"/>
                  <a:pt x="359" y="371"/>
                  <a:pt x="387" y="367"/>
                </a:cubicBezTo>
                <a:cubicBezTo>
                  <a:pt x="367" y="352"/>
                  <a:pt x="343" y="344"/>
                  <a:pt x="318" y="344"/>
                </a:cubicBezTo>
                <a:close/>
                <a:moveTo>
                  <a:pt x="931" y="308"/>
                </a:moveTo>
                <a:cubicBezTo>
                  <a:pt x="993" y="308"/>
                  <a:pt x="1043" y="258"/>
                  <a:pt x="1043" y="196"/>
                </a:cubicBezTo>
                <a:cubicBezTo>
                  <a:pt x="1043" y="134"/>
                  <a:pt x="993" y="83"/>
                  <a:pt x="931" y="83"/>
                </a:cubicBezTo>
                <a:cubicBezTo>
                  <a:pt x="869" y="83"/>
                  <a:pt x="819" y="134"/>
                  <a:pt x="819" y="196"/>
                </a:cubicBezTo>
                <a:cubicBezTo>
                  <a:pt x="819" y="258"/>
                  <a:pt x="869" y="308"/>
                  <a:pt x="931" y="308"/>
                </a:cubicBezTo>
                <a:close/>
                <a:moveTo>
                  <a:pt x="1031" y="344"/>
                </a:moveTo>
                <a:lnTo>
                  <a:pt x="831" y="344"/>
                </a:lnTo>
                <a:lnTo>
                  <a:pt x="831" y="343"/>
                </a:lnTo>
                <a:cubicBezTo>
                  <a:pt x="806" y="343"/>
                  <a:pt x="782" y="352"/>
                  <a:pt x="763" y="366"/>
                </a:cubicBezTo>
                <a:cubicBezTo>
                  <a:pt x="792" y="370"/>
                  <a:pt x="821" y="379"/>
                  <a:pt x="847" y="393"/>
                </a:cubicBezTo>
                <a:cubicBezTo>
                  <a:pt x="877" y="406"/>
                  <a:pt x="903" y="426"/>
                  <a:pt x="925" y="450"/>
                </a:cubicBezTo>
                <a:cubicBezTo>
                  <a:pt x="963" y="494"/>
                  <a:pt x="981" y="548"/>
                  <a:pt x="974" y="603"/>
                </a:cubicBezTo>
                <a:lnTo>
                  <a:pt x="974" y="603"/>
                </a:lnTo>
                <a:lnTo>
                  <a:pt x="974" y="603"/>
                </a:lnTo>
                <a:lnTo>
                  <a:pt x="962" y="689"/>
                </a:lnTo>
                <a:lnTo>
                  <a:pt x="1015" y="689"/>
                </a:lnTo>
                <a:cubicBezTo>
                  <a:pt x="1076" y="689"/>
                  <a:pt x="1114" y="637"/>
                  <a:pt x="1126" y="575"/>
                </a:cubicBezTo>
                <a:lnTo>
                  <a:pt x="1142" y="456"/>
                </a:lnTo>
                <a:cubicBezTo>
                  <a:pt x="1149" y="395"/>
                  <a:pt x="1092" y="344"/>
                  <a:pt x="1031" y="344"/>
                </a:cubicBezTo>
                <a:close/>
                <a:moveTo>
                  <a:pt x="756" y="184"/>
                </a:moveTo>
                <a:cubicBezTo>
                  <a:pt x="756" y="286"/>
                  <a:pt x="676" y="369"/>
                  <a:pt x="577" y="369"/>
                </a:cubicBezTo>
                <a:cubicBezTo>
                  <a:pt x="478" y="369"/>
                  <a:pt x="398" y="286"/>
                  <a:pt x="398" y="184"/>
                </a:cubicBezTo>
                <a:cubicBezTo>
                  <a:pt x="398" y="82"/>
                  <a:pt x="478" y="0"/>
                  <a:pt x="577" y="0"/>
                </a:cubicBezTo>
                <a:cubicBezTo>
                  <a:pt x="676" y="0"/>
                  <a:pt x="756" y="82"/>
                  <a:pt x="756" y="18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50" name="Google Shape;550;p29"/>
          <p:cNvSpPr/>
          <p:nvPr/>
        </p:nvSpPr>
        <p:spPr>
          <a:xfrm>
            <a:off x="6762636" y="3628587"/>
            <a:ext cx="459482" cy="460915"/>
          </a:xfrm>
          <a:custGeom>
            <a:rect b="b" l="l" r="r" t="t"/>
            <a:pathLst>
              <a:path extrusionOk="0" h="1009" w="1008">
                <a:moveTo>
                  <a:pt x="504" y="1009"/>
                </a:moveTo>
                <a:cubicBezTo>
                  <a:pt x="226" y="1009"/>
                  <a:pt x="0" y="783"/>
                  <a:pt x="0" y="504"/>
                </a:cubicBezTo>
                <a:cubicBezTo>
                  <a:pt x="0" y="226"/>
                  <a:pt x="226" y="0"/>
                  <a:pt x="504" y="0"/>
                </a:cubicBezTo>
                <a:cubicBezTo>
                  <a:pt x="782" y="0"/>
                  <a:pt x="1008" y="226"/>
                  <a:pt x="1008" y="504"/>
                </a:cubicBezTo>
                <a:cubicBezTo>
                  <a:pt x="1008" y="783"/>
                  <a:pt x="782" y="1009"/>
                  <a:pt x="504" y="1009"/>
                </a:cubicBezTo>
                <a:close/>
                <a:moveTo>
                  <a:pt x="725" y="769"/>
                </a:moveTo>
                <a:lnTo>
                  <a:pt x="725" y="769"/>
                </a:lnTo>
                <a:lnTo>
                  <a:pt x="538" y="586"/>
                </a:lnTo>
                <a:cubicBezTo>
                  <a:pt x="528" y="590"/>
                  <a:pt x="516" y="592"/>
                  <a:pt x="504" y="592"/>
                </a:cubicBezTo>
                <a:cubicBezTo>
                  <a:pt x="455" y="592"/>
                  <a:pt x="416" y="553"/>
                  <a:pt x="416" y="504"/>
                </a:cubicBezTo>
                <a:cubicBezTo>
                  <a:pt x="416" y="474"/>
                  <a:pt x="432" y="447"/>
                  <a:pt x="456" y="431"/>
                </a:cubicBezTo>
                <a:lnTo>
                  <a:pt x="456" y="179"/>
                </a:lnTo>
                <a:cubicBezTo>
                  <a:pt x="456" y="115"/>
                  <a:pt x="553" y="115"/>
                  <a:pt x="553" y="179"/>
                </a:cubicBezTo>
                <a:lnTo>
                  <a:pt x="553" y="431"/>
                </a:lnTo>
                <a:cubicBezTo>
                  <a:pt x="576" y="447"/>
                  <a:pt x="592" y="474"/>
                  <a:pt x="592" y="504"/>
                </a:cubicBezTo>
                <a:cubicBezTo>
                  <a:pt x="592" y="516"/>
                  <a:pt x="590" y="526"/>
                  <a:pt x="586" y="536"/>
                </a:cubicBezTo>
                <a:lnTo>
                  <a:pt x="774" y="719"/>
                </a:lnTo>
                <a:cubicBezTo>
                  <a:pt x="806" y="751"/>
                  <a:pt x="758" y="801"/>
                  <a:pt x="725" y="769"/>
                </a:cubicBezTo>
                <a:close/>
                <a:moveTo>
                  <a:pt x="168" y="471"/>
                </a:moveTo>
                <a:lnTo>
                  <a:pt x="168" y="471"/>
                </a:lnTo>
                <a:lnTo>
                  <a:pt x="234" y="471"/>
                </a:lnTo>
                <a:cubicBezTo>
                  <a:pt x="278" y="471"/>
                  <a:pt x="278" y="538"/>
                  <a:pt x="234" y="538"/>
                </a:cubicBezTo>
                <a:lnTo>
                  <a:pt x="168" y="538"/>
                </a:lnTo>
                <a:cubicBezTo>
                  <a:pt x="123" y="538"/>
                  <a:pt x="123" y="471"/>
                  <a:pt x="168" y="471"/>
                </a:cubicBezTo>
                <a:close/>
                <a:moveTo>
                  <a:pt x="774" y="471"/>
                </a:moveTo>
                <a:lnTo>
                  <a:pt x="774" y="471"/>
                </a:lnTo>
                <a:lnTo>
                  <a:pt x="840" y="471"/>
                </a:lnTo>
                <a:cubicBezTo>
                  <a:pt x="885" y="471"/>
                  <a:pt x="885" y="538"/>
                  <a:pt x="840" y="538"/>
                </a:cubicBezTo>
                <a:lnTo>
                  <a:pt x="774" y="538"/>
                </a:lnTo>
                <a:cubicBezTo>
                  <a:pt x="730" y="538"/>
                  <a:pt x="730" y="471"/>
                  <a:pt x="774" y="471"/>
                </a:cubicBezTo>
                <a:close/>
                <a:moveTo>
                  <a:pt x="470" y="840"/>
                </a:moveTo>
                <a:lnTo>
                  <a:pt x="470" y="840"/>
                </a:lnTo>
                <a:lnTo>
                  <a:pt x="470" y="775"/>
                </a:lnTo>
                <a:cubicBezTo>
                  <a:pt x="470" y="730"/>
                  <a:pt x="538" y="730"/>
                  <a:pt x="538" y="775"/>
                </a:cubicBezTo>
                <a:lnTo>
                  <a:pt x="538" y="840"/>
                </a:lnTo>
                <a:cubicBezTo>
                  <a:pt x="538" y="885"/>
                  <a:pt x="470" y="885"/>
                  <a:pt x="470" y="840"/>
                </a:cubicBezTo>
                <a:close/>
                <a:moveTo>
                  <a:pt x="504" y="912"/>
                </a:moveTo>
                <a:lnTo>
                  <a:pt x="504" y="912"/>
                </a:lnTo>
                <a:cubicBezTo>
                  <a:pt x="729" y="912"/>
                  <a:pt x="912" y="730"/>
                  <a:pt x="912" y="504"/>
                </a:cubicBezTo>
                <a:cubicBezTo>
                  <a:pt x="912" y="279"/>
                  <a:pt x="729" y="97"/>
                  <a:pt x="504" y="97"/>
                </a:cubicBezTo>
                <a:cubicBezTo>
                  <a:pt x="279" y="97"/>
                  <a:pt x="96" y="279"/>
                  <a:pt x="96" y="504"/>
                </a:cubicBezTo>
                <a:cubicBezTo>
                  <a:pt x="96" y="730"/>
                  <a:pt x="279" y="912"/>
                  <a:pt x="504" y="9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551" name="Google Shape;551;p29"/>
          <p:cNvGrpSpPr/>
          <p:nvPr/>
        </p:nvGrpSpPr>
        <p:grpSpPr>
          <a:xfrm>
            <a:off x="6219410" y="4545864"/>
            <a:ext cx="506444" cy="470018"/>
            <a:chOff x="5928340" y="670992"/>
            <a:chExt cx="506444" cy="470018"/>
          </a:xfrm>
        </p:grpSpPr>
        <p:sp>
          <p:nvSpPr>
            <p:cNvPr id="552" name="Google Shape;552;p29"/>
            <p:cNvSpPr/>
            <p:nvPr/>
          </p:nvSpPr>
          <p:spPr>
            <a:xfrm>
              <a:off x="5993909" y="670992"/>
              <a:ext cx="241151" cy="160240"/>
            </a:xfrm>
            <a:custGeom>
              <a:rect b="b" l="l" r="r" t="t"/>
              <a:pathLst>
                <a:path extrusionOk="0" h="247" w="372">
                  <a:moveTo>
                    <a:pt x="133" y="185"/>
                  </a:moveTo>
                  <a:cubicBezTo>
                    <a:pt x="123" y="177"/>
                    <a:pt x="118" y="166"/>
                    <a:pt x="118" y="152"/>
                  </a:cubicBezTo>
                  <a:cubicBezTo>
                    <a:pt x="118" y="136"/>
                    <a:pt x="124" y="124"/>
                    <a:pt x="136" y="115"/>
                  </a:cubicBezTo>
                  <a:cubicBezTo>
                    <a:pt x="147" y="105"/>
                    <a:pt x="160" y="100"/>
                    <a:pt x="180" y="100"/>
                  </a:cubicBezTo>
                  <a:cubicBezTo>
                    <a:pt x="180" y="84"/>
                    <a:pt x="180" y="84"/>
                    <a:pt x="180" y="84"/>
                  </a:cubicBezTo>
                  <a:cubicBezTo>
                    <a:pt x="205" y="84"/>
                    <a:pt x="205" y="84"/>
                    <a:pt x="205" y="84"/>
                  </a:cubicBezTo>
                  <a:cubicBezTo>
                    <a:pt x="205" y="99"/>
                    <a:pt x="205" y="99"/>
                    <a:pt x="205" y="99"/>
                  </a:cubicBezTo>
                  <a:cubicBezTo>
                    <a:pt x="224" y="100"/>
                    <a:pt x="235" y="104"/>
                    <a:pt x="246" y="114"/>
                  </a:cubicBezTo>
                  <a:cubicBezTo>
                    <a:pt x="257" y="123"/>
                    <a:pt x="262" y="136"/>
                    <a:pt x="263" y="152"/>
                  </a:cubicBezTo>
                  <a:cubicBezTo>
                    <a:pt x="221" y="152"/>
                    <a:pt x="221" y="152"/>
                    <a:pt x="221" y="152"/>
                  </a:cubicBezTo>
                  <a:cubicBezTo>
                    <a:pt x="220" y="145"/>
                    <a:pt x="218" y="140"/>
                    <a:pt x="215" y="136"/>
                  </a:cubicBezTo>
                  <a:cubicBezTo>
                    <a:pt x="208" y="128"/>
                    <a:pt x="176" y="128"/>
                    <a:pt x="167" y="134"/>
                  </a:cubicBezTo>
                  <a:cubicBezTo>
                    <a:pt x="161" y="139"/>
                    <a:pt x="160" y="151"/>
                    <a:pt x="167" y="156"/>
                  </a:cubicBezTo>
                  <a:cubicBezTo>
                    <a:pt x="175" y="162"/>
                    <a:pt x="205" y="167"/>
                    <a:pt x="217" y="171"/>
                  </a:cubicBezTo>
                  <a:cubicBezTo>
                    <a:pt x="232" y="176"/>
                    <a:pt x="244" y="181"/>
                    <a:pt x="251" y="188"/>
                  </a:cubicBezTo>
                  <a:cubicBezTo>
                    <a:pt x="261" y="197"/>
                    <a:pt x="266" y="208"/>
                    <a:pt x="266" y="223"/>
                  </a:cubicBezTo>
                  <a:cubicBezTo>
                    <a:pt x="266" y="227"/>
                    <a:pt x="266" y="231"/>
                    <a:pt x="265" y="234"/>
                  </a:cubicBezTo>
                  <a:cubicBezTo>
                    <a:pt x="263" y="238"/>
                    <a:pt x="261" y="242"/>
                    <a:pt x="259" y="246"/>
                  </a:cubicBezTo>
                  <a:cubicBezTo>
                    <a:pt x="247" y="240"/>
                    <a:pt x="235" y="235"/>
                    <a:pt x="222" y="230"/>
                  </a:cubicBezTo>
                  <a:cubicBezTo>
                    <a:pt x="223" y="225"/>
                    <a:pt x="221" y="220"/>
                    <a:pt x="217" y="217"/>
                  </a:cubicBezTo>
                  <a:cubicBezTo>
                    <a:pt x="200" y="204"/>
                    <a:pt x="158" y="207"/>
                    <a:pt x="133" y="185"/>
                  </a:cubicBezTo>
                  <a:close/>
                  <a:moveTo>
                    <a:pt x="191" y="39"/>
                  </a:moveTo>
                  <a:cubicBezTo>
                    <a:pt x="149" y="39"/>
                    <a:pt x="111" y="56"/>
                    <a:pt x="83" y="83"/>
                  </a:cubicBezTo>
                  <a:cubicBezTo>
                    <a:pt x="56" y="111"/>
                    <a:pt x="39" y="149"/>
                    <a:pt x="39" y="191"/>
                  </a:cubicBezTo>
                  <a:cubicBezTo>
                    <a:pt x="39" y="205"/>
                    <a:pt x="40" y="219"/>
                    <a:pt x="44" y="231"/>
                  </a:cubicBezTo>
                  <a:cubicBezTo>
                    <a:pt x="32" y="236"/>
                    <a:pt x="20" y="241"/>
                    <a:pt x="9" y="247"/>
                  </a:cubicBezTo>
                  <a:cubicBezTo>
                    <a:pt x="3" y="229"/>
                    <a:pt x="0" y="210"/>
                    <a:pt x="0" y="191"/>
                  </a:cubicBezTo>
                  <a:cubicBezTo>
                    <a:pt x="0" y="138"/>
                    <a:pt x="22" y="91"/>
                    <a:pt x="56" y="56"/>
                  </a:cubicBezTo>
                  <a:cubicBezTo>
                    <a:pt x="91" y="22"/>
                    <a:pt x="138" y="0"/>
                    <a:pt x="191" y="0"/>
                  </a:cubicBezTo>
                  <a:cubicBezTo>
                    <a:pt x="244" y="0"/>
                    <a:pt x="291" y="22"/>
                    <a:pt x="326" y="56"/>
                  </a:cubicBezTo>
                  <a:cubicBezTo>
                    <a:pt x="347" y="77"/>
                    <a:pt x="363" y="103"/>
                    <a:pt x="372" y="132"/>
                  </a:cubicBezTo>
                  <a:cubicBezTo>
                    <a:pt x="361" y="138"/>
                    <a:pt x="349" y="145"/>
                    <a:pt x="339" y="152"/>
                  </a:cubicBezTo>
                  <a:cubicBezTo>
                    <a:pt x="332" y="126"/>
                    <a:pt x="318" y="102"/>
                    <a:pt x="299" y="83"/>
                  </a:cubicBezTo>
                  <a:cubicBezTo>
                    <a:pt x="271" y="56"/>
                    <a:pt x="233" y="39"/>
                    <a:pt x="191" y="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53" name="Google Shape;553;p29"/>
            <p:cNvSpPr/>
            <p:nvPr/>
          </p:nvSpPr>
          <p:spPr>
            <a:xfrm>
              <a:off x="6183208" y="766203"/>
              <a:ext cx="251576" cy="263409"/>
            </a:xfrm>
            <a:custGeom>
              <a:rect b="b" l="l" r="r" t="t"/>
              <a:pathLst>
                <a:path extrusionOk="0" h="406" w="388">
                  <a:moveTo>
                    <a:pt x="41" y="59"/>
                  </a:moveTo>
                  <a:cubicBezTo>
                    <a:pt x="78" y="22"/>
                    <a:pt x="129" y="0"/>
                    <a:pt x="185" y="0"/>
                  </a:cubicBezTo>
                  <a:cubicBezTo>
                    <a:pt x="241" y="0"/>
                    <a:pt x="292" y="22"/>
                    <a:pt x="329" y="59"/>
                  </a:cubicBezTo>
                  <a:cubicBezTo>
                    <a:pt x="366" y="96"/>
                    <a:pt x="388" y="147"/>
                    <a:pt x="388" y="203"/>
                  </a:cubicBezTo>
                  <a:cubicBezTo>
                    <a:pt x="388" y="259"/>
                    <a:pt x="366" y="310"/>
                    <a:pt x="329" y="347"/>
                  </a:cubicBezTo>
                  <a:cubicBezTo>
                    <a:pt x="292" y="384"/>
                    <a:pt x="241" y="406"/>
                    <a:pt x="185" y="406"/>
                  </a:cubicBezTo>
                  <a:cubicBezTo>
                    <a:pt x="159" y="406"/>
                    <a:pt x="134" y="401"/>
                    <a:pt x="111" y="393"/>
                  </a:cubicBezTo>
                  <a:cubicBezTo>
                    <a:pt x="114" y="376"/>
                    <a:pt x="116" y="359"/>
                    <a:pt x="116" y="342"/>
                  </a:cubicBezTo>
                  <a:cubicBezTo>
                    <a:pt x="116" y="270"/>
                    <a:pt x="87" y="200"/>
                    <a:pt x="36" y="149"/>
                  </a:cubicBezTo>
                  <a:cubicBezTo>
                    <a:pt x="25" y="138"/>
                    <a:pt x="13" y="128"/>
                    <a:pt x="0" y="119"/>
                  </a:cubicBezTo>
                  <a:cubicBezTo>
                    <a:pt x="10" y="96"/>
                    <a:pt x="24" y="76"/>
                    <a:pt x="41" y="59"/>
                  </a:cubicBezTo>
                  <a:close/>
                  <a:moveTo>
                    <a:pt x="123" y="197"/>
                  </a:moveTo>
                  <a:cubicBezTo>
                    <a:pt x="112" y="188"/>
                    <a:pt x="107" y="176"/>
                    <a:pt x="107" y="161"/>
                  </a:cubicBezTo>
                  <a:cubicBezTo>
                    <a:pt x="107" y="144"/>
                    <a:pt x="113" y="131"/>
                    <a:pt x="126" y="121"/>
                  </a:cubicBezTo>
                  <a:cubicBezTo>
                    <a:pt x="138" y="111"/>
                    <a:pt x="152" y="105"/>
                    <a:pt x="173" y="105"/>
                  </a:cubicBezTo>
                  <a:cubicBezTo>
                    <a:pt x="173" y="88"/>
                    <a:pt x="173" y="88"/>
                    <a:pt x="173" y="88"/>
                  </a:cubicBezTo>
                  <a:cubicBezTo>
                    <a:pt x="200" y="88"/>
                    <a:pt x="200" y="88"/>
                    <a:pt x="200" y="88"/>
                  </a:cubicBezTo>
                  <a:cubicBezTo>
                    <a:pt x="200" y="104"/>
                    <a:pt x="200" y="104"/>
                    <a:pt x="200" y="104"/>
                  </a:cubicBezTo>
                  <a:cubicBezTo>
                    <a:pt x="220" y="105"/>
                    <a:pt x="233" y="110"/>
                    <a:pt x="244" y="120"/>
                  </a:cubicBezTo>
                  <a:cubicBezTo>
                    <a:pt x="255" y="130"/>
                    <a:pt x="261" y="143"/>
                    <a:pt x="262" y="161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16" y="154"/>
                    <a:pt x="214" y="148"/>
                    <a:pt x="211" y="144"/>
                  </a:cubicBezTo>
                  <a:cubicBezTo>
                    <a:pt x="203" y="135"/>
                    <a:pt x="168" y="135"/>
                    <a:pt x="160" y="142"/>
                  </a:cubicBezTo>
                  <a:cubicBezTo>
                    <a:pt x="152" y="147"/>
                    <a:pt x="152" y="160"/>
                    <a:pt x="159" y="165"/>
                  </a:cubicBezTo>
                  <a:cubicBezTo>
                    <a:pt x="168" y="172"/>
                    <a:pt x="200" y="177"/>
                    <a:pt x="213" y="181"/>
                  </a:cubicBezTo>
                  <a:cubicBezTo>
                    <a:pt x="229" y="186"/>
                    <a:pt x="242" y="193"/>
                    <a:pt x="250" y="200"/>
                  </a:cubicBezTo>
                  <a:cubicBezTo>
                    <a:pt x="260" y="209"/>
                    <a:pt x="265" y="221"/>
                    <a:pt x="265" y="237"/>
                  </a:cubicBezTo>
                  <a:cubicBezTo>
                    <a:pt x="265" y="256"/>
                    <a:pt x="260" y="270"/>
                    <a:pt x="248" y="279"/>
                  </a:cubicBezTo>
                  <a:cubicBezTo>
                    <a:pt x="236" y="289"/>
                    <a:pt x="222" y="295"/>
                    <a:pt x="198" y="296"/>
                  </a:cubicBezTo>
                  <a:cubicBezTo>
                    <a:pt x="198" y="318"/>
                    <a:pt x="198" y="318"/>
                    <a:pt x="198" y="318"/>
                  </a:cubicBezTo>
                  <a:cubicBezTo>
                    <a:pt x="172" y="318"/>
                    <a:pt x="172" y="318"/>
                    <a:pt x="172" y="318"/>
                  </a:cubicBezTo>
                  <a:cubicBezTo>
                    <a:pt x="172" y="296"/>
                    <a:pt x="172" y="296"/>
                    <a:pt x="172" y="296"/>
                  </a:cubicBezTo>
                  <a:cubicBezTo>
                    <a:pt x="150" y="295"/>
                    <a:pt x="136" y="290"/>
                    <a:pt x="123" y="279"/>
                  </a:cubicBezTo>
                  <a:cubicBezTo>
                    <a:pt x="111" y="268"/>
                    <a:pt x="105" y="252"/>
                    <a:pt x="105" y="233"/>
                  </a:cubicBezTo>
                  <a:cubicBezTo>
                    <a:pt x="152" y="233"/>
                    <a:pt x="152" y="233"/>
                    <a:pt x="152" y="233"/>
                  </a:cubicBezTo>
                  <a:cubicBezTo>
                    <a:pt x="153" y="243"/>
                    <a:pt x="155" y="250"/>
                    <a:pt x="158" y="254"/>
                  </a:cubicBezTo>
                  <a:cubicBezTo>
                    <a:pt x="167" y="265"/>
                    <a:pt x="203" y="263"/>
                    <a:pt x="212" y="256"/>
                  </a:cubicBezTo>
                  <a:cubicBezTo>
                    <a:pt x="220" y="251"/>
                    <a:pt x="221" y="237"/>
                    <a:pt x="213" y="231"/>
                  </a:cubicBezTo>
                  <a:cubicBezTo>
                    <a:pt x="195" y="216"/>
                    <a:pt x="150" y="220"/>
                    <a:pt x="123" y="1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54" name="Google Shape;554;p29"/>
            <p:cNvSpPr/>
            <p:nvPr/>
          </p:nvSpPr>
          <p:spPr>
            <a:xfrm>
              <a:off x="5928340" y="836444"/>
              <a:ext cx="304799" cy="304566"/>
            </a:xfrm>
            <a:custGeom>
              <a:rect b="b" l="l" r="r" t="t"/>
              <a:pathLst>
                <a:path extrusionOk="0" h="470" w="470">
                  <a:moveTo>
                    <a:pt x="235" y="57"/>
                  </a:moveTo>
                  <a:cubicBezTo>
                    <a:pt x="186" y="57"/>
                    <a:pt x="141" y="77"/>
                    <a:pt x="109" y="109"/>
                  </a:cubicBezTo>
                  <a:cubicBezTo>
                    <a:pt x="77" y="141"/>
                    <a:pt x="57" y="186"/>
                    <a:pt x="57" y="235"/>
                  </a:cubicBezTo>
                  <a:cubicBezTo>
                    <a:pt x="57" y="284"/>
                    <a:pt x="77" y="328"/>
                    <a:pt x="109" y="361"/>
                  </a:cubicBezTo>
                  <a:cubicBezTo>
                    <a:pt x="141" y="393"/>
                    <a:pt x="186" y="413"/>
                    <a:pt x="235" y="413"/>
                  </a:cubicBezTo>
                  <a:cubicBezTo>
                    <a:pt x="284" y="413"/>
                    <a:pt x="328" y="393"/>
                    <a:pt x="361" y="361"/>
                  </a:cubicBezTo>
                  <a:cubicBezTo>
                    <a:pt x="393" y="328"/>
                    <a:pt x="413" y="284"/>
                    <a:pt x="413" y="235"/>
                  </a:cubicBezTo>
                  <a:cubicBezTo>
                    <a:pt x="413" y="186"/>
                    <a:pt x="393" y="141"/>
                    <a:pt x="361" y="109"/>
                  </a:cubicBezTo>
                  <a:cubicBezTo>
                    <a:pt x="328" y="77"/>
                    <a:pt x="284" y="57"/>
                    <a:pt x="235" y="57"/>
                  </a:cubicBezTo>
                  <a:close/>
                  <a:moveTo>
                    <a:pt x="170" y="228"/>
                  </a:moveTo>
                  <a:cubicBezTo>
                    <a:pt x="159" y="219"/>
                    <a:pt x="154" y="207"/>
                    <a:pt x="154" y="191"/>
                  </a:cubicBezTo>
                  <a:cubicBezTo>
                    <a:pt x="154" y="174"/>
                    <a:pt x="160" y="160"/>
                    <a:pt x="173" y="149"/>
                  </a:cubicBezTo>
                  <a:cubicBezTo>
                    <a:pt x="186" y="139"/>
                    <a:pt x="200" y="133"/>
                    <a:pt x="222" y="132"/>
                  </a:cubicBezTo>
                  <a:cubicBezTo>
                    <a:pt x="222" y="114"/>
                    <a:pt x="222" y="114"/>
                    <a:pt x="222" y="114"/>
                  </a:cubicBezTo>
                  <a:cubicBezTo>
                    <a:pt x="251" y="114"/>
                    <a:pt x="251" y="114"/>
                    <a:pt x="251" y="114"/>
                  </a:cubicBezTo>
                  <a:cubicBezTo>
                    <a:pt x="251" y="132"/>
                    <a:pt x="251" y="132"/>
                    <a:pt x="251" y="132"/>
                  </a:cubicBezTo>
                  <a:cubicBezTo>
                    <a:pt x="272" y="133"/>
                    <a:pt x="284" y="138"/>
                    <a:pt x="296" y="148"/>
                  </a:cubicBezTo>
                  <a:cubicBezTo>
                    <a:pt x="308" y="158"/>
                    <a:pt x="313" y="172"/>
                    <a:pt x="314" y="190"/>
                  </a:cubicBezTo>
                  <a:cubicBezTo>
                    <a:pt x="267" y="190"/>
                    <a:pt x="267" y="190"/>
                    <a:pt x="267" y="190"/>
                  </a:cubicBezTo>
                  <a:cubicBezTo>
                    <a:pt x="266" y="182"/>
                    <a:pt x="265" y="177"/>
                    <a:pt x="262" y="173"/>
                  </a:cubicBezTo>
                  <a:cubicBezTo>
                    <a:pt x="254" y="164"/>
                    <a:pt x="218" y="164"/>
                    <a:pt x="208" y="171"/>
                  </a:cubicBezTo>
                  <a:cubicBezTo>
                    <a:pt x="201" y="177"/>
                    <a:pt x="200" y="190"/>
                    <a:pt x="208" y="196"/>
                  </a:cubicBezTo>
                  <a:cubicBezTo>
                    <a:pt x="217" y="203"/>
                    <a:pt x="250" y="208"/>
                    <a:pt x="264" y="212"/>
                  </a:cubicBezTo>
                  <a:cubicBezTo>
                    <a:pt x="281" y="218"/>
                    <a:pt x="294" y="224"/>
                    <a:pt x="302" y="231"/>
                  </a:cubicBezTo>
                  <a:cubicBezTo>
                    <a:pt x="313" y="241"/>
                    <a:pt x="318" y="254"/>
                    <a:pt x="318" y="271"/>
                  </a:cubicBezTo>
                  <a:cubicBezTo>
                    <a:pt x="319" y="290"/>
                    <a:pt x="312" y="304"/>
                    <a:pt x="300" y="314"/>
                  </a:cubicBezTo>
                  <a:cubicBezTo>
                    <a:pt x="288" y="325"/>
                    <a:pt x="272" y="332"/>
                    <a:pt x="248" y="333"/>
                  </a:cubicBezTo>
                  <a:cubicBezTo>
                    <a:pt x="248" y="355"/>
                    <a:pt x="248" y="355"/>
                    <a:pt x="248" y="355"/>
                  </a:cubicBezTo>
                  <a:cubicBezTo>
                    <a:pt x="219" y="355"/>
                    <a:pt x="219" y="355"/>
                    <a:pt x="219" y="355"/>
                  </a:cubicBezTo>
                  <a:cubicBezTo>
                    <a:pt x="219" y="333"/>
                    <a:pt x="219" y="333"/>
                    <a:pt x="219" y="333"/>
                  </a:cubicBezTo>
                  <a:cubicBezTo>
                    <a:pt x="196" y="333"/>
                    <a:pt x="183" y="325"/>
                    <a:pt x="171" y="313"/>
                  </a:cubicBezTo>
                  <a:cubicBezTo>
                    <a:pt x="158" y="302"/>
                    <a:pt x="151" y="286"/>
                    <a:pt x="151" y="266"/>
                  </a:cubicBezTo>
                  <a:cubicBezTo>
                    <a:pt x="201" y="266"/>
                    <a:pt x="201" y="266"/>
                    <a:pt x="201" y="266"/>
                  </a:cubicBezTo>
                  <a:cubicBezTo>
                    <a:pt x="202" y="276"/>
                    <a:pt x="204" y="283"/>
                    <a:pt x="207" y="288"/>
                  </a:cubicBezTo>
                  <a:cubicBezTo>
                    <a:pt x="216" y="299"/>
                    <a:pt x="254" y="297"/>
                    <a:pt x="263" y="290"/>
                  </a:cubicBezTo>
                  <a:cubicBezTo>
                    <a:pt x="272" y="284"/>
                    <a:pt x="272" y="271"/>
                    <a:pt x="264" y="264"/>
                  </a:cubicBezTo>
                  <a:cubicBezTo>
                    <a:pt x="245" y="249"/>
                    <a:pt x="198" y="252"/>
                    <a:pt x="170" y="228"/>
                  </a:cubicBezTo>
                  <a:close/>
                  <a:moveTo>
                    <a:pt x="69" y="69"/>
                  </a:moveTo>
                  <a:cubicBezTo>
                    <a:pt x="111" y="26"/>
                    <a:pt x="170" y="0"/>
                    <a:pt x="235" y="0"/>
                  </a:cubicBezTo>
                  <a:cubicBezTo>
                    <a:pt x="300" y="0"/>
                    <a:pt x="359" y="26"/>
                    <a:pt x="401" y="69"/>
                  </a:cubicBezTo>
                  <a:cubicBezTo>
                    <a:pt x="444" y="111"/>
                    <a:pt x="470" y="170"/>
                    <a:pt x="470" y="235"/>
                  </a:cubicBezTo>
                  <a:cubicBezTo>
                    <a:pt x="470" y="300"/>
                    <a:pt x="444" y="359"/>
                    <a:pt x="401" y="401"/>
                  </a:cubicBezTo>
                  <a:cubicBezTo>
                    <a:pt x="359" y="444"/>
                    <a:pt x="300" y="470"/>
                    <a:pt x="235" y="470"/>
                  </a:cubicBezTo>
                  <a:cubicBezTo>
                    <a:pt x="170" y="470"/>
                    <a:pt x="111" y="444"/>
                    <a:pt x="69" y="401"/>
                  </a:cubicBezTo>
                  <a:cubicBezTo>
                    <a:pt x="26" y="359"/>
                    <a:pt x="0" y="300"/>
                    <a:pt x="0" y="235"/>
                  </a:cubicBezTo>
                  <a:cubicBezTo>
                    <a:pt x="0" y="170"/>
                    <a:pt x="26" y="111"/>
                    <a:pt x="69" y="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555" name="Google Shape;555;p29"/>
          <p:cNvGrpSpPr/>
          <p:nvPr/>
        </p:nvGrpSpPr>
        <p:grpSpPr>
          <a:xfrm>
            <a:off x="5152769" y="4538765"/>
            <a:ext cx="428365" cy="468379"/>
            <a:chOff x="697828" y="4453123"/>
            <a:chExt cx="229831" cy="251300"/>
          </a:xfrm>
        </p:grpSpPr>
        <p:sp>
          <p:nvSpPr>
            <p:cNvPr id="556" name="Google Shape;556;p29"/>
            <p:cNvSpPr/>
            <p:nvPr/>
          </p:nvSpPr>
          <p:spPr>
            <a:xfrm>
              <a:off x="697828" y="4453123"/>
              <a:ext cx="229831" cy="177458"/>
            </a:xfrm>
            <a:custGeom>
              <a:rect b="b" l="l" r="r" t="t"/>
              <a:pathLst>
                <a:path extrusionOk="0" h="149" w="193">
                  <a:moveTo>
                    <a:pt x="179" y="54"/>
                  </a:moveTo>
                  <a:lnTo>
                    <a:pt x="193" y="0"/>
                  </a:lnTo>
                  <a:lnTo>
                    <a:pt x="138" y="13"/>
                  </a:lnTo>
                  <a:lnTo>
                    <a:pt x="152" y="27"/>
                  </a:lnTo>
                  <a:lnTo>
                    <a:pt x="99" y="79"/>
                  </a:lnTo>
                  <a:lnTo>
                    <a:pt x="77" y="57"/>
                  </a:lnTo>
                  <a:lnTo>
                    <a:pt x="0" y="134"/>
                  </a:lnTo>
                  <a:lnTo>
                    <a:pt x="15" y="149"/>
                  </a:lnTo>
                  <a:lnTo>
                    <a:pt x="15" y="149"/>
                  </a:lnTo>
                  <a:lnTo>
                    <a:pt x="77" y="87"/>
                  </a:lnTo>
                  <a:lnTo>
                    <a:pt x="99" y="108"/>
                  </a:lnTo>
                  <a:lnTo>
                    <a:pt x="167" y="41"/>
                  </a:lnTo>
                  <a:lnTo>
                    <a:pt x="179" y="5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57" name="Google Shape;557;p29"/>
            <p:cNvSpPr/>
            <p:nvPr/>
          </p:nvSpPr>
          <p:spPr>
            <a:xfrm>
              <a:off x="718073" y="4643682"/>
              <a:ext cx="33343" cy="6074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58" name="Google Shape;558;p29"/>
            <p:cNvSpPr/>
            <p:nvPr/>
          </p:nvSpPr>
          <p:spPr>
            <a:xfrm>
              <a:off x="772851" y="4613906"/>
              <a:ext cx="33343" cy="9051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59" name="Google Shape;559;p29"/>
            <p:cNvSpPr/>
            <p:nvPr/>
          </p:nvSpPr>
          <p:spPr>
            <a:xfrm>
              <a:off x="828820" y="4584131"/>
              <a:ext cx="33343" cy="12029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560" name="Google Shape;560;p29"/>
            <p:cNvSpPr/>
            <p:nvPr/>
          </p:nvSpPr>
          <p:spPr>
            <a:xfrm>
              <a:off x="883598" y="4554357"/>
              <a:ext cx="33343" cy="15006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561" name="Google Shape;561;p29"/>
          <p:cNvSpPr txBox="1"/>
          <p:nvPr/>
        </p:nvSpPr>
        <p:spPr>
          <a:xfrm>
            <a:off x="7373014" y="2486140"/>
            <a:ext cx="265977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562" name="Google Shape;562;p29"/>
          <p:cNvSpPr txBox="1"/>
          <p:nvPr/>
        </p:nvSpPr>
        <p:spPr>
          <a:xfrm>
            <a:off x="7328556" y="2149483"/>
            <a:ext cx="205041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sz="24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63" name="Google Shape;563;p29"/>
          <p:cNvSpPr txBox="1"/>
          <p:nvPr/>
        </p:nvSpPr>
        <p:spPr>
          <a:xfrm>
            <a:off x="8002678" y="3834344"/>
            <a:ext cx="265977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564" name="Google Shape;564;p29"/>
          <p:cNvSpPr txBox="1"/>
          <p:nvPr/>
        </p:nvSpPr>
        <p:spPr>
          <a:xfrm>
            <a:off x="7958220" y="3497687"/>
            <a:ext cx="205041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sz="24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65" name="Google Shape;565;p29"/>
          <p:cNvSpPr txBox="1"/>
          <p:nvPr/>
        </p:nvSpPr>
        <p:spPr>
          <a:xfrm>
            <a:off x="7412032" y="5113609"/>
            <a:ext cx="265977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566" name="Google Shape;566;p29"/>
          <p:cNvSpPr txBox="1"/>
          <p:nvPr/>
        </p:nvSpPr>
        <p:spPr>
          <a:xfrm>
            <a:off x="7367574" y="4776952"/>
            <a:ext cx="205041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sz="24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67" name="Google Shape;567;p29"/>
          <p:cNvSpPr txBox="1"/>
          <p:nvPr/>
        </p:nvSpPr>
        <p:spPr>
          <a:xfrm>
            <a:off x="1808189" y="5115273"/>
            <a:ext cx="265977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568" name="Google Shape;568;p29"/>
          <p:cNvSpPr txBox="1"/>
          <p:nvPr/>
        </p:nvSpPr>
        <p:spPr>
          <a:xfrm>
            <a:off x="2427146" y="4775569"/>
            <a:ext cx="205041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sz="24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69" name="Google Shape;569;p29"/>
          <p:cNvSpPr txBox="1"/>
          <p:nvPr/>
        </p:nvSpPr>
        <p:spPr>
          <a:xfrm>
            <a:off x="1912462" y="3481392"/>
            <a:ext cx="205041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sz="24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70" name="Google Shape;570;p29"/>
          <p:cNvSpPr txBox="1"/>
          <p:nvPr/>
        </p:nvSpPr>
        <p:spPr>
          <a:xfrm>
            <a:off x="1898615" y="2397917"/>
            <a:ext cx="265977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571" name="Google Shape;571;p29"/>
          <p:cNvSpPr txBox="1"/>
          <p:nvPr/>
        </p:nvSpPr>
        <p:spPr>
          <a:xfrm>
            <a:off x="2517572" y="2058213"/>
            <a:ext cx="205041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STAGE HERE</a:t>
            </a:r>
            <a:endParaRPr sz="24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72" name="Google Shape;572;p29"/>
          <p:cNvSpPr txBox="1"/>
          <p:nvPr/>
        </p:nvSpPr>
        <p:spPr>
          <a:xfrm>
            <a:off x="1302985" y="3834922"/>
            <a:ext cx="265977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4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30"/>
          <p:cNvSpPr/>
          <p:nvPr/>
        </p:nvSpPr>
        <p:spPr>
          <a:xfrm>
            <a:off x="4375471" y="271735"/>
            <a:ext cx="3441057" cy="5616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3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579" name="Google Shape;579;p30"/>
          <p:cNvCxnSpPr/>
          <p:nvPr/>
        </p:nvCxnSpPr>
        <p:spPr>
          <a:xfrm>
            <a:off x="5670548" y="977900"/>
            <a:ext cx="850902" cy="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80" name="Google Shape;580;p30"/>
          <p:cNvSpPr/>
          <p:nvPr/>
        </p:nvSpPr>
        <p:spPr>
          <a:xfrm>
            <a:off x="7862947" y="1625600"/>
            <a:ext cx="3097154" cy="4775199"/>
          </a:xfrm>
          <a:prstGeom prst="parallelogram">
            <a:avLst>
              <a:gd fmla="val 0" name="adj"/>
            </a:avLst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581" name="Google Shape;58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45400" y="1781008"/>
            <a:ext cx="3097154" cy="5075552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30"/>
          <p:cNvSpPr/>
          <p:nvPr/>
        </p:nvSpPr>
        <p:spPr>
          <a:xfrm>
            <a:off x="1449446" y="2191529"/>
            <a:ext cx="5952273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OPTION HERE</a:t>
            </a:r>
            <a:endParaRPr sz="24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83" name="Google Shape;583;p30"/>
          <p:cNvSpPr/>
          <p:nvPr/>
        </p:nvSpPr>
        <p:spPr>
          <a:xfrm>
            <a:off x="1449447" y="2656350"/>
            <a:ext cx="5789554" cy="313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sz="12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84" name="Google Shape;584;p30"/>
          <p:cNvSpPr/>
          <p:nvPr/>
        </p:nvSpPr>
        <p:spPr>
          <a:xfrm>
            <a:off x="1449446" y="3289268"/>
            <a:ext cx="5952273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OPTION HERE</a:t>
            </a:r>
            <a:endParaRPr sz="24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85" name="Google Shape;585;p30"/>
          <p:cNvSpPr/>
          <p:nvPr/>
        </p:nvSpPr>
        <p:spPr>
          <a:xfrm>
            <a:off x="1449447" y="3754089"/>
            <a:ext cx="5789554" cy="313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sz="12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86" name="Google Shape;586;p30"/>
          <p:cNvSpPr/>
          <p:nvPr/>
        </p:nvSpPr>
        <p:spPr>
          <a:xfrm>
            <a:off x="1449446" y="4387008"/>
            <a:ext cx="5952273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OPTION HERE</a:t>
            </a:r>
            <a:endParaRPr sz="24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87" name="Google Shape;587;p30"/>
          <p:cNvSpPr/>
          <p:nvPr/>
        </p:nvSpPr>
        <p:spPr>
          <a:xfrm>
            <a:off x="1449447" y="4851829"/>
            <a:ext cx="5789554" cy="313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sz="12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588" name="Google Shape;588;p30"/>
          <p:cNvCxnSpPr/>
          <p:nvPr/>
        </p:nvCxnSpPr>
        <p:spPr>
          <a:xfrm>
            <a:off x="1327148" y="2397674"/>
            <a:ext cx="0" cy="517351"/>
          </a:xfrm>
          <a:prstGeom prst="straightConnector1">
            <a:avLst/>
          </a:prstGeom>
          <a:noFill/>
          <a:ln cap="flat" cmpd="sng" w="28575">
            <a:solidFill>
              <a:srgbClr val="BCA89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89" name="Google Shape;589;p30"/>
          <p:cNvCxnSpPr/>
          <p:nvPr/>
        </p:nvCxnSpPr>
        <p:spPr>
          <a:xfrm>
            <a:off x="1327148" y="3495413"/>
            <a:ext cx="0" cy="517351"/>
          </a:xfrm>
          <a:prstGeom prst="straightConnector1">
            <a:avLst/>
          </a:prstGeom>
          <a:noFill/>
          <a:ln cap="flat" cmpd="sng" w="28575">
            <a:solidFill>
              <a:srgbClr val="BCA89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90" name="Google Shape;590;p30"/>
          <p:cNvCxnSpPr/>
          <p:nvPr/>
        </p:nvCxnSpPr>
        <p:spPr>
          <a:xfrm>
            <a:off x="1327148" y="4593153"/>
            <a:ext cx="0" cy="517351"/>
          </a:xfrm>
          <a:prstGeom prst="straightConnector1">
            <a:avLst/>
          </a:prstGeom>
          <a:noFill/>
          <a:ln cap="flat" cmpd="sng" w="28575">
            <a:solidFill>
              <a:srgbClr val="BCA89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mc:AlternateContent>
    <mc:Choice Requires="p14">
      <p:transition spd="slow" p14:dur="14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6" name="Google Shape;596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p31"/>
          <p:cNvSpPr/>
          <p:nvPr/>
        </p:nvSpPr>
        <p:spPr>
          <a:xfrm>
            <a:off x="0" y="2049510"/>
            <a:ext cx="12192000" cy="2758980"/>
          </a:xfrm>
          <a:prstGeom prst="rect">
            <a:avLst/>
          </a:prstGeom>
          <a:solidFill>
            <a:srgbClr val="66676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98" name="Google Shape;598;p31"/>
          <p:cNvSpPr/>
          <p:nvPr/>
        </p:nvSpPr>
        <p:spPr>
          <a:xfrm>
            <a:off x="1627773" y="1384300"/>
            <a:ext cx="3162300" cy="4089400"/>
          </a:xfrm>
          <a:prstGeom prst="parallelogram">
            <a:avLst>
              <a:gd fmla="val 25000" name="adj"/>
            </a:avLst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99" name="Google Shape;599;p31"/>
          <p:cNvSpPr/>
          <p:nvPr/>
        </p:nvSpPr>
        <p:spPr>
          <a:xfrm>
            <a:off x="1976695" y="2049510"/>
            <a:ext cx="2464455" cy="219290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3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4</a:t>
            </a:r>
            <a:endParaRPr b="1" sz="13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00" name="Google Shape;600;p31"/>
          <p:cNvSpPr/>
          <p:nvPr/>
        </p:nvSpPr>
        <p:spPr>
          <a:xfrm>
            <a:off x="4912339" y="2564838"/>
            <a:ext cx="5651888" cy="99257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60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MONDAY</a:t>
            </a:r>
            <a:endParaRPr b="1" sz="60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01" name="Google Shape;601;p31"/>
          <p:cNvSpPr txBox="1"/>
          <p:nvPr/>
        </p:nvSpPr>
        <p:spPr>
          <a:xfrm>
            <a:off x="4912339" y="3568701"/>
            <a:ext cx="495944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6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" name="Google Shape;109;p14"/>
          <p:cNvGrpSpPr/>
          <p:nvPr/>
        </p:nvGrpSpPr>
        <p:grpSpPr>
          <a:xfrm rot="5400000">
            <a:off x="-507711" y="1384409"/>
            <a:ext cx="6845122" cy="4076300"/>
            <a:chOff x="0" y="889780"/>
            <a:chExt cx="12192000" cy="5049481"/>
          </a:xfrm>
        </p:grpSpPr>
        <p:grpSp>
          <p:nvGrpSpPr>
            <p:cNvPr id="110" name="Google Shape;110;p14"/>
            <p:cNvGrpSpPr/>
            <p:nvPr/>
          </p:nvGrpSpPr>
          <p:grpSpPr>
            <a:xfrm>
              <a:off x="2586037" y="1695067"/>
              <a:ext cx="5657851" cy="4244193"/>
              <a:chOff x="5572123" y="1172330"/>
              <a:chExt cx="4638737" cy="3479714"/>
            </a:xfrm>
          </p:grpSpPr>
          <p:sp>
            <p:nvSpPr>
              <p:cNvPr id="111" name="Google Shape;111;p14"/>
              <p:cNvSpPr/>
              <p:nvPr/>
            </p:nvSpPr>
            <p:spPr>
              <a:xfrm>
                <a:off x="5572124" y="1172330"/>
                <a:ext cx="105425" cy="3399672"/>
              </a:xfrm>
              <a:prstGeom prst="rect">
                <a:avLst/>
              </a:prstGeom>
              <a:solidFill>
                <a:srgbClr val="BCA89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12" name="Google Shape;112;p14"/>
              <p:cNvSpPr/>
              <p:nvPr/>
            </p:nvSpPr>
            <p:spPr>
              <a:xfrm rot="-5400000">
                <a:off x="7839755" y="2280939"/>
                <a:ext cx="103473" cy="4638737"/>
              </a:xfrm>
              <a:prstGeom prst="rect">
                <a:avLst/>
              </a:prstGeom>
              <a:solidFill>
                <a:srgbClr val="BCA89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113" name="Google Shape;113;p14"/>
            <p:cNvSpPr/>
            <p:nvPr/>
          </p:nvSpPr>
          <p:spPr>
            <a:xfrm>
              <a:off x="0" y="1914525"/>
              <a:ext cx="12192000" cy="3028950"/>
            </a:xfrm>
            <a:prstGeom prst="rect">
              <a:avLst/>
            </a:prstGeom>
            <a:solidFill>
              <a:srgbClr val="66676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grpSp>
          <p:nvGrpSpPr>
            <p:cNvPr id="114" name="Google Shape;114;p14"/>
            <p:cNvGrpSpPr/>
            <p:nvPr/>
          </p:nvGrpSpPr>
          <p:grpSpPr>
            <a:xfrm rot="10800000">
              <a:off x="2586038" y="889780"/>
              <a:ext cx="6635093" cy="5038388"/>
              <a:chOff x="5261388" y="519243"/>
              <a:chExt cx="5439954" cy="4130854"/>
            </a:xfrm>
          </p:grpSpPr>
          <p:sp>
            <p:nvSpPr>
              <p:cNvPr id="115" name="Google Shape;115;p14"/>
              <p:cNvSpPr/>
              <p:nvPr/>
            </p:nvSpPr>
            <p:spPr>
              <a:xfrm>
                <a:off x="5261388" y="529007"/>
                <a:ext cx="105424" cy="4121090"/>
              </a:xfrm>
              <a:prstGeom prst="rect">
                <a:avLst/>
              </a:prstGeom>
              <a:solidFill>
                <a:srgbClr val="BCA89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16" name="Google Shape;116;p14"/>
              <p:cNvSpPr/>
              <p:nvPr/>
            </p:nvSpPr>
            <p:spPr>
              <a:xfrm rot="-5400000">
                <a:off x="7931885" y="1880639"/>
                <a:ext cx="110669" cy="5428244"/>
              </a:xfrm>
              <a:prstGeom prst="rect">
                <a:avLst/>
              </a:prstGeom>
              <a:solidFill>
                <a:srgbClr val="BCA89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17" name="Google Shape;117;p14"/>
              <p:cNvSpPr/>
              <p:nvPr/>
            </p:nvSpPr>
            <p:spPr>
              <a:xfrm>
                <a:off x="10595914" y="4240769"/>
                <a:ext cx="105425" cy="363773"/>
              </a:xfrm>
              <a:prstGeom prst="rect">
                <a:avLst/>
              </a:prstGeom>
              <a:solidFill>
                <a:srgbClr val="BCA89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18" name="Google Shape;118;p14"/>
              <p:cNvSpPr/>
              <p:nvPr/>
            </p:nvSpPr>
            <p:spPr>
              <a:xfrm rot="-5400000">
                <a:off x="5498977" y="387080"/>
                <a:ext cx="103474" cy="367801"/>
              </a:xfrm>
              <a:prstGeom prst="rect">
                <a:avLst/>
              </a:prstGeom>
              <a:solidFill>
                <a:srgbClr val="BCA89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</p:grpSp>
      <p:sp>
        <p:nvSpPr>
          <p:cNvPr id="119" name="Google Shape;119;p14"/>
          <p:cNvSpPr/>
          <p:nvPr/>
        </p:nvSpPr>
        <p:spPr>
          <a:xfrm>
            <a:off x="1624086" y="3060449"/>
            <a:ext cx="2556260" cy="50013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CN" sz="2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CONTENTS</a:t>
            </a:r>
            <a:endParaRPr b="1" i="0" sz="2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0" name="Google Shape;120;p14"/>
          <p:cNvSpPr/>
          <p:nvPr/>
        </p:nvSpPr>
        <p:spPr>
          <a:xfrm>
            <a:off x="708461" y="1526218"/>
            <a:ext cx="2061391" cy="183896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CN" sz="11500" u="none" cap="none" strike="noStrike">
                <a:solidFill>
                  <a:srgbClr val="BCA890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 b="1" i="0" sz="11500" u="none" cap="none" strike="noStrike">
              <a:solidFill>
                <a:srgbClr val="BCA89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1" name="Google Shape;121;p14"/>
          <p:cNvSpPr/>
          <p:nvPr/>
        </p:nvSpPr>
        <p:spPr>
          <a:xfrm>
            <a:off x="3095058" y="3971784"/>
            <a:ext cx="2061391" cy="183896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CN" sz="11500" u="none" cap="none" strike="noStrike">
                <a:solidFill>
                  <a:srgbClr val="BCA890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 b="1" i="0" sz="11500" u="none" cap="none" strike="noStrike">
              <a:solidFill>
                <a:srgbClr val="BCA89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2" name="Google Shape;122;p14"/>
          <p:cNvSpPr/>
          <p:nvPr/>
        </p:nvSpPr>
        <p:spPr>
          <a:xfrm>
            <a:off x="7091244" y="818767"/>
            <a:ext cx="1875336" cy="5616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CN" sz="3200" u="none" cap="none" strike="noStrike">
                <a:solidFill>
                  <a:srgbClr val="BCA890"/>
                </a:solidFill>
                <a:latin typeface="Garamond"/>
                <a:ea typeface="Garamond"/>
                <a:cs typeface="Garamond"/>
                <a:sym typeface="Garamond"/>
              </a:rPr>
              <a:t>Part 01</a:t>
            </a:r>
            <a:endParaRPr b="1" i="0" sz="3200" u="none" cap="none" strike="noStrike">
              <a:solidFill>
                <a:srgbClr val="BCA89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3" name="Google Shape;123;p14"/>
          <p:cNvSpPr/>
          <p:nvPr/>
        </p:nvSpPr>
        <p:spPr>
          <a:xfrm>
            <a:off x="7037545" y="1313135"/>
            <a:ext cx="3441057" cy="62324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CN" sz="36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FRIDAY</a:t>
            </a:r>
            <a:endParaRPr b="1" i="0" sz="36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4" name="Google Shape;124;p14"/>
          <p:cNvSpPr/>
          <p:nvPr/>
        </p:nvSpPr>
        <p:spPr>
          <a:xfrm>
            <a:off x="6178589" y="3882368"/>
            <a:ext cx="602055" cy="602055"/>
          </a:xfrm>
          <a:custGeom>
            <a:rect b="b" l="l" r="r" t="t"/>
            <a:pathLst>
              <a:path extrusionOk="0" h="1017" w="1017">
                <a:moveTo>
                  <a:pt x="699" y="0"/>
                </a:moveTo>
                <a:lnTo>
                  <a:pt x="699" y="0"/>
                </a:lnTo>
                <a:lnTo>
                  <a:pt x="684" y="0"/>
                </a:lnTo>
                <a:lnTo>
                  <a:pt x="669" y="1"/>
                </a:lnTo>
                <a:lnTo>
                  <a:pt x="669" y="1"/>
                </a:lnTo>
                <a:lnTo>
                  <a:pt x="658" y="2"/>
                </a:lnTo>
                <a:lnTo>
                  <a:pt x="658" y="2"/>
                </a:lnTo>
                <a:lnTo>
                  <a:pt x="641" y="5"/>
                </a:lnTo>
                <a:lnTo>
                  <a:pt x="641" y="5"/>
                </a:lnTo>
                <a:lnTo>
                  <a:pt x="628" y="7"/>
                </a:lnTo>
                <a:lnTo>
                  <a:pt x="628" y="7"/>
                </a:lnTo>
                <a:lnTo>
                  <a:pt x="613" y="12"/>
                </a:lnTo>
                <a:lnTo>
                  <a:pt x="613" y="12"/>
                </a:lnTo>
                <a:lnTo>
                  <a:pt x="600" y="16"/>
                </a:lnTo>
                <a:lnTo>
                  <a:pt x="600" y="16"/>
                </a:lnTo>
                <a:lnTo>
                  <a:pt x="588" y="20"/>
                </a:lnTo>
                <a:lnTo>
                  <a:pt x="588" y="20"/>
                </a:lnTo>
                <a:lnTo>
                  <a:pt x="573" y="27"/>
                </a:lnTo>
                <a:lnTo>
                  <a:pt x="558" y="33"/>
                </a:lnTo>
                <a:lnTo>
                  <a:pt x="558" y="33"/>
                </a:lnTo>
                <a:lnTo>
                  <a:pt x="551" y="36"/>
                </a:lnTo>
                <a:lnTo>
                  <a:pt x="551" y="36"/>
                </a:lnTo>
                <a:lnTo>
                  <a:pt x="535" y="45"/>
                </a:lnTo>
                <a:lnTo>
                  <a:pt x="535" y="45"/>
                </a:lnTo>
                <a:lnTo>
                  <a:pt x="528" y="50"/>
                </a:lnTo>
                <a:lnTo>
                  <a:pt x="528" y="50"/>
                </a:lnTo>
                <a:lnTo>
                  <a:pt x="513" y="61"/>
                </a:lnTo>
                <a:lnTo>
                  <a:pt x="513" y="61"/>
                </a:lnTo>
                <a:lnTo>
                  <a:pt x="508" y="63"/>
                </a:lnTo>
                <a:lnTo>
                  <a:pt x="508" y="63"/>
                </a:lnTo>
                <a:lnTo>
                  <a:pt x="487" y="49"/>
                </a:lnTo>
                <a:lnTo>
                  <a:pt x="465" y="36"/>
                </a:lnTo>
                <a:lnTo>
                  <a:pt x="442" y="26"/>
                </a:lnTo>
                <a:lnTo>
                  <a:pt x="418" y="16"/>
                </a:lnTo>
                <a:lnTo>
                  <a:pt x="393" y="10"/>
                </a:lnTo>
                <a:lnTo>
                  <a:pt x="369" y="4"/>
                </a:lnTo>
                <a:lnTo>
                  <a:pt x="343" y="1"/>
                </a:lnTo>
                <a:lnTo>
                  <a:pt x="317" y="0"/>
                </a:lnTo>
                <a:lnTo>
                  <a:pt x="317" y="0"/>
                </a:lnTo>
                <a:lnTo>
                  <a:pt x="301" y="0"/>
                </a:lnTo>
                <a:lnTo>
                  <a:pt x="285" y="1"/>
                </a:lnTo>
                <a:lnTo>
                  <a:pt x="269" y="3"/>
                </a:lnTo>
                <a:lnTo>
                  <a:pt x="253" y="6"/>
                </a:lnTo>
                <a:lnTo>
                  <a:pt x="238" y="10"/>
                </a:lnTo>
                <a:lnTo>
                  <a:pt x="223" y="14"/>
                </a:lnTo>
                <a:lnTo>
                  <a:pt x="208" y="19"/>
                </a:lnTo>
                <a:lnTo>
                  <a:pt x="194" y="25"/>
                </a:lnTo>
                <a:lnTo>
                  <a:pt x="180" y="31"/>
                </a:lnTo>
                <a:lnTo>
                  <a:pt x="166" y="39"/>
                </a:lnTo>
                <a:lnTo>
                  <a:pt x="152" y="46"/>
                </a:lnTo>
                <a:lnTo>
                  <a:pt x="139" y="55"/>
                </a:lnTo>
                <a:lnTo>
                  <a:pt x="127" y="63"/>
                </a:lnTo>
                <a:lnTo>
                  <a:pt x="116" y="73"/>
                </a:lnTo>
                <a:lnTo>
                  <a:pt x="104" y="82"/>
                </a:lnTo>
                <a:lnTo>
                  <a:pt x="93" y="93"/>
                </a:lnTo>
                <a:lnTo>
                  <a:pt x="82" y="104"/>
                </a:lnTo>
                <a:lnTo>
                  <a:pt x="72" y="116"/>
                </a:lnTo>
                <a:lnTo>
                  <a:pt x="63" y="128"/>
                </a:lnTo>
                <a:lnTo>
                  <a:pt x="53" y="140"/>
                </a:lnTo>
                <a:lnTo>
                  <a:pt x="46" y="153"/>
                </a:lnTo>
                <a:lnTo>
                  <a:pt x="37" y="166"/>
                </a:lnTo>
                <a:lnTo>
                  <a:pt x="31" y="180"/>
                </a:lnTo>
                <a:lnTo>
                  <a:pt x="24" y="194"/>
                </a:lnTo>
                <a:lnTo>
                  <a:pt x="19" y="208"/>
                </a:lnTo>
                <a:lnTo>
                  <a:pt x="14" y="223"/>
                </a:lnTo>
                <a:lnTo>
                  <a:pt x="9" y="238"/>
                </a:lnTo>
                <a:lnTo>
                  <a:pt x="6" y="254"/>
                </a:lnTo>
                <a:lnTo>
                  <a:pt x="3" y="269"/>
                </a:lnTo>
                <a:lnTo>
                  <a:pt x="1" y="285"/>
                </a:lnTo>
                <a:lnTo>
                  <a:pt x="0" y="301"/>
                </a:lnTo>
                <a:lnTo>
                  <a:pt x="0" y="317"/>
                </a:lnTo>
                <a:lnTo>
                  <a:pt x="0" y="317"/>
                </a:lnTo>
                <a:lnTo>
                  <a:pt x="0" y="344"/>
                </a:lnTo>
                <a:lnTo>
                  <a:pt x="2" y="371"/>
                </a:lnTo>
                <a:lnTo>
                  <a:pt x="4" y="398"/>
                </a:lnTo>
                <a:lnTo>
                  <a:pt x="8" y="425"/>
                </a:lnTo>
                <a:lnTo>
                  <a:pt x="13" y="451"/>
                </a:lnTo>
                <a:lnTo>
                  <a:pt x="18" y="476"/>
                </a:lnTo>
                <a:lnTo>
                  <a:pt x="25" y="502"/>
                </a:lnTo>
                <a:lnTo>
                  <a:pt x="33" y="527"/>
                </a:lnTo>
                <a:lnTo>
                  <a:pt x="41" y="552"/>
                </a:lnTo>
                <a:lnTo>
                  <a:pt x="51" y="577"/>
                </a:lnTo>
                <a:lnTo>
                  <a:pt x="62" y="602"/>
                </a:lnTo>
                <a:lnTo>
                  <a:pt x="74" y="625"/>
                </a:lnTo>
                <a:lnTo>
                  <a:pt x="87" y="649"/>
                </a:lnTo>
                <a:lnTo>
                  <a:pt x="100" y="673"/>
                </a:lnTo>
                <a:lnTo>
                  <a:pt x="116" y="696"/>
                </a:lnTo>
                <a:lnTo>
                  <a:pt x="131" y="719"/>
                </a:lnTo>
                <a:lnTo>
                  <a:pt x="147" y="740"/>
                </a:lnTo>
                <a:lnTo>
                  <a:pt x="164" y="763"/>
                </a:lnTo>
                <a:lnTo>
                  <a:pt x="182" y="784"/>
                </a:lnTo>
                <a:lnTo>
                  <a:pt x="201" y="805"/>
                </a:lnTo>
                <a:lnTo>
                  <a:pt x="222" y="825"/>
                </a:lnTo>
                <a:lnTo>
                  <a:pt x="242" y="845"/>
                </a:lnTo>
                <a:lnTo>
                  <a:pt x="264" y="865"/>
                </a:lnTo>
                <a:lnTo>
                  <a:pt x="286" y="883"/>
                </a:lnTo>
                <a:lnTo>
                  <a:pt x="310" y="902"/>
                </a:lnTo>
                <a:lnTo>
                  <a:pt x="333" y="919"/>
                </a:lnTo>
                <a:lnTo>
                  <a:pt x="358" y="937"/>
                </a:lnTo>
                <a:lnTo>
                  <a:pt x="384" y="954"/>
                </a:lnTo>
                <a:lnTo>
                  <a:pt x="411" y="970"/>
                </a:lnTo>
                <a:lnTo>
                  <a:pt x="437" y="985"/>
                </a:lnTo>
                <a:lnTo>
                  <a:pt x="465" y="1000"/>
                </a:lnTo>
                <a:lnTo>
                  <a:pt x="494" y="1014"/>
                </a:lnTo>
                <a:lnTo>
                  <a:pt x="494" y="1014"/>
                </a:lnTo>
                <a:lnTo>
                  <a:pt x="501" y="1017"/>
                </a:lnTo>
                <a:lnTo>
                  <a:pt x="508" y="1017"/>
                </a:lnTo>
                <a:lnTo>
                  <a:pt x="508" y="1017"/>
                </a:lnTo>
                <a:lnTo>
                  <a:pt x="515" y="1017"/>
                </a:lnTo>
                <a:lnTo>
                  <a:pt x="522" y="1014"/>
                </a:lnTo>
                <a:lnTo>
                  <a:pt x="522" y="1014"/>
                </a:lnTo>
                <a:lnTo>
                  <a:pt x="550" y="1000"/>
                </a:lnTo>
                <a:lnTo>
                  <a:pt x="578" y="985"/>
                </a:lnTo>
                <a:lnTo>
                  <a:pt x="606" y="970"/>
                </a:lnTo>
                <a:lnTo>
                  <a:pt x="632" y="954"/>
                </a:lnTo>
                <a:lnTo>
                  <a:pt x="657" y="937"/>
                </a:lnTo>
                <a:lnTo>
                  <a:pt x="683" y="919"/>
                </a:lnTo>
                <a:lnTo>
                  <a:pt x="707" y="902"/>
                </a:lnTo>
                <a:lnTo>
                  <a:pt x="730" y="883"/>
                </a:lnTo>
                <a:lnTo>
                  <a:pt x="753" y="865"/>
                </a:lnTo>
                <a:lnTo>
                  <a:pt x="774" y="845"/>
                </a:lnTo>
                <a:lnTo>
                  <a:pt x="795" y="825"/>
                </a:lnTo>
                <a:lnTo>
                  <a:pt x="815" y="805"/>
                </a:lnTo>
                <a:lnTo>
                  <a:pt x="833" y="784"/>
                </a:lnTo>
                <a:lnTo>
                  <a:pt x="852" y="763"/>
                </a:lnTo>
                <a:lnTo>
                  <a:pt x="869" y="740"/>
                </a:lnTo>
                <a:lnTo>
                  <a:pt x="886" y="719"/>
                </a:lnTo>
                <a:lnTo>
                  <a:pt x="901" y="696"/>
                </a:lnTo>
                <a:lnTo>
                  <a:pt x="916" y="673"/>
                </a:lnTo>
                <a:lnTo>
                  <a:pt x="929" y="649"/>
                </a:lnTo>
                <a:lnTo>
                  <a:pt x="942" y="625"/>
                </a:lnTo>
                <a:lnTo>
                  <a:pt x="953" y="602"/>
                </a:lnTo>
                <a:lnTo>
                  <a:pt x="964" y="577"/>
                </a:lnTo>
                <a:lnTo>
                  <a:pt x="974" y="552"/>
                </a:lnTo>
                <a:lnTo>
                  <a:pt x="984" y="527"/>
                </a:lnTo>
                <a:lnTo>
                  <a:pt x="991" y="502"/>
                </a:lnTo>
                <a:lnTo>
                  <a:pt x="997" y="476"/>
                </a:lnTo>
                <a:lnTo>
                  <a:pt x="1004" y="451"/>
                </a:lnTo>
                <a:lnTo>
                  <a:pt x="1008" y="425"/>
                </a:lnTo>
                <a:lnTo>
                  <a:pt x="1013" y="398"/>
                </a:lnTo>
                <a:lnTo>
                  <a:pt x="1015" y="371"/>
                </a:lnTo>
                <a:lnTo>
                  <a:pt x="1017" y="344"/>
                </a:lnTo>
                <a:lnTo>
                  <a:pt x="1017" y="317"/>
                </a:lnTo>
                <a:lnTo>
                  <a:pt x="1017" y="317"/>
                </a:lnTo>
                <a:lnTo>
                  <a:pt x="1017" y="301"/>
                </a:lnTo>
                <a:lnTo>
                  <a:pt x="1016" y="285"/>
                </a:lnTo>
                <a:lnTo>
                  <a:pt x="1014" y="269"/>
                </a:lnTo>
                <a:lnTo>
                  <a:pt x="1010" y="254"/>
                </a:lnTo>
                <a:lnTo>
                  <a:pt x="1007" y="238"/>
                </a:lnTo>
                <a:lnTo>
                  <a:pt x="1003" y="223"/>
                </a:lnTo>
                <a:lnTo>
                  <a:pt x="997" y="208"/>
                </a:lnTo>
                <a:lnTo>
                  <a:pt x="992" y="194"/>
                </a:lnTo>
                <a:lnTo>
                  <a:pt x="986" y="180"/>
                </a:lnTo>
                <a:lnTo>
                  <a:pt x="978" y="166"/>
                </a:lnTo>
                <a:lnTo>
                  <a:pt x="971" y="153"/>
                </a:lnTo>
                <a:lnTo>
                  <a:pt x="962" y="140"/>
                </a:lnTo>
                <a:lnTo>
                  <a:pt x="953" y="128"/>
                </a:lnTo>
                <a:lnTo>
                  <a:pt x="944" y="116"/>
                </a:lnTo>
                <a:lnTo>
                  <a:pt x="934" y="104"/>
                </a:lnTo>
                <a:lnTo>
                  <a:pt x="923" y="93"/>
                </a:lnTo>
                <a:lnTo>
                  <a:pt x="913" y="82"/>
                </a:lnTo>
                <a:lnTo>
                  <a:pt x="901" y="73"/>
                </a:lnTo>
                <a:lnTo>
                  <a:pt x="889" y="63"/>
                </a:lnTo>
                <a:lnTo>
                  <a:pt x="876" y="55"/>
                </a:lnTo>
                <a:lnTo>
                  <a:pt x="863" y="46"/>
                </a:lnTo>
                <a:lnTo>
                  <a:pt x="850" y="39"/>
                </a:lnTo>
                <a:lnTo>
                  <a:pt x="837" y="31"/>
                </a:lnTo>
                <a:lnTo>
                  <a:pt x="823" y="25"/>
                </a:lnTo>
                <a:lnTo>
                  <a:pt x="809" y="19"/>
                </a:lnTo>
                <a:lnTo>
                  <a:pt x="794" y="14"/>
                </a:lnTo>
                <a:lnTo>
                  <a:pt x="779" y="10"/>
                </a:lnTo>
                <a:lnTo>
                  <a:pt x="763" y="6"/>
                </a:lnTo>
                <a:lnTo>
                  <a:pt x="747" y="3"/>
                </a:lnTo>
                <a:lnTo>
                  <a:pt x="731" y="1"/>
                </a:lnTo>
                <a:lnTo>
                  <a:pt x="715" y="0"/>
                </a:lnTo>
                <a:lnTo>
                  <a:pt x="699" y="0"/>
                </a:lnTo>
                <a:lnTo>
                  <a:pt x="699" y="0"/>
                </a:lnTo>
                <a:close/>
                <a:moveTo>
                  <a:pt x="508" y="950"/>
                </a:moveTo>
                <a:lnTo>
                  <a:pt x="508" y="950"/>
                </a:lnTo>
                <a:lnTo>
                  <a:pt x="482" y="937"/>
                </a:lnTo>
                <a:lnTo>
                  <a:pt x="457" y="924"/>
                </a:lnTo>
                <a:lnTo>
                  <a:pt x="433" y="909"/>
                </a:lnTo>
                <a:lnTo>
                  <a:pt x="408" y="894"/>
                </a:lnTo>
                <a:lnTo>
                  <a:pt x="386" y="879"/>
                </a:lnTo>
                <a:lnTo>
                  <a:pt x="363" y="863"/>
                </a:lnTo>
                <a:lnTo>
                  <a:pt x="342" y="846"/>
                </a:lnTo>
                <a:lnTo>
                  <a:pt x="320" y="829"/>
                </a:lnTo>
                <a:lnTo>
                  <a:pt x="300" y="812"/>
                </a:lnTo>
                <a:lnTo>
                  <a:pt x="281" y="794"/>
                </a:lnTo>
                <a:lnTo>
                  <a:pt x="263" y="776"/>
                </a:lnTo>
                <a:lnTo>
                  <a:pt x="244" y="757"/>
                </a:lnTo>
                <a:lnTo>
                  <a:pt x="227" y="738"/>
                </a:lnTo>
                <a:lnTo>
                  <a:pt x="211" y="719"/>
                </a:lnTo>
                <a:lnTo>
                  <a:pt x="196" y="699"/>
                </a:lnTo>
                <a:lnTo>
                  <a:pt x="181" y="679"/>
                </a:lnTo>
                <a:lnTo>
                  <a:pt x="167" y="659"/>
                </a:lnTo>
                <a:lnTo>
                  <a:pt x="154" y="637"/>
                </a:lnTo>
                <a:lnTo>
                  <a:pt x="141" y="617"/>
                </a:lnTo>
                <a:lnTo>
                  <a:pt x="131" y="595"/>
                </a:lnTo>
                <a:lnTo>
                  <a:pt x="120" y="573"/>
                </a:lnTo>
                <a:lnTo>
                  <a:pt x="110" y="551"/>
                </a:lnTo>
                <a:lnTo>
                  <a:pt x="102" y="529"/>
                </a:lnTo>
                <a:lnTo>
                  <a:pt x="93" y="506"/>
                </a:lnTo>
                <a:lnTo>
                  <a:pt x="87" y="484"/>
                </a:lnTo>
                <a:lnTo>
                  <a:pt x="80" y="460"/>
                </a:lnTo>
                <a:lnTo>
                  <a:pt x="75" y="437"/>
                </a:lnTo>
                <a:lnTo>
                  <a:pt x="70" y="413"/>
                </a:lnTo>
                <a:lnTo>
                  <a:pt x="67" y="389"/>
                </a:lnTo>
                <a:lnTo>
                  <a:pt x="65" y="366"/>
                </a:lnTo>
                <a:lnTo>
                  <a:pt x="63" y="342"/>
                </a:lnTo>
                <a:lnTo>
                  <a:pt x="63" y="317"/>
                </a:lnTo>
                <a:lnTo>
                  <a:pt x="63" y="317"/>
                </a:lnTo>
                <a:lnTo>
                  <a:pt x="63" y="305"/>
                </a:lnTo>
                <a:lnTo>
                  <a:pt x="64" y="292"/>
                </a:lnTo>
                <a:lnTo>
                  <a:pt x="66" y="279"/>
                </a:lnTo>
                <a:lnTo>
                  <a:pt x="68" y="267"/>
                </a:lnTo>
                <a:lnTo>
                  <a:pt x="75" y="242"/>
                </a:lnTo>
                <a:lnTo>
                  <a:pt x="83" y="219"/>
                </a:lnTo>
                <a:lnTo>
                  <a:pt x="94" y="196"/>
                </a:lnTo>
                <a:lnTo>
                  <a:pt x="106" y="176"/>
                </a:lnTo>
                <a:lnTo>
                  <a:pt x="121" y="157"/>
                </a:lnTo>
                <a:lnTo>
                  <a:pt x="137" y="138"/>
                </a:lnTo>
                <a:lnTo>
                  <a:pt x="155" y="121"/>
                </a:lnTo>
                <a:lnTo>
                  <a:pt x="176" y="107"/>
                </a:lnTo>
                <a:lnTo>
                  <a:pt x="196" y="94"/>
                </a:lnTo>
                <a:lnTo>
                  <a:pt x="219" y="84"/>
                </a:lnTo>
                <a:lnTo>
                  <a:pt x="242" y="75"/>
                </a:lnTo>
                <a:lnTo>
                  <a:pt x="266" y="69"/>
                </a:lnTo>
                <a:lnTo>
                  <a:pt x="279" y="66"/>
                </a:lnTo>
                <a:lnTo>
                  <a:pt x="291" y="64"/>
                </a:lnTo>
                <a:lnTo>
                  <a:pt x="304" y="63"/>
                </a:lnTo>
                <a:lnTo>
                  <a:pt x="317" y="63"/>
                </a:lnTo>
                <a:lnTo>
                  <a:pt x="317" y="63"/>
                </a:lnTo>
                <a:lnTo>
                  <a:pt x="337" y="64"/>
                </a:lnTo>
                <a:lnTo>
                  <a:pt x="356" y="66"/>
                </a:lnTo>
                <a:lnTo>
                  <a:pt x="374" y="70"/>
                </a:lnTo>
                <a:lnTo>
                  <a:pt x="392" y="75"/>
                </a:lnTo>
                <a:lnTo>
                  <a:pt x="411" y="81"/>
                </a:lnTo>
                <a:lnTo>
                  <a:pt x="428" y="89"/>
                </a:lnTo>
                <a:lnTo>
                  <a:pt x="444" y="98"/>
                </a:lnTo>
                <a:lnTo>
                  <a:pt x="460" y="108"/>
                </a:lnTo>
                <a:lnTo>
                  <a:pt x="460" y="108"/>
                </a:lnTo>
                <a:lnTo>
                  <a:pt x="443" y="130"/>
                </a:lnTo>
                <a:lnTo>
                  <a:pt x="427" y="153"/>
                </a:lnTo>
                <a:lnTo>
                  <a:pt x="414" y="178"/>
                </a:lnTo>
                <a:lnTo>
                  <a:pt x="402" y="204"/>
                </a:lnTo>
                <a:lnTo>
                  <a:pt x="398" y="218"/>
                </a:lnTo>
                <a:lnTo>
                  <a:pt x="393" y="231"/>
                </a:lnTo>
                <a:lnTo>
                  <a:pt x="389" y="245"/>
                </a:lnTo>
                <a:lnTo>
                  <a:pt x="386" y="258"/>
                </a:lnTo>
                <a:lnTo>
                  <a:pt x="384" y="273"/>
                </a:lnTo>
                <a:lnTo>
                  <a:pt x="383" y="288"/>
                </a:lnTo>
                <a:lnTo>
                  <a:pt x="382" y="302"/>
                </a:lnTo>
                <a:lnTo>
                  <a:pt x="381" y="317"/>
                </a:lnTo>
                <a:lnTo>
                  <a:pt x="381" y="317"/>
                </a:lnTo>
                <a:lnTo>
                  <a:pt x="382" y="324"/>
                </a:lnTo>
                <a:lnTo>
                  <a:pt x="384" y="330"/>
                </a:lnTo>
                <a:lnTo>
                  <a:pt x="386" y="336"/>
                </a:lnTo>
                <a:lnTo>
                  <a:pt x="390" y="340"/>
                </a:lnTo>
                <a:lnTo>
                  <a:pt x="394" y="344"/>
                </a:lnTo>
                <a:lnTo>
                  <a:pt x="400" y="348"/>
                </a:lnTo>
                <a:lnTo>
                  <a:pt x="406" y="349"/>
                </a:lnTo>
                <a:lnTo>
                  <a:pt x="413" y="350"/>
                </a:lnTo>
                <a:lnTo>
                  <a:pt x="413" y="350"/>
                </a:lnTo>
                <a:lnTo>
                  <a:pt x="419" y="349"/>
                </a:lnTo>
                <a:lnTo>
                  <a:pt x="425" y="348"/>
                </a:lnTo>
                <a:lnTo>
                  <a:pt x="431" y="344"/>
                </a:lnTo>
                <a:lnTo>
                  <a:pt x="435" y="340"/>
                </a:lnTo>
                <a:lnTo>
                  <a:pt x="440" y="336"/>
                </a:lnTo>
                <a:lnTo>
                  <a:pt x="442" y="330"/>
                </a:lnTo>
                <a:lnTo>
                  <a:pt x="444" y="324"/>
                </a:lnTo>
                <a:lnTo>
                  <a:pt x="445" y="317"/>
                </a:lnTo>
                <a:lnTo>
                  <a:pt x="445" y="317"/>
                </a:lnTo>
                <a:lnTo>
                  <a:pt x="445" y="304"/>
                </a:lnTo>
                <a:lnTo>
                  <a:pt x="446" y="290"/>
                </a:lnTo>
                <a:lnTo>
                  <a:pt x="448" y="276"/>
                </a:lnTo>
                <a:lnTo>
                  <a:pt x="450" y="263"/>
                </a:lnTo>
                <a:lnTo>
                  <a:pt x="453" y="250"/>
                </a:lnTo>
                <a:lnTo>
                  <a:pt x="458" y="237"/>
                </a:lnTo>
                <a:lnTo>
                  <a:pt x="462" y="224"/>
                </a:lnTo>
                <a:lnTo>
                  <a:pt x="467" y="211"/>
                </a:lnTo>
                <a:lnTo>
                  <a:pt x="474" y="199"/>
                </a:lnTo>
                <a:lnTo>
                  <a:pt x="480" y="189"/>
                </a:lnTo>
                <a:lnTo>
                  <a:pt x="487" y="177"/>
                </a:lnTo>
                <a:lnTo>
                  <a:pt x="495" y="166"/>
                </a:lnTo>
                <a:lnTo>
                  <a:pt x="503" y="155"/>
                </a:lnTo>
                <a:lnTo>
                  <a:pt x="511" y="146"/>
                </a:lnTo>
                <a:lnTo>
                  <a:pt x="521" y="136"/>
                </a:lnTo>
                <a:lnTo>
                  <a:pt x="531" y="128"/>
                </a:lnTo>
                <a:lnTo>
                  <a:pt x="531" y="128"/>
                </a:lnTo>
                <a:lnTo>
                  <a:pt x="546" y="115"/>
                </a:lnTo>
                <a:lnTo>
                  <a:pt x="546" y="115"/>
                </a:lnTo>
                <a:lnTo>
                  <a:pt x="549" y="113"/>
                </a:lnTo>
                <a:lnTo>
                  <a:pt x="549" y="113"/>
                </a:lnTo>
                <a:lnTo>
                  <a:pt x="565" y="102"/>
                </a:lnTo>
                <a:lnTo>
                  <a:pt x="565" y="102"/>
                </a:lnTo>
                <a:lnTo>
                  <a:pt x="569" y="100"/>
                </a:lnTo>
                <a:lnTo>
                  <a:pt x="569" y="100"/>
                </a:lnTo>
                <a:lnTo>
                  <a:pt x="584" y="91"/>
                </a:lnTo>
                <a:lnTo>
                  <a:pt x="584" y="91"/>
                </a:lnTo>
                <a:lnTo>
                  <a:pt x="591" y="88"/>
                </a:lnTo>
                <a:lnTo>
                  <a:pt x="591" y="88"/>
                </a:lnTo>
                <a:lnTo>
                  <a:pt x="606" y="81"/>
                </a:lnTo>
                <a:lnTo>
                  <a:pt x="606" y="81"/>
                </a:lnTo>
                <a:lnTo>
                  <a:pt x="613" y="78"/>
                </a:lnTo>
                <a:lnTo>
                  <a:pt x="613" y="78"/>
                </a:lnTo>
                <a:lnTo>
                  <a:pt x="628" y="74"/>
                </a:lnTo>
                <a:lnTo>
                  <a:pt x="628" y="74"/>
                </a:lnTo>
                <a:lnTo>
                  <a:pt x="637" y="72"/>
                </a:lnTo>
                <a:lnTo>
                  <a:pt x="637" y="72"/>
                </a:lnTo>
                <a:lnTo>
                  <a:pt x="651" y="69"/>
                </a:lnTo>
                <a:lnTo>
                  <a:pt x="651" y="69"/>
                </a:lnTo>
                <a:lnTo>
                  <a:pt x="664" y="66"/>
                </a:lnTo>
                <a:lnTo>
                  <a:pt x="664" y="66"/>
                </a:lnTo>
                <a:lnTo>
                  <a:pt x="675" y="64"/>
                </a:lnTo>
                <a:lnTo>
                  <a:pt x="675" y="64"/>
                </a:lnTo>
                <a:lnTo>
                  <a:pt x="699" y="63"/>
                </a:lnTo>
                <a:lnTo>
                  <a:pt x="699" y="63"/>
                </a:lnTo>
                <a:lnTo>
                  <a:pt x="712" y="63"/>
                </a:lnTo>
                <a:lnTo>
                  <a:pt x="725" y="64"/>
                </a:lnTo>
                <a:lnTo>
                  <a:pt x="738" y="66"/>
                </a:lnTo>
                <a:lnTo>
                  <a:pt x="750" y="69"/>
                </a:lnTo>
                <a:lnTo>
                  <a:pt x="774" y="75"/>
                </a:lnTo>
                <a:lnTo>
                  <a:pt x="798" y="84"/>
                </a:lnTo>
                <a:lnTo>
                  <a:pt x="820" y="94"/>
                </a:lnTo>
                <a:lnTo>
                  <a:pt x="841" y="107"/>
                </a:lnTo>
                <a:lnTo>
                  <a:pt x="860" y="121"/>
                </a:lnTo>
                <a:lnTo>
                  <a:pt x="878" y="138"/>
                </a:lnTo>
                <a:lnTo>
                  <a:pt x="896" y="157"/>
                </a:lnTo>
                <a:lnTo>
                  <a:pt x="910" y="176"/>
                </a:lnTo>
                <a:lnTo>
                  <a:pt x="922" y="196"/>
                </a:lnTo>
                <a:lnTo>
                  <a:pt x="933" y="219"/>
                </a:lnTo>
                <a:lnTo>
                  <a:pt x="942" y="242"/>
                </a:lnTo>
                <a:lnTo>
                  <a:pt x="948" y="267"/>
                </a:lnTo>
                <a:lnTo>
                  <a:pt x="950" y="279"/>
                </a:lnTo>
                <a:lnTo>
                  <a:pt x="952" y="292"/>
                </a:lnTo>
                <a:lnTo>
                  <a:pt x="953" y="305"/>
                </a:lnTo>
                <a:lnTo>
                  <a:pt x="953" y="317"/>
                </a:lnTo>
                <a:lnTo>
                  <a:pt x="953" y="317"/>
                </a:lnTo>
                <a:lnTo>
                  <a:pt x="952" y="342"/>
                </a:lnTo>
                <a:lnTo>
                  <a:pt x="951" y="366"/>
                </a:lnTo>
                <a:lnTo>
                  <a:pt x="949" y="389"/>
                </a:lnTo>
                <a:lnTo>
                  <a:pt x="946" y="413"/>
                </a:lnTo>
                <a:lnTo>
                  <a:pt x="942" y="437"/>
                </a:lnTo>
                <a:lnTo>
                  <a:pt x="936" y="460"/>
                </a:lnTo>
                <a:lnTo>
                  <a:pt x="930" y="484"/>
                </a:lnTo>
                <a:lnTo>
                  <a:pt x="923" y="506"/>
                </a:lnTo>
                <a:lnTo>
                  <a:pt x="915" y="529"/>
                </a:lnTo>
                <a:lnTo>
                  <a:pt x="906" y="551"/>
                </a:lnTo>
                <a:lnTo>
                  <a:pt x="897" y="573"/>
                </a:lnTo>
                <a:lnTo>
                  <a:pt x="886" y="595"/>
                </a:lnTo>
                <a:lnTo>
                  <a:pt x="875" y="617"/>
                </a:lnTo>
                <a:lnTo>
                  <a:pt x="862" y="637"/>
                </a:lnTo>
                <a:lnTo>
                  <a:pt x="849" y="659"/>
                </a:lnTo>
                <a:lnTo>
                  <a:pt x="835" y="679"/>
                </a:lnTo>
                <a:lnTo>
                  <a:pt x="820" y="699"/>
                </a:lnTo>
                <a:lnTo>
                  <a:pt x="805" y="719"/>
                </a:lnTo>
                <a:lnTo>
                  <a:pt x="788" y="738"/>
                </a:lnTo>
                <a:lnTo>
                  <a:pt x="771" y="757"/>
                </a:lnTo>
                <a:lnTo>
                  <a:pt x="754" y="776"/>
                </a:lnTo>
                <a:lnTo>
                  <a:pt x="735" y="794"/>
                </a:lnTo>
                <a:lnTo>
                  <a:pt x="715" y="812"/>
                </a:lnTo>
                <a:lnTo>
                  <a:pt x="695" y="829"/>
                </a:lnTo>
                <a:lnTo>
                  <a:pt x="675" y="846"/>
                </a:lnTo>
                <a:lnTo>
                  <a:pt x="653" y="863"/>
                </a:lnTo>
                <a:lnTo>
                  <a:pt x="631" y="879"/>
                </a:lnTo>
                <a:lnTo>
                  <a:pt x="607" y="894"/>
                </a:lnTo>
                <a:lnTo>
                  <a:pt x="583" y="909"/>
                </a:lnTo>
                <a:lnTo>
                  <a:pt x="559" y="924"/>
                </a:lnTo>
                <a:lnTo>
                  <a:pt x="534" y="937"/>
                </a:lnTo>
                <a:lnTo>
                  <a:pt x="508" y="950"/>
                </a:lnTo>
                <a:lnTo>
                  <a:pt x="508" y="950"/>
                </a:lnTo>
                <a:close/>
                <a:moveTo>
                  <a:pt x="699" y="126"/>
                </a:moveTo>
                <a:lnTo>
                  <a:pt x="699" y="126"/>
                </a:lnTo>
                <a:lnTo>
                  <a:pt x="693" y="128"/>
                </a:lnTo>
                <a:lnTo>
                  <a:pt x="686" y="130"/>
                </a:lnTo>
                <a:lnTo>
                  <a:pt x="681" y="132"/>
                </a:lnTo>
                <a:lnTo>
                  <a:pt x="677" y="136"/>
                </a:lnTo>
                <a:lnTo>
                  <a:pt x="672" y="140"/>
                </a:lnTo>
                <a:lnTo>
                  <a:pt x="669" y="147"/>
                </a:lnTo>
                <a:lnTo>
                  <a:pt x="668" y="152"/>
                </a:lnTo>
                <a:lnTo>
                  <a:pt x="667" y="159"/>
                </a:lnTo>
                <a:lnTo>
                  <a:pt x="667" y="159"/>
                </a:lnTo>
                <a:lnTo>
                  <a:pt x="668" y="165"/>
                </a:lnTo>
                <a:lnTo>
                  <a:pt x="669" y="172"/>
                </a:lnTo>
                <a:lnTo>
                  <a:pt x="672" y="177"/>
                </a:lnTo>
                <a:lnTo>
                  <a:pt x="677" y="181"/>
                </a:lnTo>
                <a:lnTo>
                  <a:pt x="681" y="185"/>
                </a:lnTo>
                <a:lnTo>
                  <a:pt x="686" y="188"/>
                </a:lnTo>
                <a:lnTo>
                  <a:pt x="693" y="190"/>
                </a:lnTo>
                <a:lnTo>
                  <a:pt x="699" y="191"/>
                </a:lnTo>
                <a:lnTo>
                  <a:pt x="699" y="191"/>
                </a:lnTo>
                <a:lnTo>
                  <a:pt x="712" y="191"/>
                </a:lnTo>
                <a:lnTo>
                  <a:pt x="725" y="193"/>
                </a:lnTo>
                <a:lnTo>
                  <a:pt x="737" y="196"/>
                </a:lnTo>
                <a:lnTo>
                  <a:pt x="749" y="201"/>
                </a:lnTo>
                <a:lnTo>
                  <a:pt x="759" y="206"/>
                </a:lnTo>
                <a:lnTo>
                  <a:pt x="770" y="212"/>
                </a:lnTo>
                <a:lnTo>
                  <a:pt x="780" y="220"/>
                </a:lnTo>
                <a:lnTo>
                  <a:pt x="789" y="227"/>
                </a:lnTo>
                <a:lnTo>
                  <a:pt x="797" y="237"/>
                </a:lnTo>
                <a:lnTo>
                  <a:pt x="804" y="247"/>
                </a:lnTo>
                <a:lnTo>
                  <a:pt x="811" y="257"/>
                </a:lnTo>
                <a:lnTo>
                  <a:pt x="816" y="268"/>
                </a:lnTo>
                <a:lnTo>
                  <a:pt x="820" y="280"/>
                </a:lnTo>
                <a:lnTo>
                  <a:pt x="824" y="292"/>
                </a:lnTo>
                <a:lnTo>
                  <a:pt x="826" y="305"/>
                </a:lnTo>
                <a:lnTo>
                  <a:pt x="826" y="317"/>
                </a:lnTo>
                <a:lnTo>
                  <a:pt x="826" y="317"/>
                </a:lnTo>
                <a:lnTo>
                  <a:pt x="827" y="324"/>
                </a:lnTo>
                <a:lnTo>
                  <a:pt x="829" y="330"/>
                </a:lnTo>
                <a:lnTo>
                  <a:pt x="831" y="336"/>
                </a:lnTo>
                <a:lnTo>
                  <a:pt x="835" y="340"/>
                </a:lnTo>
                <a:lnTo>
                  <a:pt x="840" y="344"/>
                </a:lnTo>
                <a:lnTo>
                  <a:pt x="845" y="348"/>
                </a:lnTo>
                <a:lnTo>
                  <a:pt x="852" y="349"/>
                </a:lnTo>
                <a:lnTo>
                  <a:pt x="858" y="350"/>
                </a:lnTo>
                <a:lnTo>
                  <a:pt x="858" y="350"/>
                </a:lnTo>
                <a:lnTo>
                  <a:pt x="864" y="349"/>
                </a:lnTo>
                <a:lnTo>
                  <a:pt x="870" y="348"/>
                </a:lnTo>
                <a:lnTo>
                  <a:pt x="876" y="344"/>
                </a:lnTo>
                <a:lnTo>
                  <a:pt x="881" y="340"/>
                </a:lnTo>
                <a:lnTo>
                  <a:pt x="885" y="336"/>
                </a:lnTo>
                <a:lnTo>
                  <a:pt x="887" y="330"/>
                </a:lnTo>
                <a:lnTo>
                  <a:pt x="889" y="324"/>
                </a:lnTo>
                <a:lnTo>
                  <a:pt x="890" y="317"/>
                </a:lnTo>
                <a:lnTo>
                  <a:pt x="890" y="317"/>
                </a:lnTo>
                <a:lnTo>
                  <a:pt x="889" y="298"/>
                </a:lnTo>
                <a:lnTo>
                  <a:pt x="886" y="279"/>
                </a:lnTo>
                <a:lnTo>
                  <a:pt x="882" y="261"/>
                </a:lnTo>
                <a:lnTo>
                  <a:pt x="875" y="243"/>
                </a:lnTo>
                <a:lnTo>
                  <a:pt x="867" y="227"/>
                </a:lnTo>
                <a:lnTo>
                  <a:pt x="857" y="211"/>
                </a:lnTo>
                <a:lnTo>
                  <a:pt x="846" y="196"/>
                </a:lnTo>
                <a:lnTo>
                  <a:pt x="833" y="183"/>
                </a:lnTo>
                <a:lnTo>
                  <a:pt x="820" y="170"/>
                </a:lnTo>
                <a:lnTo>
                  <a:pt x="805" y="160"/>
                </a:lnTo>
                <a:lnTo>
                  <a:pt x="789" y="150"/>
                </a:lnTo>
                <a:lnTo>
                  <a:pt x="773" y="142"/>
                </a:lnTo>
                <a:lnTo>
                  <a:pt x="756" y="135"/>
                </a:lnTo>
                <a:lnTo>
                  <a:pt x="738" y="131"/>
                </a:lnTo>
                <a:lnTo>
                  <a:pt x="719" y="128"/>
                </a:lnTo>
                <a:lnTo>
                  <a:pt x="699" y="126"/>
                </a:lnTo>
                <a:lnTo>
                  <a:pt x="699" y="126"/>
                </a:lnTo>
                <a:close/>
              </a:path>
            </a:pathLst>
          </a:custGeom>
          <a:solidFill>
            <a:srgbClr val="BCA89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5" name="Google Shape;125;p14"/>
          <p:cNvSpPr/>
          <p:nvPr/>
        </p:nvSpPr>
        <p:spPr>
          <a:xfrm>
            <a:off x="6176302" y="1253214"/>
            <a:ext cx="602055" cy="602055"/>
          </a:xfrm>
          <a:custGeom>
            <a:rect b="b" l="l" r="r" t="t"/>
            <a:pathLst>
              <a:path extrusionOk="0" h="1017" w="1017">
                <a:moveTo>
                  <a:pt x="1016" y="371"/>
                </a:moveTo>
                <a:lnTo>
                  <a:pt x="1016" y="371"/>
                </a:lnTo>
                <a:lnTo>
                  <a:pt x="1014" y="367"/>
                </a:lnTo>
                <a:lnTo>
                  <a:pt x="1011" y="363"/>
                </a:lnTo>
                <a:lnTo>
                  <a:pt x="1008" y="358"/>
                </a:lnTo>
                <a:lnTo>
                  <a:pt x="1004" y="355"/>
                </a:lnTo>
                <a:lnTo>
                  <a:pt x="1000" y="353"/>
                </a:lnTo>
                <a:lnTo>
                  <a:pt x="996" y="351"/>
                </a:lnTo>
                <a:lnTo>
                  <a:pt x="990" y="350"/>
                </a:lnTo>
                <a:lnTo>
                  <a:pt x="986" y="350"/>
                </a:lnTo>
                <a:lnTo>
                  <a:pt x="648" y="350"/>
                </a:lnTo>
                <a:lnTo>
                  <a:pt x="539" y="21"/>
                </a:lnTo>
                <a:lnTo>
                  <a:pt x="539" y="21"/>
                </a:lnTo>
                <a:lnTo>
                  <a:pt x="537" y="17"/>
                </a:lnTo>
                <a:lnTo>
                  <a:pt x="534" y="13"/>
                </a:lnTo>
                <a:lnTo>
                  <a:pt x="531" y="8"/>
                </a:lnTo>
                <a:lnTo>
                  <a:pt x="527" y="5"/>
                </a:lnTo>
                <a:lnTo>
                  <a:pt x="523" y="3"/>
                </a:lnTo>
                <a:lnTo>
                  <a:pt x="518" y="1"/>
                </a:lnTo>
                <a:lnTo>
                  <a:pt x="514" y="0"/>
                </a:lnTo>
                <a:lnTo>
                  <a:pt x="509" y="0"/>
                </a:lnTo>
                <a:lnTo>
                  <a:pt x="509" y="0"/>
                </a:lnTo>
                <a:lnTo>
                  <a:pt x="503" y="0"/>
                </a:lnTo>
                <a:lnTo>
                  <a:pt x="499" y="1"/>
                </a:lnTo>
                <a:lnTo>
                  <a:pt x="495" y="3"/>
                </a:lnTo>
                <a:lnTo>
                  <a:pt x="490" y="5"/>
                </a:lnTo>
                <a:lnTo>
                  <a:pt x="486" y="8"/>
                </a:lnTo>
                <a:lnTo>
                  <a:pt x="483" y="13"/>
                </a:lnTo>
                <a:lnTo>
                  <a:pt x="481" y="17"/>
                </a:lnTo>
                <a:lnTo>
                  <a:pt x="479" y="21"/>
                </a:lnTo>
                <a:lnTo>
                  <a:pt x="369" y="350"/>
                </a:lnTo>
                <a:lnTo>
                  <a:pt x="31" y="350"/>
                </a:lnTo>
                <a:lnTo>
                  <a:pt x="31" y="350"/>
                </a:lnTo>
                <a:lnTo>
                  <a:pt x="27" y="350"/>
                </a:lnTo>
                <a:lnTo>
                  <a:pt x="21" y="351"/>
                </a:lnTo>
                <a:lnTo>
                  <a:pt x="17" y="353"/>
                </a:lnTo>
                <a:lnTo>
                  <a:pt x="13" y="355"/>
                </a:lnTo>
                <a:lnTo>
                  <a:pt x="10" y="358"/>
                </a:lnTo>
                <a:lnTo>
                  <a:pt x="6" y="363"/>
                </a:lnTo>
                <a:lnTo>
                  <a:pt x="3" y="367"/>
                </a:lnTo>
                <a:lnTo>
                  <a:pt x="1" y="371"/>
                </a:lnTo>
                <a:lnTo>
                  <a:pt x="1" y="371"/>
                </a:lnTo>
                <a:lnTo>
                  <a:pt x="0" y="375"/>
                </a:lnTo>
                <a:lnTo>
                  <a:pt x="0" y="381"/>
                </a:lnTo>
                <a:lnTo>
                  <a:pt x="0" y="386"/>
                </a:lnTo>
                <a:lnTo>
                  <a:pt x="1" y="390"/>
                </a:lnTo>
                <a:lnTo>
                  <a:pt x="3" y="395"/>
                </a:lnTo>
                <a:lnTo>
                  <a:pt x="5" y="399"/>
                </a:lnTo>
                <a:lnTo>
                  <a:pt x="9" y="403"/>
                </a:lnTo>
                <a:lnTo>
                  <a:pt x="12" y="407"/>
                </a:lnTo>
                <a:lnTo>
                  <a:pt x="280" y="616"/>
                </a:lnTo>
                <a:lnTo>
                  <a:pt x="160" y="975"/>
                </a:lnTo>
                <a:lnTo>
                  <a:pt x="160" y="975"/>
                </a:lnTo>
                <a:lnTo>
                  <a:pt x="159" y="981"/>
                </a:lnTo>
                <a:lnTo>
                  <a:pt x="159" y="986"/>
                </a:lnTo>
                <a:lnTo>
                  <a:pt x="159" y="990"/>
                </a:lnTo>
                <a:lnTo>
                  <a:pt x="160" y="996"/>
                </a:lnTo>
                <a:lnTo>
                  <a:pt x="162" y="1000"/>
                </a:lnTo>
                <a:lnTo>
                  <a:pt x="164" y="1004"/>
                </a:lnTo>
                <a:lnTo>
                  <a:pt x="167" y="1007"/>
                </a:lnTo>
                <a:lnTo>
                  <a:pt x="172" y="1012"/>
                </a:lnTo>
                <a:lnTo>
                  <a:pt x="172" y="1012"/>
                </a:lnTo>
                <a:lnTo>
                  <a:pt x="176" y="1014"/>
                </a:lnTo>
                <a:lnTo>
                  <a:pt x="180" y="1016"/>
                </a:lnTo>
                <a:lnTo>
                  <a:pt x="186" y="1017"/>
                </a:lnTo>
                <a:lnTo>
                  <a:pt x="190" y="1017"/>
                </a:lnTo>
                <a:lnTo>
                  <a:pt x="195" y="1017"/>
                </a:lnTo>
                <a:lnTo>
                  <a:pt x="200" y="1016"/>
                </a:lnTo>
                <a:lnTo>
                  <a:pt x="204" y="1014"/>
                </a:lnTo>
                <a:lnTo>
                  <a:pt x="209" y="1012"/>
                </a:lnTo>
                <a:lnTo>
                  <a:pt x="509" y="801"/>
                </a:lnTo>
                <a:lnTo>
                  <a:pt x="808" y="1012"/>
                </a:lnTo>
                <a:lnTo>
                  <a:pt x="808" y="1012"/>
                </a:lnTo>
                <a:lnTo>
                  <a:pt x="812" y="1014"/>
                </a:lnTo>
                <a:lnTo>
                  <a:pt x="818" y="1016"/>
                </a:lnTo>
                <a:lnTo>
                  <a:pt x="822" y="1017"/>
                </a:lnTo>
                <a:lnTo>
                  <a:pt x="826" y="1017"/>
                </a:lnTo>
                <a:lnTo>
                  <a:pt x="826" y="1017"/>
                </a:lnTo>
                <a:lnTo>
                  <a:pt x="832" y="1017"/>
                </a:lnTo>
                <a:lnTo>
                  <a:pt x="837" y="1016"/>
                </a:lnTo>
                <a:lnTo>
                  <a:pt x="841" y="1014"/>
                </a:lnTo>
                <a:lnTo>
                  <a:pt x="846" y="1012"/>
                </a:lnTo>
                <a:lnTo>
                  <a:pt x="846" y="1012"/>
                </a:lnTo>
                <a:lnTo>
                  <a:pt x="850" y="1007"/>
                </a:lnTo>
                <a:lnTo>
                  <a:pt x="853" y="1004"/>
                </a:lnTo>
                <a:lnTo>
                  <a:pt x="855" y="1000"/>
                </a:lnTo>
                <a:lnTo>
                  <a:pt x="857" y="996"/>
                </a:lnTo>
                <a:lnTo>
                  <a:pt x="858" y="990"/>
                </a:lnTo>
                <a:lnTo>
                  <a:pt x="858" y="986"/>
                </a:lnTo>
                <a:lnTo>
                  <a:pt x="858" y="981"/>
                </a:lnTo>
                <a:lnTo>
                  <a:pt x="857" y="975"/>
                </a:lnTo>
                <a:lnTo>
                  <a:pt x="737" y="616"/>
                </a:lnTo>
                <a:lnTo>
                  <a:pt x="1005" y="407"/>
                </a:lnTo>
                <a:lnTo>
                  <a:pt x="1005" y="407"/>
                </a:lnTo>
                <a:lnTo>
                  <a:pt x="1009" y="403"/>
                </a:lnTo>
                <a:lnTo>
                  <a:pt x="1012" y="399"/>
                </a:lnTo>
                <a:lnTo>
                  <a:pt x="1014" y="395"/>
                </a:lnTo>
                <a:lnTo>
                  <a:pt x="1016" y="390"/>
                </a:lnTo>
                <a:lnTo>
                  <a:pt x="1017" y="386"/>
                </a:lnTo>
                <a:lnTo>
                  <a:pt x="1017" y="381"/>
                </a:lnTo>
                <a:lnTo>
                  <a:pt x="1017" y="375"/>
                </a:lnTo>
                <a:lnTo>
                  <a:pt x="1016" y="371"/>
                </a:lnTo>
                <a:lnTo>
                  <a:pt x="1016" y="371"/>
                </a:lnTo>
                <a:close/>
                <a:moveTo>
                  <a:pt x="124" y="413"/>
                </a:moveTo>
                <a:lnTo>
                  <a:pt x="348" y="413"/>
                </a:lnTo>
                <a:lnTo>
                  <a:pt x="302" y="551"/>
                </a:lnTo>
                <a:lnTo>
                  <a:pt x="124" y="413"/>
                </a:lnTo>
                <a:close/>
                <a:moveTo>
                  <a:pt x="766" y="904"/>
                </a:moveTo>
                <a:lnTo>
                  <a:pt x="527" y="737"/>
                </a:lnTo>
                <a:lnTo>
                  <a:pt x="527" y="737"/>
                </a:lnTo>
                <a:lnTo>
                  <a:pt x="523" y="735"/>
                </a:lnTo>
                <a:lnTo>
                  <a:pt x="518" y="733"/>
                </a:lnTo>
                <a:lnTo>
                  <a:pt x="513" y="732"/>
                </a:lnTo>
                <a:lnTo>
                  <a:pt x="509" y="732"/>
                </a:lnTo>
                <a:lnTo>
                  <a:pt x="509" y="732"/>
                </a:lnTo>
                <a:lnTo>
                  <a:pt x="504" y="732"/>
                </a:lnTo>
                <a:lnTo>
                  <a:pt x="499" y="733"/>
                </a:lnTo>
                <a:lnTo>
                  <a:pt x="495" y="735"/>
                </a:lnTo>
                <a:lnTo>
                  <a:pt x="490" y="737"/>
                </a:lnTo>
                <a:lnTo>
                  <a:pt x="251" y="904"/>
                </a:lnTo>
                <a:lnTo>
                  <a:pt x="509" y="132"/>
                </a:lnTo>
                <a:lnTo>
                  <a:pt x="766" y="904"/>
                </a:lnTo>
                <a:close/>
                <a:moveTo>
                  <a:pt x="716" y="551"/>
                </a:moveTo>
                <a:lnTo>
                  <a:pt x="670" y="413"/>
                </a:lnTo>
                <a:lnTo>
                  <a:pt x="893" y="413"/>
                </a:lnTo>
                <a:lnTo>
                  <a:pt x="716" y="551"/>
                </a:lnTo>
                <a:close/>
              </a:path>
            </a:pathLst>
          </a:custGeom>
          <a:solidFill>
            <a:srgbClr val="BCA89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6" name="Google Shape;126;p14"/>
          <p:cNvSpPr/>
          <p:nvPr/>
        </p:nvSpPr>
        <p:spPr>
          <a:xfrm>
            <a:off x="6178588" y="5267305"/>
            <a:ext cx="602055" cy="602055"/>
          </a:xfrm>
          <a:custGeom>
            <a:rect b="b" l="l" r="r" t="t"/>
            <a:pathLst>
              <a:path extrusionOk="0" h="1017" w="1019">
                <a:moveTo>
                  <a:pt x="1018" y="376"/>
                </a:moveTo>
                <a:lnTo>
                  <a:pt x="1018" y="376"/>
                </a:lnTo>
                <a:lnTo>
                  <a:pt x="1017" y="375"/>
                </a:lnTo>
                <a:lnTo>
                  <a:pt x="1017" y="375"/>
                </a:lnTo>
                <a:lnTo>
                  <a:pt x="1015" y="371"/>
                </a:lnTo>
                <a:lnTo>
                  <a:pt x="1014" y="366"/>
                </a:lnTo>
                <a:lnTo>
                  <a:pt x="1011" y="363"/>
                </a:lnTo>
                <a:lnTo>
                  <a:pt x="1008" y="358"/>
                </a:lnTo>
                <a:lnTo>
                  <a:pt x="757" y="13"/>
                </a:lnTo>
                <a:lnTo>
                  <a:pt x="757" y="13"/>
                </a:lnTo>
                <a:lnTo>
                  <a:pt x="754" y="10"/>
                </a:lnTo>
                <a:lnTo>
                  <a:pt x="750" y="6"/>
                </a:lnTo>
                <a:lnTo>
                  <a:pt x="750" y="6"/>
                </a:lnTo>
                <a:lnTo>
                  <a:pt x="749" y="5"/>
                </a:lnTo>
                <a:lnTo>
                  <a:pt x="749" y="5"/>
                </a:lnTo>
                <a:lnTo>
                  <a:pt x="744" y="2"/>
                </a:lnTo>
                <a:lnTo>
                  <a:pt x="739" y="1"/>
                </a:lnTo>
                <a:lnTo>
                  <a:pt x="739" y="1"/>
                </a:lnTo>
                <a:lnTo>
                  <a:pt x="739" y="1"/>
                </a:lnTo>
                <a:lnTo>
                  <a:pt x="739" y="1"/>
                </a:lnTo>
                <a:lnTo>
                  <a:pt x="739" y="1"/>
                </a:lnTo>
                <a:lnTo>
                  <a:pt x="739" y="1"/>
                </a:lnTo>
                <a:lnTo>
                  <a:pt x="731" y="0"/>
                </a:lnTo>
                <a:lnTo>
                  <a:pt x="286" y="0"/>
                </a:lnTo>
                <a:lnTo>
                  <a:pt x="286" y="0"/>
                </a:lnTo>
                <a:lnTo>
                  <a:pt x="279" y="1"/>
                </a:lnTo>
                <a:lnTo>
                  <a:pt x="279" y="1"/>
                </a:lnTo>
                <a:lnTo>
                  <a:pt x="278" y="1"/>
                </a:lnTo>
                <a:lnTo>
                  <a:pt x="278" y="1"/>
                </a:lnTo>
                <a:lnTo>
                  <a:pt x="278" y="1"/>
                </a:lnTo>
                <a:lnTo>
                  <a:pt x="278" y="1"/>
                </a:lnTo>
                <a:lnTo>
                  <a:pt x="273" y="2"/>
                </a:lnTo>
                <a:lnTo>
                  <a:pt x="269" y="5"/>
                </a:lnTo>
                <a:lnTo>
                  <a:pt x="269" y="5"/>
                </a:lnTo>
                <a:lnTo>
                  <a:pt x="267" y="6"/>
                </a:lnTo>
                <a:lnTo>
                  <a:pt x="267" y="6"/>
                </a:lnTo>
                <a:lnTo>
                  <a:pt x="263" y="10"/>
                </a:lnTo>
                <a:lnTo>
                  <a:pt x="260" y="13"/>
                </a:lnTo>
                <a:lnTo>
                  <a:pt x="6" y="363"/>
                </a:lnTo>
                <a:lnTo>
                  <a:pt x="6" y="363"/>
                </a:lnTo>
                <a:lnTo>
                  <a:pt x="5" y="365"/>
                </a:lnTo>
                <a:lnTo>
                  <a:pt x="5" y="365"/>
                </a:lnTo>
                <a:lnTo>
                  <a:pt x="3" y="368"/>
                </a:lnTo>
                <a:lnTo>
                  <a:pt x="3" y="368"/>
                </a:lnTo>
                <a:lnTo>
                  <a:pt x="3" y="369"/>
                </a:lnTo>
                <a:lnTo>
                  <a:pt x="3" y="369"/>
                </a:lnTo>
                <a:lnTo>
                  <a:pt x="1" y="373"/>
                </a:lnTo>
                <a:lnTo>
                  <a:pt x="1" y="373"/>
                </a:lnTo>
                <a:lnTo>
                  <a:pt x="0" y="378"/>
                </a:lnTo>
                <a:lnTo>
                  <a:pt x="0" y="378"/>
                </a:lnTo>
                <a:lnTo>
                  <a:pt x="0" y="382"/>
                </a:lnTo>
                <a:lnTo>
                  <a:pt x="0" y="382"/>
                </a:lnTo>
                <a:lnTo>
                  <a:pt x="0" y="386"/>
                </a:lnTo>
                <a:lnTo>
                  <a:pt x="0" y="386"/>
                </a:lnTo>
                <a:lnTo>
                  <a:pt x="1" y="390"/>
                </a:lnTo>
                <a:lnTo>
                  <a:pt x="1" y="390"/>
                </a:lnTo>
                <a:lnTo>
                  <a:pt x="3" y="395"/>
                </a:lnTo>
                <a:lnTo>
                  <a:pt x="3" y="395"/>
                </a:lnTo>
                <a:lnTo>
                  <a:pt x="4" y="396"/>
                </a:lnTo>
                <a:lnTo>
                  <a:pt x="4" y="396"/>
                </a:lnTo>
                <a:lnTo>
                  <a:pt x="5" y="398"/>
                </a:lnTo>
                <a:lnTo>
                  <a:pt x="5" y="398"/>
                </a:lnTo>
                <a:lnTo>
                  <a:pt x="7" y="401"/>
                </a:lnTo>
                <a:lnTo>
                  <a:pt x="483" y="1005"/>
                </a:lnTo>
                <a:lnTo>
                  <a:pt x="483" y="1005"/>
                </a:lnTo>
                <a:lnTo>
                  <a:pt x="485" y="1007"/>
                </a:lnTo>
                <a:lnTo>
                  <a:pt x="485" y="1007"/>
                </a:lnTo>
                <a:lnTo>
                  <a:pt x="490" y="1011"/>
                </a:lnTo>
                <a:lnTo>
                  <a:pt x="490" y="1011"/>
                </a:lnTo>
                <a:lnTo>
                  <a:pt x="492" y="1013"/>
                </a:lnTo>
                <a:lnTo>
                  <a:pt x="492" y="1013"/>
                </a:lnTo>
                <a:lnTo>
                  <a:pt x="493" y="1013"/>
                </a:lnTo>
                <a:lnTo>
                  <a:pt x="493" y="1013"/>
                </a:lnTo>
                <a:lnTo>
                  <a:pt x="496" y="1015"/>
                </a:lnTo>
                <a:lnTo>
                  <a:pt x="496" y="1015"/>
                </a:lnTo>
                <a:lnTo>
                  <a:pt x="500" y="1016"/>
                </a:lnTo>
                <a:lnTo>
                  <a:pt x="500" y="1016"/>
                </a:lnTo>
                <a:lnTo>
                  <a:pt x="501" y="1017"/>
                </a:lnTo>
                <a:lnTo>
                  <a:pt x="501" y="1017"/>
                </a:lnTo>
                <a:lnTo>
                  <a:pt x="509" y="1017"/>
                </a:lnTo>
                <a:lnTo>
                  <a:pt x="509" y="1017"/>
                </a:lnTo>
                <a:lnTo>
                  <a:pt x="509" y="1017"/>
                </a:lnTo>
                <a:lnTo>
                  <a:pt x="509" y="1017"/>
                </a:lnTo>
                <a:lnTo>
                  <a:pt x="509" y="1017"/>
                </a:lnTo>
                <a:lnTo>
                  <a:pt x="509" y="1017"/>
                </a:lnTo>
                <a:lnTo>
                  <a:pt x="509" y="1017"/>
                </a:lnTo>
                <a:lnTo>
                  <a:pt x="515" y="1017"/>
                </a:lnTo>
                <a:lnTo>
                  <a:pt x="515" y="1017"/>
                </a:lnTo>
                <a:lnTo>
                  <a:pt x="518" y="1016"/>
                </a:lnTo>
                <a:lnTo>
                  <a:pt x="518" y="1016"/>
                </a:lnTo>
                <a:lnTo>
                  <a:pt x="521" y="1015"/>
                </a:lnTo>
                <a:lnTo>
                  <a:pt x="521" y="1015"/>
                </a:lnTo>
                <a:lnTo>
                  <a:pt x="524" y="1013"/>
                </a:lnTo>
                <a:lnTo>
                  <a:pt x="524" y="1013"/>
                </a:lnTo>
                <a:lnTo>
                  <a:pt x="525" y="1013"/>
                </a:lnTo>
                <a:lnTo>
                  <a:pt x="525" y="1013"/>
                </a:lnTo>
                <a:lnTo>
                  <a:pt x="527" y="1011"/>
                </a:lnTo>
                <a:lnTo>
                  <a:pt x="527" y="1011"/>
                </a:lnTo>
                <a:lnTo>
                  <a:pt x="532" y="1007"/>
                </a:lnTo>
                <a:lnTo>
                  <a:pt x="532" y="1007"/>
                </a:lnTo>
                <a:lnTo>
                  <a:pt x="534" y="1005"/>
                </a:lnTo>
                <a:lnTo>
                  <a:pt x="1008" y="404"/>
                </a:lnTo>
                <a:lnTo>
                  <a:pt x="1008" y="404"/>
                </a:lnTo>
                <a:lnTo>
                  <a:pt x="1012" y="400"/>
                </a:lnTo>
                <a:lnTo>
                  <a:pt x="1015" y="394"/>
                </a:lnTo>
                <a:lnTo>
                  <a:pt x="1018" y="388"/>
                </a:lnTo>
                <a:lnTo>
                  <a:pt x="1019" y="382"/>
                </a:lnTo>
                <a:lnTo>
                  <a:pt x="1019" y="382"/>
                </a:lnTo>
                <a:lnTo>
                  <a:pt x="1018" y="376"/>
                </a:lnTo>
                <a:lnTo>
                  <a:pt x="1018" y="376"/>
                </a:lnTo>
                <a:close/>
                <a:moveTo>
                  <a:pt x="691" y="63"/>
                </a:moveTo>
                <a:lnTo>
                  <a:pt x="625" y="350"/>
                </a:lnTo>
                <a:lnTo>
                  <a:pt x="393" y="350"/>
                </a:lnTo>
                <a:lnTo>
                  <a:pt x="327" y="63"/>
                </a:lnTo>
                <a:lnTo>
                  <a:pt x="691" y="63"/>
                </a:lnTo>
                <a:close/>
                <a:moveTo>
                  <a:pt x="271" y="106"/>
                </a:moveTo>
                <a:lnTo>
                  <a:pt x="328" y="350"/>
                </a:lnTo>
                <a:lnTo>
                  <a:pt x="94" y="350"/>
                </a:lnTo>
                <a:lnTo>
                  <a:pt x="271" y="106"/>
                </a:lnTo>
                <a:close/>
                <a:moveTo>
                  <a:pt x="97" y="413"/>
                </a:moveTo>
                <a:lnTo>
                  <a:pt x="343" y="413"/>
                </a:lnTo>
                <a:lnTo>
                  <a:pt x="446" y="854"/>
                </a:lnTo>
                <a:lnTo>
                  <a:pt x="97" y="413"/>
                </a:lnTo>
                <a:close/>
                <a:moveTo>
                  <a:pt x="509" y="845"/>
                </a:moveTo>
                <a:lnTo>
                  <a:pt x="408" y="413"/>
                </a:lnTo>
                <a:lnTo>
                  <a:pt x="610" y="413"/>
                </a:lnTo>
                <a:lnTo>
                  <a:pt x="509" y="845"/>
                </a:lnTo>
                <a:close/>
                <a:moveTo>
                  <a:pt x="572" y="854"/>
                </a:moveTo>
                <a:lnTo>
                  <a:pt x="675" y="413"/>
                </a:lnTo>
                <a:lnTo>
                  <a:pt x="920" y="413"/>
                </a:lnTo>
                <a:lnTo>
                  <a:pt x="572" y="854"/>
                </a:lnTo>
                <a:close/>
                <a:moveTo>
                  <a:pt x="689" y="350"/>
                </a:moveTo>
                <a:lnTo>
                  <a:pt x="746" y="106"/>
                </a:lnTo>
                <a:lnTo>
                  <a:pt x="923" y="350"/>
                </a:lnTo>
                <a:lnTo>
                  <a:pt x="689" y="350"/>
                </a:lnTo>
                <a:close/>
              </a:path>
            </a:pathLst>
          </a:custGeom>
          <a:solidFill>
            <a:srgbClr val="BCA89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7" name="Google Shape;127;p14"/>
          <p:cNvSpPr/>
          <p:nvPr/>
        </p:nvSpPr>
        <p:spPr>
          <a:xfrm>
            <a:off x="6176303" y="2513264"/>
            <a:ext cx="602055" cy="602055"/>
          </a:xfrm>
          <a:custGeom>
            <a:rect b="b" l="l" r="r" t="t"/>
            <a:pathLst>
              <a:path extrusionOk="0" h="1017" w="1018">
                <a:moveTo>
                  <a:pt x="887" y="148"/>
                </a:moveTo>
                <a:lnTo>
                  <a:pt x="887" y="148"/>
                </a:lnTo>
                <a:lnTo>
                  <a:pt x="884" y="147"/>
                </a:lnTo>
                <a:lnTo>
                  <a:pt x="884" y="147"/>
                </a:lnTo>
                <a:lnTo>
                  <a:pt x="887" y="119"/>
                </a:lnTo>
                <a:lnTo>
                  <a:pt x="889" y="90"/>
                </a:lnTo>
                <a:lnTo>
                  <a:pt x="890" y="61"/>
                </a:lnTo>
                <a:lnTo>
                  <a:pt x="890" y="31"/>
                </a:lnTo>
                <a:lnTo>
                  <a:pt x="890" y="31"/>
                </a:lnTo>
                <a:lnTo>
                  <a:pt x="890" y="26"/>
                </a:lnTo>
                <a:lnTo>
                  <a:pt x="888" y="19"/>
                </a:lnTo>
                <a:lnTo>
                  <a:pt x="885" y="14"/>
                </a:lnTo>
                <a:lnTo>
                  <a:pt x="882" y="10"/>
                </a:lnTo>
                <a:lnTo>
                  <a:pt x="876" y="5"/>
                </a:lnTo>
                <a:lnTo>
                  <a:pt x="871" y="2"/>
                </a:lnTo>
                <a:lnTo>
                  <a:pt x="866" y="0"/>
                </a:lnTo>
                <a:lnTo>
                  <a:pt x="859" y="0"/>
                </a:lnTo>
                <a:lnTo>
                  <a:pt x="160" y="0"/>
                </a:lnTo>
                <a:lnTo>
                  <a:pt x="160" y="0"/>
                </a:lnTo>
                <a:lnTo>
                  <a:pt x="153" y="0"/>
                </a:lnTo>
                <a:lnTo>
                  <a:pt x="147" y="2"/>
                </a:lnTo>
                <a:lnTo>
                  <a:pt x="141" y="5"/>
                </a:lnTo>
                <a:lnTo>
                  <a:pt x="137" y="10"/>
                </a:lnTo>
                <a:lnTo>
                  <a:pt x="133" y="14"/>
                </a:lnTo>
                <a:lnTo>
                  <a:pt x="130" y="19"/>
                </a:lnTo>
                <a:lnTo>
                  <a:pt x="129" y="26"/>
                </a:lnTo>
                <a:lnTo>
                  <a:pt x="127" y="31"/>
                </a:lnTo>
                <a:lnTo>
                  <a:pt x="127" y="31"/>
                </a:lnTo>
                <a:lnTo>
                  <a:pt x="127" y="61"/>
                </a:lnTo>
                <a:lnTo>
                  <a:pt x="130" y="90"/>
                </a:lnTo>
                <a:lnTo>
                  <a:pt x="132" y="119"/>
                </a:lnTo>
                <a:lnTo>
                  <a:pt x="134" y="147"/>
                </a:lnTo>
                <a:lnTo>
                  <a:pt x="134" y="147"/>
                </a:lnTo>
                <a:lnTo>
                  <a:pt x="131" y="148"/>
                </a:lnTo>
                <a:lnTo>
                  <a:pt x="131" y="148"/>
                </a:lnTo>
                <a:lnTo>
                  <a:pt x="110" y="157"/>
                </a:lnTo>
                <a:lnTo>
                  <a:pt x="93" y="168"/>
                </a:lnTo>
                <a:lnTo>
                  <a:pt x="76" y="180"/>
                </a:lnTo>
                <a:lnTo>
                  <a:pt x="61" y="194"/>
                </a:lnTo>
                <a:lnTo>
                  <a:pt x="47" y="210"/>
                </a:lnTo>
                <a:lnTo>
                  <a:pt x="35" y="226"/>
                </a:lnTo>
                <a:lnTo>
                  <a:pt x="24" y="243"/>
                </a:lnTo>
                <a:lnTo>
                  <a:pt x="16" y="263"/>
                </a:lnTo>
                <a:lnTo>
                  <a:pt x="8" y="281"/>
                </a:lnTo>
                <a:lnTo>
                  <a:pt x="4" y="301"/>
                </a:lnTo>
                <a:lnTo>
                  <a:pt x="1" y="322"/>
                </a:lnTo>
                <a:lnTo>
                  <a:pt x="0" y="342"/>
                </a:lnTo>
                <a:lnTo>
                  <a:pt x="0" y="363"/>
                </a:lnTo>
                <a:lnTo>
                  <a:pt x="3" y="383"/>
                </a:lnTo>
                <a:lnTo>
                  <a:pt x="8" y="404"/>
                </a:lnTo>
                <a:lnTo>
                  <a:pt x="15" y="425"/>
                </a:lnTo>
                <a:lnTo>
                  <a:pt x="15" y="425"/>
                </a:lnTo>
                <a:lnTo>
                  <a:pt x="24" y="443"/>
                </a:lnTo>
                <a:lnTo>
                  <a:pt x="35" y="461"/>
                </a:lnTo>
                <a:lnTo>
                  <a:pt x="47" y="478"/>
                </a:lnTo>
                <a:lnTo>
                  <a:pt x="61" y="493"/>
                </a:lnTo>
                <a:lnTo>
                  <a:pt x="76" y="507"/>
                </a:lnTo>
                <a:lnTo>
                  <a:pt x="93" y="519"/>
                </a:lnTo>
                <a:lnTo>
                  <a:pt x="110" y="530"/>
                </a:lnTo>
                <a:lnTo>
                  <a:pt x="130" y="540"/>
                </a:lnTo>
                <a:lnTo>
                  <a:pt x="130" y="540"/>
                </a:lnTo>
                <a:lnTo>
                  <a:pt x="150" y="546"/>
                </a:lnTo>
                <a:lnTo>
                  <a:pt x="170" y="551"/>
                </a:lnTo>
                <a:lnTo>
                  <a:pt x="191" y="555"/>
                </a:lnTo>
                <a:lnTo>
                  <a:pt x="211" y="556"/>
                </a:lnTo>
                <a:lnTo>
                  <a:pt x="211" y="556"/>
                </a:lnTo>
                <a:lnTo>
                  <a:pt x="227" y="555"/>
                </a:lnTo>
                <a:lnTo>
                  <a:pt x="243" y="554"/>
                </a:lnTo>
                <a:lnTo>
                  <a:pt x="259" y="550"/>
                </a:lnTo>
                <a:lnTo>
                  <a:pt x="274" y="546"/>
                </a:lnTo>
                <a:lnTo>
                  <a:pt x="274" y="546"/>
                </a:lnTo>
                <a:lnTo>
                  <a:pt x="301" y="586"/>
                </a:lnTo>
                <a:lnTo>
                  <a:pt x="327" y="621"/>
                </a:lnTo>
                <a:lnTo>
                  <a:pt x="353" y="654"/>
                </a:lnTo>
                <a:lnTo>
                  <a:pt x="379" y="683"/>
                </a:lnTo>
                <a:lnTo>
                  <a:pt x="379" y="683"/>
                </a:lnTo>
                <a:lnTo>
                  <a:pt x="382" y="690"/>
                </a:lnTo>
                <a:lnTo>
                  <a:pt x="386" y="695"/>
                </a:lnTo>
                <a:lnTo>
                  <a:pt x="386" y="695"/>
                </a:lnTo>
                <a:lnTo>
                  <a:pt x="393" y="703"/>
                </a:lnTo>
                <a:lnTo>
                  <a:pt x="398" y="710"/>
                </a:lnTo>
                <a:lnTo>
                  <a:pt x="402" y="718"/>
                </a:lnTo>
                <a:lnTo>
                  <a:pt x="406" y="726"/>
                </a:lnTo>
                <a:lnTo>
                  <a:pt x="410" y="735"/>
                </a:lnTo>
                <a:lnTo>
                  <a:pt x="412" y="744"/>
                </a:lnTo>
                <a:lnTo>
                  <a:pt x="413" y="753"/>
                </a:lnTo>
                <a:lnTo>
                  <a:pt x="414" y="763"/>
                </a:lnTo>
                <a:lnTo>
                  <a:pt x="414" y="763"/>
                </a:lnTo>
                <a:lnTo>
                  <a:pt x="413" y="772"/>
                </a:lnTo>
                <a:lnTo>
                  <a:pt x="412" y="782"/>
                </a:lnTo>
                <a:lnTo>
                  <a:pt x="410" y="791"/>
                </a:lnTo>
                <a:lnTo>
                  <a:pt x="406" y="799"/>
                </a:lnTo>
                <a:lnTo>
                  <a:pt x="402" y="808"/>
                </a:lnTo>
                <a:lnTo>
                  <a:pt x="398" y="816"/>
                </a:lnTo>
                <a:lnTo>
                  <a:pt x="393" y="824"/>
                </a:lnTo>
                <a:lnTo>
                  <a:pt x="386" y="830"/>
                </a:lnTo>
                <a:lnTo>
                  <a:pt x="386" y="830"/>
                </a:lnTo>
                <a:lnTo>
                  <a:pt x="379" y="837"/>
                </a:lnTo>
                <a:lnTo>
                  <a:pt x="371" y="842"/>
                </a:lnTo>
                <a:lnTo>
                  <a:pt x="364" y="847"/>
                </a:lnTo>
                <a:lnTo>
                  <a:pt x="355" y="851"/>
                </a:lnTo>
                <a:lnTo>
                  <a:pt x="346" y="854"/>
                </a:lnTo>
                <a:lnTo>
                  <a:pt x="337" y="856"/>
                </a:lnTo>
                <a:lnTo>
                  <a:pt x="328" y="858"/>
                </a:lnTo>
                <a:lnTo>
                  <a:pt x="318" y="858"/>
                </a:lnTo>
                <a:lnTo>
                  <a:pt x="318" y="858"/>
                </a:lnTo>
                <a:lnTo>
                  <a:pt x="306" y="859"/>
                </a:lnTo>
                <a:lnTo>
                  <a:pt x="293" y="861"/>
                </a:lnTo>
                <a:lnTo>
                  <a:pt x="281" y="865"/>
                </a:lnTo>
                <a:lnTo>
                  <a:pt x="269" y="869"/>
                </a:lnTo>
                <a:lnTo>
                  <a:pt x="257" y="874"/>
                </a:lnTo>
                <a:lnTo>
                  <a:pt x="248" y="880"/>
                </a:lnTo>
                <a:lnTo>
                  <a:pt x="237" y="887"/>
                </a:lnTo>
                <a:lnTo>
                  <a:pt x="228" y="896"/>
                </a:lnTo>
                <a:lnTo>
                  <a:pt x="220" y="904"/>
                </a:lnTo>
                <a:lnTo>
                  <a:pt x="212" y="915"/>
                </a:lnTo>
                <a:lnTo>
                  <a:pt x="207" y="925"/>
                </a:lnTo>
                <a:lnTo>
                  <a:pt x="202" y="937"/>
                </a:lnTo>
                <a:lnTo>
                  <a:pt x="197" y="948"/>
                </a:lnTo>
                <a:lnTo>
                  <a:pt x="194" y="960"/>
                </a:lnTo>
                <a:lnTo>
                  <a:pt x="192" y="973"/>
                </a:lnTo>
                <a:lnTo>
                  <a:pt x="191" y="986"/>
                </a:lnTo>
                <a:lnTo>
                  <a:pt x="191" y="986"/>
                </a:lnTo>
                <a:lnTo>
                  <a:pt x="192" y="992"/>
                </a:lnTo>
                <a:lnTo>
                  <a:pt x="194" y="998"/>
                </a:lnTo>
                <a:lnTo>
                  <a:pt x="196" y="1003"/>
                </a:lnTo>
                <a:lnTo>
                  <a:pt x="200" y="1008"/>
                </a:lnTo>
                <a:lnTo>
                  <a:pt x="205" y="1012"/>
                </a:lnTo>
                <a:lnTo>
                  <a:pt x="210" y="1015"/>
                </a:lnTo>
                <a:lnTo>
                  <a:pt x="217" y="1017"/>
                </a:lnTo>
                <a:lnTo>
                  <a:pt x="223" y="1017"/>
                </a:lnTo>
                <a:lnTo>
                  <a:pt x="795" y="1017"/>
                </a:lnTo>
                <a:lnTo>
                  <a:pt x="795" y="1017"/>
                </a:lnTo>
                <a:lnTo>
                  <a:pt x="801" y="1017"/>
                </a:lnTo>
                <a:lnTo>
                  <a:pt x="808" y="1015"/>
                </a:lnTo>
                <a:lnTo>
                  <a:pt x="813" y="1012"/>
                </a:lnTo>
                <a:lnTo>
                  <a:pt x="817" y="1008"/>
                </a:lnTo>
                <a:lnTo>
                  <a:pt x="822" y="1003"/>
                </a:lnTo>
                <a:lnTo>
                  <a:pt x="825" y="998"/>
                </a:lnTo>
                <a:lnTo>
                  <a:pt x="826" y="992"/>
                </a:lnTo>
                <a:lnTo>
                  <a:pt x="827" y="986"/>
                </a:lnTo>
                <a:lnTo>
                  <a:pt x="827" y="986"/>
                </a:lnTo>
                <a:lnTo>
                  <a:pt x="826" y="973"/>
                </a:lnTo>
                <a:lnTo>
                  <a:pt x="825" y="960"/>
                </a:lnTo>
                <a:lnTo>
                  <a:pt x="822" y="948"/>
                </a:lnTo>
                <a:lnTo>
                  <a:pt x="817" y="937"/>
                </a:lnTo>
                <a:lnTo>
                  <a:pt x="812" y="925"/>
                </a:lnTo>
                <a:lnTo>
                  <a:pt x="806" y="915"/>
                </a:lnTo>
                <a:lnTo>
                  <a:pt x="798" y="904"/>
                </a:lnTo>
                <a:lnTo>
                  <a:pt x="790" y="896"/>
                </a:lnTo>
                <a:lnTo>
                  <a:pt x="781" y="887"/>
                </a:lnTo>
                <a:lnTo>
                  <a:pt x="771" y="880"/>
                </a:lnTo>
                <a:lnTo>
                  <a:pt x="761" y="874"/>
                </a:lnTo>
                <a:lnTo>
                  <a:pt x="750" y="869"/>
                </a:lnTo>
                <a:lnTo>
                  <a:pt x="738" y="865"/>
                </a:lnTo>
                <a:lnTo>
                  <a:pt x="725" y="861"/>
                </a:lnTo>
                <a:lnTo>
                  <a:pt x="713" y="859"/>
                </a:lnTo>
                <a:lnTo>
                  <a:pt x="699" y="858"/>
                </a:lnTo>
                <a:lnTo>
                  <a:pt x="699" y="858"/>
                </a:lnTo>
                <a:lnTo>
                  <a:pt x="691" y="858"/>
                </a:lnTo>
                <a:lnTo>
                  <a:pt x="681" y="856"/>
                </a:lnTo>
                <a:lnTo>
                  <a:pt x="673" y="854"/>
                </a:lnTo>
                <a:lnTo>
                  <a:pt x="663" y="851"/>
                </a:lnTo>
                <a:lnTo>
                  <a:pt x="655" y="847"/>
                </a:lnTo>
                <a:lnTo>
                  <a:pt x="647" y="842"/>
                </a:lnTo>
                <a:lnTo>
                  <a:pt x="639" y="837"/>
                </a:lnTo>
                <a:lnTo>
                  <a:pt x="633" y="830"/>
                </a:lnTo>
                <a:lnTo>
                  <a:pt x="633" y="830"/>
                </a:lnTo>
                <a:lnTo>
                  <a:pt x="626" y="824"/>
                </a:lnTo>
                <a:lnTo>
                  <a:pt x="620" y="816"/>
                </a:lnTo>
                <a:lnTo>
                  <a:pt x="616" y="808"/>
                </a:lnTo>
                <a:lnTo>
                  <a:pt x="611" y="799"/>
                </a:lnTo>
                <a:lnTo>
                  <a:pt x="608" y="791"/>
                </a:lnTo>
                <a:lnTo>
                  <a:pt x="606" y="782"/>
                </a:lnTo>
                <a:lnTo>
                  <a:pt x="605" y="772"/>
                </a:lnTo>
                <a:lnTo>
                  <a:pt x="605" y="763"/>
                </a:lnTo>
                <a:lnTo>
                  <a:pt x="605" y="763"/>
                </a:lnTo>
                <a:lnTo>
                  <a:pt x="605" y="753"/>
                </a:lnTo>
                <a:lnTo>
                  <a:pt x="606" y="744"/>
                </a:lnTo>
                <a:lnTo>
                  <a:pt x="608" y="735"/>
                </a:lnTo>
                <a:lnTo>
                  <a:pt x="611" y="726"/>
                </a:lnTo>
                <a:lnTo>
                  <a:pt x="616" y="718"/>
                </a:lnTo>
                <a:lnTo>
                  <a:pt x="620" y="710"/>
                </a:lnTo>
                <a:lnTo>
                  <a:pt x="626" y="703"/>
                </a:lnTo>
                <a:lnTo>
                  <a:pt x="633" y="695"/>
                </a:lnTo>
                <a:lnTo>
                  <a:pt x="633" y="695"/>
                </a:lnTo>
                <a:lnTo>
                  <a:pt x="637" y="690"/>
                </a:lnTo>
                <a:lnTo>
                  <a:pt x="639" y="683"/>
                </a:lnTo>
                <a:lnTo>
                  <a:pt x="639" y="683"/>
                </a:lnTo>
                <a:lnTo>
                  <a:pt x="665" y="654"/>
                </a:lnTo>
                <a:lnTo>
                  <a:pt x="691" y="622"/>
                </a:lnTo>
                <a:lnTo>
                  <a:pt x="718" y="586"/>
                </a:lnTo>
                <a:lnTo>
                  <a:pt x="743" y="546"/>
                </a:lnTo>
                <a:lnTo>
                  <a:pt x="743" y="546"/>
                </a:lnTo>
                <a:lnTo>
                  <a:pt x="758" y="550"/>
                </a:lnTo>
                <a:lnTo>
                  <a:pt x="774" y="554"/>
                </a:lnTo>
                <a:lnTo>
                  <a:pt x="791" y="555"/>
                </a:lnTo>
                <a:lnTo>
                  <a:pt x="806" y="556"/>
                </a:lnTo>
                <a:lnTo>
                  <a:pt x="806" y="556"/>
                </a:lnTo>
                <a:lnTo>
                  <a:pt x="827" y="555"/>
                </a:lnTo>
                <a:lnTo>
                  <a:pt x="847" y="551"/>
                </a:lnTo>
                <a:lnTo>
                  <a:pt x="868" y="546"/>
                </a:lnTo>
                <a:lnTo>
                  <a:pt x="887" y="540"/>
                </a:lnTo>
                <a:lnTo>
                  <a:pt x="887" y="540"/>
                </a:lnTo>
                <a:lnTo>
                  <a:pt x="906" y="530"/>
                </a:lnTo>
                <a:lnTo>
                  <a:pt x="925" y="519"/>
                </a:lnTo>
                <a:lnTo>
                  <a:pt x="941" y="507"/>
                </a:lnTo>
                <a:lnTo>
                  <a:pt x="956" y="493"/>
                </a:lnTo>
                <a:lnTo>
                  <a:pt x="970" y="478"/>
                </a:lnTo>
                <a:lnTo>
                  <a:pt x="983" y="461"/>
                </a:lnTo>
                <a:lnTo>
                  <a:pt x="993" y="443"/>
                </a:lnTo>
                <a:lnTo>
                  <a:pt x="1002" y="425"/>
                </a:lnTo>
                <a:lnTo>
                  <a:pt x="1002" y="425"/>
                </a:lnTo>
                <a:lnTo>
                  <a:pt x="1009" y="404"/>
                </a:lnTo>
                <a:lnTo>
                  <a:pt x="1014" y="383"/>
                </a:lnTo>
                <a:lnTo>
                  <a:pt x="1017" y="363"/>
                </a:lnTo>
                <a:lnTo>
                  <a:pt x="1018" y="342"/>
                </a:lnTo>
                <a:lnTo>
                  <a:pt x="1017" y="322"/>
                </a:lnTo>
                <a:lnTo>
                  <a:pt x="1014" y="301"/>
                </a:lnTo>
                <a:lnTo>
                  <a:pt x="1008" y="281"/>
                </a:lnTo>
                <a:lnTo>
                  <a:pt x="1002" y="263"/>
                </a:lnTo>
                <a:lnTo>
                  <a:pt x="993" y="243"/>
                </a:lnTo>
                <a:lnTo>
                  <a:pt x="983" y="226"/>
                </a:lnTo>
                <a:lnTo>
                  <a:pt x="971" y="210"/>
                </a:lnTo>
                <a:lnTo>
                  <a:pt x="957" y="194"/>
                </a:lnTo>
                <a:lnTo>
                  <a:pt x="942" y="180"/>
                </a:lnTo>
                <a:lnTo>
                  <a:pt x="925" y="168"/>
                </a:lnTo>
                <a:lnTo>
                  <a:pt x="906" y="157"/>
                </a:lnTo>
                <a:lnTo>
                  <a:pt x="887" y="148"/>
                </a:lnTo>
                <a:lnTo>
                  <a:pt x="887" y="148"/>
                </a:lnTo>
                <a:close/>
                <a:moveTo>
                  <a:pt x="154" y="481"/>
                </a:moveTo>
                <a:lnTo>
                  <a:pt x="154" y="481"/>
                </a:lnTo>
                <a:lnTo>
                  <a:pt x="140" y="474"/>
                </a:lnTo>
                <a:lnTo>
                  <a:pt x="129" y="467"/>
                </a:lnTo>
                <a:lnTo>
                  <a:pt x="117" y="458"/>
                </a:lnTo>
                <a:lnTo>
                  <a:pt x="106" y="448"/>
                </a:lnTo>
                <a:lnTo>
                  <a:pt x="96" y="438"/>
                </a:lnTo>
                <a:lnTo>
                  <a:pt x="88" y="426"/>
                </a:lnTo>
                <a:lnTo>
                  <a:pt x="80" y="413"/>
                </a:lnTo>
                <a:lnTo>
                  <a:pt x="74" y="400"/>
                </a:lnTo>
                <a:lnTo>
                  <a:pt x="74" y="400"/>
                </a:lnTo>
                <a:lnTo>
                  <a:pt x="70" y="386"/>
                </a:lnTo>
                <a:lnTo>
                  <a:pt x="66" y="373"/>
                </a:lnTo>
                <a:lnTo>
                  <a:pt x="64" y="359"/>
                </a:lnTo>
                <a:lnTo>
                  <a:pt x="63" y="345"/>
                </a:lnTo>
                <a:lnTo>
                  <a:pt x="63" y="331"/>
                </a:lnTo>
                <a:lnTo>
                  <a:pt x="65" y="319"/>
                </a:lnTo>
                <a:lnTo>
                  <a:pt x="68" y="305"/>
                </a:lnTo>
                <a:lnTo>
                  <a:pt x="73" y="292"/>
                </a:lnTo>
                <a:lnTo>
                  <a:pt x="78" y="280"/>
                </a:lnTo>
                <a:lnTo>
                  <a:pt x="85" y="268"/>
                </a:lnTo>
                <a:lnTo>
                  <a:pt x="92" y="256"/>
                </a:lnTo>
                <a:lnTo>
                  <a:pt x="101" y="247"/>
                </a:lnTo>
                <a:lnTo>
                  <a:pt x="110" y="236"/>
                </a:lnTo>
                <a:lnTo>
                  <a:pt x="120" y="227"/>
                </a:lnTo>
                <a:lnTo>
                  <a:pt x="132" y="219"/>
                </a:lnTo>
                <a:lnTo>
                  <a:pt x="144" y="212"/>
                </a:lnTo>
                <a:lnTo>
                  <a:pt x="144" y="212"/>
                </a:lnTo>
                <a:lnTo>
                  <a:pt x="152" y="252"/>
                </a:lnTo>
                <a:lnTo>
                  <a:pt x="162" y="290"/>
                </a:lnTo>
                <a:lnTo>
                  <a:pt x="173" y="326"/>
                </a:lnTo>
                <a:lnTo>
                  <a:pt x="184" y="361"/>
                </a:lnTo>
                <a:lnTo>
                  <a:pt x="197" y="395"/>
                </a:lnTo>
                <a:lnTo>
                  <a:pt x="211" y="428"/>
                </a:lnTo>
                <a:lnTo>
                  <a:pt x="226" y="459"/>
                </a:lnTo>
                <a:lnTo>
                  <a:pt x="241" y="488"/>
                </a:lnTo>
                <a:lnTo>
                  <a:pt x="241" y="488"/>
                </a:lnTo>
                <a:lnTo>
                  <a:pt x="230" y="490"/>
                </a:lnTo>
                <a:lnTo>
                  <a:pt x="220" y="491"/>
                </a:lnTo>
                <a:lnTo>
                  <a:pt x="209" y="491"/>
                </a:lnTo>
                <a:lnTo>
                  <a:pt x="197" y="491"/>
                </a:lnTo>
                <a:lnTo>
                  <a:pt x="187" y="490"/>
                </a:lnTo>
                <a:lnTo>
                  <a:pt x="176" y="487"/>
                </a:lnTo>
                <a:lnTo>
                  <a:pt x="165" y="485"/>
                </a:lnTo>
                <a:lnTo>
                  <a:pt x="154" y="481"/>
                </a:lnTo>
                <a:lnTo>
                  <a:pt x="154" y="481"/>
                </a:lnTo>
                <a:close/>
                <a:moveTo>
                  <a:pt x="699" y="922"/>
                </a:moveTo>
                <a:lnTo>
                  <a:pt x="699" y="922"/>
                </a:lnTo>
                <a:lnTo>
                  <a:pt x="709" y="923"/>
                </a:lnTo>
                <a:lnTo>
                  <a:pt x="717" y="925"/>
                </a:lnTo>
                <a:lnTo>
                  <a:pt x="725" y="927"/>
                </a:lnTo>
                <a:lnTo>
                  <a:pt x="733" y="931"/>
                </a:lnTo>
                <a:lnTo>
                  <a:pt x="739" y="935"/>
                </a:lnTo>
                <a:lnTo>
                  <a:pt x="746" y="941"/>
                </a:lnTo>
                <a:lnTo>
                  <a:pt x="751" y="947"/>
                </a:lnTo>
                <a:lnTo>
                  <a:pt x="755" y="954"/>
                </a:lnTo>
                <a:lnTo>
                  <a:pt x="263" y="954"/>
                </a:lnTo>
                <a:lnTo>
                  <a:pt x="263" y="954"/>
                </a:lnTo>
                <a:lnTo>
                  <a:pt x="268" y="947"/>
                </a:lnTo>
                <a:lnTo>
                  <a:pt x="273" y="941"/>
                </a:lnTo>
                <a:lnTo>
                  <a:pt x="279" y="935"/>
                </a:lnTo>
                <a:lnTo>
                  <a:pt x="286" y="931"/>
                </a:lnTo>
                <a:lnTo>
                  <a:pt x="294" y="927"/>
                </a:lnTo>
                <a:lnTo>
                  <a:pt x="301" y="925"/>
                </a:lnTo>
                <a:lnTo>
                  <a:pt x="310" y="923"/>
                </a:lnTo>
                <a:lnTo>
                  <a:pt x="318" y="922"/>
                </a:lnTo>
                <a:lnTo>
                  <a:pt x="318" y="922"/>
                </a:lnTo>
                <a:lnTo>
                  <a:pt x="333" y="922"/>
                </a:lnTo>
                <a:lnTo>
                  <a:pt x="350" y="919"/>
                </a:lnTo>
                <a:lnTo>
                  <a:pt x="365" y="915"/>
                </a:lnTo>
                <a:lnTo>
                  <a:pt x="380" y="910"/>
                </a:lnTo>
                <a:lnTo>
                  <a:pt x="394" y="903"/>
                </a:lnTo>
                <a:lnTo>
                  <a:pt x="406" y="896"/>
                </a:lnTo>
                <a:lnTo>
                  <a:pt x="419" y="886"/>
                </a:lnTo>
                <a:lnTo>
                  <a:pt x="431" y="875"/>
                </a:lnTo>
                <a:lnTo>
                  <a:pt x="431" y="875"/>
                </a:lnTo>
                <a:lnTo>
                  <a:pt x="440" y="865"/>
                </a:lnTo>
                <a:lnTo>
                  <a:pt x="448" y="854"/>
                </a:lnTo>
                <a:lnTo>
                  <a:pt x="456" y="842"/>
                </a:lnTo>
                <a:lnTo>
                  <a:pt x="462" y="830"/>
                </a:lnTo>
                <a:lnTo>
                  <a:pt x="468" y="817"/>
                </a:lnTo>
                <a:lnTo>
                  <a:pt x="471" y="805"/>
                </a:lnTo>
                <a:lnTo>
                  <a:pt x="474" y="792"/>
                </a:lnTo>
                <a:lnTo>
                  <a:pt x="476" y="778"/>
                </a:lnTo>
                <a:lnTo>
                  <a:pt x="476" y="778"/>
                </a:lnTo>
                <a:lnTo>
                  <a:pt x="490" y="788"/>
                </a:lnTo>
                <a:lnTo>
                  <a:pt x="490" y="788"/>
                </a:lnTo>
                <a:lnTo>
                  <a:pt x="494" y="792"/>
                </a:lnTo>
                <a:lnTo>
                  <a:pt x="500" y="793"/>
                </a:lnTo>
                <a:lnTo>
                  <a:pt x="504" y="795"/>
                </a:lnTo>
                <a:lnTo>
                  <a:pt x="509" y="795"/>
                </a:lnTo>
                <a:lnTo>
                  <a:pt x="509" y="795"/>
                </a:lnTo>
                <a:lnTo>
                  <a:pt x="514" y="795"/>
                </a:lnTo>
                <a:lnTo>
                  <a:pt x="519" y="793"/>
                </a:lnTo>
                <a:lnTo>
                  <a:pt x="523" y="792"/>
                </a:lnTo>
                <a:lnTo>
                  <a:pt x="528" y="788"/>
                </a:lnTo>
                <a:lnTo>
                  <a:pt x="528" y="788"/>
                </a:lnTo>
                <a:lnTo>
                  <a:pt x="543" y="778"/>
                </a:lnTo>
                <a:lnTo>
                  <a:pt x="543" y="778"/>
                </a:lnTo>
                <a:lnTo>
                  <a:pt x="544" y="792"/>
                </a:lnTo>
                <a:lnTo>
                  <a:pt x="547" y="805"/>
                </a:lnTo>
                <a:lnTo>
                  <a:pt x="551" y="817"/>
                </a:lnTo>
                <a:lnTo>
                  <a:pt x="557" y="830"/>
                </a:lnTo>
                <a:lnTo>
                  <a:pt x="562" y="842"/>
                </a:lnTo>
                <a:lnTo>
                  <a:pt x="570" y="854"/>
                </a:lnTo>
                <a:lnTo>
                  <a:pt x="578" y="865"/>
                </a:lnTo>
                <a:lnTo>
                  <a:pt x="588" y="875"/>
                </a:lnTo>
                <a:lnTo>
                  <a:pt x="588" y="875"/>
                </a:lnTo>
                <a:lnTo>
                  <a:pt x="600" y="886"/>
                </a:lnTo>
                <a:lnTo>
                  <a:pt x="611" y="896"/>
                </a:lnTo>
                <a:lnTo>
                  <a:pt x="625" y="903"/>
                </a:lnTo>
                <a:lnTo>
                  <a:pt x="639" y="910"/>
                </a:lnTo>
                <a:lnTo>
                  <a:pt x="653" y="915"/>
                </a:lnTo>
                <a:lnTo>
                  <a:pt x="668" y="919"/>
                </a:lnTo>
                <a:lnTo>
                  <a:pt x="684" y="922"/>
                </a:lnTo>
                <a:lnTo>
                  <a:pt x="699" y="922"/>
                </a:lnTo>
                <a:lnTo>
                  <a:pt x="699" y="922"/>
                </a:lnTo>
                <a:close/>
                <a:moveTo>
                  <a:pt x="509" y="722"/>
                </a:moveTo>
                <a:lnTo>
                  <a:pt x="509" y="722"/>
                </a:lnTo>
                <a:lnTo>
                  <a:pt x="494" y="709"/>
                </a:lnTo>
                <a:lnTo>
                  <a:pt x="476" y="692"/>
                </a:lnTo>
                <a:lnTo>
                  <a:pt x="456" y="672"/>
                </a:lnTo>
                <a:lnTo>
                  <a:pt x="432" y="647"/>
                </a:lnTo>
                <a:lnTo>
                  <a:pt x="408" y="618"/>
                </a:lnTo>
                <a:lnTo>
                  <a:pt x="382" y="586"/>
                </a:lnTo>
                <a:lnTo>
                  <a:pt x="355" y="550"/>
                </a:lnTo>
                <a:lnTo>
                  <a:pt x="329" y="511"/>
                </a:lnTo>
                <a:lnTo>
                  <a:pt x="316" y="489"/>
                </a:lnTo>
                <a:lnTo>
                  <a:pt x="303" y="467"/>
                </a:lnTo>
                <a:lnTo>
                  <a:pt x="292" y="444"/>
                </a:lnTo>
                <a:lnTo>
                  <a:pt x="280" y="420"/>
                </a:lnTo>
                <a:lnTo>
                  <a:pt x="268" y="395"/>
                </a:lnTo>
                <a:lnTo>
                  <a:pt x="257" y="369"/>
                </a:lnTo>
                <a:lnTo>
                  <a:pt x="247" y="342"/>
                </a:lnTo>
                <a:lnTo>
                  <a:pt x="237" y="315"/>
                </a:lnTo>
                <a:lnTo>
                  <a:pt x="228" y="286"/>
                </a:lnTo>
                <a:lnTo>
                  <a:pt x="220" y="257"/>
                </a:lnTo>
                <a:lnTo>
                  <a:pt x="212" y="227"/>
                </a:lnTo>
                <a:lnTo>
                  <a:pt x="206" y="196"/>
                </a:lnTo>
                <a:lnTo>
                  <a:pt x="200" y="164"/>
                </a:lnTo>
                <a:lnTo>
                  <a:pt x="196" y="132"/>
                </a:lnTo>
                <a:lnTo>
                  <a:pt x="193" y="98"/>
                </a:lnTo>
                <a:lnTo>
                  <a:pt x="192" y="63"/>
                </a:lnTo>
                <a:lnTo>
                  <a:pt x="827" y="63"/>
                </a:lnTo>
                <a:lnTo>
                  <a:pt x="827" y="63"/>
                </a:lnTo>
                <a:lnTo>
                  <a:pt x="825" y="98"/>
                </a:lnTo>
                <a:lnTo>
                  <a:pt x="822" y="132"/>
                </a:lnTo>
                <a:lnTo>
                  <a:pt x="817" y="164"/>
                </a:lnTo>
                <a:lnTo>
                  <a:pt x="812" y="196"/>
                </a:lnTo>
                <a:lnTo>
                  <a:pt x="806" y="227"/>
                </a:lnTo>
                <a:lnTo>
                  <a:pt x="798" y="257"/>
                </a:lnTo>
                <a:lnTo>
                  <a:pt x="791" y="286"/>
                </a:lnTo>
                <a:lnTo>
                  <a:pt x="781" y="315"/>
                </a:lnTo>
                <a:lnTo>
                  <a:pt x="771" y="342"/>
                </a:lnTo>
                <a:lnTo>
                  <a:pt x="762" y="369"/>
                </a:lnTo>
                <a:lnTo>
                  <a:pt x="750" y="395"/>
                </a:lnTo>
                <a:lnTo>
                  <a:pt x="739" y="420"/>
                </a:lnTo>
                <a:lnTo>
                  <a:pt x="726" y="444"/>
                </a:lnTo>
                <a:lnTo>
                  <a:pt x="714" y="467"/>
                </a:lnTo>
                <a:lnTo>
                  <a:pt x="702" y="489"/>
                </a:lnTo>
                <a:lnTo>
                  <a:pt x="689" y="511"/>
                </a:lnTo>
                <a:lnTo>
                  <a:pt x="663" y="550"/>
                </a:lnTo>
                <a:lnTo>
                  <a:pt x="636" y="586"/>
                </a:lnTo>
                <a:lnTo>
                  <a:pt x="610" y="618"/>
                </a:lnTo>
                <a:lnTo>
                  <a:pt x="586" y="647"/>
                </a:lnTo>
                <a:lnTo>
                  <a:pt x="563" y="672"/>
                </a:lnTo>
                <a:lnTo>
                  <a:pt x="542" y="692"/>
                </a:lnTo>
                <a:lnTo>
                  <a:pt x="523" y="709"/>
                </a:lnTo>
                <a:lnTo>
                  <a:pt x="509" y="722"/>
                </a:lnTo>
                <a:lnTo>
                  <a:pt x="509" y="722"/>
                </a:lnTo>
                <a:close/>
                <a:moveTo>
                  <a:pt x="943" y="400"/>
                </a:moveTo>
                <a:lnTo>
                  <a:pt x="943" y="400"/>
                </a:lnTo>
                <a:lnTo>
                  <a:pt x="936" y="413"/>
                </a:lnTo>
                <a:lnTo>
                  <a:pt x="929" y="426"/>
                </a:lnTo>
                <a:lnTo>
                  <a:pt x="920" y="438"/>
                </a:lnTo>
                <a:lnTo>
                  <a:pt x="911" y="448"/>
                </a:lnTo>
                <a:lnTo>
                  <a:pt x="900" y="458"/>
                </a:lnTo>
                <a:lnTo>
                  <a:pt x="889" y="467"/>
                </a:lnTo>
                <a:lnTo>
                  <a:pt x="876" y="474"/>
                </a:lnTo>
                <a:lnTo>
                  <a:pt x="864" y="481"/>
                </a:lnTo>
                <a:lnTo>
                  <a:pt x="864" y="481"/>
                </a:lnTo>
                <a:lnTo>
                  <a:pt x="853" y="485"/>
                </a:lnTo>
                <a:lnTo>
                  <a:pt x="842" y="487"/>
                </a:lnTo>
                <a:lnTo>
                  <a:pt x="831" y="490"/>
                </a:lnTo>
                <a:lnTo>
                  <a:pt x="821" y="491"/>
                </a:lnTo>
                <a:lnTo>
                  <a:pt x="809" y="491"/>
                </a:lnTo>
                <a:lnTo>
                  <a:pt x="798" y="491"/>
                </a:lnTo>
                <a:lnTo>
                  <a:pt x="787" y="490"/>
                </a:lnTo>
                <a:lnTo>
                  <a:pt x="777" y="489"/>
                </a:lnTo>
                <a:lnTo>
                  <a:pt x="777" y="489"/>
                </a:lnTo>
                <a:lnTo>
                  <a:pt x="792" y="459"/>
                </a:lnTo>
                <a:lnTo>
                  <a:pt x="807" y="428"/>
                </a:lnTo>
                <a:lnTo>
                  <a:pt x="821" y="396"/>
                </a:lnTo>
                <a:lnTo>
                  <a:pt x="833" y="361"/>
                </a:lnTo>
                <a:lnTo>
                  <a:pt x="845" y="326"/>
                </a:lnTo>
                <a:lnTo>
                  <a:pt x="856" y="290"/>
                </a:lnTo>
                <a:lnTo>
                  <a:pt x="866" y="252"/>
                </a:lnTo>
                <a:lnTo>
                  <a:pt x="874" y="212"/>
                </a:lnTo>
                <a:lnTo>
                  <a:pt x="874" y="212"/>
                </a:lnTo>
                <a:lnTo>
                  <a:pt x="886" y="220"/>
                </a:lnTo>
                <a:lnTo>
                  <a:pt x="898" y="227"/>
                </a:lnTo>
                <a:lnTo>
                  <a:pt x="908" y="237"/>
                </a:lnTo>
                <a:lnTo>
                  <a:pt x="917" y="247"/>
                </a:lnTo>
                <a:lnTo>
                  <a:pt x="926" y="257"/>
                </a:lnTo>
                <a:lnTo>
                  <a:pt x="933" y="268"/>
                </a:lnTo>
                <a:lnTo>
                  <a:pt x="940" y="280"/>
                </a:lnTo>
                <a:lnTo>
                  <a:pt x="945" y="293"/>
                </a:lnTo>
                <a:lnTo>
                  <a:pt x="949" y="306"/>
                </a:lnTo>
                <a:lnTo>
                  <a:pt x="952" y="319"/>
                </a:lnTo>
                <a:lnTo>
                  <a:pt x="954" y="332"/>
                </a:lnTo>
                <a:lnTo>
                  <a:pt x="955" y="345"/>
                </a:lnTo>
                <a:lnTo>
                  <a:pt x="954" y="359"/>
                </a:lnTo>
                <a:lnTo>
                  <a:pt x="952" y="373"/>
                </a:lnTo>
                <a:lnTo>
                  <a:pt x="948" y="386"/>
                </a:lnTo>
                <a:lnTo>
                  <a:pt x="943" y="400"/>
                </a:lnTo>
                <a:lnTo>
                  <a:pt x="943" y="400"/>
                </a:lnTo>
                <a:close/>
              </a:path>
            </a:pathLst>
          </a:custGeom>
          <a:solidFill>
            <a:srgbClr val="BCA89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8" name="Google Shape;128;p14"/>
          <p:cNvSpPr/>
          <p:nvPr/>
        </p:nvSpPr>
        <p:spPr>
          <a:xfrm>
            <a:off x="7098394" y="2149905"/>
            <a:ext cx="1991015" cy="5616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3200">
                <a:solidFill>
                  <a:srgbClr val="BCA890"/>
                </a:solidFill>
                <a:latin typeface="Garamond"/>
                <a:ea typeface="Garamond"/>
                <a:cs typeface="Garamond"/>
                <a:sym typeface="Garamond"/>
              </a:rPr>
              <a:t>Part 02</a:t>
            </a:r>
            <a:endParaRPr b="1" sz="3200">
              <a:solidFill>
                <a:srgbClr val="BCA89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9" name="Google Shape;129;p14"/>
          <p:cNvSpPr/>
          <p:nvPr/>
        </p:nvSpPr>
        <p:spPr>
          <a:xfrm>
            <a:off x="7044695" y="2644273"/>
            <a:ext cx="3441057" cy="62324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36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SATURDAY</a:t>
            </a:r>
            <a:endParaRPr b="1" sz="36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0" name="Google Shape;130;p14"/>
          <p:cNvSpPr/>
          <p:nvPr/>
        </p:nvSpPr>
        <p:spPr>
          <a:xfrm>
            <a:off x="7144943" y="3570419"/>
            <a:ext cx="1944466" cy="5616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3200">
                <a:solidFill>
                  <a:srgbClr val="BCA890"/>
                </a:solidFill>
                <a:latin typeface="Garamond"/>
                <a:ea typeface="Garamond"/>
                <a:cs typeface="Garamond"/>
                <a:sym typeface="Garamond"/>
              </a:rPr>
              <a:t>Part 03</a:t>
            </a:r>
            <a:endParaRPr b="1" sz="3200">
              <a:solidFill>
                <a:srgbClr val="BCA89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1" name="Google Shape;131;p14"/>
          <p:cNvSpPr/>
          <p:nvPr/>
        </p:nvSpPr>
        <p:spPr>
          <a:xfrm>
            <a:off x="7091244" y="4064787"/>
            <a:ext cx="3441057" cy="62324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36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SUNDAY</a:t>
            </a:r>
            <a:endParaRPr b="1" sz="36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2" name="Google Shape;132;p14"/>
          <p:cNvSpPr/>
          <p:nvPr/>
        </p:nvSpPr>
        <p:spPr>
          <a:xfrm>
            <a:off x="7152093" y="4901557"/>
            <a:ext cx="1814487" cy="5616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3200">
                <a:solidFill>
                  <a:srgbClr val="BCA890"/>
                </a:solidFill>
                <a:latin typeface="Garamond"/>
                <a:ea typeface="Garamond"/>
                <a:cs typeface="Garamond"/>
                <a:sym typeface="Garamond"/>
              </a:rPr>
              <a:t>Part 04</a:t>
            </a:r>
            <a:endParaRPr b="1" sz="3200">
              <a:solidFill>
                <a:srgbClr val="BCA89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3" name="Google Shape;133;p14"/>
          <p:cNvSpPr/>
          <p:nvPr/>
        </p:nvSpPr>
        <p:spPr>
          <a:xfrm>
            <a:off x="7098394" y="5395925"/>
            <a:ext cx="3441057" cy="62324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36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MONDAY</a:t>
            </a:r>
            <a:endParaRPr b="1" sz="36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32"/>
          <p:cNvSpPr/>
          <p:nvPr/>
        </p:nvSpPr>
        <p:spPr>
          <a:xfrm>
            <a:off x="4375471" y="271735"/>
            <a:ext cx="3441057" cy="5616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3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608" name="Google Shape;608;p32"/>
          <p:cNvCxnSpPr/>
          <p:nvPr/>
        </p:nvCxnSpPr>
        <p:spPr>
          <a:xfrm>
            <a:off x="5670548" y="977900"/>
            <a:ext cx="850902" cy="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09" name="Google Shape;609;p32"/>
          <p:cNvSpPr/>
          <p:nvPr/>
        </p:nvSpPr>
        <p:spPr>
          <a:xfrm>
            <a:off x="1574372" y="1803041"/>
            <a:ext cx="2655336" cy="1625959"/>
          </a:xfrm>
          <a:prstGeom prst="roundRect">
            <a:avLst>
              <a:gd fmla="val 0" name="adj"/>
            </a:avLst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10" name="Google Shape;610;p32"/>
          <p:cNvSpPr/>
          <p:nvPr/>
        </p:nvSpPr>
        <p:spPr>
          <a:xfrm>
            <a:off x="4768332" y="1803041"/>
            <a:ext cx="2655336" cy="1625959"/>
          </a:xfrm>
          <a:prstGeom prst="roundRect">
            <a:avLst>
              <a:gd fmla="val 0" name="adj"/>
            </a:avLst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11" name="Google Shape;611;p32"/>
          <p:cNvSpPr/>
          <p:nvPr/>
        </p:nvSpPr>
        <p:spPr>
          <a:xfrm>
            <a:off x="7962292" y="1803041"/>
            <a:ext cx="2655336" cy="1625959"/>
          </a:xfrm>
          <a:prstGeom prst="roundRect">
            <a:avLst>
              <a:gd fmla="val 0" name="adj"/>
            </a:avLst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12" name="Google Shape;612;p32"/>
          <p:cNvSpPr/>
          <p:nvPr/>
        </p:nvSpPr>
        <p:spPr>
          <a:xfrm>
            <a:off x="1574372" y="3429001"/>
            <a:ext cx="2655336" cy="252153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13" name="Google Shape;613;p32"/>
          <p:cNvSpPr/>
          <p:nvPr/>
        </p:nvSpPr>
        <p:spPr>
          <a:xfrm>
            <a:off x="4768332" y="3429001"/>
            <a:ext cx="2655336" cy="252153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14" name="Google Shape;614;p32"/>
          <p:cNvSpPr/>
          <p:nvPr/>
        </p:nvSpPr>
        <p:spPr>
          <a:xfrm>
            <a:off x="7962292" y="3429001"/>
            <a:ext cx="2655336" cy="252153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15" name="Google Shape;615;p32"/>
          <p:cNvSpPr txBox="1"/>
          <p:nvPr/>
        </p:nvSpPr>
        <p:spPr>
          <a:xfrm>
            <a:off x="2068213" y="1946633"/>
            <a:ext cx="226866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5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48</a:t>
            </a:r>
            <a:r>
              <a:rPr b="1" lang="zh-CN" sz="36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  <a:endParaRPr b="1" sz="54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16" name="Google Shape;616;p32"/>
          <p:cNvSpPr/>
          <p:nvPr/>
        </p:nvSpPr>
        <p:spPr>
          <a:xfrm>
            <a:off x="2068213" y="2889608"/>
            <a:ext cx="2122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/>
          </a:p>
        </p:txBody>
      </p:sp>
      <p:sp>
        <p:nvSpPr>
          <p:cNvPr id="617" name="Google Shape;617;p32"/>
          <p:cNvSpPr txBox="1"/>
          <p:nvPr/>
        </p:nvSpPr>
        <p:spPr>
          <a:xfrm>
            <a:off x="5213958" y="1966278"/>
            <a:ext cx="226866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5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52</a:t>
            </a:r>
            <a:r>
              <a:rPr b="1" lang="zh-CN" sz="36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  <a:endParaRPr b="1" sz="54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18" name="Google Shape;618;p32"/>
          <p:cNvSpPr/>
          <p:nvPr/>
        </p:nvSpPr>
        <p:spPr>
          <a:xfrm>
            <a:off x="5213958" y="2909253"/>
            <a:ext cx="2122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/>
          </a:p>
        </p:txBody>
      </p:sp>
      <p:sp>
        <p:nvSpPr>
          <p:cNvPr id="619" name="Google Shape;619;p32"/>
          <p:cNvSpPr txBox="1"/>
          <p:nvPr/>
        </p:nvSpPr>
        <p:spPr>
          <a:xfrm>
            <a:off x="8348961" y="1966278"/>
            <a:ext cx="226866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5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76</a:t>
            </a:r>
            <a:r>
              <a:rPr b="1" lang="zh-CN" sz="36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  <a:endParaRPr b="1" sz="54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20" name="Google Shape;620;p32"/>
          <p:cNvSpPr/>
          <p:nvPr/>
        </p:nvSpPr>
        <p:spPr>
          <a:xfrm>
            <a:off x="8348961" y="2909253"/>
            <a:ext cx="2122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/>
          </a:p>
        </p:txBody>
      </p:sp>
      <p:sp>
        <p:nvSpPr>
          <p:cNvPr id="621" name="Google Shape;621;p32"/>
          <p:cNvSpPr/>
          <p:nvPr/>
        </p:nvSpPr>
        <p:spPr>
          <a:xfrm>
            <a:off x="1790663" y="3572592"/>
            <a:ext cx="2222754" cy="222275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22" name="Google Shape;622;p32"/>
          <p:cNvSpPr/>
          <p:nvPr/>
        </p:nvSpPr>
        <p:spPr>
          <a:xfrm>
            <a:off x="4984623" y="3572592"/>
            <a:ext cx="2222754" cy="2222754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23" name="Google Shape;623;p32"/>
          <p:cNvSpPr/>
          <p:nvPr/>
        </p:nvSpPr>
        <p:spPr>
          <a:xfrm>
            <a:off x="8178583" y="3534855"/>
            <a:ext cx="2222754" cy="2222754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33"/>
          <p:cNvSpPr/>
          <p:nvPr/>
        </p:nvSpPr>
        <p:spPr>
          <a:xfrm>
            <a:off x="4375471" y="271735"/>
            <a:ext cx="3441057" cy="5616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3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630" name="Google Shape;630;p33"/>
          <p:cNvCxnSpPr/>
          <p:nvPr/>
        </p:nvCxnSpPr>
        <p:spPr>
          <a:xfrm>
            <a:off x="5670548" y="977900"/>
            <a:ext cx="850902" cy="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31" name="Google Shape;631;p33"/>
          <p:cNvSpPr/>
          <p:nvPr/>
        </p:nvSpPr>
        <p:spPr>
          <a:xfrm>
            <a:off x="1067362" y="1984375"/>
            <a:ext cx="6075363" cy="420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632" name="Google Shape;632;p33"/>
          <p:cNvCxnSpPr/>
          <p:nvPr/>
        </p:nvCxnSpPr>
        <p:spPr>
          <a:xfrm>
            <a:off x="1243575" y="2292350"/>
            <a:ext cx="5715000" cy="1588"/>
          </a:xfrm>
          <a:prstGeom prst="straightConnector1">
            <a:avLst/>
          </a:prstGeom>
          <a:noFill/>
          <a:ln cap="flat" cmpd="sng" w="15875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3" name="Google Shape;633;p33"/>
          <p:cNvCxnSpPr/>
          <p:nvPr/>
        </p:nvCxnSpPr>
        <p:spPr>
          <a:xfrm>
            <a:off x="1243575" y="2749550"/>
            <a:ext cx="5715000" cy="1588"/>
          </a:xfrm>
          <a:prstGeom prst="straightConnector1">
            <a:avLst/>
          </a:prstGeom>
          <a:noFill/>
          <a:ln cap="flat" cmpd="sng" w="15875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4" name="Google Shape;634;p33"/>
          <p:cNvCxnSpPr/>
          <p:nvPr/>
        </p:nvCxnSpPr>
        <p:spPr>
          <a:xfrm>
            <a:off x="1243575" y="3206750"/>
            <a:ext cx="5715000" cy="1588"/>
          </a:xfrm>
          <a:prstGeom prst="straightConnector1">
            <a:avLst/>
          </a:prstGeom>
          <a:noFill/>
          <a:ln cap="flat" cmpd="sng" w="15875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5" name="Google Shape;635;p33"/>
          <p:cNvCxnSpPr/>
          <p:nvPr/>
        </p:nvCxnSpPr>
        <p:spPr>
          <a:xfrm>
            <a:off x="1243575" y="3660775"/>
            <a:ext cx="5715000" cy="1588"/>
          </a:xfrm>
          <a:prstGeom prst="straightConnector1">
            <a:avLst/>
          </a:prstGeom>
          <a:noFill/>
          <a:ln cap="flat" cmpd="sng" w="15875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6" name="Google Shape;636;p33"/>
          <p:cNvCxnSpPr/>
          <p:nvPr/>
        </p:nvCxnSpPr>
        <p:spPr>
          <a:xfrm>
            <a:off x="1243575" y="4117975"/>
            <a:ext cx="5715000" cy="1588"/>
          </a:xfrm>
          <a:prstGeom prst="straightConnector1">
            <a:avLst/>
          </a:prstGeom>
          <a:noFill/>
          <a:ln cap="flat" cmpd="sng" w="15875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7" name="Google Shape;637;p33"/>
          <p:cNvCxnSpPr/>
          <p:nvPr/>
        </p:nvCxnSpPr>
        <p:spPr>
          <a:xfrm>
            <a:off x="1243575" y="4575175"/>
            <a:ext cx="5715000" cy="1588"/>
          </a:xfrm>
          <a:prstGeom prst="straightConnector1">
            <a:avLst/>
          </a:prstGeom>
          <a:noFill/>
          <a:ln cap="flat" cmpd="sng" w="15875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8" name="Google Shape;638;p33"/>
          <p:cNvCxnSpPr/>
          <p:nvPr/>
        </p:nvCxnSpPr>
        <p:spPr>
          <a:xfrm>
            <a:off x="1243575" y="5032375"/>
            <a:ext cx="5715000" cy="1588"/>
          </a:xfrm>
          <a:prstGeom prst="straightConnector1">
            <a:avLst/>
          </a:prstGeom>
          <a:noFill/>
          <a:ln cap="flat" cmpd="sng" w="15875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39" name="Google Shape;639;p33"/>
          <p:cNvSpPr/>
          <p:nvPr/>
        </p:nvSpPr>
        <p:spPr>
          <a:xfrm>
            <a:off x="1926200" y="2771775"/>
            <a:ext cx="1406525" cy="2260600"/>
          </a:xfrm>
          <a:custGeom>
            <a:rect b="b" l="l" r="r" t="t"/>
            <a:pathLst>
              <a:path extrusionOk="0" h="1424" w="886">
                <a:moveTo>
                  <a:pt x="444" y="0"/>
                </a:moveTo>
                <a:lnTo>
                  <a:pt x="0" y="1424"/>
                </a:lnTo>
                <a:lnTo>
                  <a:pt x="886" y="1424"/>
                </a:lnTo>
                <a:lnTo>
                  <a:pt x="444" y="0"/>
                </a:lnTo>
                <a:close/>
              </a:path>
            </a:pathLst>
          </a:custGeom>
          <a:solidFill>
            <a:srgbClr val="BCA89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40" name="Google Shape;640;p33"/>
          <p:cNvSpPr/>
          <p:nvPr/>
        </p:nvSpPr>
        <p:spPr>
          <a:xfrm>
            <a:off x="2983475" y="1987550"/>
            <a:ext cx="1406525" cy="3044825"/>
          </a:xfrm>
          <a:custGeom>
            <a:rect b="b" l="l" r="r" t="t"/>
            <a:pathLst>
              <a:path extrusionOk="0" h="1918" w="886">
                <a:moveTo>
                  <a:pt x="442" y="0"/>
                </a:moveTo>
                <a:lnTo>
                  <a:pt x="0" y="1918"/>
                </a:lnTo>
                <a:lnTo>
                  <a:pt x="886" y="1918"/>
                </a:lnTo>
                <a:lnTo>
                  <a:pt x="442" y="0"/>
                </a:lnTo>
                <a:close/>
              </a:path>
            </a:pathLst>
          </a:custGeom>
          <a:solidFill>
            <a:srgbClr val="66676C"/>
          </a:solidFill>
          <a:ln cap="flat" cmpd="sng" w="9525">
            <a:solidFill>
              <a:srgbClr val="6667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41" name="Google Shape;641;p33"/>
          <p:cNvSpPr/>
          <p:nvPr/>
        </p:nvSpPr>
        <p:spPr>
          <a:xfrm>
            <a:off x="4093137" y="2771775"/>
            <a:ext cx="1406525" cy="2260600"/>
          </a:xfrm>
          <a:custGeom>
            <a:rect b="b" l="l" r="r" t="t"/>
            <a:pathLst>
              <a:path extrusionOk="0" h="1424" w="886">
                <a:moveTo>
                  <a:pt x="445" y="0"/>
                </a:moveTo>
                <a:lnTo>
                  <a:pt x="0" y="1424"/>
                </a:lnTo>
                <a:lnTo>
                  <a:pt x="886" y="1424"/>
                </a:lnTo>
                <a:lnTo>
                  <a:pt x="445" y="0"/>
                </a:lnTo>
                <a:close/>
              </a:path>
            </a:pathLst>
          </a:custGeom>
          <a:solidFill>
            <a:srgbClr val="BCA89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42" name="Google Shape;642;p33"/>
          <p:cNvSpPr/>
          <p:nvPr/>
        </p:nvSpPr>
        <p:spPr>
          <a:xfrm>
            <a:off x="5279000" y="3735388"/>
            <a:ext cx="1090613" cy="1296988"/>
          </a:xfrm>
          <a:custGeom>
            <a:rect b="b" l="l" r="r" t="t"/>
            <a:pathLst>
              <a:path extrusionOk="0" h="817" w="687">
                <a:moveTo>
                  <a:pt x="342" y="0"/>
                </a:moveTo>
                <a:lnTo>
                  <a:pt x="0" y="817"/>
                </a:lnTo>
                <a:lnTo>
                  <a:pt x="687" y="817"/>
                </a:lnTo>
                <a:lnTo>
                  <a:pt x="342" y="0"/>
                </a:lnTo>
                <a:close/>
              </a:path>
            </a:pathLst>
          </a:custGeom>
          <a:solidFill>
            <a:srgbClr val="66676C"/>
          </a:solidFill>
          <a:ln cap="flat" cmpd="sng" w="9525">
            <a:solidFill>
              <a:srgbClr val="6667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43" name="Google Shape;643;p33"/>
          <p:cNvSpPr/>
          <p:nvPr/>
        </p:nvSpPr>
        <p:spPr>
          <a:xfrm>
            <a:off x="1529325" y="2047875"/>
            <a:ext cx="5613400" cy="3371850"/>
          </a:xfrm>
          <a:custGeom>
            <a:rect b="b" l="l" r="r" t="t"/>
            <a:pathLst>
              <a:path extrusionOk="0" h="2124" w="3536">
                <a:moveTo>
                  <a:pt x="0" y="0"/>
                </a:moveTo>
                <a:lnTo>
                  <a:pt x="0" y="2124"/>
                </a:lnTo>
                <a:lnTo>
                  <a:pt x="3536" y="2124"/>
                </a:lnTo>
              </a:path>
            </a:pathLst>
          </a:custGeom>
          <a:noFill/>
          <a:ln cap="flat" cmpd="sng" w="30150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44" name="Google Shape;644;p33"/>
          <p:cNvSpPr/>
          <p:nvPr/>
        </p:nvSpPr>
        <p:spPr>
          <a:xfrm>
            <a:off x="1081650" y="4203700"/>
            <a:ext cx="731838" cy="1797050"/>
          </a:xfrm>
          <a:custGeom>
            <a:rect b="b" l="l" r="r" t="t"/>
            <a:pathLst>
              <a:path extrusionOk="0" h="1132" w="461">
                <a:moveTo>
                  <a:pt x="0" y="0"/>
                </a:moveTo>
                <a:lnTo>
                  <a:pt x="0" y="1132"/>
                </a:lnTo>
                <a:lnTo>
                  <a:pt x="461" y="1132"/>
                </a:lnTo>
              </a:path>
            </a:pathLst>
          </a:custGeom>
          <a:noFill/>
          <a:ln cap="flat" cmpd="sng" w="26975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45" name="Google Shape;645;p33"/>
          <p:cNvSpPr/>
          <p:nvPr/>
        </p:nvSpPr>
        <p:spPr>
          <a:xfrm>
            <a:off x="1948425" y="5786898"/>
            <a:ext cx="17697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24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b="1" i="0" sz="16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46" name="Google Shape;646;p33"/>
          <p:cNvSpPr/>
          <p:nvPr/>
        </p:nvSpPr>
        <p:spPr>
          <a:xfrm>
            <a:off x="2818375" y="5772150"/>
            <a:ext cx="6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47" name="Google Shape;647;p33"/>
          <p:cNvSpPr/>
          <p:nvPr/>
        </p:nvSpPr>
        <p:spPr>
          <a:xfrm>
            <a:off x="7944135" y="2262310"/>
            <a:ext cx="464363" cy="464363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66676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01</a:t>
            </a:r>
            <a:endParaRPr sz="16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48" name="Google Shape;648;p33"/>
          <p:cNvSpPr txBox="1"/>
          <p:nvPr/>
        </p:nvSpPr>
        <p:spPr>
          <a:xfrm>
            <a:off x="8540275" y="2154555"/>
            <a:ext cx="25178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649" name="Google Shape;649;p33"/>
          <p:cNvSpPr/>
          <p:nvPr/>
        </p:nvSpPr>
        <p:spPr>
          <a:xfrm>
            <a:off x="7956040" y="3247382"/>
            <a:ext cx="464363" cy="464363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66676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02</a:t>
            </a:r>
            <a:endParaRPr sz="16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50" name="Google Shape;650;p33"/>
          <p:cNvSpPr txBox="1"/>
          <p:nvPr/>
        </p:nvSpPr>
        <p:spPr>
          <a:xfrm>
            <a:off x="8552180" y="3139627"/>
            <a:ext cx="25178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651" name="Google Shape;651;p33"/>
          <p:cNvSpPr/>
          <p:nvPr/>
        </p:nvSpPr>
        <p:spPr>
          <a:xfrm>
            <a:off x="7967231" y="4186361"/>
            <a:ext cx="464363" cy="464363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66676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03</a:t>
            </a:r>
            <a:endParaRPr sz="16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52" name="Google Shape;652;p33"/>
          <p:cNvSpPr txBox="1"/>
          <p:nvPr/>
        </p:nvSpPr>
        <p:spPr>
          <a:xfrm>
            <a:off x="8563371" y="4078606"/>
            <a:ext cx="25178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653" name="Google Shape;653;p33"/>
          <p:cNvSpPr/>
          <p:nvPr/>
        </p:nvSpPr>
        <p:spPr>
          <a:xfrm>
            <a:off x="7980540" y="5086202"/>
            <a:ext cx="464363" cy="464363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66676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04</a:t>
            </a:r>
            <a:endParaRPr sz="16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54" name="Google Shape;654;p33"/>
          <p:cNvSpPr txBox="1"/>
          <p:nvPr/>
        </p:nvSpPr>
        <p:spPr>
          <a:xfrm>
            <a:off x="8576680" y="4978447"/>
            <a:ext cx="25178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34"/>
          <p:cNvSpPr/>
          <p:nvPr/>
        </p:nvSpPr>
        <p:spPr>
          <a:xfrm>
            <a:off x="0" y="909724"/>
            <a:ext cx="12192000" cy="5029200"/>
          </a:xfrm>
          <a:prstGeom prst="rect">
            <a:avLst/>
          </a:prstGeom>
          <a:solidFill>
            <a:srgbClr val="66676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61" name="Google Shape;661;p34"/>
          <p:cNvSpPr/>
          <p:nvPr/>
        </p:nvSpPr>
        <p:spPr>
          <a:xfrm>
            <a:off x="1453388" y="1841478"/>
            <a:ext cx="611874" cy="611874"/>
          </a:xfrm>
          <a:custGeom>
            <a:rect b="b" l="l" r="r" t="t"/>
            <a:pathLst>
              <a:path extrusionOk="0" h="1017" w="1017">
                <a:moveTo>
                  <a:pt x="699" y="0"/>
                </a:moveTo>
                <a:lnTo>
                  <a:pt x="699" y="0"/>
                </a:lnTo>
                <a:lnTo>
                  <a:pt x="684" y="0"/>
                </a:lnTo>
                <a:lnTo>
                  <a:pt x="669" y="1"/>
                </a:lnTo>
                <a:lnTo>
                  <a:pt x="669" y="1"/>
                </a:lnTo>
                <a:lnTo>
                  <a:pt x="658" y="2"/>
                </a:lnTo>
                <a:lnTo>
                  <a:pt x="658" y="2"/>
                </a:lnTo>
                <a:lnTo>
                  <a:pt x="641" y="5"/>
                </a:lnTo>
                <a:lnTo>
                  <a:pt x="641" y="5"/>
                </a:lnTo>
                <a:lnTo>
                  <a:pt x="628" y="7"/>
                </a:lnTo>
                <a:lnTo>
                  <a:pt x="628" y="7"/>
                </a:lnTo>
                <a:lnTo>
                  <a:pt x="613" y="12"/>
                </a:lnTo>
                <a:lnTo>
                  <a:pt x="613" y="12"/>
                </a:lnTo>
                <a:lnTo>
                  <a:pt x="600" y="16"/>
                </a:lnTo>
                <a:lnTo>
                  <a:pt x="600" y="16"/>
                </a:lnTo>
                <a:lnTo>
                  <a:pt x="588" y="20"/>
                </a:lnTo>
                <a:lnTo>
                  <a:pt x="588" y="20"/>
                </a:lnTo>
                <a:lnTo>
                  <a:pt x="573" y="27"/>
                </a:lnTo>
                <a:lnTo>
                  <a:pt x="558" y="33"/>
                </a:lnTo>
                <a:lnTo>
                  <a:pt x="558" y="33"/>
                </a:lnTo>
                <a:lnTo>
                  <a:pt x="551" y="36"/>
                </a:lnTo>
                <a:lnTo>
                  <a:pt x="551" y="36"/>
                </a:lnTo>
                <a:lnTo>
                  <a:pt x="535" y="45"/>
                </a:lnTo>
                <a:lnTo>
                  <a:pt x="535" y="45"/>
                </a:lnTo>
                <a:lnTo>
                  <a:pt x="528" y="50"/>
                </a:lnTo>
                <a:lnTo>
                  <a:pt x="528" y="50"/>
                </a:lnTo>
                <a:lnTo>
                  <a:pt x="513" y="61"/>
                </a:lnTo>
                <a:lnTo>
                  <a:pt x="513" y="61"/>
                </a:lnTo>
                <a:lnTo>
                  <a:pt x="508" y="63"/>
                </a:lnTo>
                <a:lnTo>
                  <a:pt x="508" y="63"/>
                </a:lnTo>
                <a:lnTo>
                  <a:pt x="487" y="49"/>
                </a:lnTo>
                <a:lnTo>
                  <a:pt x="465" y="36"/>
                </a:lnTo>
                <a:lnTo>
                  <a:pt x="442" y="26"/>
                </a:lnTo>
                <a:lnTo>
                  <a:pt x="418" y="16"/>
                </a:lnTo>
                <a:lnTo>
                  <a:pt x="393" y="10"/>
                </a:lnTo>
                <a:lnTo>
                  <a:pt x="369" y="4"/>
                </a:lnTo>
                <a:lnTo>
                  <a:pt x="343" y="1"/>
                </a:lnTo>
                <a:lnTo>
                  <a:pt x="317" y="0"/>
                </a:lnTo>
                <a:lnTo>
                  <a:pt x="317" y="0"/>
                </a:lnTo>
                <a:lnTo>
                  <a:pt x="301" y="0"/>
                </a:lnTo>
                <a:lnTo>
                  <a:pt x="285" y="1"/>
                </a:lnTo>
                <a:lnTo>
                  <a:pt x="269" y="3"/>
                </a:lnTo>
                <a:lnTo>
                  <a:pt x="253" y="6"/>
                </a:lnTo>
                <a:lnTo>
                  <a:pt x="238" y="10"/>
                </a:lnTo>
                <a:lnTo>
                  <a:pt x="223" y="14"/>
                </a:lnTo>
                <a:lnTo>
                  <a:pt x="208" y="19"/>
                </a:lnTo>
                <a:lnTo>
                  <a:pt x="194" y="25"/>
                </a:lnTo>
                <a:lnTo>
                  <a:pt x="180" y="31"/>
                </a:lnTo>
                <a:lnTo>
                  <a:pt x="166" y="39"/>
                </a:lnTo>
                <a:lnTo>
                  <a:pt x="152" y="46"/>
                </a:lnTo>
                <a:lnTo>
                  <a:pt x="139" y="55"/>
                </a:lnTo>
                <a:lnTo>
                  <a:pt x="127" y="63"/>
                </a:lnTo>
                <a:lnTo>
                  <a:pt x="116" y="73"/>
                </a:lnTo>
                <a:lnTo>
                  <a:pt x="104" y="82"/>
                </a:lnTo>
                <a:lnTo>
                  <a:pt x="93" y="93"/>
                </a:lnTo>
                <a:lnTo>
                  <a:pt x="82" y="104"/>
                </a:lnTo>
                <a:lnTo>
                  <a:pt x="72" y="116"/>
                </a:lnTo>
                <a:lnTo>
                  <a:pt x="63" y="128"/>
                </a:lnTo>
                <a:lnTo>
                  <a:pt x="53" y="140"/>
                </a:lnTo>
                <a:lnTo>
                  <a:pt x="46" y="153"/>
                </a:lnTo>
                <a:lnTo>
                  <a:pt x="37" y="166"/>
                </a:lnTo>
                <a:lnTo>
                  <a:pt x="31" y="180"/>
                </a:lnTo>
                <a:lnTo>
                  <a:pt x="24" y="194"/>
                </a:lnTo>
                <a:lnTo>
                  <a:pt x="19" y="208"/>
                </a:lnTo>
                <a:lnTo>
                  <a:pt x="14" y="223"/>
                </a:lnTo>
                <a:lnTo>
                  <a:pt x="9" y="238"/>
                </a:lnTo>
                <a:lnTo>
                  <a:pt x="6" y="254"/>
                </a:lnTo>
                <a:lnTo>
                  <a:pt x="3" y="269"/>
                </a:lnTo>
                <a:lnTo>
                  <a:pt x="1" y="285"/>
                </a:lnTo>
                <a:lnTo>
                  <a:pt x="0" y="301"/>
                </a:lnTo>
                <a:lnTo>
                  <a:pt x="0" y="317"/>
                </a:lnTo>
                <a:lnTo>
                  <a:pt x="0" y="317"/>
                </a:lnTo>
                <a:lnTo>
                  <a:pt x="0" y="344"/>
                </a:lnTo>
                <a:lnTo>
                  <a:pt x="2" y="371"/>
                </a:lnTo>
                <a:lnTo>
                  <a:pt x="4" y="398"/>
                </a:lnTo>
                <a:lnTo>
                  <a:pt x="8" y="425"/>
                </a:lnTo>
                <a:lnTo>
                  <a:pt x="13" y="451"/>
                </a:lnTo>
                <a:lnTo>
                  <a:pt x="18" y="476"/>
                </a:lnTo>
                <a:lnTo>
                  <a:pt x="25" y="502"/>
                </a:lnTo>
                <a:lnTo>
                  <a:pt x="33" y="527"/>
                </a:lnTo>
                <a:lnTo>
                  <a:pt x="41" y="552"/>
                </a:lnTo>
                <a:lnTo>
                  <a:pt x="51" y="577"/>
                </a:lnTo>
                <a:lnTo>
                  <a:pt x="62" y="602"/>
                </a:lnTo>
                <a:lnTo>
                  <a:pt x="74" y="625"/>
                </a:lnTo>
                <a:lnTo>
                  <a:pt x="87" y="649"/>
                </a:lnTo>
                <a:lnTo>
                  <a:pt x="100" y="673"/>
                </a:lnTo>
                <a:lnTo>
                  <a:pt x="116" y="696"/>
                </a:lnTo>
                <a:lnTo>
                  <a:pt x="131" y="719"/>
                </a:lnTo>
                <a:lnTo>
                  <a:pt x="147" y="740"/>
                </a:lnTo>
                <a:lnTo>
                  <a:pt x="164" y="763"/>
                </a:lnTo>
                <a:lnTo>
                  <a:pt x="182" y="784"/>
                </a:lnTo>
                <a:lnTo>
                  <a:pt x="201" y="805"/>
                </a:lnTo>
                <a:lnTo>
                  <a:pt x="222" y="825"/>
                </a:lnTo>
                <a:lnTo>
                  <a:pt x="242" y="845"/>
                </a:lnTo>
                <a:lnTo>
                  <a:pt x="264" y="865"/>
                </a:lnTo>
                <a:lnTo>
                  <a:pt x="286" y="883"/>
                </a:lnTo>
                <a:lnTo>
                  <a:pt x="310" y="902"/>
                </a:lnTo>
                <a:lnTo>
                  <a:pt x="333" y="919"/>
                </a:lnTo>
                <a:lnTo>
                  <a:pt x="358" y="937"/>
                </a:lnTo>
                <a:lnTo>
                  <a:pt x="384" y="954"/>
                </a:lnTo>
                <a:lnTo>
                  <a:pt x="411" y="970"/>
                </a:lnTo>
                <a:lnTo>
                  <a:pt x="437" y="985"/>
                </a:lnTo>
                <a:lnTo>
                  <a:pt x="465" y="1000"/>
                </a:lnTo>
                <a:lnTo>
                  <a:pt x="494" y="1014"/>
                </a:lnTo>
                <a:lnTo>
                  <a:pt x="494" y="1014"/>
                </a:lnTo>
                <a:lnTo>
                  <a:pt x="501" y="1017"/>
                </a:lnTo>
                <a:lnTo>
                  <a:pt x="508" y="1017"/>
                </a:lnTo>
                <a:lnTo>
                  <a:pt x="508" y="1017"/>
                </a:lnTo>
                <a:lnTo>
                  <a:pt x="515" y="1017"/>
                </a:lnTo>
                <a:lnTo>
                  <a:pt x="522" y="1014"/>
                </a:lnTo>
                <a:lnTo>
                  <a:pt x="522" y="1014"/>
                </a:lnTo>
                <a:lnTo>
                  <a:pt x="550" y="1000"/>
                </a:lnTo>
                <a:lnTo>
                  <a:pt x="578" y="985"/>
                </a:lnTo>
                <a:lnTo>
                  <a:pt x="606" y="970"/>
                </a:lnTo>
                <a:lnTo>
                  <a:pt x="632" y="954"/>
                </a:lnTo>
                <a:lnTo>
                  <a:pt x="657" y="937"/>
                </a:lnTo>
                <a:lnTo>
                  <a:pt x="683" y="919"/>
                </a:lnTo>
                <a:lnTo>
                  <a:pt x="707" y="902"/>
                </a:lnTo>
                <a:lnTo>
                  <a:pt x="730" y="883"/>
                </a:lnTo>
                <a:lnTo>
                  <a:pt x="753" y="865"/>
                </a:lnTo>
                <a:lnTo>
                  <a:pt x="774" y="845"/>
                </a:lnTo>
                <a:lnTo>
                  <a:pt x="795" y="825"/>
                </a:lnTo>
                <a:lnTo>
                  <a:pt x="815" y="805"/>
                </a:lnTo>
                <a:lnTo>
                  <a:pt x="833" y="784"/>
                </a:lnTo>
                <a:lnTo>
                  <a:pt x="852" y="763"/>
                </a:lnTo>
                <a:lnTo>
                  <a:pt x="869" y="740"/>
                </a:lnTo>
                <a:lnTo>
                  <a:pt x="886" y="719"/>
                </a:lnTo>
                <a:lnTo>
                  <a:pt x="901" y="696"/>
                </a:lnTo>
                <a:lnTo>
                  <a:pt x="916" y="673"/>
                </a:lnTo>
                <a:lnTo>
                  <a:pt x="929" y="649"/>
                </a:lnTo>
                <a:lnTo>
                  <a:pt x="942" y="625"/>
                </a:lnTo>
                <a:lnTo>
                  <a:pt x="953" y="602"/>
                </a:lnTo>
                <a:lnTo>
                  <a:pt x="964" y="577"/>
                </a:lnTo>
                <a:lnTo>
                  <a:pt x="974" y="552"/>
                </a:lnTo>
                <a:lnTo>
                  <a:pt x="984" y="527"/>
                </a:lnTo>
                <a:lnTo>
                  <a:pt x="991" y="502"/>
                </a:lnTo>
                <a:lnTo>
                  <a:pt x="997" y="476"/>
                </a:lnTo>
                <a:lnTo>
                  <a:pt x="1004" y="451"/>
                </a:lnTo>
                <a:lnTo>
                  <a:pt x="1008" y="425"/>
                </a:lnTo>
                <a:lnTo>
                  <a:pt x="1013" y="398"/>
                </a:lnTo>
                <a:lnTo>
                  <a:pt x="1015" y="371"/>
                </a:lnTo>
                <a:lnTo>
                  <a:pt x="1017" y="344"/>
                </a:lnTo>
                <a:lnTo>
                  <a:pt x="1017" y="317"/>
                </a:lnTo>
                <a:lnTo>
                  <a:pt x="1017" y="317"/>
                </a:lnTo>
                <a:lnTo>
                  <a:pt x="1017" y="301"/>
                </a:lnTo>
                <a:lnTo>
                  <a:pt x="1016" y="285"/>
                </a:lnTo>
                <a:lnTo>
                  <a:pt x="1014" y="269"/>
                </a:lnTo>
                <a:lnTo>
                  <a:pt x="1010" y="254"/>
                </a:lnTo>
                <a:lnTo>
                  <a:pt x="1007" y="238"/>
                </a:lnTo>
                <a:lnTo>
                  <a:pt x="1003" y="223"/>
                </a:lnTo>
                <a:lnTo>
                  <a:pt x="997" y="208"/>
                </a:lnTo>
                <a:lnTo>
                  <a:pt x="992" y="194"/>
                </a:lnTo>
                <a:lnTo>
                  <a:pt x="986" y="180"/>
                </a:lnTo>
                <a:lnTo>
                  <a:pt x="978" y="166"/>
                </a:lnTo>
                <a:lnTo>
                  <a:pt x="971" y="153"/>
                </a:lnTo>
                <a:lnTo>
                  <a:pt x="962" y="140"/>
                </a:lnTo>
                <a:lnTo>
                  <a:pt x="953" y="128"/>
                </a:lnTo>
                <a:lnTo>
                  <a:pt x="944" y="116"/>
                </a:lnTo>
                <a:lnTo>
                  <a:pt x="934" y="104"/>
                </a:lnTo>
                <a:lnTo>
                  <a:pt x="923" y="93"/>
                </a:lnTo>
                <a:lnTo>
                  <a:pt x="913" y="82"/>
                </a:lnTo>
                <a:lnTo>
                  <a:pt x="901" y="73"/>
                </a:lnTo>
                <a:lnTo>
                  <a:pt x="889" y="63"/>
                </a:lnTo>
                <a:lnTo>
                  <a:pt x="876" y="55"/>
                </a:lnTo>
                <a:lnTo>
                  <a:pt x="863" y="46"/>
                </a:lnTo>
                <a:lnTo>
                  <a:pt x="850" y="39"/>
                </a:lnTo>
                <a:lnTo>
                  <a:pt x="837" y="31"/>
                </a:lnTo>
                <a:lnTo>
                  <a:pt x="823" y="25"/>
                </a:lnTo>
                <a:lnTo>
                  <a:pt x="809" y="19"/>
                </a:lnTo>
                <a:lnTo>
                  <a:pt x="794" y="14"/>
                </a:lnTo>
                <a:lnTo>
                  <a:pt x="779" y="10"/>
                </a:lnTo>
                <a:lnTo>
                  <a:pt x="763" y="6"/>
                </a:lnTo>
                <a:lnTo>
                  <a:pt x="747" y="3"/>
                </a:lnTo>
                <a:lnTo>
                  <a:pt x="731" y="1"/>
                </a:lnTo>
                <a:lnTo>
                  <a:pt x="715" y="0"/>
                </a:lnTo>
                <a:lnTo>
                  <a:pt x="699" y="0"/>
                </a:lnTo>
                <a:lnTo>
                  <a:pt x="699" y="0"/>
                </a:lnTo>
                <a:close/>
                <a:moveTo>
                  <a:pt x="508" y="950"/>
                </a:moveTo>
                <a:lnTo>
                  <a:pt x="508" y="950"/>
                </a:lnTo>
                <a:lnTo>
                  <a:pt x="482" y="937"/>
                </a:lnTo>
                <a:lnTo>
                  <a:pt x="457" y="924"/>
                </a:lnTo>
                <a:lnTo>
                  <a:pt x="433" y="909"/>
                </a:lnTo>
                <a:lnTo>
                  <a:pt x="408" y="894"/>
                </a:lnTo>
                <a:lnTo>
                  <a:pt x="386" y="879"/>
                </a:lnTo>
                <a:lnTo>
                  <a:pt x="363" y="863"/>
                </a:lnTo>
                <a:lnTo>
                  <a:pt x="342" y="846"/>
                </a:lnTo>
                <a:lnTo>
                  <a:pt x="320" y="829"/>
                </a:lnTo>
                <a:lnTo>
                  <a:pt x="300" y="812"/>
                </a:lnTo>
                <a:lnTo>
                  <a:pt x="281" y="794"/>
                </a:lnTo>
                <a:lnTo>
                  <a:pt x="263" y="776"/>
                </a:lnTo>
                <a:lnTo>
                  <a:pt x="244" y="757"/>
                </a:lnTo>
                <a:lnTo>
                  <a:pt x="227" y="738"/>
                </a:lnTo>
                <a:lnTo>
                  <a:pt x="211" y="719"/>
                </a:lnTo>
                <a:lnTo>
                  <a:pt x="196" y="699"/>
                </a:lnTo>
                <a:lnTo>
                  <a:pt x="181" y="679"/>
                </a:lnTo>
                <a:lnTo>
                  <a:pt x="167" y="659"/>
                </a:lnTo>
                <a:lnTo>
                  <a:pt x="154" y="637"/>
                </a:lnTo>
                <a:lnTo>
                  <a:pt x="141" y="617"/>
                </a:lnTo>
                <a:lnTo>
                  <a:pt x="131" y="595"/>
                </a:lnTo>
                <a:lnTo>
                  <a:pt x="120" y="573"/>
                </a:lnTo>
                <a:lnTo>
                  <a:pt x="110" y="551"/>
                </a:lnTo>
                <a:lnTo>
                  <a:pt x="102" y="529"/>
                </a:lnTo>
                <a:lnTo>
                  <a:pt x="93" y="506"/>
                </a:lnTo>
                <a:lnTo>
                  <a:pt x="87" y="484"/>
                </a:lnTo>
                <a:lnTo>
                  <a:pt x="80" y="460"/>
                </a:lnTo>
                <a:lnTo>
                  <a:pt x="75" y="437"/>
                </a:lnTo>
                <a:lnTo>
                  <a:pt x="70" y="413"/>
                </a:lnTo>
                <a:lnTo>
                  <a:pt x="67" y="389"/>
                </a:lnTo>
                <a:lnTo>
                  <a:pt x="65" y="366"/>
                </a:lnTo>
                <a:lnTo>
                  <a:pt x="63" y="342"/>
                </a:lnTo>
                <a:lnTo>
                  <a:pt x="63" y="317"/>
                </a:lnTo>
                <a:lnTo>
                  <a:pt x="63" y="317"/>
                </a:lnTo>
                <a:lnTo>
                  <a:pt x="63" y="305"/>
                </a:lnTo>
                <a:lnTo>
                  <a:pt x="64" y="292"/>
                </a:lnTo>
                <a:lnTo>
                  <a:pt x="66" y="279"/>
                </a:lnTo>
                <a:lnTo>
                  <a:pt x="68" y="267"/>
                </a:lnTo>
                <a:lnTo>
                  <a:pt x="75" y="242"/>
                </a:lnTo>
                <a:lnTo>
                  <a:pt x="83" y="219"/>
                </a:lnTo>
                <a:lnTo>
                  <a:pt x="94" y="196"/>
                </a:lnTo>
                <a:lnTo>
                  <a:pt x="106" y="176"/>
                </a:lnTo>
                <a:lnTo>
                  <a:pt x="121" y="157"/>
                </a:lnTo>
                <a:lnTo>
                  <a:pt x="137" y="138"/>
                </a:lnTo>
                <a:lnTo>
                  <a:pt x="155" y="121"/>
                </a:lnTo>
                <a:lnTo>
                  <a:pt x="176" y="107"/>
                </a:lnTo>
                <a:lnTo>
                  <a:pt x="196" y="94"/>
                </a:lnTo>
                <a:lnTo>
                  <a:pt x="219" y="84"/>
                </a:lnTo>
                <a:lnTo>
                  <a:pt x="242" y="75"/>
                </a:lnTo>
                <a:lnTo>
                  <a:pt x="266" y="69"/>
                </a:lnTo>
                <a:lnTo>
                  <a:pt x="279" y="66"/>
                </a:lnTo>
                <a:lnTo>
                  <a:pt x="291" y="64"/>
                </a:lnTo>
                <a:lnTo>
                  <a:pt x="304" y="63"/>
                </a:lnTo>
                <a:lnTo>
                  <a:pt x="317" y="63"/>
                </a:lnTo>
                <a:lnTo>
                  <a:pt x="317" y="63"/>
                </a:lnTo>
                <a:lnTo>
                  <a:pt x="337" y="64"/>
                </a:lnTo>
                <a:lnTo>
                  <a:pt x="356" y="66"/>
                </a:lnTo>
                <a:lnTo>
                  <a:pt x="374" y="70"/>
                </a:lnTo>
                <a:lnTo>
                  <a:pt x="392" y="75"/>
                </a:lnTo>
                <a:lnTo>
                  <a:pt x="411" y="81"/>
                </a:lnTo>
                <a:lnTo>
                  <a:pt x="428" y="89"/>
                </a:lnTo>
                <a:lnTo>
                  <a:pt x="444" y="98"/>
                </a:lnTo>
                <a:lnTo>
                  <a:pt x="460" y="108"/>
                </a:lnTo>
                <a:lnTo>
                  <a:pt x="460" y="108"/>
                </a:lnTo>
                <a:lnTo>
                  <a:pt x="443" y="130"/>
                </a:lnTo>
                <a:lnTo>
                  <a:pt x="427" y="153"/>
                </a:lnTo>
                <a:lnTo>
                  <a:pt x="414" y="178"/>
                </a:lnTo>
                <a:lnTo>
                  <a:pt x="402" y="204"/>
                </a:lnTo>
                <a:lnTo>
                  <a:pt x="398" y="218"/>
                </a:lnTo>
                <a:lnTo>
                  <a:pt x="393" y="231"/>
                </a:lnTo>
                <a:lnTo>
                  <a:pt x="389" y="245"/>
                </a:lnTo>
                <a:lnTo>
                  <a:pt x="386" y="258"/>
                </a:lnTo>
                <a:lnTo>
                  <a:pt x="384" y="273"/>
                </a:lnTo>
                <a:lnTo>
                  <a:pt x="383" y="288"/>
                </a:lnTo>
                <a:lnTo>
                  <a:pt x="382" y="302"/>
                </a:lnTo>
                <a:lnTo>
                  <a:pt x="381" y="317"/>
                </a:lnTo>
                <a:lnTo>
                  <a:pt x="381" y="317"/>
                </a:lnTo>
                <a:lnTo>
                  <a:pt x="382" y="324"/>
                </a:lnTo>
                <a:lnTo>
                  <a:pt x="384" y="330"/>
                </a:lnTo>
                <a:lnTo>
                  <a:pt x="386" y="336"/>
                </a:lnTo>
                <a:lnTo>
                  <a:pt x="390" y="340"/>
                </a:lnTo>
                <a:lnTo>
                  <a:pt x="394" y="344"/>
                </a:lnTo>
                <a:lnTo>
                  <a:pt x="400" y="348"/>
                </a:lnTo>
                <a:lnTo>
                  <a:pt x="406" y="349"/>
                </a:lnTo>
                <a:lnTo>
                  <a:pt x="413" y="350"/>
                </a:lnTo>
                <a:lnTo>
                  <a:pt x="413" y="350"/>
                </a:lnTo>
                <a:lnTo>
                  <a:pt x="419" y="349"/>
                </a:lnTo>
                <a:lnTo>
                  <a:pt x="425" y="348"/>
                </a:lnTo>
                <a:lnTo>
                  <a:pt x="431" y="344"/>
                </a:lnTo>
                <a:lnTo>
                  <a:pt x="435" y="340"/>
                </a:lnTo>
                <a:lnTo>
                  <a:pt x="440" y="336"/>
                </a:lnTo>
                <a:lnTo>
                  <a:pt x="442" y="330"/>
                </a:lnTo>
                <a:lnTo>
                  <a:pt x="444" y="324"/>
                </a:lnTo>
                <a:lnTo>
                  <a:pt x="445" y="317"/>
                </a:lnTo>
                <a:lnTo>
                  <a:pt x="445" y="317"/>
                </a:lnTo>
                <a:lnTo>
                  <a:pt x="445" y="304"/>
                </a:lnTo>
                <a:lnTo>
                  <a:pt x="446" y="290"/>
                </a:lnTo>
                <a:lnTo>
                  <a:pt x="448" y="276"/>
                </a:lnTo>
                <a:lnTo>
                  <a:pt x="450" y="263"/>
                </a:lnTo>
                <a:lnTo>
                  <a:pt x="453" y="250"/>
                </a:lnTo>
                <a:lnTo>
                  <a:pt x="458" y="237"/>
                </a:lnTo>
                <a:lnTo>
                  <a:pt x="462" y="224"/>
                </a:lnTo>
                <a:lnTo>
                  <a:pt x="467" y="211"/>
                </a:lnTo>
                <a:lnTo>
                  <a:pt x="474" y="199"/>
                </a:lnTo>
                <a:lnTo>
                  <a:pt x="480" y="189"/>
                </a:lnTo>
                <a:lnTo>
                  <a:pt x="487" y="177"/>
                </a:lnTo>
                <a:lnTo>
                  <a:pt x="495" y="166"/>
                </a:lnTo>
                <a:lnTo>
                  <a:pt x="503" y="155"/>
                </a:lnTo>
                <a:lnTo>
                  <a:pt x="511" y="146"/>
                </a:lnTo>
                <a:lnTo>
                  <a:pt x="521" y="136"/>
                </a:lnTo>
                <a:lnTo>
                  <a:pt x="531" y="128"/>
                </a:lnTo>
                <a:lnTo>
                  <a:pt x="531" y="128"/>
                </a:lnTo>
                <a:lnTo>
                  <a:pt x="546" y="115"/>
                </a:lnTo>
                <a:lnTo>
                  <a:pt x="546" y="115"/>
                </a:lnTo>
                <a:lnTo>
                  <a:pt x="549" y="113"/>
                </a:lnTo>
                <a:lnTo>
                  <a:pt x="549" y="113"/>
                </a:lnTo>
                <a:lnTo>
                  <a:pt x="565" y="102"/>
                </a:lnTo>
                <a:lnTo>
                  <a:pt x="565" y="102"/>
                </a:lnTo>
                <a:lnTo>
                  <a:pt x="569" y="100"/>
                </a:lnTo>
                <a:lnTo>
                  <a:pt x="569" y="100"/>
                </a:lnTo>
                <a:lnTo>
                  <a:pt x="584" y="91"/>
                </a:lnTo>
                <a:lnTo>
                  <a:pt x="584" y="91"/>
                </a:lnTo>
                <a:lnTo>
                  <a:pt x="591" y="88"/>
                </a:lnTo>
                <a:lnTo>
                  <a:pt x="591" y="88"/>
                </a:lnTo>
                <a:lnTo>
                  <a:pt x="606" y="81"/>
                </a:lnTo>
                <a:lnTo>
                  <a:pt x="606" y="81"/>
                </a:lnTo>
                <a:lnTo>
                  <a:pt x="613" y="78"/>
                </a:lnTo>
                <a:lnTo>
                  <a:pt x="613" y="78"/>
                </a:lnTo>
                <a:lnTo>
                  <a:pt x="628" y="74"/>
                </a:lnTo>
                <a:lnTo>
                  <a:pt x="628" y="74"/>
                </a:lnTo>
                <a:lnTo>
                  <a:pt x="637" y="72"/>
                </a:lnTo>
                <a:lnTo>
                  <a:pt x="637" y="72"/>
                </a:lnTo>
                <a:lnTo>
                  <a:pt x="651" y="69"/>
                </a:lnTo>
                <a:lnTo>
                  <a:pt x="651" y="69"/>
                </a:lnTo>
                <a:lnTo>
                  <a:pt x="664" y="66"/>
                </a:lnTo>
                <a:lnTo>
                  <a:pt x="664" y="66"/>
                </a:lnTo>
                <a:lnTo>
                  <a:pt x="675" y="64"/>
                </a:lnTo>
                <a:lnTo>
                  <a:pt x="675" y="64"/>
                </a:lnTo>
                <a:lnTo>
                  <a:pt x="699" y="63"/>
                </a:lnTo>
                <a:lnTo>
                  <a:pt x="699" y="63"/>
                </a:lnTo>
                <a:lnTo>
                  <a:pt x="712" y="63"/>
                </a:lnTo>
                <a:lnTo>
                  <a:pt x="725" y="64"/>
                </a:lnTo>
                <a:lnTo>
                  <a:pt x="738" y="66"/>
                </a:lnTo>
                <a:lnTo>
                  <a:pt x="750" y="69"/>
                </a:lnTo>
                <a:lnTo>
                  <a:pt x="774" y="75"/>
                </a:lnTo>
                <a:lnTo>
                  <a:pt x="798" y="84"/>
                </a:lnTo>
                <a:lnTo>
                  <a:pt x="820" y="94"/>
                </a:lnTo>
                <a:lnTo>
                  <a:pt x="841" y="107"/>
                </a:lnTo>
                <a:lnTo>
                  <a:pt x="860" y="121"/>
                </a:lnTo>
                <a:lnTo>
                  <a:pt x="878" y="138"/>
                </a:lnTo>
                <a:lnTo>
                  <a:pt x="896" y="157"/>
                </a:lnTo>
                <a:lnTo>
                  <a:pt x="910" y="176"/>
                </a:lnTo>
                <a:lnTo>
                  <a:pt x="922" y="196"/>
                </a:lnTo>
                <a:lnTo>
                  <a:pt x="933" y="219"/>
                </a:lnTo>
                <a:lnTo>
                  <a:pt x="942" y="242"/>
                </a:lnTo>
                <a:lnTo>
                  <a:pt x="948" y="267"/>
                </a:lnTo>
                <a:lnTo>
                  <a:pt x="950" y="279"/>
                </a:lnTo>
                <a:lnTo>
                  <a:pt x="952" y="292"/>
                </a:lnTo>
                <a:lnTo>
                  <a:pt x="953" y="305"/>
                </a:lnTo>
                <a:lnTo>
                  <a:pt x="953" y="317"/>
                </a:lnTo>
                <a:lnTo>
                  <a:pt x="953" y="317"/>
                </a:lnTo>
                <a:lnTo>
                  <a:pt x="952" y="342"/>
                </a:lnTo>
                <a:lnTo>
                  <a:pt x="951" y="366"/>
                </a:lnTo>
                <a:lnTo>
                  <a:pt x="949" y="389"/>
                </a:lnTo>
                <a:lnTo>
                  <a:pt x="946" y="413"/>
                </a:lnTo>
                <a:lnTo>
                  <a:pt x="942" y="437"/>
                </a:lnTo>
                <a:lnTo>
                  <a:pt x="936" y="460"/>
                </a:lnTo>
                <a:lnTo>
                  <a:pt x="930" y="484"/>
                </a:lnTo>
                <a:lnTo>
                  <a:pt x="923" y="506"/>
                </a:lnTo>
                <a:lnTo>
                  <a:pt x="915" y="529"/>
                </a:lnTo>
                <a:lnTo>
                  <a:pt x="906" y="551"/>
                </a:lnTo>
                <a:lnTo>
                  <a:pt x="897" y="573"/>
                </a:lnTo>
                <a:lnTo>
                  <a:pt x="886" y="595"/>
                </a:lnTo>
                <a:lnTo>
                  <a:pt x="875" y="617"/>
                </a:lnTo>
                <a:lnTo>
                  <a:pt x="862" y="637"/>
                </a:lnTo>
                <a:lnTo>
                  <a:pt x="849" y="659"/>
                </a:lnTo>
                <a:lnTo>
                  <a:pt x="835" y="679"/>
                </a:lnTo>
                <a:lnTo>
                  <a:pt x="820" y="699"/>
                </a:lnTo>
                <a:lnTo>
                  <a:pt x="805" y="719"/>
                </a:lnTo>
                <a:lnTo>
                  <a:pt x="788" y="738"/>
                </a:lnTo>
                <a:lnTo>
                  <a:pt x="771" y="757"/>
                </a:lnTo>
                <a:lnTo>
                  <a:pt x="754" y="776"/>
                </a:lnTo>
                <a:lnTo>
                  <a:pt x="735" y="794"/>
                </a:lnTo>
                <a:lnTo>
                  <a:pt x="715" y="812"/>
                </a:lnTo>
                <a:lnTo>
                  <a:pt x="695" y="829"/>
                </a:lnTo>
                <a:lnTo>
                  <a:pt x="675" y="846"/>
                </a:lnTo>
                <a:lnTo>
                  <a:pt x="653" y="863"/>
                </a:lnTo>
                <a:lnTo>
                  <a:pt x="631" y="879"/>
                </a:lnTo>
                <a:lnTo>
                  <a:pt x="607" y="894"/>
                </a:lnTo>
                <a:lnTo>
                  <a:pt x="583" y="909"/>
                </a:lnTo>
                <a:lnTo>
                  <a:pt x="559" y="924"/>
                </a:lnTo>
                <a:lnTo>
                  <a:pt x="534" y="937"/>
                </a:lnTo>
                <a:lnTo>
                  <a:pt x="508" y="950"/>
                </a:lnTo>
                <a:lnTo>
                  <a:pt x="508" y="950"/>
                </a:lnTo>
                <a:close/>
                <a:moveTo>
                  <a:pt x="699" y="126"/>
                </a:moveTo>
                <a:lnTo>
                  <a:pt x="699" y="126"/>
                </a:lnTo>
                <a:lnTo>
                  <a:pt x="693" y="128"/>
                </a:lnTo>
                <a:lnTo>
                  <a:pt x="686" y="130"/>
                </a:lnTo>
                <a:lnTo>
                  <a:pt x="681" y="132"/>
                </a:lnTo>
                <a:lnTo>
                  <a:pt x="677" y="136"/>
                </a:lnTo>
                <a:lnTo>
                  <a:pt x="672" y="140"/>
                </a:lnTo>
                <a:lnTo>
                  <a:pt x="669" y="147"/>
                </a:lnTo>
                <a:lnTo>
                  <a:pt x="668" y="152"/>
                </a:lnTo>
                <a:lnTo>
                  <a:pt x="667" y="159"/>
                </a:lnTo>
                <a:lnTo>
                  <a:pt x="667" y="159"/>
                </a:lnTo>
                <a:lnTo>
                  <a:pt x="668" y="165"/>
                </a:lnTo>
                <a:lnTo>
                  <a:pt x="669" y="172"/>
                </a:lnTo>
                <a:lnTo>
                  <a:pt x="672" y="177"/>
                </a:lnTo>
                <a:lnTo>
                  <a:pt x="677" y="181"/>
                </a:lnTo>
                <a:lnTo>
                  <a:pt x="681" y="185"/>
                </a:lnTo>
                <a:lnTo>
                  <a:pt x="686" y="188"/>
                </a:lnTo>
                <a:lnTo>
                  <a:pt x="693" y="190"/>
                </a:lnTo>
                <a:lnTo>
                  <a:pt x="699" y="191"/>
                </a:lnTo>
                <a:lnTo>
                  <a:pt x="699" y="191"/>
                </a:lnTo>
                <a:lnTo>
                  <a:pt x="712" y="191"/>
                </a:lnTo>
                <a:lnTo>
                  <a:pt x="725" y="193"/>
                </a:lnTo>
                <a:lnTo>
                  <a:pt x="737" y="196"/>
                </a:lnTo>
                <a:lnTo>
                  <a:pt x="749" y="201"/>
                </a:lnTo>
                <a:lnTo>
                  <a:pt x="759" y="206"/>
                </a:lnTo>
                <a:lnTo>
                  <a:pt x="770" y="212"/>
                </a:lnTo>
                <a:lnTo>
                  <a:pt x="780" y="220"/>
                </a:lnTo>
                <a:lnTo>
                  <a:pt x="789" y="227"/>
                </a:lnTo>
                <a:lnTo>
                  <a:pt x="797" y="237"/>
                </a:lnTo>
                <a:lnTo>
                  <a:pt x="804" y="247"/>
                </a:lnTo>
                <a:lnTo>
                  <a:pt x="811" y="257"/>
                </a:lnTo>
                <a:lnTo>
                  <a:pt x="816" y="268"/>
                </a:lnTo>
                <a:lnTo>
                  <a:pt x="820" y="280"/>
                </a:lnTo>
                <a:lnTo>
                  <a:pt x="824" y="292"/>
                </a:lnTo>
                <a:lnTo>
                  <a:pt x="826" y="305"/>
                </a:lnTo>
                <a:lnTo>
                  <a:pt x="826" y="317"/>
                </a:lnTo>
                <a:lnTo>
                  <a:pt x="826" y="317"/>
                </a:lnTo>
                <a:lnTo>
                  <a:pt x="827" y="324"/>
                </a:lnTo>
                <a:lnTo>
                  <a:pt x="829" y="330"/>
                </a:lnTo>
                <a:lnTo>
                  <a:pt x="831" y="336"/>
                </a:lnTo>
                <a:lnTo>
                  <a:pt x="835" y="340"/>
                </a:lnTo>
                <a:lnTo>
                  <a:pt x="840" y="344"/>
                </a:lnTo>
                <a:lnTo>
                  <a:pt x="845" y="348"/>
                </a:lnTo>
                <a:lnTo>
                  <a:pt x="852" y="349"/>
                </a:lnTo>
                <a:lnTo>
                  <a:pt x="858" y="350"/>
                </a:lnTo>
                <a:lnTo>
                  <a:pt x="858" y="350"/>
                </a:lnTo>
                <a:lnTo>
                  <a:pt x="864" y="349"/>
                </a:lnTo>
                <a:lnTo>
                  <a:pt x="870" y="348"/>
                </a:lnTo>
                <a:lnTo>
                  <a:pt x="876" y="344"/>
                </a:lnTo>
                <a:lnTo>
                  <a:pt x="881" y="340"/>
                </a:lnTo>
                <a:lnTo>
                  <a:pt x="885" y="336"/>
                </a:lnTo>
                <a:lnTo>
                  <a:pt x="887" y="330"/>
                </a:lnTo>
                <a:lnTo>
                  <a:pt x="889" y="324"/>
                </a:lnTo>
                <a:lnTo>
                  <a:pt x="890" y="317"/>
                </a:lnTo>
                <a:lnTo>
                  <a:pt x="890" y="317"/>
                </a:lnTo>
                <a:lnTo>
                  <a:pt x="889" y="298"/>
                </a:lnTo>
                <a:lnTo>
                  <a:pt x="886" y="279"/>
                </a:lnTo>
                <a:lnTo>
                  <a:pt x="882" y="261"/>
                </a:lnTo>
                <a:lnTo>
                  <a:pt x="875" y="243"/>
                </a:lnTo>
                <a:lnTo>
                  <a:pt x="867" y="227"/>
                </a:lnTo>
                <a:lnTo>
                  <a:pt x="857" y="211"/>
                </a:lnTo>
                <a:lnTo>
                  <a:pt x="846" y="196"/>
                </a:lnTo>
                <a:lnTo>
                  <a:pt x="833" y="183"/>
                </a:lnTo>
                <a:lnTo>
                  <a:pt x="820" y="170"/>
                </a:lnTo>
                <a:lnTo>
                  <a:pt x="805" y="160"/>
                </a:lnTo>
                <a:lnTo>
                  <a:pt x="789" y="150"/>
                </a:lnTo>
                <a:lnTo>
                  <a:pt x="773" y="142"/>
                </a:lnTo>
                <a:lnTo>
                  <a:pt x="756" y="135"/>
                </a:lnTo>
                <a:lnTo>
                  <a:pt x="738" y="131"/>
                </a:lnTo>
                <a:lnTo>
                  <a:pt x="719" y="128"/>
                </a:lnTo>
                <a:lnTo>
                  <a:pt x="699" y="126"/>
                </a:lnTo>
                <a:lnTo>
                  <a:pt x="699" y="12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62" name="Google Shape;662;p34"/>
          <p:cNvSpPr/>
          <p:nvPr/>
        </p:nvSpPr>
        <p:spPr>
          <a:xfrm>
            <a:off x="4961542" y="1944425"/>
            <a:ext cx="611874" cy="611874"/>
          </a:xfrm>
          <a:custGeom>
            <a:rect b="b" l="l" r="r" t="t"/>
            <a:pathLst>
              <a:path extrusionOk="0" h="1017" w="1019">
                <a:moveTo>
                  <a:pt x="1018" y="376"/>
                </a:moveTo>
                <a:lnTo>
                  <a:pt x="1018" y="376"/>
                </a:lnTo>
                <a:lnTo>
                  <a:pt x="1017" y="375"/>
                </a:lnTo>
                <a:lnTo>
                  <a:pt x="1017" y="375"/>
                </a:lnTo>
                <a:lnTo>
                  <a:pt x="1015" y="371"/>
                </a:lnTo>
                <a:lnTo>
                  <a:pt x="1014" y="366"/>
                </a:lnTo>
                <a:lnTo>
                  <a:pt x="1011" y="363"/>
                </a:lnTo>
                <a:lnTo>
                  <a:pt x="1008" y="358"/>
                </a:lnTo>
                <a:lnTo>
                  <a:pt x="757" y="13"/>
                </a:lnTo>
                <a:lnTo>
                  <a:pt x="757" y="13"/>
                </a:lnTo>
                <a:lnTo>
                  <a:pt x="754" y="10"/>
                </a:lnTo>
                <a:lnTo>
                  <a:pt x="750" y="6"/>
                </a:lnTo>
                <a:lnTo>
                  <a:pt x="750" y="6"/>
                </a:lnTo>
                <a:lnTo>
                  <a:pt x="749" y="5"/>
                </a:lnTo>
                <a:lnTo>
                  <a:pt x="749" y="5"/>
                </a:lnTo>
                <a:lnTo>
                  <a:pt x="744" y="2"/>
                </a:lnTo>
                <a:lnTo>
                  <a:pt x="739" y="1"/>
                </a:lnTo>
                <a:lnTo>
                  <a:pt x="739" y="1"/>
                </a:lnTo>
                <a:lnTo>
                  <a:pt x="739" y="1"/>
                </a:lnTo>
                <a:lnTo>
                  <a:pt x="739" y="1"/>
                </a:lnTo>
                <a:lnTo>
                  <a:pt x="739" y="1"/>
                </a:lnTo>
                <a:lnTo>
                  <a:pt x="739" y="1"/>
                </a:lnTo>
                <a:lnTo>
                  <a:pt x="731" y="0"/>
                </a:lnTo>
                <a:lnTo>
                  <a:pt x="286" y="0"/>
                </a:lnTo>
                <a:lnTo>
                  <a:pt x="286" y="0"/>
                </a:lnTo>
                <a:lnTo>
                  <a:pt x="279" y="1"/>
                </a:lnTo>
                <a:lnTo>
                  <a:pt x="279" y="1"/>
                </a:lnTo>
                <a:lnTo>
                  <a:pt x="278" y="1"/>
                </a:lnTo>
                <a:lnTo>
                  <a:pt x="278" y="1"/>
                </a:lnTo>
                <a:lnTo>
                  <a:pt x="278" y="1"/>
                </a:lnTo>
                <a:lnTo>
                  <a:pt x="278" y="1"/>
                </a:lnTo>
                <a:lnTo>
                  <a:pt x="273" y="2"/>
                </a:lnTo>
                <a:lnTo>
                  <a:pt x="269" y="5"/>
                </a:lnTo>
                <a:lnTo>
                  <a:pt x="269" y="5"/>
                </a:lnTo>
                <a:lnTo>
                  <a:pt x="267" y="6"/>
                </a:lnTo>
                <a:lnTo>
                  <a:pt x="267" y="6"/>
                </a:lnTo>
                <a:lnTo>
                  <a:pt x="263" y="10"/>
                </a:lnTo>
                <a:lnTo>
                  <a:pt x="260" y="13"/>
                </a:lnTo>
                <a:lnTo>
                  <a:pt x="6" y="363"/>
                </a:lnTo>
                <a:lnTo>
                  <a:pt x="6" y="363"/>
                </a:lnTo>
                <a:lnTo>
                  <a:pt x="5" y="365"/>
                </a:lnTo>
                <a:lnTo>
                  <a:pt x="5" y="365"/>
                </a:lnTo>
                <a:lnTo>
                  <a:pt x="3" y="368"/>
                </a:lnTo>
                <a:lnTo>
                  <a:pt x="3" y="368"/>
                </a:lnTo>
                <a:lnTo>
                  <a:pt x="3" y="369"/>
                </a:lnTo>
                <a:lnTo>
                  <a:pt x="3" y="369"/>
                </a:lnTo>
                <a:lnTo>
                  <a:pt x="1" y="373"/>
                </a:lnTo>
                <a:lnTo>
                  <a:pt x="1" y="373"/>
                </a:lnTo>
                <a:lnTo>
                  <a:pt x="0" y="378"/>
                </a:lnTo>
                <a:lnTo>
                  <a:pt x="0" y="378"/>
                </a:lnTo>
                <a:lnTo>
                  <a:pt x="0" y="382"/>
                </a:lnTo>
                <a:lnTo>
                  <a:pt x="0" y="382"/>
                </a:lnTo>
                <a:lnTo>
                  <a:pt x="0" y="386"/>
                </a:lnTo>
                <a:lnTo>
                  <a:pt x="0" y="386"/>
                </a:lnTo>
                <a:lnTo>
                  <a:pt x="1" y="390"/>
                </a:lnTo>
                <a:lnTo>
                  <a:pt x="1" y="390"/>
                </a:lnTo>
                <a:lnTo>
                  <a:pt x="3" y="395"/>
                </a:lnTo>
                <a:lnTo>
                  <a:pt x="3" y="395"/>
                </a:lnTo>
                <a:lnTo>
                  <a:pt x="4" y="396"/>
                </a:lnTo>
                <a:lnTo>
                  <a:pt x="4" y="396"/>
                </a:lnTo>
                <a:lnTo>
                  <a:pt x="5" y="398"/>
                </a:lnTo>
                <a:lnTo>
                  <a:pt x="5" y="398"/>
                </a:lnTo>
                <a:lnTo>
                  <a:pt x="7" y="401"/>
                </a:lnTo>
                <a:lnTo>
                  <a:pt x="483" y="1005"/>
                </a:lnTo>
                <a:lnTo>
                  <a:pt x="483" y="1005"/>
                </a:lnTo>
                <a:lnTo>
                  <a:pt x="485" y="1007"/>
                </a:lnTo>
                <a:lnTo>
                  <a:pt x="485" y="1007"/>
                </a:lnTo>
                <a:lnTo>
                  <a:pt x="490" y="1011"/>
                </a:lnTo>
                <a:lnTo>
                  <a:pt x="490" y="1011"/>
                </a:lnTo>
                <a:lnTo>
                  <a:pt x="492" y="1013"/>
                </a:lnTo>
                <a:lnTo>
                  <a:pt x="492" y="1013"/>
                </a:lnTo>
                <a:lnTo>
                  <a:pt x="493" y="1013"/>
                </a:lnTo>
                <a:lnTo>
                  <a:pt x="493" y="1013"/>
                </a:lnTo>
                <a:lnTo>
                  <a:pt x="496" y="1015"/>
                </a:lnTo>
                <a:lnTo>
                  <a:pt x="496" y="1015"/>
                </a:lnTo>
                <a:lnTo>
                  <a:pt x="500" y="1016"/>
                </a:lnTo>
                <a:lnTo>
                  <a:pt x="500" y="1016"/>
                </a:lnTo>
                <a:lnTo>
                  <a:pt x="501" y="1017"/>
                </a:lnTo>
                <a:lnTo>
                  <a:pt x="501" y="1017"/>
                </a:lnTo>
                <a:lnTo>
                  <a:pt x="509" y="1017"/>
                </a:lnTo>
                <a:lnTo>
                  <a:pt x="509" y="1017"/>
                </a:lnTo>
                <a:lnTo>
                  <a:pt x="509" y="1017"/>
                </a:lnTo>
                <a:lnTo>
                  <a:pt x="509" y="1017"/>
                </a:lnTo>
                <a:lnTo>
                  <a:pt x="509" y="1017"/>
                </a:lnTo>
                <a:lnTo>
                  <a:pt x="509" y="1017"/>
                </a:lnTo>
                <a:lnTo>
                  <a:pt x="509" y="1017"/>
                </a:lnTo>
                <a:lnTo>
                  <a:pt x="515" y="1017"/>
                </a:lnTo>
                <a:lnTo>
                  <a:pt x="515" y="1017"/>
                </a:lnTo>
                <a:lnTo>
                  <a:pt x="518" y="1016"/>
                </a:lnTo>
                <a:lnTo>
                  <a:pt x="518" y="1016"/>
                </a:lnTo>
                <a:lnTo>
                  <a:pt x="521" y="1015"/>
                </a:lnTo>
                <a:lnTo>
                  <a:pt x="521" y="1015"/>
                </a:lnTo>
                <a:lnTo>
                  <a:pt x="524" y="1013"/>
                </a:lnTo>
                <a:lnTo>
                  <a:pt x="524" y="1013"/>
                </a:lnTo>
                <a:lnTo>
                  <a:pt x="525" y="1013"/>
                </a:lnTo>
                <a:lnTo>
                  <a:pt x="525" y="1013"/>
                </a:lnTo>
                <a:lnTo>
                  <a:pt x="527" y="1011"/>
                </a:lnTo>
                <a:lnTo>
                  <a:pt x="527" y="1011"/>
                </a:lnTo>
                <a:lnTo>
                  <a:pt x="532" y="1007"/>
                </a:lnTo>
                <a:lnTo>
                  <a:pt x="532" y="1007"/>
                </a:lnTo>
                <a:lnTo>
                  <a:pt x="534" y="1005"/>
                </a:lnTo>
                <a:lnTo>
                  <a:pt x="1008" y="404"/>
                </a:lnTo>
                <a:lnTo>
                  <a:pt x="1008" y="404"/>
                </a:lnTo>
                <a:lnTo>
                  <a:pt x="1012" y="400"/>
                </a:lnTo>
                <a:lnTo>
                  <a:pt x="1015" y="394"/>
                </a:lnTo>
                <a:lnTo>
                  <a:pt x="1018" y="388"/>
                </a:lnTo>
                <a:lnTo>
                  <a:pt x="1019" y="382"/>
                </a:lnTo>
                <a:lnTo>
                  <a:pt x="1019" y="382"/>
                </a:lnTo>
                <a:lnTo>
                  <a:pt x="1018" y="376"/>
                </a:lnTo>
                <a:lnTo>
                  <a:pt x="1018" y="376"/>
                </a:lnTo>
                <a:close/>
                <a:moveTo>
                  <a:pt x="691" y="63"/>
                </a:moveTo>
                <a:lnTo>
                  <a:pt x="625" y="350"/>
                </a:lnTo>
                <a:lnTo>
                  <a:pt x="393" y="350"/>
                </a:lnTo>
                <a:lnTo>
                  <a:pt x="327" y="63"/>
                </a:lnTo>
                <a:lnTo>
                  <a:pt x="691" y="63"/>
                </a:lnTo>
                <a:close/>
                <a:moveTo>
                  <a:pt x="271" y="106"/>
                </a:moveTo>
                <a:lnTo>
                  <a:pt x="328" y="350"/>
                </a:lnTo>
                <a:lnTo>
                  <a:pt x="94" y="350"/>
                </a:lnTo>
                <a:lnTo>
                  <a:pt x="271" y="106"/>
                </a:lnTo>
                <a:close/>
                <a:moveTo>
                  <a:pt x="97" y="413"/>
                </a:moveTo>
                <a:lnTo>
                  <a:pt x="343" y="413"/>
                </a:lnTo>
                <a:lnTo>
                  <a:pt x="446" y="854"/>
                </a:lnTo>
                <a:lnTo>
                  <a:pt x="97" y="413"/>
                </a:lnTo>
                <a:close/>
                <a:moveTo>
                  <a:pt x="509" y="845"/>
                </a:moveTo>
                <a:lnTo>
                  <a:pt x="408" y="413"/>
                </a:lnTo>
                <a:lnTo>
                  <a:pt x="610" y="413"/>
                </a:lnTo>
                <a:lnTo>
                  <a:pt x="509" y="845"/>
                </a:lnTo>
                <a:close/>
                <a:moveTo>
                  <a:pt x="572" y="854"/>
                </a:moveTo>
                <a:lnTo>
                  <a:pt x="675" y="413"/>
                </a:lnTo>
                <a:lnTo>
                  <a:pt x="920" y="413"/>
                </a:lnTo>
                <a:lnTo>
                  <a:pt x="572" y="854"/>
                </a:lnTo>
                <a:close/>
                <a:moveTo>
                  <a:pt x="689" y="350"/>
                </a:moveTo>
                <a:lnTo>
                  <a:pt x="746" y="106"/>
                </a:lnTo>
                <a:lnTo>
                  <a:pt x="923" y="350"/>
                </a:lnTo>
                <a:lnTo>
                  <a:pt x="689" y="35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63" name="Google Shape;663;p34"/>
          <p:cNvSpPr/>
          <p:nvPr/>
        </p:nvSpPr>
        <p:spPr>
          <a:xfrm>
            <a:off x="8270834" y="1974132"/>
            <a:ext cx="611874" cy="611874"/>
          </a:xfrm>
          <a:custGeom>
            <a:rect b="b" l="l" r="r" t="t"/>
            <a:pathLst>
              <a:path extrusionOk="0" h="1017" w="1018">
                <a:moveTo>
                  <a:pt x="887" y="148"/>
                </a:moveTo>
                <a:lnTo>
                  <a:pt x="887" y="148"/>
                </a:lnTo>
                <a:lnTo>
                  <a:pt x="884" y="147"/>
                </a:lnTo>
                <a:lnTo>
                  <a:pt x="884" y="147"/>
                </a:lnTo>
                <a:lnTo>
                  <a:pt x="887" y="119"/>
                </a:lnTo>
                <a:lnTo>
                  <a:pt x="889" y="90"/>
                </a:lnTo>
                <a:lnTo>
                  <a:pt x="890" y="61"/>
                </a:lnTo>
                <a:lnTo>
                  <a:pt x="890" y="31"/>
                </a:lnTo>
                <a:lnTo>
                  <a:pt x="890" y="31"/>
                </a:lnTo>
                <a:lnTo>
                  <a:pt x="890" y="26"/>
                </a:lnTo>
                <a:lnTo>
                  <a:pt x="888" y="19"/>
                </a:lnTo>
                <a:lnTo>
                  <a:pt x="885" y="14"/>
                </a:lnTo>
                <a:lnTo>
                  <a:pt x="882" y="10"/>
                </a:lnTo>
                <a:lnTo>
                  <a:pt x="876" y="5"/>
                </a:lnTo>
                <a:lnTo>
                  <a:pt x="871" y="2"/>
                </a:lnTo>
                <a:lnTo>
                  <a:pt x="866" y="0"/>
                </a:lnTo>
                <a:lnTo>
                  <a:pt x="859" y="0"/>
                </a:lnTo>
                <a:lnTo>
                  <a:pt x="160" y="0"/>
                </a:lnTo>
                <a:lnTo>
                  <a:pt x="160" y="0"/>
                </a:lnTo>
                <a:lnTo>
                  <a:pt x="153" y="0"/>
                </a:lnTo>
                <a:lnTo>
                  <a:pt x="147" y="2"/>
                </a:lnTo>
                <a:lnTo>
                  <a:pt x="141" y="5"/>
                </a:lnTo>
                <a:lnTo>
                  <a:pt x="137" y="10"/>
                </a:lnTo>
                <a:lnTo>
                  <a:pt x="133" y="14"/>
                </a:lnTo>
                <a:lnTo>
                  <a:pt x="130" y="19"/>
                </a:lnTo>
                <a:lnTo>
                  <a:pt x="129" y="26"/>
                </a:lnTo>
                <a:lnTo>
                  <a:pt x="127" y="31"/>
                </a:lnTo>
                <a:lnTo>
                  <a:pt x="127" y="31"/>
                </a:lnTo>
                <a:lnTo>
                  <a:pt x="127" y="61"/>
                </a:lnTo>
                <a:lnTo>
                  <a:pt x="130" y="90"/>
                </a:lnTo>
                <a:lnTo>
                  <a:pt x="132" y="119"/>
                </a:lnTo>
                <a:lnTo>
                  <a:pt x="134" y="147"/>
                </a:lnTo>
                <a:lnTo>
                  <a:pt x="134" y="147"/>
                </a:lnTo>
                <a:lnTo>
                  <a:pt x="131" y="148"/>
                </a:lnTo>
                <a:lnTo>
                  <a:pt x="131" y="148"/>
                </a:lnTo>
                <a:lnTo>
                  <a:pt x="110" y="157"/>
                </a:lnTo>
                <a:lnTo>
                  <a:pt x="93" y="168"/>
                </a:lnTo>
                <a:lnTo>
                  <a:pt x="76" y="180"/>
                </a:lnTo>
                <a:lnTo>
                  <a:pt x="61" y="194"/>
                </a:lnTo>
                <a:lnTo>
                  <a:pt x="47" y="210"/>
                </a:lnTo>
                <a:lnTo>
                  <a:pt x="35" y="226"/>
                </a:lnTo>
                <a:lnTo>
                  <a:pt x="24" y="243"/>
                </a:lnTo>
                <a:lnTo>
                  <a:pt x="16" y="263"/>
                </a:lnTo>
                <a:lnTo>
                  <a:pt x="8" y="281"/>
                </a:lnTo>
                <a:lnTo>
                  <a:pt x="4" y="301"/>
                </a:lnTo>
                <a:lnTo>
                  <a:pt x="1" y="322"/>
                </a:lnTo>
                <a:lnTo>
                  <a:pt x="0" y="342"/>
                </a:lnTo>
                <a:lnTo>
                  <a:pt x="0" y="363"/>
                </a:lnTo>
                <a:lnTo>
                  <a:pt x="3" y="383"/>
                </a:lnTo>
                <a:lnTo>
                  <a:pt x="8" y="404"/>
                </a:lnTo>
                <a:lnTo>
                  <a:pt x="15" y="425"/>
                </a:lnTo>
                <a:lnTo>
                  <a:pt x="15" y="425"/>
                </a:lnTo>
                <a:lnTo>
                  <a:pt x="24" y="443"/>
                </a:lnTo>
                <a:lnTo>
                  <a:pt x="35" y="461"/>
                </a:lnTo>
                <a:lnTo>
                  <a:pt x="47" y="478"/>
                </a:lnTo>
                <a:lnTo>
                  <a:pt x="61" y="493"/>
                </a:lnTo>
                <a:lnTo>
                  <a:pt x="76" y="507"/>
                </a:lnTo>
                <a:lnTo>
                  <a:pt x="93" y="519"/>
                </a:lnTo>
                <a:lnTo>
                  <a:pt x="110" y="530"/>
                </a:lnTo>
                <a:lnTo>
                  <a:pt x="130" y="540"/>
                </a:lnTo>
                <a:lnTo>
                  <a:pt x="130" y="540"/>
                </a:lnTo>
                <a:lnTo>
                  <a:pt x="150" y="546"/>
                </a:lnTo>
                <a:lnTo>
                  <a:pt x="170" y="551"/>
                </a:lnTo>
                <a:lnTo>
                  <a:pt x="191" y="555"/>
                </a:lnTo>
                <a:lnTo>
                  <a:pt x="211" y="556"/>
                </a:lnTo>
                <a:lnTo>
                  <a:pt x="211" y="556"/>
                </a:lnTo>
                <a:lnTo>
                  <a:pt x="227" y="555"/>
                </a:lnTo>
                <a:lnTo>
                  <a:pt x="243" y="554"/>
                </a:lnTo>
                <a:lnTo>
                  <a:pt x="259" y="550"/>
                </a:lnTo>
                <a:lnTo>
                  <a:pt x="274" y="546"/>
                </a:lnTo>
                <a:lnTo>
                  <a:pt x="274" y="546"/>
                </a:lnTo>
                <a:lnTo>
                  <a:pt x="301" y="586"/>
                </a:lnTo>
                <a:lnTo>
                  <a:pt x="327" y="621"/>
                </a:lnTo>
                <a:lnTo>
                  <a:pt x="353" y="654"/>
                </a:lnTo>
                <a:lnTo>
                  <a:pt x="379" y="683"/>
                </a:lnTo>
                <a:lnTo>
                  <a:pt x="379" y="683"/>
                </a:lnTo>
                <a:lnTo>
                  <a:pt x="382" y="690"/>
                </a:lnTo>
                <a:lnTo>
                  <a:pt x="386" y="695"/>
                </a:lnTo>
                <a:lnTo>
                  <a:pt x="386" y="695"/>
                </a:lnTo>
                <a:lnTo>
                  <a:pt x="393" y="703"/>
                </a:lnTo>
                <a:lnTo>
                  <a:pt x="398" y="710"/>
                </a:lnTo>
                <a:lnTo>
                  <a:pt x="402" y="718"/>
                </a:lnTo>
                <a:lnTo>
                  <a:pt x="406" y="726"/>
                </a:lnTo>
                <a:lnTo>
                  <a:pt x="410" y="735"/>
                </a:lnTo>
                <a:lnTo>
                  <a:pt x="412" y="744"/>
                </a:lnTo>
                <a:lnTo>
                  <a:pt x="413" y="753"/>
                </a:lnTo>
                <a:lnTo>
                  <a:pt x="414" y="763"/>
                </a:lnTo>
                <a:lnTo>
                  <a:pt x="414" y="763"/>
                </a:lnTo>
                <a:lnTo>
                  <a:pt x="413" y="772"/>
                </a:lnTo>
                <a:lnTo>
                  <a:pt x="412" y="782"/>
                </a:lnTo>
                <a:lnTo>
                  <a:pt x="410" y="791"/>
                </a:lnTo>
                <a:lnTo>
                  <a:pt x="406" y="799"/>
                </a:lnTo>
                <a:lnTo>
                  <a:pt x="402" y="808"/>
                </a:lnTo>
                <a:lnTo>
                  <a:pt x="398" y="816"/>
                </a:lnTo>
                <a:lnTo>
                  <a:pt x="393" y="824"/>
                </a:lnTo>
                <a:lnTo>
                  <a:pt x="386" y="830"/>
                </a:lnTo>
                <a:lnTo>
                  <a:pt x="386" y="830"/>
                </a:lnTo>
                <a:lnTo>
                  <a:pt x="379" y="837"/>
                </a:lnTo>
                <a:lnTo>
                  <a:pt x="371" y="842"/>
                </a:lnTo>
                <a:lnTo>
                  <a:pt x="364" y="847"/>
                </a:lnTo>
                <a:lnTo>
                  <a:pt x="355" y="851"/>
                </a:lnTo>
                <a:lnTo>
                  <a:pt x="346" y="854"/>
                </a:lnTo>
                <a:lnTo>
                  <a:pt x="337" y="856"/>
                </a:lnTo>
                <a:lnTo>
                  <a:pt x="328" y="858"/>
                </a:lnTo>
                <a:lnTo>
                  <a:pt x="318" y="858"/>
                </a:lnTo>
                <a:lnTo>
                  <a:pt x="318" y="858"/>
                </a:lnTo>
                <a:lnTo>
                  <a:pt x="306" y="859"/>
                </a:lnTo>
                <a:lnTo>
                  <a:pt x="293" y="861"/>
                </a:lnTo>
                <a:lnTo>
                  <a:pt x="281" y="865"/>
                </a:lnTo>
                <a:lnTo>
                  <a:pt x="269" y="869"/>
                </a:lnTo>
                <a:lnTo>
                  <a:pt x="257" y="874"/>
                </a:lnTo>
                <a:lnTo>
                  <a:pt x="248" y="880"/>
                </a:lnTo>
                <a:lnTo>
                  <a:pt x="237" y="887"/>
                </a:lnTo>
                <a:lnTo>
                  <a:pt x="228" y="896"/>
                </a:lnTo>
                <a:lnTo>
                  <a:pt x="220" y="904"/>
                </a:lnTo>
                <a:lnTo>
                  <a:pt x="212" y="915"/>
                </a:lnTo>
                <a:lnTo>
                  <a:pt x="207" y="925"/>
                </a:lnTo>
                <a:lnTo>
                  <a:pt x="202" y="937"/>
                </a:lnTo>
                <a:lnTo>
                  <a:pt x="197" y="948"/>
                </a:lnTo>
                <a:lnTo>
                  <a:pt x="194" y="960"/>
                </a:lnTo>
                <a:lnTo>
                  <a:pt x="192" y="973"/>
                </a:lnTo>
                <a:lnTo>
                  <a:pt x="191" y="986"/>
                </a:lnTo>
                <a:lnTo>
                  <a:pt x="191" y="986"/>
                </a:lnTo>
                <a:lnTo>
                  <a:pt x="192" y="992"/>
                </a:lnTo>
                <a:lnTo>
                  <a:pt x="194" y="998"/>
                </a:lnTo>
                <a:lnTo>
                  <a:pt x="196" y="1003"/>
                </a:lnTo>
                <a:lnTo>
                  <a:pt x="200" y="1008"/>
                </a:lnTo>
                <a:lnTo>
                  <a:pt x="205" y="1012"/>
                </a:lnTo>
                <a:lnTo>
                  <a:pt x="210" y="1015"/>
                </a:lnTo>
                <a:lnTo>
                  <a:pt x="217" y="1017"/>
                </a:lnTo>
                <a:lnTo>
                  <a:pt x="223" y="1017"/>
                </a:lnTo>
                <a:lnTo>
                  <a:pt x="795" y="1017"/>
                </a:lnTo>
                <a:lnTo>
                  <a:pt x="795" y="1017"/>
                </a:lnTo>
                <a:lnTo>
                  <a:pt x="801" y="1017"/>
                </a:lnTo>
                <a:lnTo>
                  <a:pt x="808" y="1015"/>
                </a:lnTo>
                <a:lnTo>
                  <a:pt x="813" y="1012"/>
                </a:lnTo>
                <a:lnTo>
                  <a:pt x="817" y="1008"/>
                </a:lnTo>
                <a:lnTo>
                  <a:pt x="822" y="1003"/>
                </a:lnTo>
                <a:lnTo>
                  <a:pt x="825" y="998"/>
                </a:lnTo>
                <a:lnTo>
                  <a:pt x="826" y="992"/>
                </a:lnTo>
                <a:lnTo>
                  <a:pt x="827" y="986"/>
                </a:lnTo>
                <a:lnTo>
                  <a:pt x="827" y="986"/>
                </a:lnTo>
                <a:lnTo>
                  <a:pt x="826" y="973"/>
                </a:lnTo>
                <a:lnTo>
                  <a:pt x="825" y="960"/>
                </a:lnTo>
                <a:lnTo>
                  <a:pt x="822" y="948"/>
                </a:lnTo>
                <a:lnTo>
                  <a:pt x="817" y="937"/>
                </a:lnTo>
                <a:lnTo>
                  <a:pt x="812" y="925"/>
                </a:lnTo>
                <a:lnTo>
                  <a:pt x="806" y="915"/>
                </a:lnTo>
                <a:lnTo>
                  <a:pt x="798" y="904"/>
                </a:lnTo>
                <a:lnTo>
                  <a:pt x="790" y="896"/>
                </a:lnTo>
                <a:lnTo>
                  <a:pt x="781" y="887"/>
                </a:lnTo>
                <a:lnTo>
                  <a:pt x="771" y="880"/>
                </a:lnTo>
                <a:lnTo>
                  <a:pt x="761" y="874"/>
                </a:lnTo>
                <a:lnTo>
                  <a:pt x="750" y="869"/>
                </a:lnTo>
                <a:lnTo>
                  <a:pt x="738" y="865"/>
                </a:lnTo>
                <a:lnTo>
                  <a:pt x="725" y="861"/>
                </a:lnTo>
                <a:lnTo>
                  <a:pt x="713" y="859"/>
                </a:lnTo>
                <a:lnTo>
                  <a:pt x="699" y="858"/>
                </a:lnTo>
                <a:lnTo>
                  <a:pt x="699" y="858"/>
                </a:lnTo>
                <a:lnTo>
                  <a:pt x="691" y="858"/>
                </a:lnTo>
                <a:lnTo>
                  <a:pt x="681" y="856"/>
                </a:lnTo>
                <a:lnTo>
                  <a:pt x="673" y="854"/>
                </a:lnTo>
                <a:lnTo>
                  <a:pt x="663" y="851"/>
                </a:lnTo>
                <a:lnTo>
                  <a:pt x="655" y="847"/>
                </a:lnTo>
                <a:lnTo>
                  <a:pt x="647" y="842"/>
                </a:lnTo>
                <a:lnTo>
                  <a:pt x="639" y="837"/>
                </a:lnTo>
                <a:lnTo>
                  <a:pt x="633" y="830"/>
                </a:lnTo>
                <a:lnTo>
                  <a:pt x="633" y="830"/>
                </a:lnTo>
                <a:lnTo>
                  <a:pt x="626" y="824"/>
                </a:lnTo>
                <a:lnTo>
                  <a:pt x="620" y="816"/>
                </a:lnTo>
                <a:lnTo>
                  <a:pt x="616" y="808"/>
                </a:lnTo>
                <a:lnTo>
                  <a:pt x="611" y="799"/>
                </a:lnTo>
                <a:lnTo>
                  <a:pt x="608" y="791"/>
                </a:lnTo>
                <a:lnTo>
                  <a:pt x="606" y="782"/>
                </a:lnTo>
                <a:lnTo>
                  <a:pt x="605" y="772"/>
                </a:lnTo>
                <a:lnTo>
                  <a:pt x="605" y="763"/>
                </a:lnTo>
                <a:lnTo>
                  <a:pt x="605" y="763"/>
                </a:lnTo>
                <a:lnTo>
                  <a:pt x="605" y="753"/>
                </a:lnTo>
                <a:lnTo>
                  <a:pt x="606" y="744"/>
                </a:lnTo>
                <a:lnTo>
                  <a:pt x="608" y="735"/>
                </a:lnTo>
                <a:lnTo>
                  <a:pt x="611" y="726"/>
                </a:lnTo>
                <a:lnTo>
                  <a:pt x="616" y="718"/>
                </a:lnTo>
                <a:lnTo>
                  <a:pt x="620" y="710"/>
                </a:lnTo>
                <a:lnTo>
                  <a:pt x="626" y="703"/>
                </a:lnTo>
                <a:lnTo>
                  <a:pt x="633" y="695"/>
                </a:lnTo>
                <a:lnTo>
                  <a:pt x="633" y="695"/>
                </a:lnTo>
                <a:lnTo>
                  <a:pt x="637" y="690"/>
                </a:lnTo>
                <a:lnTo>
                  <a:pt x="639" y="683"/>
                </a:lnTo>
                <a:lnTo>
                  <a:pt x="639" y="683"/>
                </a:lnTo>
                <a:lnTo>
                  <a:pt x="665" y="654"/>
                </a:lnTo>
                <a:lnTo>
                  <a:pt x="691" y="622"/>
                </a:lnTo>
                <a:lnTo>
                  <a:pt x="718" y="586"/>
                </a:lnTo>
                <a:lnTo>
                  <a:pt x="743" y="546"/>
                </a:lnTo>
                <a:lnTo>
                  <a:pt x="743" y="546"/>
                </a:lnTo>
                <a:lnTo>
                  <a:pt x="758" y="550"/>
                </a:lnTo>
                <a:lnTo>
                  <a:pt x="774" y="554"/>
                </a:lnTo>
                <a:lnTo>
                  <a:pt x="791" y="555"/>
                </a:lnTo>
                <a:lnTo>
                  <a:pt x="806" y="556"/>
                </a:lnTo>
                <a:lnTo>
                  <a:pt x="806" y="556"/>
                </a:lnTo>
                <a:lnTo>
                  <a:pt x="827" y="555"/>
                </a:lnTo>
                <a:lnTo>
                  <a:pt x="847" y="551"/>
                </a:lnTo>
                <a:lnTo>
                  <a:pt x="868" y="546"/>
                </a:lnTo>
                <a:lnTo>
                  <a:pt x="887" y="540"/>
                </a:lnTo>
                <a:lnTo>
                  <a:pt x="887" y="540"/>
                </a:lnTo>
                <a:lnTo>
                  <a:pt x="906" y="530"/>
                </a:lnTo>
                <a:lnTo>
                  <a:pt x="925" y="519"/>
                </a:lnTo>
                <a:lnTo>
                  <a:pt x="941" y="507"/>
                </a:lnTo>
                <a:lnTo>
                  <a:pt x="956" y="493"/>
                </a:lnTo>
                <a:lnTo>
                  <a:pt x="970" y="478"/>
                </a:lnTo>
                <a:lnTo>
                  <a:pt x="983" y="461"/>
                </a:lnTo>
                <a:lnTo>
                  <a:pt x="993" y="443"/>
                </a:lnTo>
                <a:lnTo>
                  <a:pt x="1002" y="425"/>
                </a:lnTo>
                <a:lnTo>
                  <a:pt x="1002" y="425"/>
                </a:lnTo>
                <a:lnTo>
                  <a:pt x="1009" y="404"/>
                </a:lnTo>
                <a:lnTo>
                  <a:pt x="1014" y="383"/>
                </a:lnTo>
                <a:lnTo>
                  <a:pt x="1017" y="363"/>
                </a:lnTo>
                <a:lnTo>
                  <a:pt x="1018" y="342"/>
                </a:lnTo>
                <a:lnTo>
                  <a:pt x="1017" y="322"/>
                </a:lnTo>
                <a:lnTo>
                  <a:pt x="1014" y="301"/>
                </a:lnTo>
                <a:lnTo>
                  <a:pt x="1008" y="281"/>
                </a:lnTo>
                <a:lnTo>
                  <a:pt x="1002" y="263"/>
                </a:lnTo>
                <a:lnTo>
                  <a:pt x="993" y="243"/>
                </a:lnTo>
                <a:lnTo>
                  <a:pt x="983" y="226"/>
                </a:lnTo>
                <a:lnTo>
                  <a:pt x="971" y="210"/>
                </a:lnTo>
                <a:lnTo>
                  <a:pt x="957" y="194"/>
                </a:lnTo>
                <a:lnTo>
                  <a:pt x="942" y="180"/>
                </a:lnTo>
                <a:lnTo>
                  <a:pt x="925" y="168"/>
                </a:lnTo>
                <a:lnTo>
                  <a:pt x="906" y="157"/>
                </a:lnTo>
                <a:lnTo>
                  <a:pt x="887" y="148"/>
                </a:lnTo>
                <a:lnTo>
                  <a:pt x="887" y="148"/>
                </a:lnTo>
                <a:close/>
                <a:moveTo>
                  <a:pt x="154" y="481"/>
                </a:moveTo>
                <a:lnTo>
                  <a:pt x="154" y="481"/>
                </a:lnTo>
                <a:lnTo>
                  <a:pt x="140" y="474"/>
                </a:lnTo>
                <a:lnTo>
                  <a:pt x="129" y="467"/>
                </a:lnTo>
                <a:lnTo>
                  <a:pt x="117" y="458"/>
                </a:lnTo>
                <a:lnTo>
                  <a:pt x="106" y="448"/>
                </a:lnTo>
                <a:lnTo>
                  <a:pt x="96" y="438"/>
                </a:lnTo>
                <a:lnTo>
                  <a:pt x="88" y="426"/>
                </a:lnTo>
                <a:lnTo>
                  <a:pt x="80" y="413"/>
                </a:lnTo>
                <a:lnTo>
                  <a:pt x="74" y="400"/>
                </a:lnTo>
                <a:lnTo>
                  <a:pt x="74" y="400"/>
                </a:lnTo>
                <a:lnTo>
                  <a:pt x="70" y="386"/>
                </a:lnTo>
                <a:lnTo>
                  <a:pt x="66" y="373"/>
                </a:lnTo>
                <a:lnTo>
                  <a:pt x="64" y="359"/>
                </a:lnTo>
                <a:lnTo>
                  <a:pt x="63" y="345"/>
                </a:lnTo>
                <a:lnTo>
                  <a:pt x="63" y="331"/>
                </a:lnTo>
                <a:lnTo>
                  <a:pt x="65" y="319"/>
                </a:lnTo>
                <a:lnTo>
                  <a:pt x="68" y="305"/>
                </a:lnTo>
                <a:lnTo>
                  <a:pt x="73" y="292"/>
                </a:lnTo>
                <a:lnTo>
                  <a:pt x="78" y="280"/>
                </a:lnTo>
                <a:lnTo>
                  <a:pt x="85" y="268"/>
                </a:lnTo>
                <a:lnTo>
                  <a:pt x="92" y="256"/>
                </a:lnTo>
                <a:lnTo>
                  <a:pt x="101" y="247"/>
                </a:lnTo>
                <a:lnTo>
                  <a:pt x="110" y="236"/>
                </a:lnTo>
                <a:lnTo>
                  <a:pt x="120" y="227"/>
                </a:lnTo>
                <a:lnTo>
                  <a:pt x="132" y="219"/>
                </a:lnTo>
                <a:lnTo>
                  <a:pt x="144" y="212"/>
                </a:lnTo>
                <a:lnTo>
                  <a:pt x="144" y="212"/>
                </a:lnTo>
                <a:lnTo>
                  <a:pt x="152" y="252"/>
                </a:lnTo>
                <a:lnTo>
                  <a:pt x="162" y="290"/>
                </a:lnTo>
                <a:lnTo>
                  <a:pt x="173" y="326"/>
                </a:lnTo>
                <a:lnTo>
                  <a:pt x="184" y="361"/>
                </a:lnTo>
                <a:lnTo>
                  <a:pt x="197" y="395"/>
                </a:lnTo>
                <a:lnTo>
                  <a:pt x="211" y="428"/>
                </a:lnTo>
                <a:lnTo>
                  <a:pt x="226" y="459"/>
                </a:lnTo>
                <a:lnTo>
                  <a:pt x="241" y="488"/>
                </a:lnTo>
                <a:lnTo>
                  <a:pt x="241" y="488"/>
                </a:lnTo>
                <a:lnTo>
                  <a:pt x="230" y="490"/>
                </a:lnTo>
                <a:lnTo>
                  <a:pt x="220" y="491"/>
                </a:lnTo>
                <a:lnTo>
                  <a:pt x="209" y="491"/>
                </a:lnTo>
                <a:lnTo>
                  <a:pt x="197" y="491"/>
                </a:lnTo>
                <a:lnTo>
                  <a:pt x="187" y="490"/>
                </a:lnTo>
                <a:lnTo>
                  <a:pt x="176" y="487"/>
                </a:lnTo>
                <a:lnTo>
                  <a:pt x="165" y="485"/>
                </a:lnTo>
                <a:lnTo>
                  <a:pt x="154" y="481"/>
                </a:lnTo>
                <a:lnTo>
                  <a:pt x="154" y="481"/>
                </a:lnTo>
                <a:close/>
                <a:moveTo>
                  <a:pt x="699" y="922"/>
                </a:moveTo>
                <a:lnTo>
                  <a:pt x="699" y="922"/>
                </a:lnTo>
                <a:lnTo>
                  <a:pt x="709" y="923"/>
                </a:lnTo>
                <a:lnTo>
                  <a:pt x="717" y="925"/>
                </a:lnTo>
                <a:lnTo>
                  <a:pt x="725" y="927"/>
                </a:lnTo>
                <a:lnTo>
                  <a:pt x="733" y="931"/>
                </a:lnTo>
                <a:lnTo>
                  <a:pt x="739" y="935"/>
                </a:lnTo>
                <a:lnTo>
                  <a:pt x="746" y="941"/>
                </a:lnTo>
                <a:lnTo>
                  <a:pt x="751" y="947"/>
                </a:lnTo>
                <a:lnTo>
                  <a:pt x="755" y="954"/>
                </a:lnTo>
                <a:lnTo>
                  <a:pt x="263" y="954"/>
                </a:lnTo>
                <a:lnTo>
                  <a:pt x="263" y="954"/>
                </a:lnTo>
                <a:lnTo>
                  <a:pt x="268" y="947"/>
                </a:lnTo>
                <a:lnTo>
                  <a:pt x="273" y="941"/>
                </a:lnTo>
                <a:lnTo>
                  <a:pt x="279" y="935"/>
                </a:lnTo>
                <a:lnTo>
                  <a:pt x="286" y="931"/>
                </a:lnTo>
                <a:lnTo>
                  <a:pt x="294" y="927"/>
                </a:lnTo>
                <a:lnTo>
                  <a:pt x="301" y="925"/>
                </a:lnTo>
                <a:lnTo>
                  <a:pt x="310" y="923"/>
                </a:lnTo>
                <a:lnTo>
                  <a:pt x="318" y="922"/>
                </a:lnTo>
                <a:lnTo>
                  <a:pt x="318" y="922"/>
                </a:lnTo>
                <a:lnTo>
                  <a:pt x="333" y="922"/>
                </a:lnTo>
                <a:lnTo>
                  <a:pt x="350" y="919"/>
                </a:lnTo>
                <a:lnTo>
                  <a:pt x="365" y="915"/>
                </a:lnTo>
                <a:lnTo>
                  <a:pt x="380" y="910"/>
                </a:lnTo>
                <a:lnTo>
                  <a:pt x="394" y="903"/>
                </a:lnTo>
                <a:lnTo>
                  <a:pt x="406" y="896"/>
                </a:lnTo>
                <a:lnTo>
                  <a:pt x="419" y="886"/>
                </a:lnTo>
                <a:lnTo>
                  <a:pt x="431" y="875"/>
                </a:lnTo>
                <a:lnTo>
                  <a:pt x="431" y="875"/>
                </a:lnTo>
                <a:lnTo>
                  <a:pt x="440" y="865"/>
                </a:lnTo>
                <a:lnTo>
                  <a:pt x="448" y="854"/>
                </a:lnTo>
                <a:lnTo>
                  <a:pt x="456" y="842"/>
                </a:lnTo>
                <a:lnTo>
                  <a:pt x="462" y="830"/>
                </a:lnTo>
                <a:lnTo>
                  <a:pt x="468" y="817"/>
                </a:lnTo>
                <a:lnTo>
                  <a:pt x="471" y="805"/>
                </a:lnTo>
                <a:lnTo>
                  <a:pt x="474" y="792"/>
                </a:lnTo>
                <a:lnTo>
                  <a:pt x="476" y="778"/>
                </a:lnTo>
                <a:lnTo>
                  <a:pt x="476" y="778"/>
                </a:lnTo>
                <a:lnTo>
                  <a:pt x="490" y="788"/>
                </a:lnTo>
                <a:lnTo>
                  <a:pt x="490" y="788"/>
                </a:lnTo>
                <a:lnTo>
                  <a:pt x="494" y="792"/>
                </a:lnTo>
                <a:lnTo>
                  <a:pt x="500" y="793"/>
                </a:lnTo>
                <a:lnTo>
                  <a:pt x="504" y="795"/>
                </a:lnTo>
                <a:lnTo>
                  <a:pt x="509" y="795"/>
                </a:lnTo>
                <a:lnTo>
                  <a:pt x="509" y="795"/>
                </a:lnTo>
                <a:lnTo>
                  <a:pt x="514" y="795"/>
                </a:lnTo>
                <a:lnTo>
                  <a:pt x="519" y="793"/>
                </a:lnTo>
                <a:lnTo>
                  <a:pt x="523" y="792"/>
                </a:lnTo>
                <a:lnTo>
                  <a:pt x="528" y="788"/>
                </a:lnTo>
                <a:lnTo>
                  <a:pt x="528" y="788"/>
                </a:lnTo>
                <a:lnTo>
                  <a:pt x="543" y="778"/>
                </a:lnTo>
                <a:lnTo>
                  <a:pt x="543" y="778"/>
                </a:lnTo>
                <a:lnTo>
                  <a:pt x="544" y="792"/>
                </a:lnTo>
                <a:lnTo>
                  <a:pt x="547" y="805"/>
                </a:lnTo>
                <a:lnTo>
                  <a:pt x="551" y="817"/>
                </a:lnTo>
                <a:lnTo>
                  <a:pt x="557" y="830"/>
                </a:lnTo>
                <a:lnTo>
                  <a:pt x="562" y="842"/>
                </a:lnTo>
                <a:lnTo>
                  <a:pt x="570" y="854"/>
                </a:lnTo>
                <a:lnTo>
                  <a:pt x="578" y="865"/>
                </a:lnTo>
                <a:lnTo>
                  <a:pt x="588" y="875"/>
                </a:lnTo>
                <a:lnTo>
                  <a:pt x="588" y="875"/>
                </a:lnTo>
                <a:lnTo>
                  <a:pt x="600" y="886"/>
                </a:lnTo>
                <a:lnTo>
                  <a:pt x="611" y="896"/>
                </a:lnTo>
                <a:lnTo>
                  <a:pt x="625" y="903"/>
                </a:lnTo>
                <a:lnTo>
                  <a:pt x="639" y="910"/>
                </a:lnTo>
                <a:lnTo>
                  <a:pt x="653" y="915"/>
                </a:lnTo>
                <a:lnTo>
                  <a:pt x="668" y="919"/>
                </a:lnTo>
                <a:lnTo>
                  <a:pt x="684" y="922"/>
                </a:lnTo>
                <a:lnTo>
                  <a:pt x="699" y="922"/>
                </a:lnTo>
                <a:lnTo>
                  <a:pt x="699" y="922"/>
                </a:lnTo>
                <a:close/>
                <a:moveTo>
                  <a:pt x="509" y="722"/>
                </a:moveTo>
                <a:lnTo>
                  <a:pt x="509" y="722"/>
                </a:lnTo>
                <a:lnTo>
                  <a:pt x="494" y="709"/>
                </a:lnTo>
                <a:lnTo>
                  <a:pt x="476" y="692"/>
                </a:lnTo>
                <a:lnTo>
                  <a:pt x="456" y="672"/>
                </a:lnTo>
                <a:lnTo>
                  <a:pt x="432" y="647"/>
                </a:lnTo>
                <a:lnTo>
                  <a:pt x="408" y="618"/>
                </a:lnTo>
                <a:lnTo>
                  <a:pt x="382" y="586"/>
                </a:lnTo>
                <a:lnTo>
                  <a:pt x="355" y="550"/>
                </a:lnTo>
                <a:lnTo>
                  <a:pt x="329" y="511"/>
                </a:lnTo>
                <a:lnTo>
                  <a:pt x="316" y="489"/>
                </a:lnTo>
                <a:lnTo>
                  <a:pt x="303" y="467"/>
                </a:lnTo>
                <a:lnTo>
                  <a:pt x="292" y="444"/>
                </a:lnTo>
                <a:lnTo>
                  <a:pt x="280" y="420"/>
                </a:lnTo>
                <a:lnTo>
                  <a:pt x="268" y="395"/>
                </a:lnTo>
                <a:lnTo>
                  <a:pt x="257" y="369"/>
                </a:lnTo>
                <a:lnTo>
                  <a:pt x="247" y="342"/>
                </a:lnTo>
                <a:lnTo>
                  <a:pt x="237" y="315"/>
                </a:lnTo>
                <a:lnTo>
                  <a:pt x="228" y="286"/>
                </a:lnTo>
                <a:lnTo>
                  <a:pt x="220" y="257"/>
                </a:lnTo>
                <a:lnTo>
                  <a:pt x="212" y="227"/>
                </a:lnTo>
                <a:lnTo>
                  <a:pt x="206" y="196"/>
                </a:lnTo>
                <a:lnTo>
                  <a:pt x="200" y="164"/>
                </a:lnTo>
                <a:lnTo>
                  <a:pt x="196" y="132"/>
                </a:lnTo>
                <a:lnTo>
                  <a:pt x="193" y="98"/>
                </a:lnTo>
                <a:lnTo>
                  <a:pt x="192" y="63"/>
                </a:lnTo>
                <a:lnTo>
                  <a:pt x="827" y="63"/>
                </a:lnTo>
                <a:lnTo>
                  <a:pt x="827" y="63"/>
                </a:lnTo>
                <a:lnTo>
                  <a:pt x="825" y="98"/>
                </a:lnTo>
                <a:lnTo>
                  <a:pt x="822" y="132"/>
                </a:lnTo>
                <a:lnTo>
                  <a:pt x="817" y="164"/>
                </a:lnTo>
                <a:lnTo>
                  <a:pt x="812" y="196"/>
                </a:lnTo>
                <a:lnTo>
                  <a:pt x="806" y="227"/>
                </a:lnTo>
                <a:lnTo>
                  <a:pt x="798" y="257"/>
                </a:lnTo>
                <a:lnTo>
                  <a:pt x="791" y="286"/>
                </a:lnTo>
                <a:lnTo>
                  <a:pt x="781" y="315"/>
                </a:lnTo>
                <a:lnTo>
                  <a:pt x="771" y="342"/>
                </a:lnTo>
                <a:lnTo>
                  <a:pt x="762" y="369"/>
                </a:lnTo>
                <a:lnTo>
                  <a:pt x="750" y="395"/>
                </a:lnTo>
                <a:lnTo>
                  <a:pt x="739" y="420"/>
                </a:lnTo>
                <a:lnTo>
                  <a:pt x="726" y="444"/>
                </a:lnTo>
                <a:lnTo>
                  <a:pt x="714" y="467"/>
                </a:lnTo>
                <a:lnTo>
                  <a:pt x="702" y="489"/>
                </a:lnTo>
                <a:lnTo>
                  <a:pt x="689" y="511"/>
                </a:lnTo>
                <a:lnTo>
                  <a:pt x="663" y="550"/>
                </a:lnTo>
                <a:lnTo>
                  <a:pt x="636" y="586"/>
                </a:lnTo>
                <a:lnTo>
                  <a:pt x="610" y="618"/>
                </a:lnTo>
                <a:lnTo>
                  <a:pt x="586" y="647"/>
                </a:lnTo>
                <a:lnTo>
                  <a:pt x="563" y="672"/>
                </a:lnTo>
                <a:lnTo>
                  <a:pt x="542" y="692"/>
                </a:lnTo>
                <a:lnTo>
                  <a:pt x="523" y="709"/>
                </a:lnTo>
                <a:lnTo>
                  <a:pt x="509" y="722"/>
                </a:lnTo>
                <a:lnTo>
                  <a:pt x="509" y="722"/>
                </a:lnTo>
                <a:close/>
                <a:moveTo>
                  <a:pt x="943" y="400"/>
                </a:moveTo>
                <a:lnTo>
                  <a:pt x="943" y="400"/>
                </a:lnTo>
                <a:lnTo>
                  <a:pt x="936" y="413"/>
                </a:lnTo>
                <a:lnTo>
                  <a:pt x="929" y="426"/>
                </a:lnTo>
                <a:lnTo>
                  <a:pt x="920" y="438"/>
                </a:lnTo>
                <a:lnTo>
                  <a:pt x="911" y="448"/>
                </a:lnTo>
                <a:lnTo>
                  <a:pt x="900" y="458"/>
                </a:lnTo>
                <a:lnTo>
                  <a:pt x="889" y="467"/>
                </a:lnTo>
                <a:lnTo>
                  <a:pt x="876" y="474"/>
                </a:lnTo>
                <a:lnTo>
                  <a:pt x="864" y="481"/>
                </a:lnTo>
                <a:lnTo>
                  <a:pt x="864" y="481"/>
                </a:lnTo>
                <a:lnTo>
                  <a:pt x="853" y="485"/>
                </a:lnTo>
                <a:lnTo>
                  <a:pt x="842" y="487"/>
                </a:lnTo>
                <a:lnTo>
                  <a:pt x="831" y="490"/>
                </a:lnTo>
                <a:lnTo>
                  <a:pt x="821" y="491"/>
                </a:lnTo>
                <a:lnTo>
                  <a:pt x="809" y="491"/>
                </a:lnTo>
                <a:lnTo>
                  <a:pt x="798" y="491"/>
                </a:lnTo>
                <a:lnTo>
                  <a:pt x="787" y="490"/>
                </a:lnTo>
                <a:lnTo>
                  <a:pt x="777" y="489"/>
                </a:lnTo>
                <a:lnTo>
                  <a:pt x="777" y="489"/>
                </a:lnTo>
                <a:lnTo>
                  <a:pt x="792" y="459"/>
                </a:lnTo>
                <a:lnTo>
                  <a:pt x="807" y="428"/>
                </a:lnTo>
                <a:lnTo>
                  <a:pt x="821" y="396"/>
                </a:lnTo>
                <a:lnTo>
                  <a:pt x="833" y="361"/>
                </a:lnTo>
                <a:lnTo>
                  <a:pt x="845" y="326"/>
                </a:lnTo>
                <a:lnTo>
                  <a:pt x="856" y="290"/>
                </a:lnTo>
                <a:lnTo>
                  <a:pt x="866" y="252"/>
                </a:lnTo>
                <a:lnTo>
                  <a:pt x="874" y="212"/>
                </a:lnTo>
                <a:lnTo>
                  <a:pt x="874" y="212"/>
                </a:lnTo>
                <a:lnTo>
                  <a:pt x="886" y="220"/>
                </a:lnTo>
                <a:lnTo>
                  <a:pt x="898" y="227"/>
                </a:lnTo>
                <a:lnTo>
                  <a:pt x="908" y="237"/>
                </a:lnTo>
                <a:lnTo>
                  <a:pt x="917" y="247"/>
                </a:lnTo>
                <a:lnTo>
                  <a:pt x="926" y="257"/>
                </a:lnTo>
                <a:lnTo>
                  <a:pt x="933" y="268"/>
                </a:lnTo>
                <a:lnTo>
                  <a:pt x="940" y="280"/>
                </a:lnTo>
                <a:lnTo>
                  <a:pt x="945" y="293"/>
                </a:lnTo>
                <a:lnTo>
                  <a:pt x="949" y="306"/>
                </a:lnTo>
                <a:lnTo>
                  <a:pt x="952" y="319"/>
                </a:lnTo>
                <a:lnTo>
                  <a:pt x="954" y="332"/>
                </a:lnTo>
                <a:lnTo>
                  <a:pt x="955" y="345"/>
                </a:lnTo>
                <a:lnTo>
                  <a:pt x="954" y="359"/>
                </a:lnTo>
                <a:lnTo>
                  <a:pt x="952" y="373"/>
                </a:lnTo>
                <a:lnTo>
                  <a:pt x="948" y="386"/>
                </a:lnTo>
                <a:lnTo>
                  <a:pt x="943" y="400"/>
                </a:lnTo>
                <a:lnTo>
                  <a:pt x="943" y="4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664" name="Google Shape;664;p34"/>
          <p:cNvGrpSpPr/>
          <p:nvPr/>
        </p:nvGrpSpPr>
        <p:grpSpPr>
          <a:xfrm>
            <a:off x="1407693" y="2971176"/>
            <a:ext cx="1838668" cy="978729"/>
            <a:chOff x="1181101" y="3330748"/>
            <a:chExt cx="1612900" cy="978729"/>
          </a:xfrm>
        </p:grpSpPr>
        <p:cxnSp>
          <p:nvCxnSpPr>
            <p:cNvPr id="665" name="Google Shape;665;p34"/>
            <p:cNvCxnSpPr/>
            <p:nvPr/>
          </p:nvCxnSpPr>
          <p:spPr>
            <a:xfrm>
              <a:off x="1181101" y="3424324"/>
              <a:ext cx="1396999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666" name="Google Shape;666;p34"/>
            <p:cNvSpPr/>
            <p:nvPr/>
          </p:nvSpPr>
          <p:spPr>
            <a:xfrm>
              <a:off x="1257301" y="3330748"/>
              <a:ext cx="1536700" cy="978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2400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STAGE HERE</a:t>
              </a:r>
              <a:endParaRPr sz="2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cxnSp>
          <p:nvCxnSpPr>
            <p:cNvPr id="667" name="Google Shape;667;p34"/>
            <p:cNvCxnSpPr/>
            <p:nvPr/>
          </p:nvCxnSpPr>
          <p:spPr>
            <a:xfrm>
              <a:off x="1181101" y="3848099"/>
              <a:ext cx="1396999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668" name="Google Shape;668;p34"/>
          <p:cNvSpPr txBox="1"/>
          <p:nvPr/>
        </p:nvSpPr>
        <p:spPr>
          <a:xfrm>
            <a:off x="1328421" y="3869062"/>
            <a:ext cx="2765794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grpSp>
        <p:nvGrpSpPr>
          <p:cNvPr id="669" name="Google Shape;669;p34"/>
          <p:cNvGrpSpPr/>
          <p:nvPr/>
        </p:nvGrpSpPr>
        <p:grpSpPr>
          <a:xfrm>
            <a:off x="4874676" y="2936834"/>
            <a:ext cx="1838668" cy="978729"/>
            <a:chOff x="1181101" y="3330748"/>
            <a:chExt cx="1612900" cy="978729"/>
          </a:xfrm>
        </p:grpSpPr>
        <p:cxnSp>
          <p:nvCxnSpPr>
            <p:cNvPr id="670" name="Google Shape;670;p34"/>
            <p:cNvCxnSpPr/>
            <p:nvPr/>
          </p:nvCxnSpPr>
          <p:spPr>
            <a:xfrm>
              <a:off x="1181101" y="3424324"/>
              <a:ext cx="1396999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671" name="Google Shape;671;p34"/>
            <p:cNvSpPr/>
            <p:nvPr/>
          </p:nvSpPr>
          <p:spPr>
            <a:xfrm>
              <a:off x="1257301" y="3330748"/>
              <a:ext cx="1536700" cy="978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2400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STAGE HERE</a:t>
              </a:r>
              <a:endParaRPr sz="2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cxnSp>
          <p:nvCxnSpPr>
            <p:cNvPr id="672" name="Google Shape;672;p34"/>
            <p:cNvCxnSpPr/>
            <p:nvPr/>
          </p:nvCxnSpPr>
          <p:spPr>
            <a:xfrm>
              <a:off x="1181101" y="3848099"/>
              <a:ext cx="1396999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673" name="Google Shape;673;p34"/>
          <p:cNvSpPr txBox="1"/>
          <p:nvPr/>
        </p:nvSpPr>
        <p:spPr>
          <a:xfrm>
            <a:off x="4795404" y="3834720"/>
            <a:ext cx="2765794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grpSp>
        <p:nvGrpSpPr>
          <p:cNvPr id="674" name="Google Shape;674;p34"/>
          <p:cNvGrpSpPr/>
          <p:nvPr/>
        </p:nvGrpSpPr>
        <p:grpSpPr>
          <a:xfrm>
            <a:off x="8341659" y="2919556"/>
            <a:ext cx="1838668" cy="978729"/>
            <a:chOff x="1181101" y="3330748"/>
            <a:chExt cx="1612900" cy="978729"/>
          </a:xfrm>
        </p:grpSpPr>
        <p:cxnSp>
          <p:nvCxnSpPr>
            <p:cNvPr id="675" name="Google Shape;675;p34"/>
            <p:cNvCxnSpPr/>
            <p:nvPr/>
          </p:nvCxnSpPr>
          <p:spPr>
            <a:xfrm>
              <a:off x="1181101" y="3424324"/>
              <a:ext cx="1396999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676" name="Google Shape;676;p34"/>
            <p:cNvSpPr/>
            <p:nvPr/>
          </p:nvSpPr>
          <p:spPr>
            <a:xfrm>
              <a:off x="1257301" y="3330748"/>
              <a:ext cx="1536700" cy="978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2400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STAGE HERE</a:t>
              </a:r>
              <a:endParaRPr sz="2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cxnSp>
          <p:nvCxnSpPr>
            <p:cNvPr id="677" name="Google Shape;677;p34"/>
            <p:cNvCxnSpPr/>
            <p:nvPr/>
          </p:nvCxnSpPr>
          <p:spPr>
            <a:xfrm>
              <a:off x="1181101" y="3848099"/>
              <a:ext cx="1396999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678" name="Google Shape;678;p34"/>
          <p:cNvSpPr txBox="1"/>
          <p:nvPr/>
        </p:nvSpPr>
        <p:spPr>
          <a:xfrm>
            <a:off x="8262387" y="3817442"/>
            <a:ext cx="2765794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35"/>
          <p:cNvSpPr/>
          <p:nvPr/>
        </p:nvSpPr>
        <p:spPr>
          <a:xfrm flipH="1">
            <a:off x="10369550" y="-3810"/>
            <a:ext cx="573405" cy="4897755"/>
          </a:xfrm>
          <a:prstGeom prst="rect">
            <a:avLst/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85" name="Google Shape;685;p35"/>
          <p:cNvSpPr txBox="1"/>
          <p:nvPr/>
        </p:nvSpPr>
        <p:spPr>
          <a:xfrm>
            <a:off x="1249045" y="1773958"/>
            <a:ext cx="298030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OPTION HERE</a:t>
            </a:r>
            <a:endParaRPr sz="3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86" name="Google Shape;686;p35"/>
          <p:cNvSpPr txBox="1"/>
          <p:nvPr/>
        </p:nvSpPr>
        <p:spPr>
          <a:xfrm>
            <a:off x="1249046" y="2608580"/>
            <a:ext cx="4307840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4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 We hope that this template will return to you as a time, money and reputation.</a:t>
            </a:r>
            <a:endParaRPr/>
          </a:p>
        </p:txBody>
      </p:sp>
      <p:sp>
        <p:nvSpPr>
          <p:cNvPr id="687" name="Google Shape;687;p35"/>
          <p:cNvSpPr txBox="1"/>
          <p:nvPr/>
        </p:nvSpPr>
        <p:spPr>
          <a:xfrm>
            <a:off x="1249046" y="4137257"/>
            <a:ext cx="4025266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4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 We hope that this template will return to you as a time, money and reputation.</a:t>
            </a:r>
            <a:endParaRPr/>
          </a:p>
        </p:txBody>
      </p:sp>
      <p:sp>
        <p:nvSpPr>
          <p:cNvPr id="688" name="Google Shape;688;p35"/>
          <p:cNvSpPr txBox="1"/>
          <p:nvPr/>
        </p:nvSpPr>
        <p:spPr>
          <a:xfrm>
            <a:off x="6917690" y="5140325"/>
            <a:ext cx="413131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4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pic>
        <p:nvPicPr>
          <p:cNvPr id="689" name="Google Shape;689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19287" y="-3810"/>
            <a:ext cx="3181330" cy="4875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36"/>
          <p:cNvSpPr/>
          <p:nvPr/>
        </p:nvSpPr>
        <p:spPr>
          <a:xfrm>
            <a:off x="4375471" y="271735"/>
            <a:ext cx="3441057" cy="5616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3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696" name="Google Shape;696;p36"/>
          <p:cNvCxnSpPr/>
          <p:nvPr/>
        </p:nvCxnSpPr>
        <p:spPr>
          <a:xfrm>
            <a:off x="5670548" y="977900"/>
            <a:ext cx="850902" cy="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97" name="Google Shape;697;p36"/>
          <p:cNvSpPr/>
          <p:nvPr/>
        </p:nvSpPr>
        <p:spPr>
          <a:xfrm>
            <a:off x="1960398" y="2190715"/>
            <a:ext cx="3670935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24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98" name="Google Shape;698;p36"/>
          <p:cNvSpPr/>
          <p:nvPr/>
        </p:nvSpPr>
        <p:spPr>
          <a:xfrm>
            <a:off x="1960398" y="2655535"/>
            <a:ext cx="3670935" cy="7571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 We hope that this template will return to you as a time, money and reputation.</a:t>
            </a:r>
            <a:endParaRPr sz="12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99" name="Google Shape;699;p36"/>
          <p:cNvSpPr/>
          <p:nvPr/>
        </p:nvSpPr>
        <p:spPr>
          <a:xfrm>
            <a:off x="1122198" y="2523455"/>
            <a:ext cx="660400" cy="660400"/>
          </a:xfrm>
          <a:custGeom>
            <a:rect b="b" l="l" r="r" t="t"/>
            <a:pathLst>
              <a:path extrusionOk="0" h="21600" w="2160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2" y="20618"/>
                  <a:pt x="6873" y="20838"/>
                  <a:pt x="6873" y="21109"/>
                </a:cubicBezTo>
                <a:cubicBezTo>
                  <a:pt x="6873" y="21381"/>
                  <a:pt x="7092" y="21600"/>
                  <a:pt x="7364" y="21600"/>
                </a:cubicBezTo>
                <a:lnTo>
                  <a:pt x="14236" y="21600"/>
                </a:lnTo>
                <a:cubicBezTo>
                  <a:pt x="14508" y="21600"/>
                  <a:pt x="14727" y="21381"/>
                  <a:pt x="14727" y="21109"/>
                </a:cubicBezTo>
                <a:cubicBezTo>
                  <a:pt x="14727" y="20838"/>
                  <a:pt x="14508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BCA890"/>
          </a:solidFill>
          <a:ln>
            <a:noFill/>
          </a:ln>
        </p:spPr>
        <p:txBody>
          <a:bodyPr anchorCtr="0" anchor="ctr" bIns="76200" lIns="76200" spcFirstLastPara="1" rIns="76200" wrap="square" tIns="76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F2F2F2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00" name="Google Shape;700;p36"/>
          <p:cNvSpPr/>
          <p:nvPr/>
        </p:nvSpPr>
        <p:spPr>
          <a:xfrm>
            <a:off x="1122198" y="4408617"/>
            <a:ext cx="660400" cy="660400"/>
          </a:xfrm>
          <a:custGeom>
            <a:rect b="b" l="l" r="r" t="t"/>
            <a:pathLst>
              <a:path extrusionOk="0" h="21600" w="21600">
                <a:moveTo>
                  <a:pt x="18655" y="11291"/>
                </a:moveTo>
                <a:lnTo>
                  <a:pt x="18655" y="7364"/>
                </a:lnTo>
                <a:cubicBezTo>
                  <a:pt x="19739" y="7364"/>
                  <a:pt x="20618" y="8243"/>
                  <a:pt x="20618" y="9327"/>
                </a:cubicBezTo>
                <a:cubicBezTo>
                  <a:pt x="20618" y="10412"/>
                  <a:pt x="19739" y="11291"/>
                  <a:pt x="18655" y="11291"/>
                </a:cubicBezTo>
                <a:moveTo>
                  <a:pt x="17673" y="17182"/>
                </a:moveTo>
                <a:cubicBezTo>
                  <a:pt x="17673" y="17453"/>
                  <a:pt x="17453" y="17673"/>
                  <a:pt x="17182" y="17673"/>
                </a:cubicBezTo>
                <a:cubicBezTo>
                  <a:pt x="16911" y="17673"/>
                  <a:pt x="16691" y="17453"/>
                  <a:pt x="16691" y="17182"/>
                </a:cubicBezTo>
                <a:lnTo>
                  <a:pt x="16691" y="1473"/>
                </a:lnTo>
                <a:cubicBezTo>
                  <a:pt x="16691" y="1202"/>
                  <a:pt x="16911" y="982"/>
                  <a:pt x="17182" y="982"/>
                </a:cubicBezTo>
                <a:cubicBezTo>
                  <a:pt x="17453" y="982"/>
                  <a:pt x="17673" y="1202"/>
                  <a:pt x="17673" y="1473"/>
                </a:cubicBezTo>
                <a:cubicBezTo>
                  <a:pt x="17673" y="1473"/>
                  <a:pt x="17673" y="17182"/>
                  <a:pt x="17673" y="17182"/>
                </a:cubicBezTo>
                <a:close/>
                <a:moveTo>
                  <a:pt x="15709" y="15780"/>
                </a:moveTo>
                <a:lnTo>
                  <a:pt x="8836" y="13718"/>
                </a:lnTo>
                <a:lnTo>
                  <a:pt x="8836" y="4937"/>
                </a:lnTo>
                <a:lnTo>
                  <a:pt x="15709" y="2875"/>
                </a:lnTo>
                <a:cubicBezTo>
                  <a:pt x="15709" y="2875"/>
                  <a:pt x="15709" y="15780"/>
                  <a:pt x="15709" y="15780"/>
                </a:cubicBezTo>
                <a:close/>
                <a:moveTo>
                  <a:pt x="9479" y="19636"/>
                </a:moveTo>
                <a:lnTo>
                  <a:pt x="9697" y="20618"/>
                </a:lnTo>
                <a:lnTo>
                  <a:pt x="6775" y="20618"/>
                </a:lnTo>
                <a:lnTo>
                  <a:pt x="6558" y="19636"/>
                </a:lnTo>
                <a:cubicBezTo>
                  <a:pt x="6558" y="19636"/>
                  <a:pt x="9479" y="19636"/>
                  <a:pt x="9479" y="19636"/>
                </a:cubicBezTo>
                <a:close/>
                <a:moveTo>
                  <a:pt x="6339" y="18655"/>
                </a:moveTo>
                <a:lnTo>
                  <a:pt x="5356" y="14232"/>
                </a:lnTo>
                <a:lnTo>
                  <a:pt x="8176" y="14545"/>
                </a:lnTo>
                <a:lnTo>
                  <a:pt x="8360" y="14600"/>
                </a:lnTo>
                <a:lnTo>
                  <a:pt x="9260" y="18655"/>
                </a:lnTo>
                <a:cubicBezTo>
                  <a:pt x="9260" y="18655"/>
                  <a:pt x="6339" y="18655"/>
                  <a:pt x="6339" y="18655"/>
                </a:cubicBezTo>
                <a:close/>
                <a:moveTo>
                  <a:pt x="982" y="12764"/>
                </a:moveTo>
                <a:lnTo>
                  <a:pt x="982" y="10800"/>
                </a:lnTo>
                <a:lnTo>
                  <a:pt x="3436" y="10800"/>
                </a:lnTo>
                <a:cubicBezTo>
                  <a:pt x="3707" y="10800"/>
                  <a:pt x="3927" y="10581"/>
                  <a:pt x="3927" y="10309"/>
                </a:cubicBezTo>
                <a:cubicBezTo>
                  <a:pt x="3927" y="10038"/>
                  <a:pt x="3707" y="9818"/>
                  <a:pt x="3436" y="9818"/>
                </a:cubicBezTo>
                <a:lnTo>
                  <a:pt x="982" y="9818"/>
                </a:lnTo>
                <a:lnTo>
                  <a:pt x="982" y="8836"/>
                </a:lnTo>
                <a:lnTo>
                  <a:pt x="2455" y="8836"/>
                </a:lnTo>
                <a:cubicBezTo>
                  <a:pt x="2725" y="8836"/>
                  <a:pt x="2945" y="8617"/>
                  <a:pt x="2945" y="8345"/>
                </a:cubicBezTo>
                <a:cubicBezTo>
                  <a:pt x="2945" y="8075"/>
                  <a:pt x="2725" y="7855"/>
                  <a:pt x="2455" y="7855"/>
                </a:cubicBezTo>
                <a:lnTo>
                  <a:pt x="982" y="7855"/>
                </a:lnTo>
                <a:lnTo>
                  <a:pt x="982" y="5891"/>
                </a:lnTo>
                <a:lnTo>
                  <a:pt x="7855" y="5128"/>
                </a:lnTo>
                <a:lnTo>
                  <a:pt x="7855" y="13528"/>
                </a:lnTo>
                <a:cubicBezTo>
                  <a:pt x="7855" y="13528"/>
                  <a:pt x="982" y="12764"/>
                  <a:pt x="982" y="12764"/>
                </a:cubicBezTo>
                <a:close/>
                <a:moveTo>
                  <a:pt x="18655" y="6382"/>
                </a:moveTo>
                <a:lnTo>
                  <a:pt x="18655" y="1473"/>
                </a:lnTo>
                <a:cubicBezTo>
                  <a:pt x="18655" y="659"/>
                  <a:pt x="17995" y="0"/>
                  <a:pt x="17182" y="0"/>
                </a:cubicBezTo>
                <a:cubicBezTo>
                  <a:pt x="16368" y="0"/>
                  <a:pt x="15709" y="659"/>
                  <a:pt x="15709" y="1473"/>
                </a:cubicBezTo>
                <a:lnTo>
                  <a:pt x="15709" y="1850"/>
                </a:lnTo>
                <a:lnTo>
                  <a:pt x="8175" y="4110"/>
                </a:lnTo>
                <a:lnTo>
                  <a:pt x="982" y="4909"/>
                </a:lnTo>
                <a:cubicBezTo>
                  <a:pt x="440" y="4909"/>
                  <a:pt x="0" y="5349"/>
                  <a:pt x="0" y="5891"/>
                </a:cubicBezTo>
                <a:lnTo>
                  <a:pt x="0" y="12764"/>
                </a:lnTo>
                <a:cubicBezTo>
                  <a:pt x="0" y="13306"/>
                  <a:pt x="440" y="13745"/>
                  <a:pt x="982" y="13745"/>
                </a:cubicBezTo>
                <a:lnTo>
                  <a:pt x="4325" y="14117"/>
                </a:lnTo>
                <a:lnTo>
                  <a:pt x="5903" y="21216"/>
                </a:lnTo>
                <a:lnTo>
                  <a:pt x="5912" y="21214"/>
                </a:lnTo>
                <a:cubicBezTo>
                  <a:pt x="5961" y="21433"/>
                  <a:pt x="6148" y="21600"/>
                  <a:pt x="6382" y="21600"/>
                </a:cubicBezTo>
                <a:lnTo>
                  <a:pt x="10309" y="21600"/>
                </a:lnTo>
                <a:cubicBezTo>
                  <a:pt x="10580" y="21600"/>
                  <a:pt x="10800" y="21381"/>
                  <a:pt x="10800" y="21109"/>
                </a:cubicBezTo>
                <a:cubicBezTo>
                  <a:pt x="10800" y="21072"/>
                  <a:pt x="10787" y="21039"/>
                  <a:pt x="10779" y="21005"/>
                </a:cubicBezTo>
                <a:lnTo>
                  <a:pt x="10788" y="21003"/>
                </a:lnTo>
                <a:lnTo>
                  <a:pt x="9437" y="14923"/>
                </a:lnTo>
                <a:lnTo>
                  <a:pt x="15709" y="16805"/>
                </a:lnTo>
                <a:lnTo>
                  <a:pt x="15709" y="17182"/>
                </a:lnTo>
                <a:cubicBezTo>
                  <a:pt x="15709" y="17995"/>
                  <a:pt x="16368" y="18655"/>
                  <a:pt x="17182" y="18655"/>
                </a:cubicBezTo>
                <a:cubicBezTo>
                  <a:pt x="17995" y="18655"/>
                  <a:pt x="18655" y="17995"/>
                  <a:pt x="18655" y="17182"/>
                </a:cubicBezTo>
                <a:lnTo>
                  <a:pt x="18655" y="12273"/>
                </a:lnTo>
                <a:cubicBezTo>
                  <a:pt x="20281" y="12273"/>
                  <a:pt x="21600" y="10954"/>
                  <a:pt x="21600" y="9327"/>
                </a:cubicBezTo>
                <a:cubicBezTo>
                  <a:pt x="21600" y="7701"/>
                  <a:pt x="20281" y="6382"/>
                  <a:pt x="18655" y="6382"/>
                </a:cubicBezTo>
              </a:path>
            </a:pathLst>
          </a:custGeom>
          <a:solidFill>
            <a:srgbClr val="BCA890"/>
          </a:solidFill>
          <a:ln>
            <a:noFill/>
          </a:ln>
        </p:spPr>
        <p:txBody>
          <a:bodyPr anchorCtr="0" anchor="ctr" bIns="76200" lIns="76200" spcFirstLastPara="1" rIns="76200" wrap="square" tIns="76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F2F2F2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01" name="Google Shape;701;p36"/>
          <p:cNvSpPr/>
          <p:nvPr/>
        </p:nvSpPr>
        <p:spPr>
          <a:xfrm>
            <a:off x="1960398" y="4131122"/>
            <a:ext cx="3670935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24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02" name="Google Shape;702;p36"/>
          <p:cNvSpPr/>
          <p:nvPr/>
        </p:nvSpPr>
        <p:spPr>
          <a:xfrm>
            <a:off x="1960398" y="4595942"/>
            <a:ext cx="3670935" cy="7571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 We hope that this template will return to you as a time, money and reputation.</a:t>
            </a:r>
            <a:endParaRPr sz="12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03" name="Google Shape;703;p36"/>
          <p:cNvSpPr/>
          <p:nvPr/>
        </p:nvSpPr>
        <p:spPr>
          <a:xfrm>
            <a:off x="7434728" y="2150525"/>
            <a:ext cx="3670935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24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04" name="Google Shape;704;p36"/>
          <p:cNvSpPr/>
          <p:nvPr/>
        </p:nvSpPr>
        <p:spPr>
          <a:xfrm>
            <a:off x="7434728" y="2615345"/>
            <a:ext cx="3670935" cy="7571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 We hope that this template will return to you as a time, money and reputation.</a:t>
            </a:r>
            <a:endParaRPr sz="12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05" name="Google Shape;705;p36"/>
          <p:cNvSpPr/>
          <p:nvPr/>
        </p:nvSpPr>
        <p:spPr>
          <a:xfrm>
            <a:off x="6596528" y="2483265"/>
            <a:ext cx="660400" cy="660400"/>
          </a:xfrm>
          <a:custGeom>
            <a:rect b="b" l="l" r="r" t="t"/>
            <a:pathLst>
              <a:path extrusionOk="0" h="21600" w="2160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2" y="20618"/>
                  <a:pt x="6873" y="20838"/>
                  <a:pt x="6873" y="21109"/>
                </a:cubicBezTo>
                <a:cubicBezTo>
                  <a:pt x="6873" y="21381"/>
                  <a:pt x="7092" y="21600"/>
                  <a:pt x="7364" y="21600"/>
                </a:cubicBezTo>
                <a:lnTo>
                  <a:pt x="14236" y="21600"/>
                </a:lnTo>
                <a:cubicBezTo>
                  <a:pt x="14508" y="21600"/>
                  <a:pt x="14727" y="21381"/>
                  <a:pt x="14727" y="21109"/>
                </a:cubicBezTo>
                <a:cubicBezTo>
                  <a:pt x="14727" y="20838"/>
                  <a:pt x="14508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BCA890"/>
          </a:solidFill>
          <a:ln>
            <a:noFill/>
          </a:ln>
        </p:spPr>
        <p:txBody>
          <a:bodyPr anchorCtr="0" anchor="ctr" bIns="76200" lIns="76200" spcFirstLastPara="1" rIns="76200" wrap="square" tIns="76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F2F2F2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06" name="Google Shape;706;p36"/>
          <p:cNvSpPr/>
          <p:nvPr/>
        </p:nvSpPr>
        <p:spPr>
          <a:xfrm>
            <a:off x="6596528" y="4368427"/>
            <a:ext cx="660400" cy="660400"/>
          </a:xfrm>
          <a:custGeom>
            <a:rect b="b" l="l" r="r" t="t"/>
            <a:pathLst>
              <a:path extrusionOk="0" h="21600" w="21600">
                <a:moveTo>
                  <a:pt x="18655" y="11291"/>
                </a:moveTo>
                <a:lnTo>
                  <a:pt x="18655" y="7364"/>
                </a:lnTo>
                <a:cubicBezTo>
                  <a:pt x="19739" y="7364"/>
                  <a:pt x="20618" y="8243"/>
                  <a:pt x="20618" y="9327"/>
                </a:cubicBezTo>
                <a:cubicBezTo>
                  <a:pt x="20618" y="10412"/>
                  <a:pt x="19739" y="11291"/>
                  <a:pt x="18655" y="11291"/>
                </a:cubicBezTo>
                <a:moveTo>
                  <a:pt x="17673" y="17182"/>
                </a:moveTo>
                <a:cubicBezTo>
                  <a:pt x="17673" y="17453"/>
                  <a:pt x="17453" y="17673"/>
                  <a:pt x="17182" y="17673"/>
                </a:cubicBezTo>
                <a:cubicBezTo>
                  <a:pt x="16911" y="17673"/>
                  <a:pt x="16691" y="17453"/>
                  <a:pt x="16691" y="17182"/>
                </a:cubicBezTo>
                <a:lnTo>
                  <a:pt x="16691" y="1473"/>
                </a:lnTo>
                <a:cubicBezTo>
                  <a:pt x="16691" y="1202"/>
                  <a:pt x="16911" y="982"/>
                  <a:pt x="17182" y="982"/>
                </a:cubicBezTo>
                <a:cubicBezTo>
                  <a:pt x="17453" y="982"/>
                  <a:pt x="17673" y="1202"/>
                  <a:pt x="17673" y="1473"/>
                </a:cubicBezTo>
                <a:cubicBezTo>
                  <a:pt x="17673" y="1473"/>
                  <a:pt x="17673" y="17182"/>
                  <a:pt x="17673" y="17182"/>
                </a:cubicBezTo>
                <a:close/>
                <a:moveTo>
                  <a:pt x="15709" y="15780"/>
                </a:moveTo>
                <a:lnTo>
                  <a:pt x="8836" y="13718"/>
                </a:lnTo>
                <a:lnTo>
                  <a:pt x="8836" y="4937"/>
                </a:lnTo>
                <a:lnTo>
                  <a:pt x="15709" y="2875"/>
                </a:lnTo>
                <a:cubicBezTo>
                  <a:pt x="15709" y="2875"/>
                  <a:pt x="15709" y="15780"/>
                  <a:pt x="15709" y="15780"/>
                </a:cubicBezTo>
                <a:close/>
                <a:moveTo>
                  <a:pt x="9479" y="19636"/>
                </a:moveTo>
                <a:lnTo>
                  <a:pt x="9697" y="20618"/>
                </a:lnTo>
                <a:lnTo>
                  <a:pt x="6775" y="20618"/>
                </a:lnTo>
                <a:lnTo>
                  <a:pt x="6558" y="19636"/>
                </a:lnTo>
                <a:cubicBezTo>
                  <a:pt x="6558" y="19636"/>
                  <a:pt x="9479" y="19636"/>
                  <a:pt x="9479" y="19636"/>
                </a:cubicBezTo>
                <a:close/>
                <a:moveTo>
                  <a:pt x="6339" y="18655"/>
                </a:moveTo>
                <a:lnTo>
                  <a:pt x="5356" y="14232"/>
                </a:lnTo>
                <a:lnTo>
                  <a:pt x="8176" y="14545"/>
                </a:lnTo>
                <a:lnTo>
                  <a:pt x="8360" y="14600"/>
                </a:lnTo>
                <a:lnTo>
                  <a:pt x="9260" y="18655"/>
                </a:lnTo>
                <a:cubicBezTo>
                  <a:pt x="9260" y="18655"/>
                  <a:pt x="6339" y="18655"/>
                  <a:pt x="6339" y="18655"/>
                </a:cubicBezTo>
                <a:close/>
                <a:moveTo>
                  <a:pt x="982" y="12764"/>
                </a:moveTo>
                <a:lnTo>
                  <a:pt x="982" y="10800"/>
                </a:lnTo>
                <a:lnTo>
                  <a:pt x="3436" y="10800"/>
                </a:lnTo>
                <a:cubicBezTo>
                  <a:pt x="3707" y="10800"/>
                  <a:pt x="3927" y="10581"/>
                  <a:pt x="3927" y="10309"/>
                </a:cubicBezTo>
                <a:cubicBezTo>
                  <a:pt x="3927" y="10038"/>
                  <a:pt x="3707" y="9818"/>
                  <a:pt x="3436" y="9818"/>
                </a:cubicBezTo>
                <a:lnTo>
                  <a:pt x="982" y="9818"/>
                </a:lnTo>
                <a:lnTo>
                  <a:pt x="982" y="8836"/>
                </a:lnTo>
                <a:lnTo>
                  <a:pt x="2455" y="8836"/>
                </a:lnTo>
                <a:cubicBezTo>
                  <a:pt x="2725" y="8836"/>
                  <a:pt x="2945" y="8617"/>
                  <a:pt x="2945" y="8345"/>
                </a:cubicBezTo>
                <a:cubicBezTo>
                  <a:pt x="2945" y="8075"/>
                  <a:pt x="2725" y="7855"/>
                  <a:pt x="2455" y="7855"/>
                </a:cubicBezTo>
                <a:lnTo>
                  <a:pt x="982" y="7855"/>
                </a:lnTo>
                <a:lnTo>
                  <a:pt x="982" y="5891"/>
                </a:lnTo>
                <a:lnTo>
                  <a:pt x="7855" y="5128"/>
                </a:lnTo>
                <a:lnTo>
                  <a:pt x="7855" y="13528"/>
                </a:lnTo>
                <a:cubicBezTo>
                  <a:pt x="7855" y="13528"/>
                  <a:pt x="982" y="12764"/>
                  <a:pt x="982" y="12764"/>
                </a:cubicBezTo>
                <a:close/>
                <a:moveTo>
                  <a:pt x="18655" y="6382"/>
                </a:moveTo>
                <a:lnTo>
                  <a:pt x="18655" y="1473"/>
                </a:lnTo>
                <a:cubicBezTo>
                  <a:pt x="18655" y="659"/>
                  <a:pt x="17995" y="0"/>
                  <a:pt x="17182" y="0"/>
                </a:cubicBezTo>
                <a:cubicBezTo>
                  <a:pt x="16368" y="0"/>
                  <a:pt x="15709" y="659"/>
                  <a:pt x="15709" y="1473"/>
                </a:cubicBezTo>
                <a:lnTo>
                  <a:pt x="15709" y="1850"/>
                </a:lnTo>
                <a:lnTo>
                  <a:pt x="8175" y="4110"/>
                </a:lnTo>
                <a:lnTo>
                  <a:pt x="982" y="4909"/>
                </a:lnTo>
                <a:cubicBezTo>
                  <a:pt x="440" y="4909"/>
                  <a:pt x="0" y="5349"/>
                  <a:pt x="0" y="5891"/>
                </a:cubicBezTo>
                <a:lnTo>
                  <a:pt x="0" y="12764"/>
                </a:lnTo>
                <a:cubicBezTo>
                  <a:pt x="0" y="13306"/>
                  <a:pt x="440" y="13745"/>
                  <a:pt x="982" y="13745"/>
                </a:cubicBezTo>
                <a:lnTo>
                  <a:pt x="4325" y="14117"/>
                </a:lnTo>
                <a:lnTo>
                  <a:pt x="5903" y="21216"/>
                </a:lnTo>
                <a:lnTo>
                  <a:pt x="5912" y="21214"/>
                </a:lnTo>
                <a:cubicBezTo>
                  <a:pt x="5961" y="21433"/>
                  <a:pt x="6148" y="21600"/>
                  <a:pt x="6382" y="21600"/>
                </a:cubicBezTo>
                <a:lnTo>
                  <a:pt x="10309" y="21600"/>
                </a:lnTo>
                <a:cubicBezTo>
                  <a:pt x="10580" y="21600"/>
                  <a:pt x="10800" y="21381"/>
                  <a:pt x="10800" y="21109"/>
                </a:cubicBezTo>
                <a:cubicBezTo>
                  <a:pt x="10800" y="21072"/>
                  <a:pt x="10787" y="21039"/>
                  <a:pt x="10779" y="21005"/>
                </a:cubicBezTo>
                <a:lnTo>
                  <a:pt x="10788" y="21003"/>
                </a:lnTo>
                <a:lnTo>
                  <a:pt x="9437" y="14923"/>
                </a:lnTo>
                <a:lnTo>
                  <a:pt x="15709" y="16805"/>
                </a:lnTo>
                <a:lnTo>
                  <a:pt x="15709" y="17182"/>
                </a:lnTo>
                <a:cubicBezTo>
                  <a:pt x="15709" y="17995"/>
                  <a:pt x="16368" y="18655"/>
                  <a:pt x="17182" y="18655"/>
                </a:cubicBezTo>
                <a:cubicBezTo>
                  <a:pt x="17995" y="18655"/>
                  <a:pt x="18655" y="17995"/>
                  <a:pt x="18655" y="17182"/>
                </a:cubicBezTo>
                <a:lnTo>
                  <a:pt x="18655" y="12273"/>
                </a:lnTo>
                <a:cubicBezTo>
                  <a:pt x="20281" y="12273"/>
                  <a:pt x="21600" y="10954"/>
                  <a:pt x="21600" y="9327"/>
                </a:cubicBezTo>
                <a:cubicBezTo>
                  <a:pt x="21600" y="7701"/>
                  <a:pt x="20281" y="6382"/>
                  <a:pt x="18655" y="6382"/>
                </a:cubicBezTo>
              </a:path>
            </a:pathLst>
          </a:custGeom>
          <a:solidFill>
            <a:srgbClr val="BCA890"/>
          </a:solidFill>
          <a:ln>
            <a:noFill/>
          </a:ln>
        </p:spPr>
        <p:txBody>
          <a:bodyPr anchorCtr="0" anchor="ctr" bIns="76200" lIns="76200" spcFirstLastPara="1" rIns="76200" wrap="square" tIns="76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F2F2F2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07" name="Google Shape;707;p36"/>
          <p:cNvSpPr/>
          <p:nvPr/>
        </p:nvSpPr>
        <p:spPr>
          <a:xfrm>
            <a:off x="7434728" y="4090932"/>
            <a:ext cx="3670935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24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08" name="Google Shape;708;p36"/>
          <p:cNvSpPr/>
          <p:nvPr/>
        </p:nvSpPr>
        <p:spPr>
          <a:xfrm>
            <a:off x="7434728" y="4555752"/>
            <a:ext cx="3670935" cy="7571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595959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 We hope that this template will return to you as a time, money and reputation.</a:t>
            </a:r>
            <a:endParaRPr sz="1200">
              <a:solidFill>
                <a:srgbClr val="595959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4" name="Google Shape;71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5" name="Google Shape;715;p37"/>
          <p:cNvGrpSpPr/>
          <p:nvPr/>
        </p:nvGrpSpPr>
        <p:grpSpPr>
          <a:xfrm>
            <a:off x="2586037" y="1695067"/>
            <a:ext cx="5657851" cy="4244193"/>
            <a:chOff x="5572123" y="1172330"/>
            <a:chExt cx="4638737" cy="3479714"/>
          </a:xfrm>
        </p:grpSpPr>
        <p:sp>
          <p:nvSpPr>
            <p:cNvPr id="716" name="Google Shape;716;p37"/>
            <p:cNvSpPr/>
            <p:nvPr/>
          </p:nvSpPr>
          <p:spPr>
            <a:xfrm>
              <a:off x="5572124" y="1172330"/>
              <a:ext cx="105425" cy="3399672"/>
            </a:xfrm>
            <a:prstGeom prst="rect">
              <a:avLst/>
            </a:prstGeom>
            <a:solidFill>
              <a:srgbClr val="BCA8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17" name="Google Shape;717;p37"/>
            <p:cNvSpPr/>
            <p:nvPr/>
          </p:nvSpPr>
          <p:spPr>
            <a:xfrm rot="-5400000">
              <a:off x="7839755" y="2280939"/>
              <a:ext cx="103473" cy="4638737"/>
            </a:xfrm>
            <a:prstGeom prst="rect">
              <a:avLst/>
            </a:prstGeom>
            <a:solidFill>
              <a:srgbClr val="BCA8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718" name="Google Shape;718;p37"/>
          <p:cNvSpPr/>
          <p:nvPr/>
        </p:nvSpPr>
        <p:spPr>
          <a:xfrm>
            <a:off x="0" y="2049510"/>
            <a:ext cx="12192000" cy="2758980"/>
          </a:xfrm>
          <a:prstGeom prst="rect">
            <a:avLst/>
          </a:prstGeom>
          <a:solidFill>
            <a:srgbClr val="66676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719" name="Google Shape;719;p37"/>
          <p:cNvGrpSpPr/>
          <p:nvPr/>
        </p:nvGrpSpPr>
        <p:grpSpPr>
          <a:xfrm rot="10800000">
            <a:off x="2586038" y="889780"/>
            <a:ext cx="6635093" cy="5038388"/>
            <a:chOff x="5261388" y="519243"/>
            <a:chExt cx="5439954" cy="4130854"/>
          </a:xfrm>
        </p:grpSpPr>
        <p:sp>
          <p:nvSpPr>
            <p:cNvPr id="720" name="Google Shape;720;p37"/>
            <p:cNvSpPr/>
            <p:nvPr/>
          </p:nvSpPr>
          <p:spPr>
            <a:xfrm>
              <a:off x="5261388" y="529007"/>
              <a:ext cx="105424" cy="4121090"/>
            </a:xfrm>
            <a:prstGeom prst="rect">
              <a:avLst/>
            </a:prstGeom>
            <a:solidFill>
              <a:srgbClr val="BCA8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21" name="Google Shape;721;p37"/>
            <p:cNvSpPr/>
            <p:nvPr/>
          </p:nvSpPr>
          <p:spPr>
            <a:xfrm rot="-5400000">
              <a:off x="7931885" y="1880639"/>
              <a:ext cx="110669" cy="5428244"/>
            </a:xfrm>
            <a:prstGeom prst="rect">
              <a:avLst/>
            </a:prstGeom>
            <a:solidFill>
              <a:srgbClr val="BCA8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22" name="Google Shape;722;p37"/>
            <p:cNvSpPr/>
            <p:nvPr/>
          </p:nvSpPr>
          <p:spPr>
            <a:xfrm>
              <a:off x="10595914" y="4240769"/>
              <a:ext cx="105425" cy="363773"/>
            </a:xfrm>
            <a:prstGeom prst="rect">
              <a:avLst/>
            </a:prstGeom>
            <a:solidFill>
              <a:srgbClr val="BCA8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23" name="Google Shape;723;p37"/>
            <p:cNvSpPr/>
            <p:nvPr/>
          </p:nvSpPr>
          <p:spPr>
            <a:xfrm rot="-5400000">
              <a:off x="5498977" y="387080"/>
              <a:ext cx="103474" cy="367801"/>
            </a:xfrm>
            <a:prstGeom prst="rect">
              <a:avLst/>
            </a:prstGeom>
            <a:solidFill>
              <a:srgbClr val="BCA8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724" name="Google Shape;724;p37"/>
          <p:cNvSpPr txBox="1"/>
          <p:nvPr/>
        </p:nvSpPr>
        <p:spPr>
          <a:xfrm rot="5400000">
            <a:off x="-270009" y="3128918"/>
            <a:ext cx="1854200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YOUR LOGO</a:t>
            </a:r>
            <a:endParaRPr/>
          </a:p>
        </p:txBody>
      </p:sp>
      <p:sp>
        <p:nvSpPr>
          <p:cNvPr id="725" name="Google Shape;725;p37"/>
          <p:cNvSpPr/>
          <p:nvPr/>
        </p:nvSpPr>
        <p:spPr>
          <a:xfrm>
            <a:off x="3087419" y="2497540"/>
            <a:ext cx="5618045" cy="108491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6600">
                <a:solidFill>
                  <a:srgbClr val="BCA890"/>
                </a:solidFill>
                <a:latin typeface="Garamond"/>
                <a:ea typeface="Garamond"/>
                <a:cs typeface="Garamond"/>
                <a:sym typeface="Garamond"/>
              </a:rPr>
              <a:t>THANK YOU!</a:t>
            </a:r>
            <a:endParaRPr b="1" sz="6600">
              <a:solidFill>
                <a:srgbClr val="BCA89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26" name="Google Shape;726;p37"/>
          <p:cNvSpPr/>
          <p:nvPr/>
        </p:nvSpPr>
        <p:spPr>
          <a:xfrm>
            <a:off x="2586041" y="3877567"/>
            <a:ext cx="6506508" cy="50013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zh-CN" sz="2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Powered by </a:t>
            </a:r>
            <a:r>
              <a:rPr b="1" lang="zh-CN" sz="2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GoogleSlides.org</a:t>
            </a:r>
            <a:endParaRPr b="1" sz="2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2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5"/>
          <p:cNvSpPr/>
          <p:nvPr/>
        </p:nvSpPr>
        <p:spPr>
          <a:xfrm>
            <a:off x="0" y="2049510"/>
            <a:ext cx="12192000" cy="2758980"/>
          </a:xfrm>
          <a:prstGeom prst="rect">
            <a:avLst/>
          </a:prstGeom>
          <a:solidFill>
            <a:srgbClr val="66676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1" name="Google Shape;141;p15"/>
          <p:cNvSpPr/>
          <p:nvPr/>
        </p:nvSpPr>
        <p:spPr>
          <a:xfrm>
            <a:off x="1627773" y="1384300"/>
            <a:ext cx="3162300" cy="4089400"/>
          </a:xfrm>
          <a:prstGeom prst="parallelogram">
            <a:avLst>
              <a:gd fmla="val 25000" name="adj"/>
            </a:avLst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2" name="Google Shape;142;p15"/>
          <p:cNvSpPr/>
          <p:nvPr/>
        </p:nvSpPr>
        <p:spPr>
          <a:xfrm>
            <a:off x="1976695" y="2049510"/>
            <a:ext cx="2464455" cy="219290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3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1</a:t>
            </a:r>
            <a:endParaRPr b="1" sz="13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4912339" y="2564838"/>
            <a:ext cx="5651888" cy="99257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60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FRIDAY</a:t>
            </a:r>
            <a:endParaRPr b="1" sz="60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4912339" y="3568701"/>
            <a:ext cx="495944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6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6"/>
          <p:cNvSpPr/>
          <p:nvPr/>
        </p:nvSpPr>
        <p:spPr>
          <a:xfrm>
            <a:off x="4375471" y="271735"/>
            <a:ext cx="3441057" cy="5616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3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51" name="Google Shape;151;p16"/>
          <p:cNvCxnSpPr/>
          <p:nvPr/>
        </p:nvCxnSpPr>
        <p:spPr>
          <a:xfrm>
            <a:off x="5670548" y="977900"/>
            <a:ext cx="850902" cy="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2" name="Google Shape;152;p16"/>
          <p:cNvSpPr/>
          <p:nvPr/>
        </p:nvSpPr>
        <p:spPr>
          <a:xfrm>
            <a:off x="2133600" y="2130425"/>
            <a:ext cx="1582420" cy="1582420"/>
          </a:xfrm>
          <a:prstGeom prst="ellipse">
            <a:avLst/>
          </a:prstGeom>
          <a:solidFill>
            <a:srgbClr val="66676C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3" name="Google Shape;153;p16"/>
          <p:cNvSpPr/>
          <p:nvPr/>
        </p:nvSpPr>
        <p:spPr>
          <a:xfrm>
            <a:off x="5304790" y="2130425"/>
            <a:ext cx="1582420" cy="1582420"/>
          </a:xfrm>
          <a:prstGeom prst="ellipse">
            <a:avLst/>
          </a:prstGeom>
          <a:solidFill>
            <a:srgbClr val="66676C"/>
          </a:solidFill>
          <a:ln cap="flat" cmpd="sng" w="12700">
            <a:solidFill>
              <a:srgbClr val="66676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4" name="Google Shape;154;p16"/>
          <p:cNvSpPr/>
          <p:nvPr/>
        </p:nvSpPr>
        <p:spPr>
          <a:xfrm>
            <a:off x="8367395" y="2130425"/>
            <a:ext cx="1582420" cy="1582420"/>
          </a:xfrm>
          <a:prstGeom prst="ellipse">
            <a:avLst/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5" name="Google Shape;155;p16"/>
          <p:cNvSpPr txBox="1"/>
          <p:nvPr/>
        </p:nvSpPr>
        <p:spPr>
          <a:xfrm>
            <a:off x="1604645" y="4113530"/>
            <a:ext cx="252412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156" name="Google Shape;156;p16"/>
          <p:cNvSpPr txBox="1"/>
          <p:nvPr/>
        </p:nvSpPr>
        <p:spPr>
          <a:xfrm>
            <a:off x="4833620" y="4069715"/>
            <a:ext cx="252412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157" name="Google Shape;157;p16"/>
          <p:cNvSpPr txBox="1"/>
          <p:nvPr/>
        </p:nvSpPr>
        <p:spPr>
          <a:xfrm>
            <a:off x="7896860" y="4113530"/>
            <a:ext cx="252412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158" name="Google Shape;158;p16"/>
          <p:cNvSpPr/>
          <p:nvPr/>
        </p:nvSpPr>
        <p:spPr>
          <a:xfrm>
            <a:off x="2715856" y="2664474"/>
            <a:ext cx="417692" cy="513890"/>
          </a:xfrm>
          <a:custGeom>
            <a:rect b="b" l="l" r="r" t="t"/>
            <a:pathLst>
              <a:path extrusionOk="0" h="1017" w="828">
                <a:moveTo>
                  <a:pt x="732" y="0"/>
                </a:moveTo>
                <a:lnTo>
                  <a:pt x="96" y="0"/>
                </a:lnTo>
                <a:lnTo>
                  <a:pt x="96" y="0"/>
                </a:lnTo>
                <a:lnTo>
                  <a:pt x="86" y="0"/>
                </a:lnTo>
                <a:lnTo>
                  <a:pt x="76" y="2"/>
                </a:lnTo>
                <a:lnTo>
                  <a:pt x="67" y="4"/>
                </a:lnTo>
                <a:lnTo>
                  <a:pt x="58" y="7"/>
                </a:lnTo>
                <a:lnTo>
                  <a:pt x="50" y="10"/>
                </a:lnTo>
                <a:lnTo>
                  <a:pt x="42" y="16"/>
                </a:lnTo>
                <a:lnTo>
                  <a:pt x="35" y="21"/>
                </a:lnTo>
                <a:lnTo>
                  <a:pt x="28" y="27"/>
                </a:lnTo>
                <a:lnTo>
                  <a:pt x="22" y="34"/>
                </a:lnTo>
                <a:lnTo>
                  <a:pt x="16" y="41"/>
                </a:lnTo>
                <a:lnTo>
                  <a:pt x="12" y="49"/>
                </a:lnTo>
                <a:lnTo>
                  <a:pt x="8" y="58"/>
                </a:lnTo>
                <a:lnTo>
                  <a:pt x="5" y="66"/>
                </a:lnTo>
                <a:lnTo>
                  <a:pt x="2" y="76"/>
                </a:lnTo>
                <a:lnTo>
                  <a:pt x="0" y="85"/>
                </a:lnTo>
                <a:lnTo>
                  <a:pt x="0" y="95"/>
                </a:lnTo>
                <a:lnTo>
                  <a:pt x="0" y="921"/>
                </a:lnTo>
                <a:lnTo>
                  <a:pt x="0" y="921"/>
                </a:lnTo>
                <a:lnTo>
                  <a:pt x="0" y="931"/>
                </a:lnTo>
                <a:lnTo>
                  <a:pt x="2" y="941"/>
                </a:lnTo>
                <a:lnTo>
                  <a:pt x="5" y="950"/>
                </a:lnTo>
                <a:lnTo>
                  <a:pt x="8" y="959"/>
                </a:lnTo>
                <a:lnTo>
                  <a:pt x="12" y="967"/>
                </a:lnTo>
                <a:lnTo>
                  <a:pt x="16" y="975"/>
                </a:lnTo>
                <a:lnTo>
                  <a:pt x="22" y="982"/>
                </a:lnTo>
                <a:lnTo>
                  <a:pt x="28" y="989"/>
                </a:lnTo>
                <a:lnTo>
                  <a:pt x="35" y="995"/>
                </a:lnTo>
                <a:lnTo>
                  <a:pt x="42" y="1001"/>
                </a:lnTo>
                <a:lnTo>
                  <a:pt x="50" y="1006"/>
                </a:lnTo>
                <a:lnTo>
                  <a:pt x="58" y="1009"/>
                </a:lnTo>
                <a:lnTo>
                  <a:pt x="67" y="1012"/>
                </a:lnTo>
                <a:lnTo>
                  <a:pt x="76" y="1015"/>
                </a:lnTo>
                <a:lnTo>
                  <a:pt x="86" y="1017"/>
                </a:lnTo>
                <a:lnTo>
                  <a:pt x="96" y="1017"/>
                </a:lnTo>
                <a:lnTo>
                  <a:pt x="732" y="1017"/>
                </a:lnTo>
                <a:lnTo>
                  <a:pt x="732" y="1017"/>
                </a:lnTo>
                <a:lnTo>
                  <a:pt x="742" y="1017"/>
                </a:lnTo>
                <a:lnTo>
                  <a:pt x="751" y="1015"/>
                </a:lnTo>
                <a:lnTo>
                  <a:pt x="760" y="1012"/>
                </a:lnTo>
                <a:lnTo>
                  <a:pt x="769" y="1009"/>
                </a:lnTo>
                <a:lnTo>
                  <a:pt x="777" y="1006"/>
                </a:lnTo>
                <a:lnTo>
                  <a:pt x="785" y="1001"/>
                </a:lnTo>
                <a:lnTo>
                  <a:pt x="792" y="995"/>
                </a:lnTo>
                <a:lnTo>
                  <a:pt x="800" y="989"/>
                </a:lnTo>
                <a:lnTo>
                  <a:pt x="805" y="982"/>
                </a:lnTo>
                <a:lnTo>
                  <a:pt x="810" y="975"/>
                </a:lnTo>
                <a:lnTo>
                  <a:pt x="816" y="967"/>
                </a:lnTo>
                <a:lnTo>
                  <a:pt x="820" y="959"/>
                </a:lnTo>
                <a:lnTo>
                  <a:pt x="823" y="950"/>
                </a:lnTo>
                <a:lnTo>
                  <a:pt x="825" y="941"/>
                </a:lnTo>
                <a:lnTo>
                  <a:pt x="826" y="931"/>
                </a:lnTo>
                <a:lnTo>
                  <a:pt x="828" y="921"/>
                </a:lnTo>
                <a:lnTo>
                  <a:pt x="828" y="95"/>
                </a:lnTo>
                <a:lnTo>
                  <a:pt x="828" y="95"/>
                </a:lnTo>
                <a:lnTo>
                  <a:pt x="826" y="85"/>
                </a:lnTo>
                <a:lnTo>
                  <a:pt x="825" y="76"/>
                </a:lnTo>
                <a:lnTo>
                  <a:pt x="823" y="66"/>
                </a:lnTo>
                <a:lnTo>
                  <a:pt x="820" y="58"/>
                </a:lnTo>
                <a:lnTo>
                  <a:pt x="816" y="49"/>
                </a:lnTo>
                <a:lnTo>
                  <a:pt x="810" y="41"/>
                </a:lnTo>
                <a:lnTo>
                  <a:pt x="805" y="34"/>
                </a:lnTo>
                <a:lnTo>
                  <a:pt x="800" y="27"/>
                </a:lnTo>
                <a:lnTo>
                  <a:pt x="792" y="21"/>
                </a:lnTo>
                <a:lnTo>
                  <a:pt x="785" y="16"/>
                </a:lnTo>
                <a:lnTo>
                  <a:pt x="777" y="10"/>
                </a:lnTo>
                <a:lnTo>
                  <a:pt x="769" y="7"/>
                </a:lnTo>
                <a:lnTo>
                  <a:pt x="760" y="4"/>
                </a:lnTo>
                <a:lnTo>
                  <a:pt x="751" y="2"/>
                </a:lnTo>
                <a:lnTo>
                  <a:pt x="742" y="0"/>
                </a:lnTo>
                <a:lnTo>
                  <a:pt x="732" y="0"/>
                </a:lnTo>
                <a:lnTo>
                  <a:pt x="732" y="0"/>
                </a:lnTo>
                <a:close/>
                <a:moveTo>
                  <a:pt x="763" y="921"/>
                </a:moveTo>
                <a:lnTo>
                  <a:pt x="763" y="921"/>
                </a:lnTo>
                <a:lnTo>
                  <a:pt x="763" y="928"/>
                </a:lnTo>
                <a:lnTo>
                  <a:pt x="761" y="934"/>
                </a:lnTo>
                <a:lnTo>
                  <a:pt x="758" y="939"/>
                </a:lnTo>
                <a:lnTo>
                  <a:pt x="755" y="944"/>
                </a:lnTo>
                <a:lnTo>
                  <a:pt x="749" y="948"/>
                </a:lnTo>
                <a:lnTo>
                  <a:pt x="744" y="951"/>
                </a:lnTo>
                <a:lnTo>
                  <a:pt x="738" y="952"/>
                </a:lnTo>
                <a:lnTo>
                  <a:pt x="732" y="953"/>
                </a:lnTo>
                <a:lnTo>
                  <a:pt x="96" y="953"/>
                </a:lnTo>
                <a:lnTo>
                  <a:pt x="96" y="953"/>
                </a:lnTo>
                <a:lnTo>
                  <a:pt x="89" y="952"/>
                </a:lnTo>
                <a:lnTo>
                  <a:pt x="83" y="951"/>
                </a:lnTo>
                <a:lnTo>
                  <a:pt x="78" y="948"/>
                </a:lnTo>
                <a:lnTo>
                  <a:pt x="73" y="944"/>
                </a:lnTo>
                <a:lnTo>
                  <a:pt x="69" y="939"/>
                </a:lnTo>
                <a:lnTo>
                  <a:pt x="66" y="934"/>
                </a:lnTo>
                <a:lnTo>
                  <a:pt x="65" y="928"/>
                </a:lnTo>
                <a:lnTo>
                  <a:pt x="64" y="921"/>
                </a:lnTo>
                <a:lnTo>
                  <a:pt x="64" y="280"/>
                </a:lnTo>
                <a:lnTo>
                  <a:pt x="64" y="280"/>
                </a:lnTo>
                <a:lnTo>
                  <a:pt x="80" y="284"/>
                </a:lnTo>
                <a:lnTo>
                  <a:pt x="87" y="285"/>
                </a:lnTo>
                <a:lnTo>
                  <a:pt x="96" y="286"/>
                </a:lnTo>
                <a:lnTo>
                  <a:pt x="732" y="286"/>
                </a:lnTo>
                <a:lnTo>
                  <a:pt x="732" y="286"/>
                </a:lnTo>
                <a:lnTo>
                  <a:pt x="740" y="285"/>
                </a:lnTo>
                <a:lnTo>
                  <a:pt x="748" y="284"/>
                </a:lnTo>
                <a:lnTo>
                  <a:pt x="763" y="280"/>
                </a:lnTo>
                <a:lnTo>
                  <a:pt x="763" y="921"/>
                </a:lnTo>
                <a:close/>
                <a:moveTo>
                  <a:pt x="763" y="191"/>
                </a:moveTo>
                <a:lnTo>
                  <a:pt x="763" y="191"/>
                </a:lnTo>
                <a:lnTo>
                  <a:pt x="763" y="197"/>
                </a:lnTo>
                <a:lnTo>
                  <a:pt x="761" y="202"/>
                </a:lnTo>
                <a:lnTo>
                  <a:pt x="758" y="208"/>
                </a:lnTo>
                <a:lnTo>
                  <a:pt x="755" y="213"/>
                </a:lnTo>
                <a:lnTo>
                  <a:pt x="749" y="216"/>
                </a:lnTo>
                <a:lnTo>
                  <a:pt x="744" y="220"/>
                </a:lnTo>
                <a:lnTo>
                  <a:pt x="738" y="222"/>
                </a:lnTo>
                <a:lnTo>
                  <a:pt x="732" y="222"/>
                </a:lnTo>
                <a:lnTo>
                  <a:pt x="96" y="222"/>
                </a:lnTo>
                <a:lnTo>
                  <a:pt x="96" y="222"/>
                </a:lnTo>
                <a:lnTo>
                  <a:pt x="89" y="222"/>
                </a:lnTo>
                <a:lnTo>
                  <a:pt x="83" y="220"/>
                </a:lnTo>
                <a:lnTo>
                  <a:pt x="78" y="216"/>
                </a:lnTo>
                <a:lnTo>
                  <a:pt x="73" y="213"/>
                </a:lnTo>
                <a:lnTo>
                  <a:pt x="69" y="208"/>
                </a:lnTo>
                <a:lnTo>
                  <a:pt x="66" y="202"/>
                </a:lnTo>
                <a:lnTo>
                  <a:pt x="65" y="197"/>
                </a:lnTo>
                <a:lnTo>
                  <a:pt x="64" y="191"/>
                </a:lnTo>
                <a:lnTo>
                  <a:pt x="64" y="95"/>
                </a:lnTo>
                <a:lnTo>
                  <a:pt x="64" y="95"/>
                </a:lnTo>
                <a:lnTo>
                  <a:pt x="65" y="89"/>
                </a:lnTo>
                <a:lnTo>
                  <a:pt x="66" y="82"/>
                </a:lnTo>
                <a:lnTo>
                  <a:pt x="69" y="77"/>
                </a:lnTo>
                <a:lnTo>
                  <a:pt x="73" y="73"/>
                </a:lnTo>
                <a:lnTo>
                  <a:pt x="78" y="68"/>
                </a:lnTo>
                <a:lnTo>
                  <a:pt x="83" y="65"/>
                </a:lnTo>
                <a:lnTo>
                  <a:pt x="89" y="64"/>
                </a:lnTo>
                <a:lnTo>
                  <a:pt x="96" y="63"/>
                </a:lnTo>
                <a:lnTo>
                  <a:pt x="732" y="63"/>
                </a:lnTo>
                <a:lnTo>
                  <a:pt x="732" y="63"/>
                </a:lnTo>
                <a:lnTo>
                  <a:pt x="738" y="64"/>
                </a:lnTo>
                <a:lnTo>
                  <a:pt x="744" y="65"/>
                </a:lnTo>
                <a:lnTo>
                  <a:pt x="749" y="68"/>
                </a:lnTo>
                <a:lnTo>
                  <a:pt x="755" y="73"/>
                </a:lnTo>
                <a:lnTo>
                  <a:pt x="758" y="77"/>
                </a:lnTo>
                <a:lnTo>
                  <a:pt x="761" y="82"/>
                </a:lnTo>
                <a:lnTo>
                  <a:pt x="763" y="89"/>
                </a:lnTo>
                <a:lnTo>
                  <a:pt x="763" y="95"/>
                </a:lnTo>
                <a:lnTo>
                  <a:pt x="763" y="191"/>
                </a:lnTo>
                <a:close/>
                <a:moveTo>
                  <a:pt x="191" y="508"/>
                </a:moveTo>
                <a:lnTo>
                  <a:pt x="222" y="508"/>
                </a:lnTo>
                <a:lnTo>
                  <a:pt x="222" y="540"/>
                </a:lnTo>
                <a:lnTo>
                  <a:pt x="222" y="540"/>
                </a:lnTo>
                <a:lnTo>
                  <a:pt x="223" y="547"/>
                </a:lnTo>
                <a:lnTo>
                  <a:pt x="226" y="552"/>
                </a:lnTo>
                <a:lnTo>
                  <a:pt x="228" y="557"/>
                </a:lnTo>
                <a:lnTo>
                  <a:pt x="232" y="563"/>
                </a:lnTo>
                <a:lnTo>
                  <a:pt x="236" y="566"/>
                </a:lnTo>
                <a:lnTo>
                  <a:pt x="242" y="569"/>
                </a:lnTo>
                <a:lnTo>
                  <a:pt x="248" y="571"/>
                </a:lnTo>
                <a:lnTo>
                  <a:pt x="255" y="571"/>
                </a:lnTo>
                <a:lnTo>
                  <a:pt x="255" y="571"/>
                </a:lnTo>
                <a:lnTo>
                  <a:pt x="261" y="571"/>
                </a:lnTo>
                <a:lnTo>
                  <a:pt x="267" y="569"/>
                </a:lnTo>
                <a:lnTo>
                  <a:pt x="273" y="566"/>
                </a:lnTo>
                <a:lnTo>
                  <a:pt x="277" y="563"/>
                </a:lnTo>
                <a:lnTo>
                  <a:pt x="281" y="557"/>
                </a:lnTo>
                <a:lnTo>
                  <a:pt x="284" y="552"/>
                </a:lnTo>
                <a:lnTo>
                  <a:pt x="286" y="547"/>
                </a:lnTo>
                <a:lnTo>
                  <a:pt x="287" y="540"/>
                </a:lnTo>
                <a:lnTo>
                  <a:pt x="287" y="508"/>
                </a:lnTo>
                <a:lnTo>
                  <a:pt x="318" y="508"/>
                </a:lnTo>
                <a:lnTo>
                  <a:pt x="318" y="508"/>
                </a:lnTo>
                <a:lnTo>
                  <a:pt x="324" y="507"/>
                </a:lnTo>
                <a:lnTo>
                  <a:pt x="331" y="506"/>
                </a:lnTo>
                <a:lnTo>
                  <a:pt x="336" y="503"/>
                </a:lnTo>
                <a:lnTo>
                  <a:pt x="340" y="498"/>
                </a:lnTo>
                <a:lnTo>
                  <a:pt x="345" y="494"/>
                </a:lnTo>
                <a:lnTo>
                  <a:pt x="348" y="489"/>
                </a:lnTo>
                <a:lnTo>
                  <a:pt x="349" y="482"/>
                </a:lnTo>
                <a:lnTo>
                  <a:pt x="350" y="476"/>
                </a:lnTo>
                <a:lnTo>
                  <a:pt x="350" y="476"/>
                </a:lnTo>
                <a:lnTo>
                  <a:pt x="349" y="470"/>
                </a:lnTo>
                <a:lnTo>
                  <a:pt x="348" y="464"/>
                </a:lnTo>
                <a:lnTo>
                  <a:pt x="345" y="459"/>
                </a:lnTo>
                <a:lnTo>
                  <a:pt x="340" y="453"/>
                </a:lnTo>
                <a:lnTo>
                  <a:pt x="336" y="450"/>
                </a:lnTo>
                <a:lnTo>
                  <a:pt x="331" y="447"/>
                </a:lnTo>
                <a:lnTo>
                  <a:pt x="324" y="445"/>
                </a:lnTo>
                <a:lnTo>
                  <a:pt x="318" y="445"/>
                </a:lnTo>
                <a:lnTo>
                  <a:pt x="287" y="445"/>
                </a:lnTo>
                <a:lnTo>
                  <a:pt x="287" y="413"/>
                </a:lnTo>
                <a:lnTo>
                  <a:pt x="287" y="413"/>
                </a:lnTo>
                <a:lnTo>
                  <a:pt x="286" y="406"/>
                </a:lnTo>
                <a:lnTo>
                  <a:pt x="284" y="401"/>
                </a:lnTo>
                <a:lnTo>
                  <a:pt x="281" y="395"/>
                </a:lnTo>
                <a:lnTo>
                  <a:pt x="277" y="390"/>
                </a:lnTo>
                <a:lnTo>
                  <a:pt x="273" y="387"/>
                </a:lnTo>
                <a:lnTo>
                  <a:pt x="267" y="384"/>
                </a:lnTo>
                <a:lnTo>
                  <a:pt x="261" y="382"/>
                </a:lnTo>
                <a:lnTo>
                  <a:pt x="255" y="380"/>
                </a:lnTo>
                <a:lnTo>
                  <a:pt x="255" y="380"/>
                </a:lnTo>
                <a:lnTo>
                  <a:pt x="248" y="382"/>
                </a:lnTo>
                <a:lnTo>
                  <a:pt x="242" y="384"/>
                </a:lnTo>
                <a:lnTo>
                  <a:pt x="236" y="387"/>
                </a:lnTo>
                <a:lnTo>
                  <a:pt x="232" y="390"/>
                </a:lnTo>
                <a:lnTo>
                  <a:pt x="228" y="395"/>
                </a:lnTo>
                <a:lnTo>
                  <a:pt x="226" y="401"/>
                </a:lnTo>
                <a:lnTo>
                  <a:pt x="223" y="406"/>
                </a:lnTo>
                <a:lnTo>
                  <a:pt x="222" y="413"/>
                </a:lnTo>
                <a:lnTo>
                  <a:pt x="222" y="445"/>
                </a:lnTo>
                <a:lnTo>
                  <a:pt x="191" y="445"/>
                </a:lnTo>
                <a:lnTo>
                  <a:pt x="191" y="445"/>
                </a:lnTo>
                <a:lnTo>
                  <a:pt x="185" y="445"/>
                </a:lnTo>
                <a:lnTo>
                  <a:pt x="178" y="447"/>
                </a:lnTo>
                <a:lnTo>
                  <a:pt x="173" y="450"/>
                </a:lnTo>
                <a:lnTo>
                  <a:pt x="169" y="453"/>
                </a:lnTo>
                <a:lnTo>
                  <a:pt x="164" y="459"/>
                </a:lnTo>
                <a:lnTo>
                  <a:pt x="161" y="464"/>
                </a:lnTo>
                <a:lnTo>
                  <a:pt x="160" y="470"/>
                </a:lnTo>
                <a:lnTo>
                  <a:pt x="159" y="476"/>
                </a:lnTo>
                <a:lnTo>
                  <a:pt x="159" y="476"/>
                </a:lnTo>
                <a:lnTo>
                  <a:pt x="160" y="482"/>
                </a:lnTo>
                <a:lnTo>
                  <a:pt x="161" y="489"/>
                </a:lnTo>
                <a:lnTo>
                  <a:pt x="164" y="494"/>
                </a:lnTo>
                <a:lnTo>
                  <a:pt x="169" y="498"/>
                </a:lnTo>
                <a:lnTo>
                  <a:pt x="173" y="503"/>
                </a:lnTo>
                <a:lnTo>
                  <a:pt x="178" y="506"/>
                </a:lnTo>
                <a:lnTo>
                  <a:pt x="185" y="507"/>
                </a:lnTo>
                <a:lnTo>
                  <a:pt x="191" y="508"/>
                </a:lnTo>
                <a:lnTo>
                  <a:pt x="191" y="508"/>
                </a:lnTo>
                <a:close/>
                <a:moveTo>
                  <a:pt x="637" y="445"/>
                </a:moveTo>
                <a:lnTo>
                  <a:pt x="509" y="445"/>
                </a:lnTo>
                <a:lnTo>
                  <a:pt x="509" y="445"/>
                </a:lnTo>
                <a:lnTo>
                  <a:pt x="502" y="445"/>
                </a:lnTo>
                <a:lnTo>
                  <a:pt x="497" y="447"/>
                </a:lnTo>
                <a:lnTo>
                  <a:pt x="492" y="450"/>
                </a:lnTo>
                <a:lnTo>
                  <a:pt x="486" y="453"/>
                </a:lnTo>
                <a:lnTo>
                  <a:pt x="483" y="459"/>
                </a:lnTo>
                <a:lnTo>
                  <a:pt x="480" y="464"/>
                </a:lnTo>
                <a:lnTo>
                  <a:pt x="478" y="470"/>
                </a:lnTo>
                <a:lnTo>
                  <a:pt x="478" y="476"/>
                </a:lnTo>
                <a:lnTo>
                  <a:pt x="478" y="476"/>
                </a:lnTo>
                <a:lnTo>
                  <a:pt x="478" y="482"/>
                </a:lnTo>
                <a:lnTo>
                  <a:pt x="480" y="489"/>
                </a:lnTo>
                <a:lnTo>
                  <a:pt x="483" y="494"/>
                </a:lnTo>
                <a:lnTo>
                  <a:pt x="486" y="498"/>
                </a:lnTo>
                <a:lnTo>
                  <a:pt x="492" y="503"/>
                </a:lnTo>
                <a:lnTo>
                  <a:pt x="497" y="506"/>
                </a:lnTo>
                <a:lnTo>
                  <a:pt x="502" y="507"/>
                </a:lnTo>
                <a:lnTo>
                  <a:pt x="509" y="508"/>
                </a:lnTo>
                <a:lnTo>
                  <a:pt x="637" y="508"/>
                </a:lnTo>
                <a:lnTo>
                  <a:pt x="637" y="508"/>
                </a:lnTo>
                <a:lnTo>
                  <a:pt x="643" y="507"/>
                </a:lnTo>
                <a:lnTo>
                  <a:pt x="648" y="506"/>
                </a:lnTo>
                <a:lnTo>
                  <a:pt x="654" y="503"/>
                </a:lnTo>
                <a:lnTo>
                  <a:pt x="659" y="498"/>
                </a:lnTo>
                <a:lnTo>
                  <a:pt x="662" y="494"/>
                </a:lnTo>
                <a:lnTo>
                  <a:pt x="666" y="489"/>
                </a:lnTo>
                <a:lnTo>
                  <a:pt x="668" y="482"/>
                </a:lnTo>
                <a:lnTo>
                  <a:pt x="668" y="476"/>
                </a:lnTo>
                <a:lnTo>
                  <a:pt x="668" y="476"/>
                </a:lnTo>
                <a:lnTo>
                  <a:pt x="668" y="470"/>
                </a:lnTo>
                <a:lnTo>
                  <a:pt x="666" y="464"/>
                </a:lnTo>
                <a:lnTo>
                  <a:pt x="662" y="459"/>
                </a:lnTo>
                <a:lnTo>
                  <a:pt x="659" y="453"/>
                </a:lnTo>
                <a:lnTo>
                  <a:pt x="654" y="450"/>
                </a:lnTo>
                <a:lnTo>
                  <a:pt x="648" y="447"/>
                </a:lnTo>
                <a:lnTo>
                  <a:pt x="643" y="445"/>
                </a:lnTo>
                <a:lnTo>
                  <a:pt x="637" y="445"/>
                </a:lnTo>
                <a:lnTo>
                  <a:pt x="637" y="445"/>
                </a:lnTo>
                <a:close/>
                <a:moveTo>
                  <a:pt x="637" y="667"/>
                </a:moveTo>
                <a:lnTo>
                  <a:pt x="509" y="667"/>
                </a:lnTo>
                <a:lnTo>
                  <a:pt x="509" y="667"/>
                </a:lnTo>
                <a:lnTo>
                  <a:pt x="502" y="668"/>
                </a:lnTo>
                <a:lnTo>
                  <a:pt x="497" y="670"/>
                </a:lnTo>
                <a:lnTo>
                  <a:pt x="492" y="672"/>
                </a:lnTo>
                <a:lnTo>
                  <a:pt x="486" y="677"/>
                </a:lnTo>
                <a:lnTo>
                  <a:pt x="483" y="681"/>
                </a:lnTo>
                <a:lnTo>
                  <a:pt x="480" y="686"/>
                </a:lnTo>
                <a:lnTo>
                  <a:pt x="478" y="693"/>
                </a:lnTo>
                <a:lnTo>
                  <a:pt x="478" y="699"/>
                </a:lnTo>
                <a:lnTo>
                  <a:pt x="478" y="699"/>
                </a:lnTo>
                <a:lnTo>
                  <a:pt x="478" y="706"/>
                </a:lnTo>
                <a:lnTo>
                  <a:pt x="480" y="711"/>
                </a:lnTo>
                <a:lnTo>
                  <a:pt x="483" y="716"/>
                </a:lnTo>
                <a:lnTo>
                  <a:pt x="486" y="722"/>
                </a:lnTo>
                <a:lnTo>
                  <a:pt x="492" y="725"/>
                </a:lnTo>
                <a:lnTo>
                  <a:pt x="497" y="728"/>
                </a:lnTo>
                <a:lnTo>
                  <a:pt x="502" y="730"/>
                </a:lnTo>
                <a:lnTo>
                  <a:pt x="509" y="731"/>
                </a:lnTo>
                <a:lnTo>
                  <a:pt x="637" y="731"/>
                </a:lnTo>
                <a:lnTo>
                  <a:pt x="637" y="731"/>
                </a:lnTo>
                <a:lnTo>
                  <a:pt x="643" y="730"/>
                </a:lnTo>
                <a:lnTo>
                  <a:pt x="648" y="728"/>
                </a:lnTo>
                <a:lnTo>
                  <a:pt x="654" y="725"/>
                </a:lnTo>
                <a:lnTo>
                  <a:pt x="659" y="722"/>
                </a:lnTo>
                <a:lnTo>
                  <a:pt x="662" y="716"/>
                </a:lnTo>
                <a:lnTo>
                  <a:pt x="666" y="711"/>
                </a:lnTo>
                <a:lnTo>
                  <a:pt x="668" y="706"/>
                </a:lnTo>
                <a:lnTo>
                  <a:pt x="668" y="699"/>
                </a:lnTo>
                <a:lnTo>
                  <a:pt x="668" y="699"/>
                </a:lnTo>
                <a:lnTo>
                  <a:pt x="668" y="693"/>
                </a:lnTo>
                <a:lnTo>
                  <a:pt x="666" y="686"/>
                </a:lnTo>
                <a:lnTo>
                  <a:pt x="662" y="681"/>
                </a:lnTo>
                <a:lnTo>
                  <a:pt x="659" y="677"/>
                </a:lnTo>
                <a:lnTo>
                  <a:pt x="654" y="672"/>
                </a:lnTo>
                <a:lnTo>
                  <a:pt x="648" y="670"/>
                </a:lnTo>
                <a:lnTo>
                  <a:pt x="643" y="668"/>
                </a:lnTo>
                <a:lnTo>
                  <a:pt x="637" y="667"/>
                </a:lnTo>
                <a:lnTo>
                  <a:pt x="637" y="667"/>
                </a:lnTo>
                <a:close/>
                <a:moveTo>
                  <a:pt x="637" y="795"/>
                </a:moveTo>
                <a:lnTo>
                  <a:pt x="509" y="795"/>
                </a:lnTo>
                <a:lnTo>
                  <a:pt x="509" y="795"/>
                </a:lnTo>
                <a:lnTo>
                  <a:pt x="502" y="795"/>
                </a:lnTo>
                <a:lnTo>
                  <a:pt x="497" y="797"/>
                </a:lnTo>
                <a:lnTo>
                  <a:pt x="492" y="800"/>
                </a:lnTo>
                <a:lnTo>
                  <a:pt x="486" y="803"/>
                </a:lnTo>
                <a:lnTo>
                  <a:pt x="483" y="809"/>
                </a:lnTo>
                <a:lnTo>
                  <a:pt x="480" y="814"/>
                </a:lnTo>
                <a:lnTo>
                  <a:pt x="478" y="819"/>
                </a:lnTo>
                <a:lnTo>
                  <a:pt x="478" y="826"/>
                </a:lnTo>
                <a:lnTo>
                  <a:pt x="478" y="826"/>
                </a:lnTo>
                <a:lnTo>
                  <a:pt x="478" y="832"/>
                </a:lnTo>
                <a:lnTo>
                  <a:pt x="480" y="839"/>
                </a:lnTo>
                <a:lnTo>
                  <a:pt x="483" y="844"/>
                </a:lnTo>
                <a:lnTo>
                  <a:pt x="486" y="848"/>
                </a:lnTo>
                <a:lnTo>
                  <a:pt x="492" y="853"/>
                </a:lnTo>
                <a:lnTo>
                  <a:pt x="497" y="856"/>
                </a:lnTo>
                <a:lnTo>
                  <a:pt x="502" y="857"/>
                </a:lnTo>
                <a:lnTo>
                  <a:pt x="509" y="858"/>
                </a:lnTo>
                <a:lnTo>
                  <a:pt x="637" y="858"/>
                </a:lnTo>
                <a:lnTo>
                  <a:pt x="637" y="858"/>
                </a:lnTo>
                <a:lnTo>
                  <a:pt x="643" y="857"/>
                </a:lnTo>
                <a:lnTo>
                  <a:pt x="648" y="856"/>
                </a:lnTo>
                <a:lnTo>
                  <a:pt x="654" y="853"/>
                </a:lnTo>
                <a:lnTo>
                  <a:pt x="659" y="848"/>
                </a:lnTo>
                <a:lnTo>
                  <a:pt x="662" y="844"/>
                </a:lnTo>
                <a:lnTo>
                  <a:pt x="666" y="839"/>
                </a:lnTo>
                <a:lnTo>
                  <a:pt x="668" y="832"/>
                </a:lnTo>
                <a:lnTo>
                  <a:pt x="668" y="826"/>
                </a:lnTo>
                <a:lnTo>
                  <a:pt x="668" y="826"/>
                </a:lnTo>
                <a:lnTo>
                  <a:pt x="668" y="819"/>
                </a:lnTo>
                <a:lnTo>
                  <a:pt x="666" y="814"/>
                </a:lnTo>
                <a:lnTo>
                  <a:pt x="662" y="809"/>
                </a:lnTo>
                <a:lnTo>
                  <a:pt x="659" y="803"/>
                </a:lnTo>
                <a:lnTo>
                  <a:pt x="654" y="800"/>
                </a:lnTo>
                <a:lnTo>
                  <a:pt x="648" y="797"/>
                </a:lnTo>
                <a:lnTo>
                  <a:pt x="643" y="795"/>
                </a:lnTo>
                <a:lnTo>
                  <a:pt x="637" y="795"/>
                </a:lnTo>
                <a:lnTo>
                  <a:pt x="637" y="795"/>
                </a:lnTo>
                <a:close/>
                <a:moveTo>
                  <a:pt x="340" y="677"/>
                </a:moveTo>
                <a:lnTo>
                  <a:pt x="340" y="677"/>
                </a:lnTo>
                <a:lnTo>
                  <a:pt x="336" y="672"/>
                </a:lnTo>
                <a:lnTo>
                  <a:pt x="330" y="669"/>
                </a:lnTo>
                <a:lnTo>
                  <a:pt x="324" y="668"/>
                </a:lnTo>
                <a:lnTo>
                  <a:pt x="318" y="667"/>
                </a:lnTo>
                <a:lnTo>
                  <a:pt x="313" y="668"/>
                </a:lnTo>
                <a:lnTo>
                  <a:pt x="306" y="669"/>
                </a:lnTo>
                <a:lnTo>
                  <a:pt x="301" y="672"/>
                </a:lnTo>
                <a:lnTo>
                  <a:pt x="295" y="677"/>
                </a:lnTo>
                <a:lnTo>
                  <a:pt x="255" y="717"/>
                </a:lnTo>
                <a:lnTo>
                  <a:pt x="214" y="677"/>
                </a:lnTo>
                <a:lnTo>
                  <a:pt x="214" y="677"/>
                </a:lnTo>
                <a:lnTo>
                  <a:pt x="208" y="672"/>
                </a:lnTo>
                <a:lnTo>
                  <a:pt x="203" y="669"/>
                </a:lnTo>
                <a:lnTo>
                  <a:pt x="197" y="668"/>
                </a:lnTo>
                <a:lnTo>
                  <a:pt x="191" y="667"/>
                </a:lnTo>
                <a:lnTo>
                  <a:pt x="185" y="668"/>
                </a:lnTo>
                <a:lnTo>
                  <a:pt x="179" y="669"/>
                </a:lnTo>
                <a:lnTo>
                  <a:pt x="173" y="672"/>
                </a:lnTo>
                <a:lnTo>
                  <a:pt x="169" y="677"/>
                </a:lnTo>
                <a:lnTo>
                  <a:pt x="169" y="677"/>
                </a:lnTo>
                <a:lnTo>
                  <a:pt x="164" y="682"/>
                </a:lnTo>
                <a:lnTo>
                  <a:pt x="161" y="687"/>
                </a:lnTo>
                <a:lnTo>
                  <a:pt x="160" y="693"/>
                </a:lnTo>
                <a:lnTo>
                  <a:pt x="159" y="699"/>
                </a:lnTo>
                <a:lnTo>
                  <a:pt x="160" y="706"/>
                </a:lnTo>
                <a:lnTo>
                  <a:pt x="161" y="711"/>
                </a:lnTo>
                <a:lnTo>
                  <a:pt x="164" y="716"/>
                </a:lnTo>
                <a:lnTo>
                  <a:pt x="169" y="722"/>
                </a:lnTo>
                <a:lnTo>
                  <a:pt x="210" y="762"/>
                </a:lnTo>
                <a:lnTo>
                  <a:pt x="169" y="803"/>
                </a:lnTo>
                <a:lnTo>
                  <a:pt x="169" y="803"/>
                </a:lnTo>
                <a:lnTo>
                  <a:pt x="164" y="809"/>
                </a:lnTo>
                <a:lnTo>
                  <a:pt x="161" y="814"/>
                </a:lnTo>
                <a:lnTo>
                  <a:pt x="160" y="820"/>
                </a:lnTo>
                <a:lnTo>
                  <a:pt x="159" y="826"/>
                </a:lnTo>
                <a:lnTo>
                  <a:pt x="160" y="832"/>
                </a:lnTo>
                <a:lnTo>
                  <a:pt x="161" y="839"/>
                </a:lnTo>
                <a:lnTo>
                  <a:pt x="164" y="844"/>
                </a:lnTo>
                <a:lnTo>
                  <a:pt x="169" y="848"/>
                </a:lnTo>
                <a:lnTo>
                  <a:pt x="169" y="848"/>
                </a:lnTo>
                <a:lnTo>
                  <a:pt x="173" y="853"/>
                </a:lnTo>
                <a:lnTo>
                  <a:pt x="179" y="856"/>
                </a:lnTo>
                <a:lnTo>
                  <a:pt x="185" y="858"/>
                </a:lnTo>
                <a:lnTo>
                  <a:pt x="191" y="858"/>
                </a:lnTo>
                <a:lnTo>
                  <a:pt x="191" y="858"/>
                </a:lnTo>
                <a:lnTo>
                  <a:pt x="197" y="858"/>
                </a:lnTo>
                <a:lnTo>
                  <a:pt x="203" y="856"/>
                </a:lnTo>
                <a:lnTo>
                  <a:pt x="208" y="853"/>
                </a:lnTo>
                <a:lnTo>
                  <a:pt x="214" y="848"/>
                </a:lnTo>
                <a:lnTo>
                  <a:pt x="255" y="807"/>
                </a:lnTo>
                <a:lnTo>
                  <a:pt x="295" y="848"/>
                </a:lnTo>
                <a:lnTo>
                  <a:pt x="295" y="848"/>
                </a:lnTo>
                <a:lnTo>
                  <a:pt x="301" y="853"/>
                </a:lnTo>
                <a:lnTo>
                  <a:pt x="306" y="856"/>
                </a:lnTo>
                <a:lnTo>
                  <a:pt x="313" y="858"/>
                </a:lnTo>
                <a:lnTo>
                  <a:pt x="318" y="858"/>
                </a:lnTo>
                <a:lnTo>
                  <a:pt x="318" y="858"/>
                </a:lnTo>
                <a:lnTo>
                  <a:pt x="324" y="858"/>
                </a:lnTo>
                <a:lnTo>
                  <a:pt x="330" y="856"/>
                </a:lnTo>
                <a:lnTo>
                  <a:pt x="336" y="853"/>
                </a:lnTo>
                <a:lnTo>
                  <a:pt x="340" y="848"/>
                </a:lnTo>
                <a:lnTo>
                  <a:pt x="340" y="848"/>
                </a:lnTo>
                <a:lnTo>
                  <a:pt x="345" y="844"/>
                </a:lnTo>
                <a:lnTo>
                  <a:pt x="348" y="839"/>
                </a:lnTo>
                <a:lnTo>
                  <a:pt x="349" y="832"/>
                </a:lnTo>
                <a:lnTo>
                  <a:pt x="350" y="826"/>
                </a:lnTo>
                <a:lnTo>
                  <a:pt x="349" y="820"/>
                </a:lnTo>
                <a:lnTo>
                  <a:pt x="348" y="814"/>
                </a:lnTo>
                <a:lnTo>
                  <a:pt x="345" y="809"/>
                </a:lnTo>
                <a:lnTo>
                  <a:pt x="340" y="803"/>
                </a:lnTo>
                <a:lnTo>
                  <a:pt x="300" y="762"/>
                </a:lnTo>
                <a:lnTo>
                  <a:pt x="340" y="722"/>
                </a:lnTo>
                <a:lnTo>
                  <a:pt x="340" y="722"/>
                </a:lnTo>
                <a:lnTo>
                  <a:pt x="345" y="716"/>
                </a:lnTo>
                <a:lnTo>
                  <a:pt x="348" y="711"/>
                </a:lnTo>
                <a:lnTo>
                  <a:pt x="349" y="706"/>
                </a:lnTo>
                <a:lnTo>
                  <a:pt x="350" y="699"/>
                </a:lnTo>
                <a:lnTo>
                  <a:pt x="349" y="693"/>
                </a:lnTo>
                <a:lnTo>
                  <a:pt x="348" y="687"/>
                </a:lnTo>
                <a:lnTo>
                  <a:pt x="345" y="682"/>
                </a:lnTo>
                <a:lnTo>
                  <a:pt x="340" y="677"/>
                </a:lnTo>
                <a:lnTo>
                  <a:pt x="340" y="67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9" name="Google Shape;159;p16"/>
          <p:cNvSpPr/>
          <p:nvPr/>
        </p:nvSpPr>
        <p:spPr>
          <a:xfrm>
            <a:off x="5806938" y="2630270"/>
            <a:ext cx="513892" cy="516422"/>
          </a:xfrm>
          <a:custGeom>
            <a:rect b="b" l="l" r="r" t="t"/>
            <a:pathLst>
              <a:path extrusionOk="0" h="1017" w="1017">
                <a:moveTo>
                  <a:pt x="1017" y="31"/>
                </a:moveTo>
                <a:lnTo>
                  <a:pt x="1017" y="31"/>
                </a:lnTo>
                <a:lnTo>
                  <a:pt x="1017" y="28"/>
                </a:lnTo>
                <a:lnTo>
                  <a:pt x="1017" y="28"/>
                </a:lnTo>
                <a:lnTo>
                  <a:pt x="1017" y="25"/>
                </a:lnTo>
                <a:lnTo>
                  <a:pt x="1017" y="25"/>
                </a:lnTo>
                <a:lnTo>
                  <a:pt x="1016" y="23"/>
                </a:lnTo>
                <a:lnTo>
                  <a:pt x="1016" y="23"/>
                </a:lnTo>
                <a:lnTo>
                  <a:pt x="1015" y="19"/>
                </a:lnTo>
                <a:lnTo>
                  <a:pt x="1015" y="19"/>
                </a:lnTo>
                <a:lnTo>
                  <a:pt x="1014" y="17"/>
                </a:lnTo>
                <a:lnTo>
                  <a:pt x="1014" y="17"/>
                </a:lnTo>
                <a:lnTo>
                  <a:pt x="1013" y="15"/>
                </a:lnTo>
                <a:lnTo>
                  <a:pt x="1013" y="15"/>
                </a:lnTo>
                <a:lnTo>
                  <a:pt x="1011" y="12"/>
                </a:lnTo>
                <a:lnTo>
                  <a:pt x="1011" y="12"/>
                </a:lnTo>
                <a:lnTo>
                  <a:pt x="1008" y="9"/>
                </a:lnTo>
                <a:lnTo>
                  <a:pt x="1008" y="9"/>
                </a:lnTo>
                <a:lnTo>
                  <a:pt x="1006" y="7"/>
                </a:lnTo>
                <a:lnTo>
                  <a:pt x="1006" y="7"/>
                </a:lnTo>
                <a:lnTo>
                  <a:pt x="1005" y="6"/>
                </a:lnTo>
                <a:lnTo>
                  <a:pt x="1005" y="6"/>
                </a:lnTo>
                <a:lnTo>
                  <a:pt x="1003" y="5"/>
                </a:lnTo>
                <a:lnTo>
                  <a:pt x="1003" y="5"/>
                </a:lnTo>
                <a:lnTo>
                  <a:pt x="1002" y="4"/>
                </a:lnTo>
                <a:lnTo>
                  <a:pt x="1002" y="4"/>
                </a:lnTo>
                <a:lnTo>
                  <a:pt x="1002" y="4"/>
                </a:lnTo>
                <a:lnTo>
                  <a:pt x="1002" y="4"/>
                </a:lnTo>
                <a:lnTo>
                  <a:pt x="1002" y="4"/>
                </a:lnTo>
                <a:lnTo>
                  <a:pt x="1002" y="4"/>
                </a:lnTo>
                <a:lnTo>
                  <a:pt x="998" y="2"/>
                </a:lnTo>
                <a:lnTo>
                  <a:pt x="998" y="2"/>
                </a:lnTo>
                <a:lnTo>
                  <a:pt x="995" y="1"/>
                </a:lnTo>
                <a:lnTo>
                  <a:pt x="995" y="1"/>
                </a:lnTo>
                <a:lnTo>
                  <a:pt x="991" y="0"/>
                </a:lnTo>
                <a:lnTo>
                  <a:pt x="991" y="0"/>
                </a:lnTo>
                <a:lnTo>
                  <a:pt x="988" y="0"/>
                </a:lnTo>
                <a:lnTo>
                  <a:pt x="988" y="0"/>
                </a:lnTo>
                <a:lnTo>
                  <a:pt x="984" y="0"/>
                </a:lnTo>
                <a:lnTo>
                  <a:pt x="984" y="0"/>
                </a:lnTo>
                <a:lnTo>
                  <a:pt x="983" y="0"/>
                </a:lnTo>
                <a:lnTo>
                  <a:pt x="983" y="0"/>
                </a:lnTo>
                <a:lnTo>
                  <a:pt x="981" y="0"/>
                </a:lnTo>
                <a:lnTo>
                  <a:pt x="981" y="0"/>
                </a:lnTo>
                <a:lnTo>
                  <a:pt x="977" y="1"/>
                </a:lnTo>
                <a:lnTo>
                  <a:pt x="977" y="1"/>
                </a:lnTo>
                <a:lnTo>
                  <a:pt x="973" y="2"/>
                </a:lnTo>
                <a:lnTo>
                  <a:pt x="973" y="2"/>
                </a:lnTo>
                <a:lnTo>
                  <a:pt x="971" y="3"/>
                </a:lnTo>
                <a:lnTo>
                  <a:pt x="971" y="3"/>
                </a:lnTo>
                <a:lnTo>
                  <a:pt x="968" y="5"/>
                </a:lnTo>
                <a:lnTo>
                  <a:pt x="968" y="5"/>
                </a:lnTo>
                <a:lnTo>
                  <a:pt x="968" y="5"/>
                </a:lnTo>
                <a:lnTo>
                  <a:pt x="968" y="5"/>
                </a:lnTo>
                <a:lnTo>
                  <a:pt x="14" y="673"/>
                </a:lnTo>
                <a:lnTo>
                  <a:pt x="14" y="673"/>
                </a:lnTo>
                <a:lnTo>
                  <a:pt x="10" y="676"/>
                </a:lnTo>
                <a:lnTo>
                  <a:pt x="6" y="680"/>
                </a:lnTo>
                <a:lnTo>
                  <a:pt x="3" y="684"/>
                </a:lnTo>
                <a:lnTo>
                  <a:pt x="1" y="689"/>
                </a:lnTo>
                <a:lnTo>
                  <a:pt x="0" y="693"/>
                </a:lnTo>
                <a:lnTo>
                  <a:pt x="0" y="698"/>
                </a:lnTo>
                <a:lnTo>
                  <a:pt x="0" y="704"/>
                </a:lnTo>
                <a:lnTo>
                  <a:pt x="1" y="708"/>
                </a:lnTo>
                <a:lnTo>
                  <a:pt x="1" y="708"/>
                </a:lnTo>
                <a:lnTo>
                  <a:pt x="3" y="713"/>
                </a:lnTo>
                <a:lnTo>
                  <a:pt x="6" y="718"/>
                </a:lnTo>
                <a:lnTo>
                  <a:pt x="10" y="721"/>
                </a:lnTo>
                <a:lnTo>
                  <a:pt x="13" y="724"/>
                </a:lnTo>
                <a:lnTo>
                  <a:pt x="17" y="727"/>
                </a:lnTo>
                <a:lnTo>
                  <a:pt x="21" y="730"/>
                </a:lnTo>
                <a:lnTo>
                  <a:pt x="27" y="731"/>
                </a:lnTo>
                <a:lnTo>
                  <a:pt x="32" y="731"/>
                </a:lnTo>
                <a:lnTo>
                  <a:pt x="350" y="731"/>
                </a:lnTo>
                <a:lnTo>
                  <a:pt x="350" y="985"/>
                </a:lnTo>
                <a:lnTo>
                  <a:pt x="350" y="985"/>
                </a:lnTo>
                <a:lnTo>
                  <a:pt x="351" y="988"/>
                </a:lnTo>
                <a:lnTo>
                  <a:pt x="351" y="988"/>
                </a:lnTo>
                <a:lnTo>
                  <a:pt x="352" y="995"/>
                </a:lnTo>
                <a:lnTo>
                  <a:pt x="352" y="995"/>
                </a:lnTo>
                <a:lnTo>
                  <a:pt x="354" y="1000"/>
                </a:lnTo>
                <a:lnTo>
                  <a:pt x="354" y="1000"/>
                </a:lnTo>
                <a:lnTo>
                  <a:pt x="357" y="1005"/>
                </a:lnTo>
                <a:lnTo>
                  <a:pt x="357" y="1005"/>
                </a:lnTo>
                <a:lnTo>
                  <a:pt x="362" y="1010"/>
                </a:lnTo>
                <a:lnTo>
                  <a:pt x="362" y="1010"/>
                </a:lnTo>
                <a:lnTo>
                  <a:pt x="365" y="1012"/>
                </a:lnTo>
                <a:lnTo>
                  <a:pt x="365" y="1012"/>
                </a:lnTo>
                <a:lnTo>
                  <a:pt x="368" y="1014"/>
                </a:lnTo>
                <a:lnTo>
                  <a:pt x="368" y="1014"/>
                </a:lnTo>
                <a:lnTo>
                  <a:pt x="370" y="1015"/>
                </a:lnTo>
                <a:lnTo>
                  <a:pt x="370" y="1015"/>
                </a:lnTo>
                <a:lnTo>
                  <a:pt x="376" y="1016"/>
                </a:lnTo>
                <a:lnTo>
                  <a:pt x="382" y="1017"/>
                </a:lnTo>
                <a:lnTo>
                  <a:pt x="382" y="1017"/>
                </a:lnTo>
                <a:lnTo>
                  <a:pt x="382" y="1017"/>
                </a:lnTo>
                <a:lnTo>
                  <a:pt x="387" y="1016"/>
                </a:lnTo>
                <a:lnTo>
                  <a:pt x="393" y="1015"/>
                </a:lnTo>
                <a:lnTo>
                  <a:pt x="393" y="1015"/>
                </a:lnTo>
                <a:lnTo>
                  <a:pt x="395" y="1014"/>
                </a:lnTo>
                <a:lnTo>
                  <a:pt x="395" y="1014"/>
                </a:lnTo>
                <a:lnTo>
                  <a:pt x="399" y="1012"/>
                </a:lnTo>
                <a:lnTo>
                  <a:pt x="403" y="1007"/>
                </a:lnTo>
                <a:lnTo>
                  <a:pt x="403" y="1007"/>
                </a:lnTo>
                <a:lnTo>
                  <a:pt x="405" y="1006"/>
                </a:lnTo>
                <a:lnTo>
                  <a:pt x="405" y="1006"/>
                </a:lnTo>
                <a:lnTo>
                  <a:pt x="409" y="1002"/>
                </a:lnTo>
                <a:lnTo>
                  <a:pt x="524" y="821"/>
                </a:lnTo>
                <a:lnTo>
                  <a:pt x="524" y="821"/>
                </a:lnTo>
                <a:lnTo>
                  <a:pt x="526" y="822"/>
                </a:lnTo>
                <a:lnTo>
                  <a:pt x="876" y="1013"/>
                </a:lnTo>
                <a:lnTo>
                  <a:pt x="876" y="1013"/>
                </a:lnTo>
                <a:lnTo>
                  <a:pt x="883" y="1016"/>
                </a:lnTo>
                <a:lnTo>
                  <a:pt x="891" y="1017"/>
                </a:lnTo>
                <a:lnTo>
                  <a:pt x="898" y="1016"/>
                </a:lnTo>
                <a:lnTo>
                  <a:pt x="906" y="1013"/>
                </a:lnTo>
                <a:lnTo>
                  <a:pt x="906" y="1013"/>
                </a:lnTo>
                <a:lnTo>
                  <a:pt x="912" y="1009"/>
                </a:lnTo>
                <a:lnTo>
                  <a:pt x="917" y="1003"/>
                </a:lnTo>
                <a:lnTo>
                  <a:pt x="921" y="996"/>
                </a:lnTo>
                <a:lnTo>
                  <a:pt x="922" y="988"/>
                </a:lnTo>
                <a:lnTo>
                  <a:pt x="1017" y="34"/>
                </a:lnTo>
                <a:lnTo>
                  <a:pt x="1017" y="34"/>
                </a:lnTo>
                <a:lnTo>
                  <a:pt x="1017" y="31"/>
                </a:lnTo>
                <a:lnTo>
                  <a:pt x="1017" y="31"/>
                </a:lnTo>
                <a:close/>
                <a:moveTo>
                  <a:pt x="367" y="667"/>
                </a:moveTo>
                <a:lnTo>
                  <a:pt x="133" y="667"/>
                </a:lnTo>
                <a:lnTo>
                  <a:pt x="773" y="219"/>
                </a:lnTo>
                <a:lnTo>
                  <a:pt x="367" y="667"/>
                </a:lnTo>
                <a:close/>
                <a:moveTo>
                  <a:pt x="413" y="875"/>
                </a:moveTo>
                <a:lnTo>
                  <a:pt x="413" y="711"/>
                </a:lnTo>
                <a:lnTo>
                  <a:pt x="760" y="328"/>
                </a:lnTo>
                <a:lnTo>
                  <a:pt x="413" y="875"/>
                </a:lnTo>
                <a:close/>
                <a:moveTo>
                  <a:pt x="864" y="934"/>
                </a:moveTo>
                <a:lnTo>
                  <a:pt x="557" y="767"/>
                </a:lnTo>
                <a:lnTo>
                  <a:pt x="941" y="162"/>
                </a:lnTo>
                <a:lnTo>
                  <a:pt x="864" y="93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0" name="Google Shape;160;p16"/>
          <p:cNvSpPr/>
          <p:nvPr/>
        </p:nvSpPr>
        <p:spPr>
          <a:xfrm>
            <a:off x="8900535" y="2630271"/>
            <a:ext cx="516420" cy="516420"/>
          </a:xfrm>
          <a:custGeom>
            <a:rect b="b" l="l" r="r" t="t"/>
            <a:pathLst>
              <a:path extrusionOk="0" h="1018" w="1017">
                <a:moveTo>
                  <a:pt x="691" y="236"/>
                </a:moveTo>
                <a:lnTo>
                  <a:pt x="455" y="394"/>
                </a:lnTo>
                <a:lnTo>
                  <a:pt x="455" y="394"/>
                </a:lnTo>
                <a:lnTo>
                  <a:pt x="445" y="399"/>
                </a:lnTo>
                <a:lnTo>
                  <a:pt x="436" y="404"/>
                </a:lnTo>
                <a:lnTo>
                  <a:pt x="427" y="411"/>
                </a:lnTo>
                <a:lnTo>
                  <a:pt x="418" y="418"/>
                </a:lnTo>
                <a:lnTo>
                  <a:pt x="418" y="418"/>
                </a:lnTo>
                <a:lnTo>
                  <a:pt x="410" y="428"/>
                </a:lnTo>
                <a:lnTo>
                  <a:pt x="402" y="439"/>
                </a:lnTo>
                <a:lnTo>
                  <a:pt x="396" y="450"/>
                </a:lnTo>
                <a:lnTo>
                  <a:pt x="390" y="460"/>
                </a:lnTo>
                <a:lnTo>
                  <a:pt x="236" y="691"/>
                </a:lnTo>
                <a:lnTo>
                  <a:pt x="236" y="691"/>
                </a:lnTo>
                <a:lnTo>
                  <a:pt x="228" y="702"/>
                </a:lnTo>
                <a:lnTo>
                  <a:pt x="224" y="712"/>
                </a:lnTo>
                <a:lnTo>
                  <a:pt x="221" y="723"/>
                </a:lnTo>
                <a:lnTo>
                  <a:pt x="220" y="735"/>
                </a:lnTo>
                <a:lnTo>
                  <a:pt x="221" y="747"/>
                </a:lnTo>
                <a:lnTo>
                  <a:pt x="225" y="759"/>
                </a:lnTo>
                <a:lnTo>
                  <a:pt x="231" y="769"/>
                </a:lnTo>
                <a:lnTo>
                  <a:pt x="238" y="779"/>
                </a:lnTo>
                <a:lnTo>
                  <a:pt x="238" y="779"/>
                </a:lnTo>
                <a:lnTo>
                  <a:pt x="248" y="786"/>
                </a:lnTo>
                <a:lnTo>
                  <a:pt x="260" y="793"/>
                </a:lnTo>
                <a:lnTo>
                  <a:pt x="271" y="796"/>
                </a:lnTo>
                <a:lnTo>
                  <a:pt x="283" y="797"/>
                </a:lnTo>
                <a:lnTo>
                  <a:pt x="283" y="797"/>
                </a:lnTo>
                <a:lnTo>
                  <a:pt x="295" y="796"/>
                </a:lnTo>
                <a:lnTo>
                  <a:pt x="306" y="793"/>
                </a:lnTo>
                <a:lnTo>
                  <a:pt x="316" y="789"/>
                </a:lnTo>
                <a:lnTo>
                  <a:pt x="326" y="781"/>
                </a:lnTo>
                <a:lnTo>
                  <a:pt x="561" y="624"/>
                </a:lnTo>
                <a:lnTo>
                  <a:pt x="561" y="624"/>
                </a:lnTo>
                <a:lnTo>
                  <a:pt x="572" y="619"/>
                </a:lnTo>
                <a:lnTo>
                  <a:pt x="581" y="613"/>
                </a:lnTo>
                <a:lnTo>
                  <a:pt x="590" y="606"/>
                </a:lnTo>
                <a:lnTo>
                  <a:pt x="599" y="599"/>
                </a:lnTo>
                <a:lnTo>
                  <a:pt x="599" y="599"/>
                </a:lnTo>
                <a:lnTo>
                  <a:pt x="607" y="589"/>
                </a:lnTo>
                <a:lnTo>
                  <a:pt x="615" y="579"/>
                </a:lnTo>
                <a:lnTo>
                  <a:pt x="621" y="569"/>
                </a:lnTo>
                <a:lnTo>
                  <a:pt x="626" y="558"/>
                </a:lnTo>
                <a:lnTo>
                  <a:pt x="781" y="326"/>
                </a:lnTo>
                <a:lnTo>
                  <a:pt x="781" y="326"/>
                </a:lnTo>
                <a:lnTo>
                  <a:pt x="789" y="317"/>
                </a:lnTo>
                <a:lnTo>
                  <a:pt x="793" y="306"/>
                </a:lnTo>
                <a:lnTo>
                  <a:pt x="796" y="294"/>
                </a:lnTo>
                <a:lnTo>
                  <a:pt x="797" y="282"/>
                </a:lnTo>
                <a:lnTo>
                  <a:pt x="795" y="270"/>
                </a:lnTo>
                <a:lnTo>
                  <a:pt x="792" y="260"/>
                </a:lnTo>
                <a:lnTo>
                  <a:pt x="786" y="249"/>
                </a:lnTo>
                <a:lnTo>
                  <a:pt x="778" y="239"/>
                </a:lnTo>
                <a:lnTo>
                  <a:pt x="778" y="239"/>
                </a:lnTo>
                <a:lnTo>
                  <a:pt x="769" y="232"/>
                </a:lnTo>
                <a:lnTo>
                  <a:pt x="758" y="225"/>
                </a:lnTo>
                <a:lnTo>
                  <a:pt x="747" y="222"/>
                </a:lnTo>
                <a:lnTo>
                  <a:pt x="735" y="221"/>
                </a:lnTo>
                <a:lnTo>
                  <a:pt x="723" y="222"/>
                </a:lnTo>
                <a:lnTo>
                  <a:pt x="711" y="224"/>
                </a:lnTo>
                <a:lnTo>
                  <a:pt x="701" y="230"/>
                </a:lnTo>
                <a:lnTo>
                  <a:pt x="691" y="236"/>
                </a:lnTo>
                <a:lnTo>
                  <a:pt x="691" y="236"/>
                </a:lnTo>
                <a:close/>
                <a:moveTo>
                  <a:pt x="289" y="730"/>
                </a:moveTo>
                <a:lnTo>
                  <a:pt x="283" y="734"/>
                </a:lnTo>
                <a:lnTo>
                  <a:pt x="283" y="734"/>
                </a:lnTo>
                <a:lnTo>
                  <a:pt x="283" y="765"/>
                </a:lnTo>
                <a:lnTo>
                  <a:pt x="283" y="734"/>
                </a:lnTo>
                <a:lnTo>
                  <a:pt x="396" y="566"/>
                </a:lnTo>
                <a:lnTo>
                  <a:pt x="396" y="566"/>
                </a:lnTo>
                <a:lnTo>
                  <a:pt x="400" y="575"/>
                </a:lnTo>
                <a:lnTo>
                  <a:pt x="405" y="584"/>
                </a:lnTo>
                <a:lnTo>
                  <a:pt x="412" y="591"/>
                </a:lnTo>
                <a:lnTo>
                  <a:pt x="418" y="599"/>
                </a:lnTo>
                <a:lnTo>
                  <a:pt x="418" y="599"/>
                </a:lnTo>
                <a:lnTo>
                  <a:pt x="426" y="605"/>
                </a:lnTo>
                <a:lnTo>
                  <a:pt x="433" y="612"/>
                </a:lnTo>
                <a:lnTo>
                  <a:pt x="442" y="617"/>
                </a:lnTo>
                <a:lnTo>
                  <a:pt x="451" y="621"/>
                </a:lnTo>
                <a:lnTo>
                  <a:pt x="289" y="730"/>
                </a:lnTo>
                <a:close/>
                <a:moveTo>
                  <a:pt x="567" y="531"/>
                </a:moveTo>
                <a:lnTo>
                  <a:pt x="552" y="554"/>
                </a:lnTo>
                <a:lnTo>
                  <a:pt x="530" y="569"/>
                </a:lnTo>
                <a:lnTo>
                  <a:pt x="530" y="569"/>
                </a:lnTo>
                <a:lnTo>
                  <a:pt x="519" y="572"/>
                </a:lnTo>
                <a:lnTo>
                  <a:pt x="508" y="573"/>
                </a:lnTo>
                <a:lnTo>
                  <a:pt x="508" y="573"/>
                </a:lnTo>
                <a:lnTo>
                  <a:pt x="496" y="571"/>
                </a:lnTo>
                <a:lnTo>
                  <a:pt x="484" y="568"/>
                </a:lnTo>
                <a:lnTo>
                  <a:pt x="473" y="562"/>
                </a:lnTo>
                <a:lnTo>
                  <a:pt x="463" y="554"/>
                </a:lnTo>
                <a:lnTo>
                  <a:pt x="463" y="554"/>
                </a:lnTo>
                <a:lnTo>
                  <a:pt x="456" y="544"/>
                </a:lnTo>
                <a:lnTo>
                  <a:pt x="449" y="533"/>
                </a:lnTo>
                <a:lnTo>
                  <a:pt x="446" y="521"/>
                </a:lnTo>
                <a:lnTo>
                  <a:pt x="445" y="509"/>
                </a:lnTo>
                <a:lnTo>
                  <a:pt x="445" y="509"/>
                </a:lnTo>
                <a:lnTo>
                  <a:pt x="446" y="498"/>
                </a:lnTo>
                <a:lnTo>
                  <a:pt x="448" y="487"/>
                </a:lnTo>
                <a:lnTo>
                  <a:pt x="463" y="465"/>
                </a:lnTo>
                <a:lnTo>
                  <a:pt x="486" y="450"/>
                </a:lnTo>
                <a:lnTo>
                  <a:pt x="486" y="450"/>
                </a:lnTo>
                <a:lnTo>
                  <a:pt x="495" y="447"/>
                </a:lnTo>
                <a:lnTo>
                  <a:pt x="503" y="446"/>
                </a:lnTo>
                <a:lnTo>
                  <a:pt x="513" y="446"/>
                </a:lnTo>
                <a:lnTo>
                  <a:pt x="521" y="447"/>
                </a:lnTo>
                <a:lnTo>
                  <a:pt x="530" y="450"/>
                </a:lnTo>
                <a:lnTo>
                  <a:pt x="539" y="453"/>
                </a:lnTo>
                <a:lnTo>
                  <a:pt x="546" y="458"/>
                </a:lnTo>
                <a:lnTo>
                  <a:pt x="554" y="463"/>
                </a:lnTo>
                <a:lnTo>
                  <a:pt x="554" y="463"/>
                </a:lnTo>
                <a:lnTo>
                  <a:pt x="561" y="473"/>
                </a:lnTo>
                <a:lnTo>
                  <a:pt x="567" y="485"/>
                </a:lnTo>
                <a:lnTo>
                  <a:pt x="571" y="497"/>
                </a:lnTo>
                <a:lnTo>
                  <a:pt x="572" y="509"/>
                </a:lnTo>
                <a:lnTo>
                  <a:pt x="572" y="509"/>
                </a:lnTo>
                <a:lnTo>
                  <a:pt x="571" y="520"/>
                </a:lnTo>
                <a:lnTo>
                  <a:pt x="567" y="531"/>
                </a:lnTo>
                <a:lnTo>
                  <a:pt x="567" y="531"/>
                </a:lnTo>
                <a:close/>
                <a:moveTo>
                  <a:pt x="508" y="0"/>
                </a:moveTo>
                <a:lnTo>
                  <a:pt x="508" y="0"/>
                </a:lnTo>
                <a:lnTo>
                  <a:pt x="483" y="1"/>
                </a:lnTo>
                <a:lnTo>
                  <a:pt x="456" y="2"/>
                </a:lnTo>
                <a:lnTo>
                  <a:pt x="431" y="5"/>
                </a:lnTo>
                <a:lnTo>
                  <a:pt x="405" y="11"/>
                </a:lnTo>
                <a:lnTo>
                  <a:pt x="382" y="16"/>
                </a:lnTo>
                <a:lnTo>
                  <a:pt x="357" y="23"/>
                </a:lnTo>
                <a:lnTo>
                  <a:pt x="334" y="31"/>
                </a:lnTo>
                <a:lnTo>
                  <a:pt x="310" y="40"/>
                </a:lnTo>
                <a:lnTo>
                  <a:pt x="287" y="50"/>
                </a:lnTo>
                <a:lnTo>
                  <a:pt x="266" y="61"/>
                </a:lnTo>
                <a:lnTo>
                  <a:pt x="245" y="74"/>
                </a:lnTo>
                <a:lnTo>
                  <a:pt x="224" y="87"/>
                </a:lnTo>
                <a:lnTo>
                  <a:pt x="204" y="101"/>
                </a:lnTo>
                <a:lnTo>
                  <a:pt x="184" y="116"/>
                </a:lnTo>
                <a:lnTo>
                  <a:pt x="166" y="132"/>
                </a:lnTo>
                <a:lnTo>
                  <a:pt x="149" y="149"/>
                </a:lnTo>
                <a:lnTo>
                  <a:pt x="132" y="167"/>
                </a:lnTo>
                <a:lnTo>
                  <a:pt x="116" y="186"/>
                </a:lnTo>
                <a:lnTo>
                  <a:pt x="101" y="205"/>
                </a:lnTo>
                <a:lnTo>
                  <a:pt x="87" y="224"/>
                </a:lnTo>
                <a:lnTo>
                  <a:pt x="73" y="245"/>
                </a:lnTo>
                <a:lnTo>
                  <a:pt x="61" y="266"/>
                </a:lnTo>
                <a:lnTo>
                  <a:pt x="49" y="289"/>
                </a:lnTo>
                <a:lnTo>
                  <a:pt x="40" y="311"/>
                </a:lnTo>
                <a:lnTo>
                  <a:pt x="30" y="334"/>
                </a:lnTo>
                <a:lnTo>
                  <a:pt x="22" y="357"/>
                </a:lnTo>
                <a:lnTo>
                  <a:pt x="16" y="382"/>
                </a:lnTo>
                <a:lnTo>
                  <a:pt x="10" y="407"/>
                </a:lnTo>
                <a:lnTo>
                  <a:pt x="5" y="431"/>
                </a:lnTo>
                <a:lnTo>
                  <a:pt x="2" y="457"/>
                </a:lnTo>
                <a:lnTo>
                  <a:pt x="0" y="483"/>
                </a:lnTo>
                <a:lnTo>
                  <a:pt x="0" y="509"/>
                </a:lnTo>
                <a:lnTo>
                  <a:pt x="0" y="509"/>
                </a:lnTo>
                <a:lnTo>
                  <a:pt x="0" y="535"/>
                </a:lnTo>
                <a:lnTo>
                  <a:pt x="2" y="561"/>
                </a:lnTo>
                <a:lnTo>
                  <a:pt x="5" y="586"/>
                </a:lnTo>
                <a:lnTo>
                  <a:pt x="10" y="612"/>
                </a:lnTo>
                <a:lnTo>
                  <a:pt x="16" y="636"/>
                </a:lnTo>
                <a:lnTo>
                  <a:pt x="22" y="660"/>
                </a:lnTo>
                <a:lnTo>
                  <a:pt x="30" y="683"/>
                </a:lnTo>
                <a:lnTo>
                  <a:pt x="40" y="707"/>
                </a:lnTo>
                <a:lnTo>
                  <a:pt x="49" y="730"/>
                </a:lnTo>
                <a:lnTo>
                  <a:pt x="61" y="751"/>
                </a:lnTo>
                <a:lnTo>
                  <a:pt x="73" y="772"/>
                </a:lnTo>
                <a:lnTo>
                  <a:pt x="87" y="793"/>
                </a:lnTo>
                <a:lnTo>
                  <a:pt x="101" y="813"/>
                </a:lnTo>
                <a:lnTo>
                  <a:pt x="116" y="833"/>
                </a:lnTo>
                <a:lnTo>
                  <a:pt x="132" y="851"/>
                </a:lnTo>
                <a:lnTo>
                  <a:pt x="149" y="868"/>
                </a:lnTo>
                <a:lnTo>
                  <a:pt x="166" y="885"/>
                </a:lnTo>
                <a:lnTo>
                  <a:pt x="184" y="901"/>
                </a:lnTo>
                <a:lnTo>
                  <a:pt x="204" y="916"/>
                </a:lnTo>
                <a:lnTo>
                  <a:pt x="224" y="930"/>
                </a:lnTo>
                <a:lnTo>
                  <a:pt x="245" y="944"/>
                </a:lnTo>
                <a:lnTo>
                  <a:pt x="266" y="956"/>
                </a:lnTo>
                <a:lnTo>
                  <a:pt x="287" y="968"/>
                </a:lnTo>
                <a:lnTo>
                  <a:pt x="310" y="977"/>
                </a:lnTo>
                <a:lnTo>
                  <a:pt x="334" y="987"/>
                </a:lnTo>
                <a:lnTo>
                  <a:pt x="357" y="995"/>
                </a:lnTo>
                <a:lnTo>
                  <a:pt x="382" y="1002"/>
                </a:lnTo>
                <a:lnTo>
                  <a:pt x="405" y="1007"/>
                </a:lnTo>
                <a:lnTo>
                  <a:pt x="431" y="1012"/>
                </a:lnTo>
                <a:lnTo>
                  <a:pt x="456" y="1015"/>
                </a:lnTo>
                <a:lnTo>
                  <a:pt x="483" y="1017"/>
                </a:lnTo>
                <a:lnTo>
                  <a:pt x="508" y="1018"/>
                </a:lnTo>
                <a:lnTo>
                  <a:pt x="508" y="1018"/>
                </a:lnTo>
                <a:lnTo>
                  <a:pt x="534" y="1017"/>
                </a:lnTo>
                <a:lnTo>
                  <a:pt x="560" y="1015"/>
                </a:lnTo>
                <a:lnTo>
                  <a:pt x="586" y="1012"/>
                </a:lnTo>
                <a:lnTo>
                  <a:pt x="610" y="1007"/>
                </a:lnTo>
                <a:lnTo>
                  <a:pt x="635" y="1002"/>
                </a:lnTo>
                <a:lnTo>
                  <a:pt x="660" y="995"/>
                </a:lnTo>
                <a:lnTo>
                  <a:pt x="683" y="987"/>
                </a:lnTo>
                <a:lnTo>
                  <a:pt x="706" y="977"/>
                </a:lnTo>
                <a:lnTo>
                  <a:pt x="728" y="968"/>
                </a:lnTo>
                <a:lnTo>
                  <a:pt x="751" y="956"/>
                </a:lnTo>
                <a:lnTo>
                  <a:pt x="772" y="944"/>
                </a:lnTo>
                <a:lnTo>
                  <a:pt x="793" y="930"/>
                </a:lnTo>
                <a:lnTo>
                  <a:pt x="812" y="916"/>
                </a:lnTo>
                <a:lnTo>
                  <a:pt x="831" y="901"/>
                </a:lnTo>
                <a:lnTo>
                  <a:pt x="851" y="885"/>
                </a:lnTo>
                <a:lnTo>
                  <a:pt x="868" y="868"/>
                </a:lnTo>
                <a:lnTo>
                  <a:pt x="885" y="851"/>
                </a:lnTo>
                <a:lnTo>
                  <a:pt x="901" y="833"/>
                </a:lnTo>
                <a:lnTo>
                  <a:pt x="916" y="813"/>
                </a:lnTo>
                <a:lnTo>
                  <a:pt x="930" y="793"/>
                </a:lnTo>
                <a:lnTo>
                  <a:pt x="943" y="772"/>
                </a:lnTo>
                <a:lnTo>
                  <a:pt x="956" y="751"/>
                </a:lnTo>
                <a:lnTo>
                  <a:pt x="967" y="730"/>
                </a:lnTo>
                <a:lnTo>
                  <a:pt x="977" y="707"/>
                </a:lnTo>
                <a:lnTo>
                  <a:pt x="986" y="683"/>
                </a:lnTo>
                <a:lnTo>
                  <a:pt x="995" y="660"/>
                </a:lnTo>
                <a:lnTo>
                  <a:pt x="1001" y="636"/>
                </a:lnTo>
                <a:lnTo>
                  <a:pt x="1007" y="612"/>
                </a:lnTo>
                <a:lnTo>
                  <a:pt x="1012" y="586"/>
                </a:lnTo>
                <a:lnTo>
                  <a:pt x="1015" y="561"/>
                </a:lnTo>
                <a:lnTo>
                  <a:pt x="1017" y="535"/>
                </a:lnTo>
                <a:lnTo>
                  <a:pt x="1017" y="509"/>
                </a:lnTo>
                <a:lnTo>
                  <a:pt x="1017" y="509"/>
                </a:lnTo>
                <a:lnTo>
                  <a:pt x="1017" y="483"/>
                </a:lnTo>
                <a:lnTo>
                  <a:pt x="1015" y="457"/>
                </a:lnTo>
                <a:lnTo>
                  <a:pt x="1012" y="431"/>
                </a:lnTo>
                <a:lnTo>
                  <a:pt x="1007" y="407"/>
                </a:lnTo>
                <a:lnTo>
                  <a:pt x="1001" y="382"/>
                </a:lnTo>
                <a:lnTo>
                  <a:pt x="995" y="357"/>
                </a:lnTo>
                <a:lnTo>
                  <a:pt x="986" y="334"/>
                </a:lnTo>
                <a:lnTo>
                  <a:pt x="977" y="311"/>
                </a:lnTo>
                <a:lnTo>
                  <a:pt x="967" y="289"/>
                </a:lnTo>
                <a:lnTo>
                  <a:pt x="956" y="266"/>
                </a:lnTo>
                <a:lnTo>
                  <a:pt x="943" y="245"/>
                </a:lnTo>
                <a:lnTo>
                  <a:pt x="930" y="224"/>
                </a:lnTo>
                <a:lnTo>
                  <a:pt x="916" y="205"/>
                </a:lnTo>
                <a:lnTo>
                  <a:pt x="901" y="186"/>
                </a:lnTo>
                <a:lnTo>
                  <a:pt x="885" y="167"/>
                </a:lnTo>
                <a:lnTo>
                  <a:pt x="868" y="149"/>
                </a:lnTo>
                <a:lnTo>
                  <a:pt x="851" y="132"/>
                </a:lnTo>
                <a:lnTo>
                  <a:pt x="831" y="116"/>
                </a:lnTo>
                <a:lnTo>
                  <a:pt x="812" y="101"/>
                </a:lnTo>
                <a:lnTo>
                  <a:pt x="793" y="87"/>
                </a:lnTo>
                <a:lnTo>
                  <a:pt x="772" y="74"/>
                </a:lnTo>
                <a:lnTo>
                  <a:pt x="751" y="61"/>
                </a:lnTo>
                <a:lnTo>
                  <a:pt x="728" y="50"/>
                </a:lnTo>
                <a:lnTo>
                  <a:pt x="706" y="40"/>
                </a:lnTo>
                <a:lnTo>
                  <a:pt x="683" y="31"/>
                </a:lnTo>
                <a:lnTo>
                  <a:pt x="660" y="23"/>
                </a:lnTo>
                <a:lnTo>
                  <a:pt x="635" y="16"/>
                </a:lnTo>
                <a:lnTo>
                  <a:pt x="610" y="11"/>
                </a:lnTo>
                <a:lnTo>
                  <a:pt x="586" y="5"/>
                </a:lnTo>
                <a:lnTo>
                  <a:pt x="560" y="2"/>
                </a:lnTo>
                <a:lnTo>
                  <a:pt x="534" y="1"/>
                </a:lnTo>
                <a:lnTo>
                  <a:pt x="508" y="0"/>
                </a:lnTo>
                <a:lnTo>
                  <a:pt x="508" y="0"/>
                </a:lnTo>
                <a:close/>
                <a:moveTo>
                  <a:pt x="508" y="954"/>
                </a:moveTo>
                <a:lnTo>
                  <a:pt x="508" y="954"/>
                </a:lnTo>
                <a:lnTo>
                  <a:pt x="486" y="954"/>
                </a:lnTo>
                <a:lnTo>
                  <a:pt x="463" y="952"/>
                </a:lnTo>
                <a:lnTo>
                  <a:pt x="441" y="948"/>
                </a:lnTo>
                <a:lnTo>
                  <a:pt x="418" y="945"/>
                </a:lnTo>
                <a:lnTo>
                  <a:pt x="397" y="940"/>
                </a:lnTo>
                <a:lnTo>
                  <a:pt x="376" y="935"/>
                </a:lnTo>
                <a:lnTo>
                  <a:pt x="355" y="927"/>
                </a:lnTo>
                <a:lnTo>
                  <a:pt x="336" y="919"/>
                </a:lnTo>
                <a:lnTo>
                  <a:pt x="315" y="910"/>
                </a:lnTo>
                <a:lnTo>
                  <a:pt x="296" y="900"/>
                </a:lnTo>
                <a:lnTo>
                  <a:pt x="278" y="889"/>
                </a:lnTo>
                <a:lnTo>
                  <a:pt x="260" y="878"/>
                </a:lnTo>
                <a:lnTo>
                  <a:pt x="242" y="866"/>
                </a:lnTo>
                <a:lnTo>
                  <a:pt x="225" y="852"/>
                </a:lnTo>
                <a:lnTo>
                  <a:pt x="209" y="838"/>
                </a:lnTo>
                <a:lnTo>
                  <a:pt x="194" y="824"/>
                </a:lnTo>
                <a:lnTo>
                  <a:pt x="179" y="808"/>
                </a:lnTo>
                <a:lnTo>
                  <a:pt x="165" y="792"/>
                </a:lnTo>
                <a:lnTo>
                  <a:pt x="151" y="775"/>
                </a:lnTo>
                <a:lnTo>
                  <a:pt x="139" y="757"/>
                </a:lnTo>
                <a:lnTo>
                  <a:pt x="128" y="739"/>
                </a:lnTo>
                <a:lnTo>
                  <a:pt x="117" y="721"/>
                </a:lnTo>
                <a:lnTo>
                  <a:pt x="107" y="702"/>
                </a:lnTo>
                <a:lnTo>
                  <a:pt x="99" y="682"/>
                </a:lnTo>
                <a:lnTo>
                  <a:pt x="90" y="662"/>
                </a:lnTo>
                <a:lnTo>
                  <a:pt x="84" y="642"/>
                </a:lnTo>
                <a:lnTo>
                  <a:pt x="77" y="620"/>
                </a:lnTo>
                <a:lnTo>
                  <a:pt x="72" y="599"/>
                </a:lnTo>
                <a:lnTo>
                  <a:pt x="69" y="576"/>
                </a:lnTo>
                <a:lnTo>
                  <a:pt x="65" y="555"/>
                </a:lnTo>
                <a:lnTo>
                  <a:pt x="63" y="532"/>
                </a:lnTo>
                <a:lnTo>
                  <a:pt x="63" y="509"/>
                </a:lnTo>
                <a:lnTo>
                  <a:pt x="63" y="509"/>
                </a:lnTo>
                <a:lnTo>
                  <a:pt x="63" y="486"/>
                </a:lnTo>
                <a:lnTo>
                  <a:pt x="65" y="463"/>
                </a:lnTo>
                <a:lnTo>
                  <a:pt x="69" y="441"/>
                </a:lnTo>
                <a:lnTo>
                  <a:pt x="72" y="420"/>
                </a:lnTo>
                <a:lnTo>
                  <a:pt x="77" y="398"/>
                </a:lnTo>
                <a:lnTo>
                  <a:pt x="84" y="377"/>
                </a:lnTo>
                <a:lnTo>
                  <a:pt x="90" y="356"/>
                </a:lnTo>
                <a:lnTo>
                  <a:pt x="99" y="336"/>
                </a:lnTo>
                <a:lnTo>
                  <a:pt x="107" y="315"/>
                </a:lnTo>
                <a:lnTo>
                  <a:pt x="117" y="297"/>
                </a:lnTo>
                <a:lnTo>
                  <a:pt x="128" y="278"/>
                </a:lnTo>
                <a:lnTo>
                  <a:pt x="139" y="260"/>
                </a:lnTo>
                <a:lnTo>
                  <a:pt x="151" y="242"/>
                </a:lnTo>
                <a:lnTo>
                  <a:pt x="165" y="225"/>
                </a:lnTo>
                <a:lnTo>
                  <a:pt x="179" y="209"/>
                </a:lnTo>
                <a:lnTo>
                  <a:pt x="194" y="194"/>
                </a:lnTo>
                <a:lnTo>
                  <a:pt x="209" y="179"/>
                </a:lnTo>
                <a:lnTo>
                  <a:pt x="225" y="165"/>
                </a:lnTo>
                <a:lnTo>
                  <a:pt x="242" y="152"/>
                </a:lnTo>
                <a:lnTo>
                  <a:pt x="260" y="139"/>
                </a:lnTo>
                <a:lnTo>
                  <a:pt x="278" y="128"/>
                </a:lnTo>
                <a:lnTo>
                  <a:pt x="296" y="117"/>
                </a:lnTo>
                <a:lnTo>
                  <a:pt x="315" y="107"/>
                </a:lnTo>
                <a:lnTo>
                  <a:pt x="336" y="99"/>
                </a:lnTo>
                <a:lnTo>
                  <a:pt x="355" y="90"/>
                </a:lnTo>
                <a:lnTo>
                  <a:pt x="376" y="84"/>
                </a:lnTo>
                <a:lnTo>
                  <a:pt x="397" y="77"/>
                </a:lnTo>
                <a:lnTo>
                  <a:pt x="418" y="73"/>
                </a:lnTo>
                <a:lnTo>
                  <a:pt x="441" y="69"/>
                </a:lnTo>
                <a:lnTo>
                  <a:pt x="463" y="65"/>
                </a:lnTo>
                <a:lnTo>
                  <a:pt x="486" y="64"/>
                </a:lnTo>
                <a:lnTo>
                  <a:pt x="508" y="63"/>
                </a:lnTo>
                <a:lnTo>
                  <a:pt x="508" y="63"/>
                </a:lnTo>
                <a:lnTo>
                  <a:pt x="531" y="64"/>
                </a:lnTo>
                <a:lnTo>
                  <a:pt x="554" y="65"/>
                </a:lnTo>
                <a:lnTo>
                  <a:pt x="576" y="69"/>
                </a:lnTo>
                <a:lnTo>
                  <a:pt x="598" y="73"/>
                </a:lnTo>
                <a:lnTo>
                  <a:pt x="620" y="77"/>
                </a:lnTo>
                <a:lnTo>
                  <a:pt x="640" y="84"/>
                </a:lnTo>
                <a:lnTo>
                  <a:pt x="661" y="90"/>
                </a:lnTo>
                <a:lnTo>
                  <a:pt x="681" y="99"/>
                </a:lnTo>
                <a:lnTo>
                  <a:pt x="702" y="107"/>
                </a:lnTo>
                <a:lnTo>
                  <a:pt x="721" y="117"/>
                </a:lnTo>
                <a:lnTo>
                  <a:pt x="739" y="128"/>
                </a:lnTo>
                <a:lnTo>
                  <a:pt x="757" y="139"/>
                </a:lnTo>
                <a:lnTo>
                  <a:pt x="775" y="152"/>
                </a:lnTo>
                <a:lnTo>
                  <a:pt x="792" y="165"/>
                </a:lnTo>
                <a:lnTo>
                  <a:pt x="808" y="179"/>
                </a:lnTo>
                <a:lnTo>
                  <a:pt x="823" y="194"/>
                </a:lnTo>
                <a:lnTo>
                  <a:pt x="838" y="209"/>
                </a:lnTo>
                <a:lnTo>
                  <a:pt x="852" y="225"/>
                </a:lnTo>
                <a:lnTo>
                  <a:pt x="865" y="242"/>
                </a:lnTo>
                <a:lnTo>
                  <a:pt x="878" y="260"/>
                </a:lnTo>
                <a:lnTo>
                  <a:pt x="889" y="278"/>
                </a:lnTo>
                <a:lnTo>
                  <a:pt x="900" y="297"/>
                </a:lnTo>
                <a:lnTo>
                  <a:pt x="910" y="315"/>
                </a:lnTo>
                <a:lnTo>
                  <a:pt x="918" y="336"/>
                </a:lnTo>
                <a:lnTo>
                  <a:pt x="927" y="356"/>
                </a:lnTo>
                <a:lnTo>
                  <a:pt x="933" y="377"/>
                </a:lnTo>
                <a:lnTo>
                  <a:pt x="940" y="398"/>
                </a:lnTo>
                <a:lnTo>
                  <a:pt x="944" y="420"/>
                </a:lnTo>
                <a:lnTo>
                  <a:pt x="948" y="441"/>
                </a:lnTo>
                <a:lnTo>
                  <a:pt x="952" y="463"/>
                </a:lnTo>
                <a:lnTo>
                  <a:pt x="953" y="486"/>
                </a:lnTo>
                <a:lnTo>
                  <a:pt x="954" y="509"/>
                </a:lnTo>
                <a:lnTo>
                  <a:pt x="954" y="509"/>
                </a:lnTo>
                <a:lnTo>
                  <a:pt x="953" y="532"/>
                </a:lnTo>
                <a:lnTo>
                  <a:pt x="952" y="555"/>
                </a:lnTo>
                <a:lnTo>
                  <a:pt x="948" y="576"/>
                </a:lnTo>
                <a:lnTo>
                  <a:pt x="944" y="599"/>
                </a:lnTo>
                <a:lnTo>
                  <a:pt x="940" y="620"/>
                </a:lnTo>
                <a:lnTo>
                  <a:pt x="933" y="642"/>
                </a:lnTo>
                <a:lnTo>
                  <a:pt x="927" y="662"/>
                </a:lnTo>
                <a:lnTo>
                  <a:pt x="918" y="682"/>
                </a:lnTo>
                <a:lnTo>
                  <a:pt x="910" y="702"/>
                </a:lnTo>
                <a:lnTo>
                  <a:pt x="900" y="721"/>
                </a:lnTo>
                <a:lnTo>
                  <a:pt x="889" y="739"/>
                </a:lnTo>
                <a:lnTo>
                  <a:pt x="878" y="757"/>
                </a:lnTo>
                <a:lnTo>
                  <a:pt x="865" y="775"/>
                </a:lnTo>
                <a:lnTo>
                  <a:pt x="852" y="792"/>
                </a:lnTo>
                <a:lnTo>
                  <a:pt x="838" y="808"/>
                </a:lnTo>
                <a:lnTo>
                  <a:pt x="823" y="824"/>
                </a:lnTo>
                <a:lnTo>
                  <a:pt x="808" y="838"/>
                </a:lnTo>
                <a:lnTo>
                  <a:pt x="792" y="852"/>
                </a:lnTo>
                <a:lnTo>
                  <a:pt x="775" y="866"/>
                </a:lnTo>
                <a:lnTo>
                  <a:pt x="757" y="878"/>
                </a:lnTo>
                <a:lnTo>
                  <a:pt x="739" y="889"/>
                </a:lnTo>
                <a:lnTo>
                  <a:pt x="721" y="900"/>
                </a:lnTo>
                <a:lnTo>
                  <a:pt x="702" y="910"/>
                </a:lnTo>
                <a:lnTo>
                  <a:pt x="681" y="919"/>
                </a:lnTo>
                <a:lnTo>
                  <a:pt x="661" y="927"/>
                </a:lnTo>
                <a:lnTo>
                  <a:pt x="640" y="935"/>
                </a:lnTo>
                <a:lnTo>
                  <a:pt x="620" y="940"/>
                </a:lnTo>
                <a:lnTo>
                  <a:pt x="598" y="945"/>
                </a:lnTo>
                <a:lnTo>
                  <a:pt x="576" y="948"/>
                </a:lnTo>
                <a:lnTo>
                  <a:pt x="554" y="952"/>
                </a:lnTo>
                <a:lnTo>
                  <a:pt x="531" y="954"/>
                </a:lnTo>
                <a:lnTo>
                  <a:pt x="508" y="954"/>
                </a:lnTo>
                <a:lnTo>
                  <a:pt x="508" y="954"/>
                </a:lnTo>
                <a:close/>
                <a:moveTo>
                  <a:pt x="508" y="191"/>
                </a:moveTo>
                <a:lnTo>
                  <a:pt x="508" y="191"/>
                </a:lnTo>
                <a:lnTo>
                  <a:pt x="515" y="190"/>
                </a:lnTo>
                <a:lnTo>
                  <a:pt x="520" y="188"/>
                </a:lnTo>
                <a:lnTo>
                  <a:pt x="526" y="186"/>
                </a:lnTo>
                <a:lnTo>
                  <a:pt x="531" y="181"/>
                </a:lnTo>
                <a:lnTo>
                  <a:pt x="534" y="177"/>
                </a:lnTo>
                <a:lnTo>
                  <a:pt x="537" y="172"/>
                </a:lnTo>
                <a:lnTo>
                  <a:pt x="540" y="165"/>
                </a:lnTo>
                <a:lnTo>
                  <a:pt x="541" y="159"/>
                </a:lnTo>
                <a:lnTo>
                  <a:pt x="541" y="159"/>
                </a:lnTo>
                <a:lnTo>
                  <a:pt x="540" y="152"/>
                </a:lnTo>
                <a:lnTo>
                  <a:pt x="537" y="147"/>
                </a:lnTo>
                <a:lnTo>
                  <a:pt x="534" y="142"/>
                </a:lnTo>
                <a:lnTo>
                  <a:pt x="531" y="136"/>
                </a:lnTo>
                <a:lnTo>
                  <a:pt x="526" y="133"/>
                </a:lnTo>
                <a:lnTo>
                  <a:pt x="520" y="130"/>
                </a:lnTo>
                <a:lnTo>
                  <a:pt x="515" y="128"/>
                </a:lnTo>
                <a:lnTo>
                  <a:pt x="508" y="128"/>
                </a:lnTo>
                <a:lnTo>
                  <a:pt x="508" y="128"/>
                </a:lnTo>
                <a:lnTo>
                  <a:pt x="502" y="128"/>
                </a:lnTo>
                <a:lnTo>
                  <a:pt x="496" y="130"/>
                </a:lnTo>
                <a:lnTo>
                  <a:pt x="490" y="133"/>
                </a:lnTo>
                <a:lnTo>
                  <a:pt x="486" y="136"/>
                </a:lnTo>
                <a:lnTo>
                  <a:pt x="482" y="142"/>
                </a:lnTo>
                <a:lnTo>
                  <a:pt x="479" y="147"/>
                </a:lnTo>
                <a:lnTo>
                  <a:pt x="477" y="152"/>
                </a:lnTo>
                <a:lnTo>
                  <a:pt x="476" y="159"/>
                </a:lnTo>
                <a:lnTo>
                  <a:pt x="476" y="159"/>
                </a:lnTo>
                <a:lnTo>
                  <a:pt x="477" y="165"/>
                </a:lnTo>
                <a:lnTo>
                  <a:pt x="479" y="172"/>
                </a:lnTo>
                <a:lnTo>
                  <a:pt x="482" y="177"/>
                </a:lnTo>
                <a:lnTo>
                  <a:pt x="486" y="181"/>
                </a:lnTo>
                <a:lnTo>
                  <a:pt x="490" y="186"/>
                </a:lnTo>
                <a:lnTo>
                  <a:pt x="496" y="188"/>
                </a:lnTo>
                <a:lnTo>
                  <a:pt x="502" y="190"/>
                </a:lnTo>
                <a:lnTo>
                  <a:pt x="508" y="191"/>
                </a:lnTo>
                <a:lnTo>
                  <a:pt x="508" y="191"/>
                </a:lnTo>
                <a:close/>
                <a:moveTo>
                  <a:pt x="508" y="827"/>
                </a:moveTo>
                <a:lnTo>
                  <a:pt x="508" y="827"/>
                </a:lnTo>
                <a:lnTo>
                  <a:pt x="502" y="827"/>
                </a:lnTo>
                <a:lnTo>
                  <a:pt x="496" y="829"/>
                </a:lnTo>
                <a:lnTo>
                  <a:pt x="490" y="833"/>
                </a:lnTo>
                <a:lnTo>
                  <a:pt x="486" y="836"/>
                </a:lnTo>
                <a:lnTo>
                  <a:pt x="482" y="841"/>
                </a:lnTo>
                <a:lnTo>
                  <a:pt x="479" y="847"/>
                </a:lnTo>
                <a:lnTo>
                  <a:pt x="477" y="852"/>
                </a:lnTo>
                <a:lnTo>
                  <a:pt x="476" y="858"/>
                </a:lnTo>
                <a:lnTo>
                  <a:pt x="476" y="858"/>
                </a:lnTo>
                <a:lnTo>
                  <a:pt x="477" y="865"/>
                </a:lnTo>
                <a:lnTo>
                  <a:pt x="479" y="871"/>
                </a:lnTo>
                <a:lnTo>
                  <a:pt x="482" y="877"/>
                </a:lnTo>
                <a:lnTo>
                  <a:pt x="486" y="881"/>
                </a:lnTo>
                <a:lnTo>
                  <a:pt x="490" y="885"/>
                </a:lnTo>
                <a:lnTo>
                  <a:pt x="496" y="888"/>
                </a:lnTo>
                <a:lnTo>
                  <a:pt x="502" y="889"/>
                </a:lnTo>
                <a:lnTo>
                  <a:pt x="508" y="891"/>
                </a:lnTo>
                <a:lnTo>
                  <a:pt x="508" y="891"/>
                </a:lnTo>
                <a:lnTo>
                  <a:pt x="515" y="889"/>
                </a:lnTo>
                <a:lnTo>
                  <a:pt x="520" y="888"/>
                </a:lnTo>
                <a:lnTo>
                  <a:pt x="526" y="885"/>
                </a:lnTo>
                <a:lnTo>
                  <a:pt x="531" y="881"/>
                </a:lnTo>
                <a:lnTo>
                  <a:pt x="534" y="877"/>
                </a:lnTo>
                <a:lnTo>
                  <a:pt x="537" y="871"/>
                </a:lnTo>
                <a:lnTo>
                  <a:pt x="540" y="865"/>
                </a:lnTo>
                <a:lnTo>
                  <a:pt x="541" y="858"/>
                </a:lnTo>
                <a:lnTo>
                  <a:pt x="541" y="858"/>
                </a:lnTo>
                <a:lnTo>
                  <a:pt x="540" y="852"/>
                </a:lnTo>
                <a:lnTo>
                  <a:pt x="537" y="847"/>
                </a:lnTo>
                <a:lnTo>
                  <a:pt x="534" y="841"/>
                </a:lnTo>
                <a:lnTo>
                  <a:pt x="531" y="836"/>
                </a:lnTo>
                <a:lnTo>
                  <a:pt x="526" y="833"/>
                </a:lnTo>
                <a:lnTo>
                  <a:pt x="520" y="829"/>
                </a:lnTo>
                <a:lnTo>
                  <a:pt x="515" y="827"/>
                </a:lnTo>
                <a:lnTo>
                  <a:pt x="508" y="827"/>
                </a:lnTo>
                <a:lnTo>
                  <a:pt x="508" y="827"/>
                </a:lnTo>
                <a:close/>
                <a:moveTo>
                  <a:pt x="858" y="477"/>
                </a:moveTo>
                <a:lnTo>
                  <a:pt x="858" y="477"/>
                </a:lnTo>
                <a:lnTo>
                  <a:pt x="852" y="477"/>
                </a:lnTo>
                <a:lnTo>
                  <a:pt x="845" y="480"/>
                </a:lnTo>
                <a:lnTo>
                  <a:pt x="840" y="483"/>
                </a:lnTo>
                <a:lnTo>
                  <a:pt x="836" y="486"/>
                </a:lnTo>
                <a:lnTo>
                  <a:pt x="831" y="491"/>
                </a:lnTo>
                <a:lnTo>
                  <a:pt x="829" y="497"/>
                </a:lnTo>
                <a:lnTo>
                  <a:pt x="827" y="502"/>
                </a:lnTo>
                <a:lnTo>
                  <a:pt x="826" y="509"/>
                </a:lnTo>
                <a:lnTo>
                  <a:pt x="826" y="509"/>
                </a:lnTo>
                <a:lnTo>
                  <a:pt x="827" y="515"/>
                </a:lnTo>
                <a:lnTo>
                  <a:pt x="829" y="521"/>
                </a:lnTo>
                <a:lnTo>
                  <a:pt x="831" y="527"/>
                </a:lnTo>
                <a:lnTo>
                  <a:pt x="836" y="531"/>
                </a:lnTo>
                <a:lnTo>
                  <a:pt x="840" y="535"/>
                </a:lnTo>
                <a:lnTo>
                  <a:pt x="845" y="539"/>
                </a:lnTo>
                <a:lnTo>
                  <a:pt x="852" y="540"/>
                </a:lnTo>
                <a:lnTo>
                  <a:pt x="858" y="541"/>
                </a:lnTo>
                <a:lnTo>
                  <a:pt x="858" y="541"/>
                </a:lnTo>
                <a:lnTo>
                  <a:pt x="865" y="540"/>
                </a:lnTo>
                <a:lnTo>
                  <a:pt x="871" y="539"/>
                </a:lnTo>
                <a:lnTo>
                  <a:pt x="876" y="535"/>
                </a:lnTo>
                <a:lnTo>
                  <a:pt x="881" y="531"/>
                </a:lnTo>
                <a:lnTo>
                  <a:pt x="885" y="527"/>
                </a:lnTo>
                <a:lnTo>
                  <a:pt x="887" y="521"/>
                </a:lnTo>
                <a:lnTo>
                  <a:pt x="889" y="515"/>
                </a:lnTo>
                <a:lnTo>
                  <a:pt x="890" y="509"/>
                </a:lnTo>
                <a:lnTo>
                  <a:pt x="890" y="509"/>
                </a:lnTo>
                <a:lnTo>
                  <a:pt x="889" y="502"/>
                </a:lnTo>
                <a:lnTo>
                  <a:pt x="887" y="497"/>
                </a:lnTo>
                <a:lnTo>
                  <a:pt x="885" y="491"/>
                </a:lnTo>
                <a:lnTo>
                  <a:pt x="881" y="486"/>
                </a:lnTo>
                <a:lnTo>
                  <a:pt x="876" y="483"/>
                </a:lnTo>
                <a:lnTo>
                  <a:pt x="871" y="480"/>
                </a:lnTo>
                <a:lnTo>
                  <a:pt x="865" y="477"/>
                </a:lnTo>
                <a:lnTo>
                  <a:pt x="858" y="477"/>
                </a:lnTo>
                <a:lnTo>
                  <a:pt x="858" y="477"/>
                </a:lnTo>
                <a:close/>
                <a:moveTo>
                  <a:pt x="159" y="477"/>
                </a:moveTo>
                <a:lnTo>
                  <a:pt x="159" y="477"/>
                </a:lnTo>
                <a:lnTo>
                  <a:pt x="152" y="477"/>
                </a:lnTo>
                <a:lnTo>
                  <a:pt x="146" y="480"/>
                </a:lnTo>
                <a:lnTo>
                  <a:pt x="140" y="483"/>
                </a:lnTo>
                <a:lnTo>
                  <a:pt x="136" y="486"/>
                </a:lnTo>
                <a:lnTo>
                  <a:pt x="132" y="491"/>
                </a:lnTo>
                <a:lnTo>
                  <a:pt x="130" y="497"/>
                </a:lnTo>
                <a:lnTo>
                  <a:pt x="128" y="502"/>
                </a:lnTo>
                <a:lnTo>
                  <a:pt x="126" y="509"/>
                </a:lnTo>
                <a:lnTo>
                  <a:pt x="126" y="509"/>
                </a:lnTo>
                <a:lnTo>
                  <a:pt x="128" y="515"/>
                </a:lnTo>
                <a:lnTo>
                  <a:pt x="130" y="521"/>
                </a:lnTo>
                <a:lnTo>
                  <a:pt x="132" y="527"/>
                </a:lnTo>
                <a:lnTo>
                  <a:pt x="136" y="531"/>
                </a:lnTo>
                <a:lnTo>
                  <a:pt x="140" y="535"/>
                </a:lnTo>
                <a:lnTo>
                  <a:pt x="146" y="539"/>
                </a:lnTo>
                <a:lnTo>
                  <a:pt x="152" y="540"/>
                </a:lnTo>
                <a:lnTo>
                  <a:pt x="159" y="541"/>
                </a:lnTo>
                <a:lnTo>
                  <a:pt x="159" y="541"/>
                </a:lnTo>
                <a:lnTo>
                  <a:pt x="165" y="540"/>
                </a:lnTo>
                <a:lnTo>
                  <a:pt x="170" y="539"/>
                </a:lnTo>
                <a:lnTo>
                  <a:pt x="176" y="535"/>
                </a:lnTo>
                <a:lnTo>
                  <a:pt x="181" y="531"/>
                </a:lnTo>
                <a:lnTo>
                  <a:pt x="184" y="527"/>
                </a:lnTo>
                <a:lnTo>
                  <a:pt x="188" y="521"/>
                </a:lnTo>
                <a:lnTo>
                  <a:pt x="190" y="515"/>
                </a:lnTo>
                <a:lnTo>
                  <a:pt x="190" y="509"/>
                </a:lnTo>
                <a:lnTo>
                  <a:pt x="190" y="509"/>
                </a:lnTo>
                <a:lnTo>
                  <a:pt x="190" y="502"/>
                </a:lnTo>
                <a:lnTo>
                  <a:pt x="188" y="497"/>
                </a:lnTo>
                <a:lnTo>
                  <a:pt x="184" y="491"/>
                </a:lnTo>
                <a:lnTo>
                  <a:pt x="181" y="486"/>
                </a:lnTo>
                <a:lnTo>
                  <a:pt x="176" y="483"/>
                </a:lnTo>
                <a:lnTo>
                  <a:pt x="170" y="480"/>
                </a:lnTo>
                <a:lnTo>
                  <a:pt x="165" y="477"/>
                </a:lnTo>
                <a:lnTo>
                  <a:pt x="159" y="477"/>
                </a:lnTo>
                <a:lnTo>
                  <a:pt x="159" y="47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7"/>
          <p:cNvSpPr/>
          <p:nvPr/>
        </p:nvSpPr>
        <p:spPr>
          <a:xfrm>
            <a:off x="4375471" y="271735"/>
            <a:ext cx="3441057" cy="5616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3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67" name="Google Shape;167;p17"/>
          <p:cNvCxnSpPr/>
          <p:nvPr/>
        </p:nvCxnSpPr>
        <p:spPr>
          <a:xfrm>
            <a:off x="5670548" y="977900"/>
            <a:ext cx="850902" cy="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8" name="Google Shape;168;p17"/>
          <p:cNvSpPr/>
          <p:nvPr/>
        </p:nvSpPr>
        <p:spPr>
          <a:xfrm>
            <a:off x="3790087" y="1817624"/>
            <a:ext cx="2578735" cy="4187820"/>
          </a:xfrm>
          <a:prstGeom prst="rect">
            <a:avLst/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9" name="Google Shape;169;p17"/>
          <p:cNvSpPr/>
          <p:nvPr/>
        </p:nvSpPr>
        <p:spPr>
          <a:xfrm flipH="1">
            <a:off x="7180257" y="2256446"/>
            <a:ext cx="45719" cy="584775"/>
          </a:xfrm>
          <a:prstGeom prst="rect">
            <a:avLst/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0" name="Google Shape;170;p17"/>
          <p:cNvSpPr txBox="1"/>
          <p:nvPr/>
        </p:nvSpPr>
        <p:spPr>
          <a:xfrm>
            <a:off x="7537949" y="3366044"/>
            <a:ext cx="34543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171" name="Google Shape;171;p17"/>
          <p:cNvSpPr txBox="1"/>
          <p:nvPr/>
        </p:nvSpPr>
        <p:spPr>
          <a:xfrm>
            <a:off x="7444662" y="2205776"/>
            <a:ext cx="254909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3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2" name="Google Shape;172;p17"/>
          <p:cNvSpPr txBox="1"/>
          <p:nvPr/>
        </p:nvSpPr>
        <p:spPr>
          <a:xfrm>
            <a:off x="7537949" y="4181870"/>
            <a:ext cx="34543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173" name="Google Shape;173;p17"/>
          <p:cNvSpPr txBox="1"/>
          <p:nvPr/>
        </p:nvSpPr>
        <p:spPr>
          <a:xfrm>
            <a:off x="7537949" y="4997696"/>
            <a:ext cx="34543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  <p:pic>
        <p:nvPicPr>
          <p:cNvPr id="174" name="Google Shape;17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8198" y="1817755"/>
            <a:ext cx="2621115" cy="4187689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7"/>
          <p:cNvSpPr txBox="1"/>
          <p:nvPr/>
        </p:nvSpPr>
        <p:spPr>
          <a:xfrm>
            <a:off x="4139818" y="2498164"/>
            <a:ext cx="1825597" cy="1852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40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8"/>
          <p:cNvSpPr/>
          <p:nvPr/>
        </p:nvSpPr>
        <p:spPr>
          <a:xfrm>
            <a:off x="977900" y="3632200"/>
            <a:ext cx="10896600" cy="21093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2" name="Google Shape;182;p18"/>
          <p:cNvSpPr/>
          <p:nvPr/>
        </p:nvSpPr>
        <p:spPr>
          <a:xfrm>
            <a:off x="7383408" y="730682"/>
            <a:ext cx="4030621" cy="5396636"/>
          </a:xfrm>
          <a:custGeom>
            <a:rect b="b" l="l" r="r" t="t"/>
            <a:pathLst>
              <a:path extrusionOk="0" h="3181350" w="3181350">
                <a:moveTo>
                  <a:pt x="0" y="0"/>
                </a:moveTo>
                <a:lnTo>
                  <a:pt x="3181350" y="0"/>
                </a:lnTo>
                <a:lnTo>
                  <a:pt x="3181350" y="3181350"/>
                </a:lnTo>
                <a:lnTo>
                  <a:pt x="0" y="318135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3" name="Google Shape;183;p18"/>
          <p:cNvSpPr txBox="1"/>
          <p:nvPr/>
        </p:nvSpPr>
        <p:spPr>
          <a:xfrm>
            <a:off x="1117601" y="1473372"/>
            <a:ext cx="234391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STEP HERE</a:t>
            </a:r>
            <a:endParaRPr sz="3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4" name="Google Shape;184;p18"/>
          <p:cNvSpPr txBox="1"/>
          <p:nvPr/>
        </p:nvSpPr>
        <p:spPr>
          <a:xfrm>
            <a:off x="1117600" y="2271379"/>
            <a:ext cx="5486400" cy="708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400">
                <a:solidFill>
                  <a:srgbClr val="7F7F7F"/>
                </a:solidFill>
                <a:latin typeface="Garamond"/>
                <a:ea typeface="Garamond"/>
                <a:cs typeface="Garamond"/>
                <a:sym typeface="Garamond"/>
              </a:rPr>
              <a:t>A complex idea can be conveyed with just a single still image, namely making it possible to absorb large amounts of data quickly.</a:t>
            </a:r>
            <a:endParaRPr b="0" i="0" sz="1400" u="none" cap="none" strike="noStrike">
              <a:solidFill>
                <a:srgbClr val="7F7F7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5" name="Google Shape;185;p18"/>
          <p:cNvSpPr txBox="1"/>
          <p:nvPr/>
        </p:nvSpPr>
        <p:spPr>
          <a:xfrm>
            <a:off x="1662501" y="3936411"/>
            <a:ext cx="494149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sz="1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 We hope that this template will return to you as a time, money and reputation.</a:t>
            </a:r>
            <a:endParaRPr sz="1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sz="1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 sz="1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9"/>
          <p:cNvSpPr/>
          <p:nvPr/>
        </p:nvSpPr>
        <p:spPr>
          <a:xfrm>
            <a:off x="952500" y="3860800"/>
            <a:ext cx="10287000" cy="2109308"/>
          </a:xfrm>
          <a:prstGeom prst="rect">
            <a:avLst/>
          </a:prstGeom>
          <a:solidFill>
            <a:srgbClr val="BCA890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2" name="Google Shape;192;p19"/>
          <p:cNvSpPr/>
          <p:nvPr/>
        </p:nvSpPr>
        <p:spPr>
          <a:xfrm>
            <a:off x="952500" y="3967136"/>
            <a:ext cx="2061391" cy="183896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15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 sz="115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3" name="Google Shape;193;p19"/>
          <p:cNvSpPr/>
          <p:nvPr/>
        </p:nvSpPr>
        <p:spPr>
          <a:xfrm>
            <a:off x="9361262" y="4732570"/>
            <a:ext cx="2061391" cy="183896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15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 sz="115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4" name="Google Shape;194;p19"/>
          <p:cNvSpPr txBox="1"/>
          <p:nvPr/>
        </p:nvSpPr>
        <p:spPr>
          <a:xfrm>
            <a:off x="2732497" y="4121185"/>
            <a:ext cx="689210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6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195" name="Google Shape;195;p19"/>
          <p:cNvGrpSpPr/>
          <p:nvPr/>
        </p:nvGrpSpPr>
        <p:grpSpPr>
          <a:xfrm>
            <a:off x="1784350" y="1051899"/>
            <a:ext cx="8623300" cy="2353042"/>
            <a:chOff x="1409720" y="1960967"/>
            <a:chExt cx="9785507" cy="2670174"/>
          </a:xfrm>
        </p:grpSpPr>
        <p:sp>
          <p:nvSpPr>
            <p:cNvPr id="196" name="Google Shape;196;p19"/>
            <p:cNvSpPr/>
            <p:nvPr/>
          </p:nvSpPr>
          <p:spPr>
            <a:xfrm>
              <a:off x="1409720" y="1960967"/>
              <a:ext cx="2670175" cy="2670174"/>
            </a:xfrm>
            <a:custGeom>
              <a:rect b="b" l="l" r="r" t="t"/>
              <a:pathLst>
                <a:path extrusionOk="0" h="712" w="712">
                  <a:moveTo>
                    <a:pt x="678" y="712"/>
                  </a:moveTo>
                  <a:cubicBezTo>
                    <a:pt x="34" y="712"/>
                    <a:pt x="34" y="712"/>
                    <a:pt x="34" y="712"/>
                  </a:cubicBezTo>
                  <a:cubicBezTo>
                    <a:pt x="15" y="712"/>
                    <a:pt x="0" y="697"/>
                    <a:pt x="0" y="678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678" y="0"/>
                    <a:pt x="678" y="0"/>
                    <a:pt x="678" y="0"/>
                  </a:cubicBezTo>
                  <a:cubicBezTo>
                    <a:pt x="697" y="0"/>
                    <a:pt x="712" y="15"/>
                    <a:pt x="712" y="34"/>
                  </a:cubicBezTo>
                  <a:cubicBezTo>
                    <a:pt x="712" y="678"/>
                    <a:pt x="712" y="678"/>
                    <a:pt x="712" y="678"/>
                  </a:cubicBezTo>
                  <a:cubicBezTo>
                    <a:pt x="712" y="697"/>
                    <a:pt x="697" y="712"/>
                    <a:pt x="678" y="712"/>
                  </a:cubicBezTo>
                </a:path>
              </a:pathLst>
            </a:custGeom>
            <a:noFill/>
            <a:ln cap="flat" cmpd="sng" w="9525">
              <a:solidFill>
                <a:srgbClr val="66676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97" name="Google Shape;197;p19"/>
            <p:cNvSpPr/>
            <p:nvPr/>
          </p:nvSpPr>
          <p:spPr>
            <a:xfrm>
              <a:off x="2146320" y="3621492"/>
              <a:ext cx="83676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L</a:t>
              </a:r>
              <a:endParaRPr/>
            </a:p>
          </p:txBody>
        </p:sp>
        <p:sp>
          <p:nvSpPr>
            <p:cNvPr id="198" name="Google Shape;198;p19"/>
            <p:cNvSpPr/>
            <p:nvPr/>
          </p:nvSpPr>
          <p:spPr>
            <a:xfrm>
              <a:off x="2195533" y="36214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</a:t>
              </a:r>
              <a:endParaRPr/>
            </a:p>
          </p:txBody>
        </p:sp>
        <p:sp>
          <p:nvSpPr>
            <p:cNvPr id="199" name="Google Shape;199;p19"/>
            <p:cNvSpPr/>
            <p:nvPr/>
          </p:nvSpPr>
          <p:spPr>
            <a:xfrm>
              <a:off x="2259032" y="3621492"/>
              <a:ext cx="49115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r</a:t>
              </a:r>
              <a:endParaRPr/>
            </a:p>
          </p:txBody>
        </p:sp>
        <p:sp>
          <p:nvSpPr>
            <p:cNvPr id="200" name="Google Shape;200;p19"/>
            <p:cNvSpPr/>
            <p:nvPr/>
          </p:nvSpPr>
          <p:spPr>
            <a:xfrm>
              <a:off x="2295545" y="3621492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e</a:t>
              </a:r>
              <a:endParaRPr/>
            </a:p>
          </p:txBody>
        </p:sp>
        <p:sp>
          <p:nvSpPr>
            <p:cNvPr id="201" name="Google Shape;201;p19"/>
            <p:cNvSpPr/>
            <p:nvPr/>
          </p:nvSpPr>
          <p:spPr>
            <a:xfrm>
              <a:off x="2352695" y="3621492"/>
              <a:ext cx="112781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m</a:t>
              </a:r>
              <a:endParaRPr/>
            </a:p>
          </p:txBody>
        </p:sp>
        <p:sp>
          <p:nvSpPr>
            <p:cNvPr id="202" name="Google Shape;202;p19"/>
            <p:cNvSpPr/>
            <p:nvPr/>
          </p:nvSpPr>
          <p:spPr>
            <a:xfrm>
              <a:off x="2449532" y="3621492"/>
              <a:ext cx="69124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 i</a:t>
              </a:r>
              <a:endParaRPr/>
            </a:p>
          </p:txBody>
        </p:sp>
        <p:sp>
          <p:nvSpPr>
            <p:cNvPr id="203" name="Google Shape;203;p19"/>
            <p:cNvSpPr/>
            <p:nvPr/>
          </p:nvSpPr>
          <p:spPr>
            <a:xfrm>
              <a:off x="2498744" y="36214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p</a:t>
              </a:r>
              <a:endParaRPr/>
            </a:p>
          </p:txBody>
        </p:sp>
        <p:sp>
          <p:nvSpPr>
            <p:cNvPr id="204" name="Google Shape;204;p19"/>
            <p:cNvSpPr/>
            <p:nvPr/>
          </p:nvSpPr>
          <p:spPr>
            <a:xfrm>
              <a:off x="2562245" y="3621492"/>
              <a:ext cx="236476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sum</a:t>
              </a:r>
              <a:endParaRPr/>
            </a:p>
          </p:txBody>
        </p:sp>
        <p:sp>
          <p:nvSpPr>
            <p:cNvPr id="205" name="Google Shape;205;p19"/>
            <p:cNvSpPr/>
            <p:nvPr/>
          </p:nvSpPr>
          <p:spPr>
            <a:xfrm>
              <a:off x="2790845" y="3621492"/>
              <a:ext cx="7276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d</a:t>
              </a:r>
              <a:endParaRPr/>
            </a:p>
          </p:txBody>
        </p:sp>
        <p:sp>
          <p:nvSpPr>
            <p:cNvPr id="206" name="Google Shape;206;p19"/>
            <p:cNvSpPr/>
            <p:nvPr/>
          </p:nvSpPr>
          <p:spPr>
            <a:xfrm>
              <a:off x="2854344" y="36214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</a:t>
              </a:r>
              <a:endParaRPr/>
            </a:p>
          </p:txBody>
        </p:sp>
        <p:sp>
          <p:nvSpPr>
            <p:cNvPr id="207" name="Google Shape;207;p19"/>
            <p:cNvSpPr/>
            <p:nvPr/>
          </p:nvSpPr>
          <p:spPr>
            <a:xfrm>
              <a:off x="2917845" y="36214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l</a:t>
              </a:r>
              <a:endParaRPr/>
            </a:p>
          </p:txBody>
        </p:sp>
        <p:sp>
          <p:nvSpPr>
            <p:cNvPr id="208" name="Google Shape;208;p19"/>
            <p:cNvSpPr/>
            <p:nvPr/>
          </p:nvSpPr>
          <p:spPr>
            <a:xfrm>
              <a:off x="2944833" y="36214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</a:t>
              </a:r>
              <a:endParaRPr/>
            </a:p>
          </p:txBody>
        </p:sp>
        <p:sp>
          <p:nvSpPr>
            <p:cNvPr id="209" name="Google Shape;209;p19"/>
            <p:cNvSpPr/>
            <p:nvPr/>
          </p:nvSpPr>
          <p:spPr>
            <a:xfrm>
              <a:off x="3005157" y="3621492"/>
              <a:ext cx="49115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r</a:t>
              </a:r>
              <a:endParaRPr/>
            </a:p>
          </p:txBody>
        </p:sp>
        <p:sp>
          <p:nvSpPr>
            <p:cNvPr id="210" name="Google Shape;210;p19"/>
            <p:cNvSpPr/>
            <p:nvPr/>
          </p:nvSpPr>
          <p:spPr>
            <a:xfrm>
              <a:off x="3041670" y="3621492"/>
              <a:ext cx="89134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 s</a:t>
              </a:r>
              <a:endParaRPr/>
            </a:p>
          </p:txBody>
        </p:sp>
        <p:sp>
          <p:nvSpPr>
            <p:cNvPr id="211" name="Google Shape;211;p19"/>
            <p:cNvSpPr/>
            <p:nvPr/>
          </p:nvSpPr>
          <p:spPr>
            <a:xfrm>
              <a:off x="3113107" y="36214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i</a:t>
              </a:r>
              <a:endParaRPr/>
            </a:p>
          </p:txBody>
        </p:sp>
        <p:sp>
          <p:nvSpPr>
            <p:cNvPr id="212" name="Google Shape;212;p19"/>
            <p:cNvSpPr/>
            <p:nvPr/>
          </p:nvSpPr>
          <p:spPr>
            <a:xfrm>
              <a:off x="3136920" y="3621492"/>
              <a:ext cx="41839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t</a:t>
              </a:r>
              <a:endParaRPr/>
            </a:p>
          </p:txBody>
        </p:sp>
        <p:sp>
          <p:nvSpPr>
            <p:cNvPr id="213" name="Google Shape;213;p19"/>
            <p:cNvSpPr/>
            <p:nvPr/>
          </p:nvSpPr>
          <p:spPr>
            <a:xfrm>
              <a:off x="3200420" y="3621492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a</a:t>
              </a:r>
              <a:endParaRPr/>
            </a:p>
          </p:txBody>
        </p:sp>
        <p:sp>
          <p:nvSpPr>
            <p:cNvPr id="214" name="Google Shape;214;p19"/>
            <p:cNvSpPr/>
            <p:nvPr/>
          </p:nvSpPr>
          <p:spPr>
            <a:xfrm>
              <a:off x="3252807" y="3621492"/>
              <a:ext cx="17281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me</a:t>
              </a:r>
              <a:endParaRPr/>
            </a:p>
          </p:txBody>
        </p:sp>
        <p:sp>
          <p:nvSpPr>
            <p:cNvPr id="215" name="Google Shape;215;p19"/>
            <p:cNvSpPr/>
            <p:nvPr/>
          </p:nvSpPr>
          <p:spPr>
            <a:xfrm>
              <a:off x="3406795" y="3621492"/>
              <a:ext cx="41839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t</a:t>
              </a:r>
              <a:endParaRPr/>
            </a:p>
          </p:txBody>
        </p:sp>
        <p:sp>
          <p:nvSpPr>
            <p:cNvPr id="216" name="Google Shape;216;p19"/>
            <p:cNvSpPr/>
            <p:nvPr/>
          </p:nvSpPr>
          <p:spPr>
            <a:xfrm>
              <a:off x="3443308" y="36214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,</a:t>
              </a:r>
              <a:endParaRPr/>
            </a:p>
          </p:txBody>
        </p:sp>
        <p:sp>
          <p:nvSpPr>
            <p:cNvPr id="217" name="Google Shape;217;p19"/>
            <p:cNvSpPr/>
            <p:nvPr/>
          </p:nvSpPr>
          <p:spPr>
            <a:xfrm>
              <a:off x="2146320" y="3761192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c</a:t>
              </a:r>
              <a:endParaRPr/>
            </a:p>
          </p:txBody>
        </p:sp>
        <p:sp>
          <p:nvSpPr>
            <p:cNvPr id="218" name="Google Shape;218;p19"/>
            <p:cNvSpPr/>
            <p:nvPr/>
          </p:nvSpPr>
          <p:spPr>
            <a:xfrm>
              <a:off x="2195533" y="37611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</a:t>
              </a:r>
              <a:endParaRPr/>
            </a:p>
          </p:txBody>
        </p:sp>
        <p:sp>
          <p:nvSpPr>
            <p:cNvPr id="219" name="Google Shape;219;p19"/>
            <p:cNvSpPr/>
            <p:nvPr/>
          </p:nvSpPr>
          <p:spPr>
            <a:xfrm>
              <a:off x="2259032" y="37611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n</a:t>
              </a:r>
              <a:endParaRPr/>
            </a:p>
          </p:txBody>
        </p:sp>
        <p:sp>
          <p:nvSpPr>
            <p:cNvPr id="220" name="Google Shape;220;p19"/>
            <p:cNvSpPr/>
            <p:nvPr/>
          </p:nvSpPr>
          <p:spPr>
            <a:xfrm>
              <a:off x="2322532" y="3761192"/>
              <a:ext cx="112781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se</a:t>
              </a:r>
              <a:endParaRPr/>
            </a:p>
          </p:txBody>
        </p:sp>
        <p:sp>
          <p:nvSpPr>
            <p:cNvPr id="221" name="Google Shape;221;p19"/>
            <p:cNvSpPr/>
            <p:nvPr/>
          </p:nvSpPr>
          <p:spPr>
            <a:xfrm>
              <a:off x="2424132" y="3761192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c</a:t>
              </a:r>
              <a:endParaRPr/>
            </a:p>
          </p:txBody>
        </p:sp>
        <p:sp>
          <p:nvSpPr>
            <p:cNvPr id="222" name="Google Shape;222;p19"/>
            <p:cNvSpPr/>
            <p:nvPr/>
          </p:nvSpPr>
          <p:spPr>
            <a:xfrm>
              <a:off x="2476520" y="3761192"/>
              <a:ext cx="41839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t</a:t>
              </a:r>
              <a:endParaRPr/>
            </a:p>
          </p:txBody>
        </p:sp>
        <p:sp>
          <p:nvSpPr>
            <p:cNvPr id="223" name="Google Shape;223;p19"/>
            <p:cNvSpPr/>
            <p:nvPr/>
          </p:nvSpPr>
          <p:spPr>
            <a:xfrm>
              <a:off x="2513032" y="3761192"/>
              <a:ext cx="232838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etue</a:t>
              </a:r>
              <a:endParaRPr/>
            </a:p>
          </p:txBody>
        </p:sp>
        <p:sp>
          <p:nvSpPr>
            <p:cNvPr id="224" name="Google Shape;224;p19"/>
            <p:cNvSpPr/>
            <p:nvPr/>
          </p:nvSpPr>
          <p:spPr>
            <a:xfrm>
              <a:off x="2727345" y="3761192"/>
              <a:ext cx="49115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r</a:t>
              </a:r>
              <a:endParaRPr/>
            </a:p>
          </p:txBody>
        </p:sp>
        <p:sp>
          <p:nvSpPr>
            <p:cNvPr id="225" name="Google Shape;225;p19"/>
            <p:cNvSpPr/>
            <p:nvPr/>
          </p:nvSpPr>
          <p:spPr>
            <a:xfrm>
              <a:off x="2765445" y="3761192"/>
              <a:ext cx="96411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 a</a:t>
              </a:r>
              <a:endParaRPr/>
            </a:p>
          </p:txBody>
        </p:sp>
        <p:sp>
          <p:nvSpPr>
            <p:cNvPr id="226" name="Google Shape;226;p19"/>
            <p:cNvSpPr/>
            <p:nvPr/>
          </p:nvSpPr>
          <p:spPr>
            <a:xfrm>
              <a:off x="2843232" y="3761192"/>
              <a:ext cx="7276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d</a:t>
              </a:r>
              <a:endParaRPr/>
            </a:p>
          </p:txBody>
        </p:sp>
        <p:sp>
          <p:nvSpPr>
            <p:cNvPr id="227" name="Google Shape;227;p19"/>
            <p:cNvSpPr/>
            <p:nvPr/>
          </p:nvSpPr>
          <p:spPr>
            <a:xfrm>
              <a:off x="2906732" y="37611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i</a:t>
              </a:r>
              <a:endParaRPr/>
            </a:p>
          </p:txBody>
        </p:sp>
        <p:sp>
          <p:nvSpPr>
            <p:cNvPr id="228" name="Google Shape;228;p19"/>
            <p:cNvSpPr/>
            <p:nvPr/>
          </p:nvSpPr>
          <p:spPr>
            <a:xfrm>
              <a:off x="2933720" y="3761192"/>
              <a:ext cx="107325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pi</a:t>
              </a:r>
              <a:endParaRPr/>
            </a:p>
          </p:txBody>
        </p:sp>
        <p:sp>
          <p:nvSpPr>
            <p:cNvPr id="229" name="Google Shape;229;p19"/>
            <p:cNvSpPr/>
            <p:nvPr/>
          </p:nvSpPr>
          <p:spPr>
            <a:xfrm>
              <a:off x="3024207" y="3761192"/>
              <a:ext cx="5275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s</a:t>
              </a:r>
              <a:endParaRPr/>
            </a:p>
          </p:txBody>
        </p:sp>
        <p:sp>
          <p:nvSpPr>
            <p:cNvPr id="230" name="Google Shape;230;p19"/>
            <p:cNvSpPr/>
            <p:nvPr/>
          </p:nvSpPr>
          <p:spPr>
            <a:xfrm>
              <a:off x="3068657" y="3761192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c</a:t>
              </a:r>
              <a:endParaRPr/>
            </a:p>
          </p:txBody>
        </p:sp>
        <p:sp>
          <p:nvSpPr>
            <p:cNvPr id="231" name="Google Shape;231;p19"/>
            <p:cNvSpPr/>
            <p:nvPr/>
          </p:nvSpPr>
          <p:spPr>
            <a:xfrm>
              <a:off x="3121045" y="37611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i</a:t>
              </a:r>
              <a:endParaRPr/>
            </a:p>
          </p:txBody>
        </p:sp>
        <p:sp>
          <p:nvSpPr>
            <p:cNvPr id="232" name="Google Shape;232;p19"/>
            <p:cNvSpPr/>
            <p:nvPr/>
          </p:nvSpPr>
          <p:spPr>
            <a:xfrm>
              <a:off x="3148032" y="3761192"/>
              <a:ext cx="140068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ng</a:t>
              </a:r>
              <a:endParaRPr/>
            </a:p>
          </p:txBody>
        </p:sp>
        <p:sp>
          <p:nvSpPr>
            <p:cNvPr id="233" name="Google Shape;233;p19"/>
            <p:cNvSpPr/>
            <p:nvPr/>
          </p:nvSpPr>
          <p:spPr>
            <a:xfrm>
              <a:off x="3275032" y="3761192"/>
              <a:ext cx="12915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 el</a:t>
              </a:r>
              <a:endParaRPr/>
            </a:p>
          </p:txBody>
        </p:sp>
        <p:sp>
          <p:nvSpPr>
            <p:cNvPr id="234" name="Google Shape;234;p19"/>
            <p:cNvSpPr/>
            <p:nvPr/>
          </p:nvSpPr>
          <p:spPr>
            <a:xfrm>
              <a:off x="3379807" y="37611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i</a:t>
              </a:r>
              <a:endParaRPr/>
            </a:p>
          </p:txBody>
        </p:sp>
        <p:sp>
          <p:nvSpPr>
            <p:cNvPr id="235" name="Google Shape;235;p19"/>
            <p:cNvSpPr/>
            <p:nvPr/>
          </p:nvSpPr>
          <p:spPr>
            <a:xfrm>
              <a:off x="3406795" y="3761192"/>
              <a:ext cx="41839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t</a:t>
              </a:r>
              <a:endParaRPr/>
            </a:p>
          </p:txBody>
        </p:sp>
        <p:sp>
          <p:nvSpPr>
            <p:cNvPr id="236" name="Google Shape;236;p19"/>
            <p:cNvSpPr/>
            <p:nvPr/>
          </p:nvSpPr>
          <p:spPr>
            <a:xfrm>
              <a:off x="3443308" y="37611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.</a:t>
              </a:r>
              <a:endParaRPr/>
            </a:p>
          </p:txBody>
        </p:sp>
        <p:sp>
          <p:nvSpPr>
            <p:cNvPr id="237" name="Google Shape;237;p19"/>
            <p:cNvSpPr/>
            <p:nvPr/>
          </p:nvSpPr>
          <p:spPr>
            <a:xfrm>
              <a:off x="2146320" y="3899304"/>
              <a:ext cx="98228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A</a:t>
              </a:r>
              <a:endParaRPr/>
            </a:p>
          </p:txBody>
        </p:sp>
        <p:sp>
          <p:nvSpPr>
            <p:cNvPr id="238" name="Google Shape;238;p19"/>
            <p:cNvSpPr/>
            <p:nvPr/>
          </p:nvSpPr>
          <p:spPr>
            <a:xfrm>
              <a:off x="2212994" y="3899304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e</a:t>
              </a:r>
              <a:endParaRPr/>
            </a:p>
          </p:txBody>
        </p:sp>
        <p:sp>
          <p:nvSpPr>
            <p:cNvPr id="239" name="Google Shape;239;p19"/>
            <p:cNvSpPr/>
            <p:nvPr/>
          </p:nvSpPr>
          <p:spPr>
            <a:xfrm>
              <a:off x="2270145" y="3899304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n</a:t>
              </a:r>
              <a:endParaRPr/>
            </a:p>
          </p:txBody>
        </p:sp>
        <p:sp>
          <p:nvSpPr>
            <p:cNvPr id="240" name="Google Shape;240;p19"/>
            <p:cNvSpPr/>
            <p:nvPr/>
          </p:nvSpPr>
          <p:spPr>
            <a:xfrm>
              <a:off x="2333645" y="3899304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e</a:t>
              </a:r>
              <a:endParaRPr/>
            </a:p>
          </p:txBody>
        </p:sp>
        <p:sp>
          <p:nvSpPr>
            <p:cNvPr id="241" name="Google Shape;241;p19"/>
            <p:cNvSpPr/>
            <p:nvPr/>
          </p:nvSpPr>
          <p:spPr>
            <a:xfrm>
              <a:off x="2389207" y="3899304"/>
              <a:ext cx="134609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an</a:t>
              </a:r>
              <a:endParaRPr/>
            </a:p>
          </p:txBody>
        </p:sp>
        <p:sp>
          <p:nvSpPr>
            <p:cNvPr id="242" name="Google Shape;242;p19"/>
            <p:cNvSpPr/>
            <p:nvPr/>
          </p:nvSpPr>
          <p:spPr>
            <a:xfrm>
              <a:off x="2532082" y="3899304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c</a:t>
              </a:r>
              <a:endParaRPr/>
            </a:p>
          </p:txBody>
        </p:sp>
        <p:sp>
          <p:nvSpPr>
            <p:cNvPr id="243" name="Google Shape;243;p19"/>
            <p:cNvSpPr/>
            <p:nvPr/>
          </p:nvSpPr>
          <p:spPr>
            <a:xfrm>
              <a:off x="2584470" y="3899304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</a:t>
              </a:r>
              <a:endParaRPr/>
            </a:p>
          </p:txBody>
        </p:sp>
        <p:sp>
          <p:nvSpPr>
            <p:cNvPr id="244" name="Google Shape;244;p19"/>
            <p:cNvSpPr/>
            <p:nvPr/>
          </p:nvSpPr>
          <p:spPr>
            <a:xfrm>
              <a:off x="2644795" y="3899304"/>
              <a:ext cx="112781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m</a:t>
              </a:r>
              <a:endParaRPr/>
            </a:p>
          </p:txBody>
        </p:sp>
        <p:sp>
          <p:nvSpPr>
            <p:cNvPr id="245" name="Google Shape;245;p19"/>
            <p:cNvSpPr/>
            <p:nvPr/>
          </p:nvSpPr>
          <p:spPr>
            <a:xfrm>
              <a:off x="2741632" y="3899304"/>
              <a:ext cx="112781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m</a:t>
              </a:r>
              <a:endParaRPr/>
            </a:p>
          </p:txBody>
        </p:sp>
        <p:sp>
          <p:nvSpPr>
            <p:cNvPr id="246" name="Google Shape;246;p19"/>
            <p:cNvSpPr/>
            <p:nvPr/>
          </p:nvSpPr>
          <p:spPr>
            <a:xfrm>
              <a:off x="2836883" y="3899304"/>
              <a:ext cx="147344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od</a:t>
              </a:r>
              <a:endParaRPr/>
            </a:p>
          </p:txBody>
        </p:sp>
        <p:sp>
          <p:nvSpPr>
            <p:cNvPr id="247" name="Google Shape;247;p19"/>
            <p:cNvSpPr/>
            <p:nvPr/>
          </p:nvSpPr>
          <p:spPr>
            <a:xfrm>
              <a:off x="2963882" y="3899304"/>
              <a:ext cx="143706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 l</a:t>
              </a:r>
              <a:endParaRPr/>
            </a:p>
          </p:txBody>
        </p:sp>
        <p:sp>
          <p:nvSpPr>
            <p:cNvPr id="248" name="Google Shape;248;p19"/>
            <p:cNvSpPr/>
            <p:nvPr/>
          </p:nvSpPr>
          <p:spPr>
            <a:xfrm>
              <a:off x="3076595" y="3899304"/>
              <a:ext cx="98228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ig</a:t>
              </a:r>
              <a:endParaRPr/>
            </a:p>
          </p:txBody>
        </p:sp>
        <p:sp>
          <p:nvSpPr>
            <p:cNvPr id="249" name="Google Shape;249;p19"/>
            <p:cNvSpPr/>
            <p:nvPr/>
          </p:nvSpPr>
          <p:spPr>
            <a:xfrm>
              <a:off x="3165495" y="3899304"/>
              <a:ext cx="70944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u</a:t>
              </a:r>
              <a:endParaRPr/>
            </a:p>
          </p:txBody>
        </p:sp>
        <p:sp>
          <p:nvSpPr>
            <p:cNvPr id="250" name="Google Shape;250;p19"/>
            <p:cNvSpPr/>
            <p:nvPr/>
          </p:nvSpPr>
          <p:spPr>
            <a:xfrm>
              <a:off x="3230583" y="3899304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l</a:t>
              </a:r>
              <a:endParaRPr/>
            </a:p>
          </p:txBody>
        </p:sp>
        <p:sp>
          <p:nvSpPr>
            <p:cNvPr id="251" name="Google Shape;251;p19"/>
            <p:cNvSpPr/>
            <p:nvPr/>
          </p:nvSpPr>
          <p:spPr>
            <a:xfrm>
              <a:off x="3255982" y="3899304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a</a:t>
              </a:r>
              <a:endParaRPr/>
            </a:p>
          </p:txBody>
        </p:sp>
        <p:sp>
          <p:nvSpPr>
            <p:cNvPr id="252" name="Google Shape;252;p19"/>
            <p:cNvSpPr/>
            <p:nvPr/>
          </p:nvSpPr>
          <p:spPr>
            <a:xfrm>
              <a:off x="2209820" y="3299230"/>
              <a:ext cx="1328706" cy="2619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500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STAGE HERE</a:t>
              </a:r>
              <a:endParaRPr b="0" i="0" sz="15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53" name="Google Shape;253;p19"/>
            <p:cNvSpPr/>
            <p:nvPr/>
          </p:nvSpPr>
          <p:spPr>
            <a:xfrm>
              <a:off x="2116157" y="2484842"/>
              <a:ext cx="369267" cy="942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5400"/>
                <a:buFont typeface="Garamond"/>
                <a:buNone/>
              </a:pPr>
              <a:r>
                <a:rPr b="0" i="0" lang="zh-CN" sz="54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0</a:t>
              </a:r>
              <a:endParaRPr/>
            </a:p>
          </p:txBody>
        </p:sp>
        <p:sp>
          <p:nvSpPr>
            <p:cNvPr id="254" name="Google Shape;254;p19"/>
            <p:cNvSpPr/>
            <p:nvPr/>
          </p:nvSpPr>
          <p:spPr>
            <a:xfrm>
              <a:off x="2520970" y="2484842"/>
              <a:ext cx="369267" cy="942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5400"/>
                <a:buFont typeface="Garamond"/>
                <a:buNone/>
              </a:pPr>
              <a:r>
                <a:rPr b="0" i="0" lang="zh-CN" sz="54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1</a:t>
              </a:r>
              <a:endParaRPr/>
            </a:p>
          </p:txBody>
        </p:sp>
        <p:sp>
          <p:nvSpPr>
            <p:cNvPr id="255" name="Google Shape;255;p19"/>
            <p:cNvSpPr/>
            <p:nvPr/>
          </p:nvSpPr>
          <p:spPr>
            <a:xfrm>
              <a:off x="4973815" y="1960967"/>
              <a:ext cx="2665413" cy="2670174"/>
            </a:xfrm>
            <a:custGeom>
              <a:rect b="b" l="l" r="r" t="t"/>
              <a:pathLst>
                <a:path extrusionOk="0" h="712" w="711">
                  <a:moveTo>
                    <a:pt x="678" y="712"/>
                  </a:moveTo>
                  <a:cubicBezTo>
                    <a:pt x="33" y="712"/>
                    <a:pt x="33" y="712"/>
                    <a:pt x="33" y="712"/>
                  </a:cubicBezTo>
                  <a:cubicBezTo>
                    <a:pt x="15" y="712"/>
                    <a:pt x="0" y="697"/>
                    <a:pt x="0" y="678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678" y="0"/>
                    <a:pt x="678" y="0"/>
                    <a:pt x="678" y="0"/>
                  </a:cubicBezTo>
                  <a:cubicBezTo>
                    <a:pt x="696" y="0"/>
                    <a:pt x="711" y="15"/>
                    <a:pt x="711" y="34"/>
                  </a:cubicBezTo>
                  <a:cubicBezTo>
                    <a:pt x="711" y="678"/>
                    <a:pt x="711" y="678"/>
                    <a:pt x="711" y="678"/>
                  </a:cubicBezTo>
                  <a:cubicBezTo>
                    <a:pt x="711" y="697"/>
                    <a:pt x="696" y="712"/>
                    <a:pt x="678" y="712"/>
                  </a:cubicBezTo>
                </a:path>
              </a:pathLst>
            </a:custGeom>
            <a:noFill/>
            <a:ln cap="flat" cmpd="sng" w="9525">
              <a:solidFill>
                <a:srgbClr val="66676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56" name="Google Shape;256;p19"/>
            <p:cNvSpPr/>
            <p:nvPr/>
          </p:nvSpPr>
          <p:spPr>
            <a:xfrm>
              <a:off x="5705653" y="3621492"/>
              <a:ext cx="83676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L</a:t>
              </a:r>
              <a:endParaRPr/>
            </a:p>
          </p:txBody>
        </p:sp>
        <p:sp>
          <p:nvSpPr>
            <p:cNvPr id="257" name="Google Shape;257;p19"/>
            <p:cNvSpPr/>
            <p:nvPr/>
          </p:nvSpPr>
          <p:spPr>
            <a:xfrm>
              <a:off x="5759628" y="36214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</a:t>
              </a:r>
              <a:endParaRPr/>
            </a:p>
          </p:txBody>
        </p:sp>
        <p:sp>
          <p:nvSpPr>
            <p:cNvPr id="258" name="Google Shape;258;p19"/>
            <p:cNvSpPr/>
            <p:nvPr/>
          </p:nvSpPr>
          <p:spPr>
            <a:xfrm>
              <a:off x="5823127" y="3621492"/>
              <a:ext cx="49115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r</a:t>
              </a:r>
              <a:endParaRPr/>
            </a:p>
          </p:txBody>
        </p:sp>
        <p:sp>
          <p:nvSpPr>
            <p:cNvPr id="259" name="Google Shape;259;p19"/>
            <p:cNvSpPr/>
            <p:nvPr/>
          </p:nvSpPr>
          <p:spPr>
            <a:xfrm>
              <a:off x="5856465" y="3621492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e</a:t>
              </a:r>
              <a:endParaRPr/>
            </a:p>
          </p:txBody>
        </p:sp>
        <p:sp>
          <p:nvSpPr>
            <p:cNvPr id="260" name="Google Shape;260;p19"/>
            <p:cNvSpPr/>
            <p:nvPr/>
          </p:nvSpPr>
          <p:spPr>
            <a:xfrm>
              <a:off x="5912028" y="3621492"/>
              <a:ext cx="112781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m</a:t>
              </a:r>
              <a:endParaRPr/>
            </a:p>
          </p:txBody>
        </p:sp>
        <p:sp>
          <p:nvSpPr>
            <p:cNvPr id="261" name="Google Shape;261;p19"/>
            <p:cNvSpPr/>
            <p:nvPr/>
          </p:nvSpPr>
          <p:spPr>
            <a:xfrm>
              <a:off x="6010453" y="3621492"/>
              <a:ext cx="69124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 i</a:t>
              </a:r>
              <a:endParaRPr/>
            </a:p>
          </p:txBody>
        </p:sp>
        <p:sp>
          <p:nvSpPr>
            <p:cNvPr id="262" name="Google Shape;262;p19"/>
            <p:cNvSpPr/>
            <p:nvPr/>
          </p:nvSpPr>
          <p:spPr>
            <a:xfrm>
              <a:off x="6058078" y="36214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p</a:t>
              </a:r>
              <a:endParaRPr/>
            </a:p>
          </p:txBody>
        </p:sp>
        <p:sp>
          <p:nvSpPr>
            <p:cNvPr id="263" name="Google Shape;263;p19"/>
            <p:cNvSpPr/>
            <p:nvPr/>
          </p:nvSpPr>
          <p:spPr>
            <a:xfrm>
              <a:off x="6126341" y="3621492"/>
              <a:ext cx="236476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sum</a:t>
              </a:r>
              <a:endParaRPr/>
            </a:p>
          </p:txBody>
        </p:sp>
        <p:sp>
          <p:nvSpPr>
            <p:cNvPr id="264" name="Google Shape;264;p19"/>
            <p:cNvSpPr/>
            <p:nvPr/>
          </p:nvSpPr>
          <p:spPr>
            <a:xfrm>
              <a:off x="6351765" y="3621492"/>
              <a:ext cx="7276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d</a:t>
              </a:r>
              <a:endParaRPr/>
            </a:p>
          </p:txBody>
        </p:sp>
        <p:sp>
          <p:nvSpPr>
            <p:cNvPr id="265" name="Google Shape;265;p19"/>
            <p:cNvSpPr/>
            <p:nvPr/>
          </p:nvSpPr>
          <p:spPr>
            <a:xfrm>
              <a:off x="6415264" y="36214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</a:t>
              </a:r>
              <a:endParaRPr/>
            </a:p>
          </p:txBody>
        </p:sp>
        <p:sp>
          <p:nvSpPr>
            <p:cNvPr id="266" name="Google Shape;266;p19"/>
            <p:cNvSpPr/>
            <p:nvPr/>
          </p:nvSpPr>
          <p:spPr>
            <a:xfrm>
              <a:off x="6478765" y="36214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l</a:t>
              </a:r>
              <a:endParaRPr/>
            </a:p>
          </p:txBody>
        </p:sp>
        <p:sp>
          <p:nvSpPr>
            <p:cNvPr id="267" name="Google Shape;267;p19"/>
            <p:cNvSpPr/>
            <p:nvPr/>
          </p:nvSpPr>
          <p:spPr>
            <a:xfrm>
              <a:off x="6505753" y="36214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</a:t>
              </a:r>
              <a:endParaRPr/>
            </a:p>
          </p:txBody>
        </p:sp>
        <p:sp>
          <p:nvSpPr>
            <p:cNvPr id="268" name="Google Shape;268;p19"/>
            <p:cNvSpPr/>
            <p:nvPr/>
          </p:nvSpPr>
          <p:spPr>
            <a:xfrm>
              <a:off x="6569253" y="3621492"/>
              <a:ext cx="49115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r</a:t>
              </a:r>
              <a:endParaRPr/>
            </a:p>
          </p:txBody>
        </p:sp>
        <p:sp>
          <p:nvSpPr>
            <p:cNvPr id="269" name="Google Shape;269;p19"/>
            <p:cNvSpPr/>
            <p:nvPr/>
          </p:nvSpPr>
          <p:spPr>
            <a:xfrm>
              <a:off x="6605765" y="3621492"/>
              <a:ext cx="89134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 s</a:t>
              </a:r>
              <a:endParaRPr/>
            </a:p>
          </p:txBody>
        </p:sp>
        <p:sp>
          <p:nvSpPr>
            <p:cNvPr id="270" name="Google Shape;270;p19"/>
            <p:cNvSpPr/>
            <p:nvPr/>
          </p:nvSpPr>
          <p:spPr>
            <a:xfrm>
              <a:off x="6674028" y="36214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i</a:t>
              </a:r>
              <a:endParaRPr/>
            </a:p>
          </p:txBody>
        </p:sp>
        <p:sp>
          <p:nvSpPr>
            <p:cNvPr id="271" name="Google Shape;271;p19"/>
            <p:cNvSpPr/>
            <p:nvPr/>
          </p:nvSpPr>
          <p:spPr>
            <a:xfrm>
              <a:off x="6699428" y="3621492"/>
              <a:ext cx="41839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t</a:t>
              </a:r>
              <a:endParaRPr/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6759753" y="3621492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a</a:t>
              </a:r>
              <a:endParaRPr/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6816903" y="3621492"/>
              <a:ext cx="17281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me</a:t>
              </a:r>
              <a:endParaRPr/>
            </a:p>
          </p:txBody>
        </p:sp>
        <p:sp>
          <p:nvSpPr>
            <p:cNvPr id="274" name="Google Shape;274;p19"/>
            <p:cNvSpPr/>
            <p:nvPr/>
          </p:nvSpPr>
          <p:spPr>
            <a:xfrm>
              <a:off x="6969303" y="3621492"/>
              <a:ext cx="41839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t</a:t>
              </a:r>
              <a:endParaRPr/>
            </a:p>
          </p:txBody>
        </p:sp>
        <p:sp>
          <p:nvSpPr>
            <p:cNvPr id="275" name="Google Shape;275;p19"/>
            <p:cNvSpPr/>
            <p:nvPr/>
          </p:nvSpPr>
          <p:spPr>
            <a:xfrm>
              <a:off x="7007403" y="36214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,</a:t>
              </a:r>
              <a:endParaRPr/>
            </a:p>
          </p:txBody>
        </p:sp>
        <p:sp>
          <p:nvSpPr>
            <p:cNvPr id="276" name="Google Shape;276;p19"/>
            <p:cNvSpPr/>
            <p:nvPr/>
          </p:nvSpPr>
          <p:spPr>
            <a:xfrm>
              <a:off x="5705653" y="3761192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c</a:t>
              </a:r>
              <a:endParaRPr/>
            </a:p>
          </p:txBody>
        </p:sp>
        <p:sp>
          <p:nvSpPr>
            <p:cNvPr id="277" name="Google Shape;277;p19"/>
            <p:cNvSpPr/>
            <p:nvPr/>
          </p:nvSpPr>
          <p:spPr>
            <a:xfrm>
              <a:off x="5754865" y="37611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</a:t>
              </a:r>
              <a:endParaRPr/>
            </a:p>
          </p:txBody>
        </p:sp>
        <p:sp>
          <p:nvSpPr>
            <p:cNvPr id="278" name="Google Shape;278;p19"/>
            <p:cNvSpPr/>
            <p:nvPr/>
          </p:nvSpPr>
          <p:spPr>
            <a:xfrm>
              <a:off x="5818365" y="37611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n</a:t>
              </a:r>
              <a:endParaRPr/>
            </a:p>
          </p:txBody>
        </p:sp>
        <p:sp>
          <p:nvSpPr>
            <p:cNvPr id="279" name="Google Shape;279;p19"/>
            <p:cNvSpPr/>
            <p:nvPr/>
          </p:nvSpPr>
          <p:spPr>
            <a:xfrm>
              <a:off x="5881865" y="3761192"/>
              <a:ext cx="112781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se</a:t>
              </a:r>
              <a:endParaRPr/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5983465" y="3761192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c</a:t>
              </a:r>
              <a:endParaRPr/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6035854" y="3761192"/>
              <a:ext cx="41839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t</a:t>
              </a:r>
              <a:endParaRPr/>
            </a:p>
          </p:txBody>
        </p:sp>
        <p:sp>
          <p:nvSpPr>
            <p:cNvPr id="282" name="Google Shape;282;p19"/>
            <p:cNvSpPr/>
            <p:nvPr/>
          </p:nvSpPr>
          <p:spPr>
            <a:xfrm>
              <a:off x="6073952" y="3761192"/>
              <a:ext cx="232838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etue</a:t>
              </a:r>
              <a:endParaRPr/>
            </a:p>
          </p:txBody>
        </p:sp>
        <p:sp>
          <p:nvSpPr>
            <p:cNvPr id="283" name="Google Shape;283;p19"/>
            <p:cNvSpPr/>
            <p:nvPr/>
          </p:nvSpPr>
          <p:spPr>
            <a:xfrm>
              <a:off x="6288265" y="3761192"/>
              <a:ext cx="49115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r</a:t>
              </a:r>
              <a:endParaRPr/>
            </a:p>
          </p:txBody>
        </p:sp>
        <p:sp>
          <p:nvSpPr>
            <p:cNvPr id="284" name="Google Shape;284;p19"/>
            <p:cNvSpPr/>
            <p:nvPr/>
          </p:nvSpPr>
          <p:spPr>
            <a:xfrm>
              <a:off x="6324778" y="3761192"/>
              <a:ext cx="96411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 a</a:t>
              </a:r>
              <a:endParaRPr/>
            </a:p>
          </p:txBody>
        </p:sp>
        <p:sp>
          <p:nvSpPr>
            <p:cNvPr id="285" name="Google Shape;285;p19"/>
            <p:cNvSpPr/>
            <p:nvPr/>
          </p:nvSpPr>
          <p:spPr>
            <a:xfrm>
              <a:off x="6404153" y="3761192"/>
              <a:ext cx="7276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d</a:t>
              </a:r>
              <a:endParaRPr/>
            </a:p>
          </p:txBody>
        </p:sp>
        <p:sp>
          <p:nvSpPr>
            <p:cNvPr id="286" name="Google Shape;286;p19"/>
            <p:cNvSpPr/>
            <p:nvPr/>
          </p:nvSpPr>
          <p:spPr>
            <a:xfrm>
              <a:off x="6467653" y="37611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i</a:t>
              </a:r>
              <a:endParaRPr/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6494640" y="3761192"/>
              <a:ext cx="107325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pi</a:t>
              </a:r>
              <a:endParaRPr/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6588303" y="3761192"/>
              <a:ext cx="5275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s</a:t>
              </a:r>
              <a:endParaRPr/>
            </a:p>
          </p:txBody>
        </p:sp>
        <p:sp>
          <p:nvSpPr>
            <p:cNvPr id="289" name="Google Shape;289;p19"/>
            <p:cNvSpPr/>
            <p:nvPr/>
          </p:nvSpPr>
          <p:spPr>
            <a:xfrm>
              <a:off x="6632753" y="3761192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c</a:t>
              </a:r>
              <a:endParaRPr/>
            </a:p>
          </p:txBody>
        </p:sp>
        <p:sp>
          <p:nvSpPr>
            <p:cNvPr id="290" name="Google Shape;290;p19"/>
            <p:cNvSpPr/>
            <p:nvPr/>
          </p:nvSpPr>
          <p:spPr>
            <a:xfrm>
              <a:off x="6681965" y="37611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i</a:t>
              </a:r>
              <a:endParaRPr/>
            </a:p>
          </p:txBody>
        </p:sp>
        <p:sp>
          <p:nvSpPr>
            <p:cNvPr id="291" name="Google Shape;291;p19"/>
            <p:cNvSpPr/>
            <p:nvPr/>
          </p:nvSpPr>
          <p:spPr>
            <a:xfrm>
              <a:off x="6707365" y="3761192"/>
              <a:ext cx="140068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ng</a:t>
              </a:r>
              <a:endParaRPr/>
            </a:p>
          </p:txBody>
        </p:sp>
        <p:sp>
          <p:nvSpPr>
            <p:cNvPr id="292" name="Google Shape;292;p19"/>
            <p:cNvSpPr/>
            <p:nvPr/>
          </p:nvSpPr>
          <p:spPr>
            <a:xfrm>
              <a:off x="6834365" y="3761192"/>
              <a:ext cx="12915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 el</a:t>
              </a:r>
              <a:endParaRPr/>
            </a:p>
          </p:txBody>
        </p:sp>
        <p:sp>
          <p:nvSpPr>
            <p:cNvPr id="293" name="Google Shape;293;p19"/>
            <p:cNvSpPr/>
            <p:nvPr/>
          </p:nvSpPr>
          <p:spPr>
            <a:xfrm>
              <a:off x="6943903" y="37611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i</a:t>
              </a:r>
              <a:endParaRPr/>
            </a:p>
          </p:txBody>
        </p:sp>
        <p:sp>
          <p:nvSpPr>
            <p:cNvPr id="294" name="Google Shape;294;p19"/>
            <p:cNvSpPr/>
            <p:nvPr/>
          </p:nvSpPr>
          <p:spPr>
            <a:xfrm>
              <a:off x="6969303" y="3761192"/>
              <a:ext cx="41839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t</a:t>
              </a:r>
              <a:endParaRPr/>
            </a:p>
          </p:txBody>
        </p:sp>
        <p:sp>
          <p:nvSpPr>
            <p:cNvPr id="295" name="Google Shape;295;p19"/>
            <p:cNvSpPr/>
            <p:nvPr/>
          </p:nvSpPr>
          <p:spPr>
            <a:xfrm>
              <a:off x="7004228" y="37611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.</a:t>
              </a:r>
              <a:endParaRPr/>
            </a:p>
          </p:txBody>
        </p:sp>
        <p:sp>
          <p:nvSpPr>
            <p:cNvPr id="296" name="Google Shape;296;p19"/>
            <p:cNvSpPr/>
            <p:nvPr/>
          </p:nvSpPr>
          <p:spPr>
            <a:xfrm>
              <a:off x="5705653" y="3899304"/>
              <a:ext cx="98228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A</a:t>
              </a:r>
              <a:endParaRPr/>
            </a:p>
          </p:txBody>
        </p:sp>
        <p:sp>
          <p:nvSpPr>
            <p:cNvPr id="297" name="Google Shape;297;p19"/>
            <p:cNvSpPr/>
            <p:nvPr/>
          </p:nvSpPr>
          <p:spPr>
            <a:xfrm>
              <a:off x="5773915" y="3899304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e</a:t>
              </a:r>
              <a:endParaRPr/>
            </a:p>
          </p:txBody>
        </p:sp>
        <p:sp>
          <p:nvSpPr>
            <p:cNvPr id="298" name="Google Shape;298;p19"/>
            <p:cNvSpPr/>
            <p:nvPr/>
          </p:nvSpPr>
          <p:spPr>
            <a:xfrm>
              <a:off x="5834240" y="3899304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n</a:t>
              </a:r>
              <a:endParaRPr/>
            </a:p>
          </p:txBody>
        </p:sp>
        <p:sp>
          <p:nvSpPr>
            <p:cNvPr id="299" name="Google Shape;299;p19"/>
            <p:cNvSpPr/>
            <p:nvPr/>
          </p:nvSpPr>
          <p:spPr>
            <a:xfrm>
              <a:off x="5897740" y="3899304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e</a:t>
              </a:r>
              <a:endParaRPr/>
            </a:p>
          </p:txBody>
        </p:sp>
        <p:sp>
          <p:nvSpPr>
            <p:cNvPr id="300" name="Google Shape;300;p19"/>
            <p:cNvSpPr/>
            <p:nvPr/>
          </p:nvSpPr>
          <p:spPr>
            <a:xfrm>
              <a:off x="5953303" y="3899304"/>
              <a:ext cx="134609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an</a:t>
              </a:r>
              <a:endParaRPr/>
            </a:p>
          </p:txBody>
        </p:sp>
        <p:sp>
          <p:nvSpPr>
            <p:cNvPr id="301" name="Google Shape;301;p19"/>
            <p:cNvSpPr/>
            <p:nvPr/>
          </p:nvSpPr>
          <p:spPr>
            <a:xfrm>
              <a:off x="6096178" y="3899304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c</a:t>
              </a:r>
              <a:endParaRPr/>
            </a:p>
          </p:txBody>
        </p:sp>
        <p:sp>
          <p:nvSpPr>
            <p:cNvPr id="302" name="Google Shape;302;p19"/>
            <p:cNvSpPr/>
            <p:nvPr/>
          </p:nvSpPr>
          <p:spPr>
            <a:xfrm>
              <a:off x="6145390" y="3899304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</a:t>
              </a:r>
              <a:endParaRPr/>
            </a:p>
          </p:txBody>
        </p:sp>
        <p:sp>
          <p:nvSpPr>
            <p:cNvPr id="303" name="Google Shape;303;p19"/>
            <p:cNvSpPr/>
            <p:nvPr/>
          </p:nvSpPr>
          <p:spPr>
            <a:xfrm>
              <a:off x="6208890" y="3899304"/>
              <a:ext cx="112781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m</a:t>
              </a:r>
              <a:endParaRPr/>
            </a:p>
          </p:txBody>
        </p:sp>
        <p:sp>
          <p:nvSpPr>
            <p:cNvPr id="304" name="Google Shape;304;p19"/>
            <p:cNvSpPr/>
            <p:nvPr/>
          </p:nvSpPr>
          <p:spPr>
            <a:xfrm>
              <a:off x="6302553" y="3899304"/>
              <a:ext cx="112781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m</a:t>
              </a:r>
              <a:endParaRPr/>
            </a:p>
          </p:txBody>
        </p:sp>
        <p:sp>
          <p:nvSpPr>
            <p:cNvPr id="305" name="Google Shape;305;p19"/>
            <p:cNvSpPr/>
            <p:nvPr/>
          </p:nvSpPr>
          <p:spPr>
            <a:xfrm>
              <a:off x="6399390" y="3899304"/>
              <a:ext cx="147344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od</a:t>
              </a:r>
              <a:endParaRPr/>
            </a:p>
          </p:txBody>
        </p:sp>
        <p:sp>
          <p:nvSpPr>
            <p:cNvPr id="306" name="Google Shape;306;p19"/>
            <p:cNvSpPr/>
            <p:nvPr/>
          </p:nvSpPr>
          <p:spPr>
            <a:xfrm>
              <a:off x="6527978" y="3899304"/>
              <a:ext cx="143706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 l</a:t>
              </a:r>
              <a:endParaRPr/>
            </a:p>
          </p:txBody>
        </p:sp>
        <p:sp>
          <p:nvSpPr>
            <p:cNvPr id="307" name="Google Shape;307;p19"/>
            <p:cNvSpPr/>
            <p:nvPr/>
          </p:nvSpPr>
          <p:spPr>
            <a:xfrm>
              <a:off x="6640690" y="3899304"/>
              <a:ext cx="98228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ig</a:t>
              </a:r>
              <a:endParaRPr/>
            </a:p>
          </p:txBody>
        </p:sp>
        <p:sp>
          <p:nvSpPr>
            <p:cNvPr id="308" name="Google Shape;308;p19"/>
            <p:cNvSpPr/>
            <p:nvPr/>
          </p:nvSpPr>
          <p:spPr>
            <a:xfrm>
              <a:off x="6729590" y="3899304"/>
              <a:ext cx="70944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u</a:t>
              </a:r>
              <a:endParaRPr/>
            </a:p>
          </p:txBody>
        </p:sp>
        <p:sp>
          <p:nvSpPr>
            <p:cNvPr id="309" name="Google Shape;309;p19"/>
            <p:cNvSpPr/>
            <p:nvPr/>
          </p:nvSpPr>
          <p:spPr>
            <a:xfrm>
              <a:off x="6793090" y="3899304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l</a:t>
              </a:r>
              <a:endParaRPr/>
            </a:p>
          </p:txBody>
        </p:sp>
        <p:sp>
          <p:nvSpPr>
            <p:cNvPr id="310" name="Google Shape;310;p19"/>
            <p:cNvSpPr/>
            <p:nvPr/>
          </p:nvSpPr>
          <p:spPr>
            <a:xfrm>
              <a:off x="6820079" y="3899304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a</a:t>
              </a:r>
              <a:endParaRPr/>
            </a:p>
          </p:txBody>
        </p:sp>
        <p:sp>
          <p:nvSpPr>
            <p:cNvPr id="311" name="Google Shape;311;p19"/>
            <p:cNvSpPr/>
            <p:nvPr/>
          </p:nvSpPr>
          <p:spPr>
            <a:xfrm>
              <a:off x="5688190" y="3299230"/>
              <a:ext cx="74" cy="2619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Garamond"/>
                <a:buNone/>
              </a:pPr>
              <a:r>
                <a:t/>
              </a:r>
              <a:endParaRPr b="0" i="0" sz="15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12" name="Google Shape;312;p19"/>
            <p:cNvSpPr/>
            <p:nvPr/>
          </p:nvSpPr>
          <p:spPr>
            <a:xfrm>
              <a:off x="5770741" y="3299230"/>
              <a:ext cx="1328706" cy="2619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500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STAGE HERE</a:t>
              </a:r>
              <a:endParaRPr b="0" i="0" sz="15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13" name="Google Shape;313;p19"/>
            <p:cNvSpPr/>
            <p:nvPr/>
          </p:nvSpPr>
          <p:spPr>
            <a:xfrm>
              <a:off x="5765978" y="2484842"/>
              <a:ext cx="369267" cy="942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5400"/>
                <a:buFont typeface="Garamond"/>
                <a:buNone/>
              </a:pPr>
              <a:r>
                <a:rPr b="0" i="0" lang="zh-CN" sz="54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0</a:t>
              </a:r>
              <a:endParaRPr/>
            </a:p>
          </p:txBody>
        </p:sp>
        <p:sp>
          <p:nvSpPr>
            <p:cNvPr id="314" name="Google Shape;314;p19"/>
            <p:cNvSpPr/>
            <p:nvPr/>
          </p:nvSpPr>
          <p:spPr>
            <a:xfrm>
              <a:off x="6170790" y="2484842"/>
              <a:ext cx="369267" cy="942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5400"/>
                <a:buFont typeface="Garamond"/>
                <a:buNone/>
              </a:pPr>
              <a:r>
                <a:rPr b="0" i="0" lang="zh-CN" sz="54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2</a:t>
              </a:r>
              <a:endParaRPr/>
            </a:p>
          </p:txBody>
        </p:sp>
        <p:sp>
          <p:nvSpPr>
            <p:cNvPr id="315" name="Google Shape;315;p19"/>
            <p:cNvSpPr/>
            <p:nvPr/>
          </p:nvSpPr>
          <p:spPr>
            <a:xfrm>
              <a:off x="8525052" y="1960967"/>
              <a:ext cx="2670175" cy="2670174"/>
            </a:xfrm>
            <a:custGeom>
              <a:rect b="b" l="l" r="r" t="t"/>
              <a:pathLst>
                <a:path extrusionOk="0" h="712" w="712">
                  <a:moveTo>
                    <a:pt x="678" y="712"/>
                  </a:moveTo>
                  <a:cubicBezTo>
                    <a:pt x="34" y="712"/>
                    <a:pt x="34" y="712"/>
                    <a:pt x="34" y="712"/>
                  </a:cubicBezTo>
                  <a:cubicBezTo>
                    <a:pt x="15" y="712"/>
                    <a:pt x="0" y="697"/>
                    <a:pt x="0" y="678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678" y="0"/>
                    <a:pt x="678" y="0"/>
                    <a:pt x="678" y="0"/>
                  </a:cubicBezTo>
                  <a:cubicBezTo>
                    <a:pt x="697" y="0"/>
                    <a:pt x="712" y="15"/>
                    <a:pt x="712" y="34"/>
                  </a:cubicBezTo>
                  <a:cubicBezTo>
                    <a:pt x="712" y="678"/>
                    <a:pt x="712" y="678"/>
                    <a:pt x="712" y="678"/>
                  </a:cubicBezTo>
                  <a:cubicBezTo>
                    <a:pt x="712" y="697"/>
                    <a:pt x="697" y="712"/>
                    <a:pt x="678" y="712"/>
                  </a:cubicBezTo>
                </a:path>
              </a:pathLst>
            </a:custGeom>
            <a:noFill/>
            <a:ln cap="flat" cmpd="sng" w="9525">
              <a:solidFill>
                <a:srgbClr val="66676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16" name="Google Shape;316;p19"/>
            <p:cNvSpPr/>
            <p:nvPr/>
          </p:nvSpPr>
          <p:spPr>
            <a:xfrm>
              <a:off x="9261652" y="3621492"/>
              <a:ext cx="83676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L</a:t>
              </a:r>
              <a:endParaRPr/>
            </a:p>
          </p:txBody>
        </p:sp>
        <p:sp>
          <p:nvSpPr>
            <p:cNvPr id="317" name="Google Shape;317;p19"/>
            <p:cNvSpPr/>
            <p:nvPr/>
          </p:nvSpPr>
          <p:spPr>
            <a:xfrm>
              <a:off x="9310865" y="36214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</a:t>
              </a:r>
              <a:endParaRPr/>
            </a:p>
          </p:txBody>
        </p:sp>
        <p:sp>
          <p:nvSpPr>
            <p:cNvPr id="318" name="Google Shape;318;p19"/>
            <p:cNvSpPr/>
            <p:nvPr/>
          </p:nvSpPr>
          <p:spPr>
            <a:xfrm>
              <a:off x="9374364" y="3621492"/>
              <a:ext cx="49115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r</a:t>
              </a:r>
              <a:endParaRPr/>
            </a:p>
          </p:txBody>
        </p:sp>
        <p:sp>
          <p:nvSpPr>
            <p:cNvPr id="319" name="Google Shape;319;p19"/>
            <p:cNvSpPr/>
            <p:nvPr/>
          </p:nvSpPr>
          <p:spPr>
            <a:xfrm>
              <a:off x="9412465" y="3621492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e</a:t>
              </a:r>
              <a:endParaRPr/>
            </a:p>
          </p:txBody>
        </p:sp>
        <p:sp>
          <p:nvSpPr>
            <p:cNvPr id="320" name="Google Shape;320;p19"/>
            <p:cNvSpPr/>
            <p:nvPr/>
          </p:nvSpPr>
          <p:spPr>
            <a:xfrm>
              <a:off x="9468027" y="3621492"/>
              <a:ext cx="112781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m</a:t>
              </a:r>
              <a:endParaRPr/>
            </a:p>
          </p:txBody>
        </p:sp>
        <p:sp>
          <p:nvSpPr>
            <p:cNvPr id="321" name="Google Shape;321;p19"/>
            <p:cNvSpPr/>
            <p:nvPr/>
          </p:nvSpPr>
          <p:spPr>
            <a:xfrm>
              <a:off x="9566452" y="3621492"/>
              <a:ext cx="69124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 i</a:t>
              </a:r>
              <a:endParaRPr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9614077" y="36214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p</a:t>
              </a:r>
              <a:endParaRPr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9679165" y="3621492"/>
              <a:ext cx="236476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sum</a:t>
              </a:r>
              <a:endParaRPr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9907766" y="3621492"/>
              <a:ext cx="7276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d</a:t>
              </a:r>
              <a:endParaRPr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9971265" y="36214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</a:t>
              </a:r>
              <a:endParaRPr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10034765" y="36214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l</a:t>
              </a:r>
              <a:endParaRPr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10061752" y="36214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</a:t>
              </a:r>
              <a:endParaRPr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10120490" y="3621492"/>
              <a:ext cx="49115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r</a:t>
              </a:r>
              <a:endParaRPr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10158591" y="3621492"/>
              <a:ext cx="89134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 s</a:t>
              </a:r>
              <a:endParaRPr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10230027" y="36214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i</a:t>
              </a:r>
              <a:endParaRPr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10255427" y="3621492"/>
              <a:ext cx="41839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t</a:t>
              </a:r>
              <a:endParaRPr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10315752" y="3621492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a</a:t>
              </a:r>
              <a:endParaRPr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10368140" y="3621492"/>
              <a:ext cx="17281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me</a:t>
              </a:r>
              <a:endParaRPr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10522127" y="3621492"/>
              <a:ext cx="41839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t</a:t>
              </a:r>
              <a:endParaRPr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10560227" y="36214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,</a:t>
              </a:r>
              <a:endParaRPr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9261652" y="3761192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c</a:t>
              </a:r>
              <a:endParaRPr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9310865" y="37611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</a:t>
              </a:r>
              <a:endParaRPr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9374364" y="3761192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n</a:t>
              </a:r>
              <a:endParaRPr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9437865" y="3761192"/>
              <a:ext cx="112781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se</a:t>
              </a:r>
              <a:endParaRPr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9539465" y="3761192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c</a:t>
              </a:r>
              <a:endParaRPr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9591852" y="3761192"/>
              <a:ext cx="41839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t</a:t>
              </a:r>
              <a:endParaRPr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9629952" y="3761192"/>
              <a:ext cx="232838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etue</a:t>
              </a:r>
              <a:endParaRPr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9844265" y="3761192"/>
              <a:ext cx="49115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r</a:t>
              </a:r>
              <a:endParaRPr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9880777" y="3761192"/>
              <a:ext cx="96411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 a</a:t>
              </a:r>
              <a:endParaRPr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9960152" y="3761192"/>
              <a:ext cx="7276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d</a:t>
              </a:r>
              <a:endParaRPr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10023652" y="37611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i</a:t>
              </a:r>
              <a:endParaRPr/>
            </a:p>
          </p:txBody>
        </p:sp>
        <p:sp>
          <p:nvSpPr>
            <p:cNvPr id="347" name="Google Shape;347;p19"/>
            <p:cNvSpPr/>
            <p:nvPr/>
          </p:nvSpPr>
          <p:spPr>
            <a:xfrm>
              <a:off x="10049052" y="3761192"/>
              <a:ext cx="107325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pi</a:t>
              </a:r>
              <a:endParaRPr/>
            </a:p>
          </p:txBody>
        </p:sp>
        <p:sp>
          <p:nvSpPr>
            <p:cNvPr id="348" name="Google Shape;348;p19"/>
            <p:cNvSpPr/>
            <p:nvPr/>
          </p:nvSpPr>
          <p:spPr>
            <a:xfrm>
              <a:off x="10139540" y="3761192"/>
              <a:ext cx="5275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s</a:t>
              </a:r>
              <a:endParaRPr/>
            </a:p>
          </p:txBody>
        </p:sp>
        <p:sp>
          <p:nvSpPr>
            <p:cNvPr id="349" name="Google Shape;349;p19"/>
            <p:cNvSpPr/>
            <p:nvPr/>
          </p:nvSpPr>
          <p:spPr>
            <a:xfrm>
              <a:off x="10183990" y="3761192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c</a:t>
              </a:r>
              <a:endParaRPr/>
            </a:p>
          </p:txBody>
        </p:sp>
        <p:sp>
          <p:nvSpPr>
            <p:cNvPr id="350" name="Google Shape;350;p19"/>
            <p:cNvSpPr/>
            <p:nvPr/>
          </p:nvSpPr>
          <p:spPr>
            <a:xfrm>
              <a:off x="10237965" y="37611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i</a:t>
              </a:r>
              <a:endParaRPr/>
            </a:p>
          </p:txBody>
        </p:sp>
        <p:sp>
          <p:nvSpPr>
            <p:cNvPr id="351" name="Google Shape;351;p19"/>
            <p:cNvSpPr/>
            <p:nvPr/>
          </p:nvSpPr>
          <p:spPr>
            <a:xfrm>
              <a:off x="10263365" y="3761192"/>
              <a:ext cx="140068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ng</a:t>
              </a:r>
              <a:endParaRPr/>
            </a:p>
          </p:txBody>
        </p:sp>
        <p:sp>
          <p:nvSpPr>
            <p:cNvPr id="352" name="Google Shape;352;p19"/>
            <p:cNvSpPr/>
            <p:nvPr/>
          </p:nvSpPr>
          <p:spPr>
            <a:xfrm>
              <a:off x="10390365" y="3761192"/>
              <a:ext cx="12915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 el</a:t>
              </a:r>
              <a:endParaRPr/>
            </a:p>
          </p:txBody>
        </p:sp>
        <p:sp>
          <p:nvSpPr>
            <p:cNvPr id="353" name="Google Shape;353;p19"/>
            <p:cNvSpPr/>
            <p:nvPr/>
          </p:nvSpPr>
          <p:spPr>
            <a:xfrm>
              <a:off x="10496727" y="37611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i</a:t>
              </a:r>
              <a:endParaRPr/>
            </a:p>
          </p:txBody>
        </p:sp>
        <p:sp>
          <p:nvSpPr>
            <p:cNvPr id="354" name="Google Shape;354;p19"/>
            <p:cNvSpPr/>
            <p:nvPr/>
          </p:nvSpPr>
          <p:spPr>
            <a:xfrm>
              <a:off x="10522127" y="3761192"/>
              <a:ext cx="41839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t</a:t>
              </a:r>
              <a:endParaRPr/>
            </a:p>
          </p:txBody>
        </p:sp>
        <p:sp>
          <p:nvSpPr>
            <p:cNvPr id="355" name="Google Shape;355;p19"/>
            <p:cNvSpPr/>
            <p:nvPr/>
          </p:nvSpPr>
          <p:spPr>
            <a:xfrm>
              <a:off x="10560227" y="3761192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.</a:t>
              </a:r>
              <a:endParaRPr/>
            </a:p>
          </p:txBody>
        </p:sp>
        <p:sp>
          <p:nvSpPr>
            <p:cNvPr id="356" name="Google Shape;356;p19"/>
            <p:cNvSpPr/>
            <p:nvPr/>
          </p:nvSpPr>
          <p:spPr>
            <a:xfrm>
              <a:off x="9261652" y="3899304"/>
              <a:ext cx="98228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A</a:t>
              </a:r>
              <a:endParaRPr/>
            </a:p>
          </p:txBody>
        </p:sp>
        <p:sp>
          <p:nvSpPr>
            <p:cNvPr id="357" name="Google Shape;357;p19"/>
            <p:cNvSpPr/>
            <p:nvPr/>
          </p:nvSpPr>
          <p:spPr>
            <a:xfrm>
              <a:off x="9329915" y="3899304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e</a:t>
              </a:r>
              <a:endParaRPr/>
            </a:p>
          </p:txBody>
        </p:sp>
        <p:sp>
          <p:nvSpPr>
            <p:cNvPr id="358" name="Google Shape;358;p19"/>
            <p:cNvSpPr/>
            <p:nvPr/>
          </p:nvSpPr>
          <p:spPr>
            <a:xfrm>
              <a:off x="9385477" y="3899304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n</a:t>
              </a:r>
              <a:endParaRPr/>
            </a:p>
          </p:txBody>
        </p:sp>
        <p:sp>
          <p:nvSpPr>
            <p:cNvPr id="359" name="Google Shape;359;p19"/>
            <p:cNvSpPr/>
            <p:nvPr/>
          </p:nvSpPr>
          <p:spPr>
            <a:xfrm>
              <a:off x="9448977" y="3899304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e</a:t>
              </a:r>
              <a:endParaRPr/>
            </a:p>
          </p:txBody>
        </p:sp>
        <p:sp>
          <p:nvSpPr>
            <p:cNvPr id="360" name="Google Shape;360;p19"/>
            <p:cNvSpPr/>
            <p:nvPr/>
          </p:nvSpPr>
          <p:spPr>
            <a:xfrm>
              <a:off x="9506127" y="3899304"/>
              <a:ext cx="134609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an</a:t>
              </a:r>
              <a:endParaRPr/>
            </a:p>
          </p:txBody>
        </p:sp>
        <p:sp>
          <p:nvSpPr>
            <p:cNvPr id="361" name="Google Shape;361;p19"/>
            <p:cNvSpPr/>
            <p:nvPr/>
          </p:nvSpPr>
          <p:spPr>
            <a:xfrm>
              <a:off x="9649002" y="3899304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c</a:t>
              </a:r>
              <a:endParaRPr/>
            </a:p>
          </p:txBody>
        </p:sp>
        <p:sp>
          <p:nvSpPr>
            <p:cNvPr id="362" name="Google Shape;362;p19"/>
            <p:cNvSpPr/>
            <p:nvPr/>
          </p:nvSpPr>
          <p:spPr>
            <a:xfrm>
              <a:off x="9701390" y="3899304"/>
              <a:ext cx="74582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</a:t>
              </a:r>
              <a:endParaRPr/>
            </a:p>
          </p:txBody>
        </p:sp>
        <p:sp>
          <p:nvSpPr>
            <p:cNvPr id="363" name="Google Shape;363;p19"/>
            <p:cNvSpPr/>
            <p:nvPr/>
          </p:nvSpPr>
          <p:spPr>
            <a:xfrm>
              <a:off x="9761715" y="3899304"/>
              <a:ext cx="112781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m</a:t>
              </a:r>
              <a:endParaRPr/>
            </a:p>
          </p:txBody>
        </p:sp>
        <p:sp>
          <p:nvSpPr>
            <p:cNvPr id="364" name="Google Shape;364;p19"/>
            <p:cNvSpPr/>
            <p:nvPr/>
          </p:nvSpPr>
          <p:spPr>
            <a:xfrm>
              <a:off x="9858551" y="3899304"/>
              <a:ext cx="112781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m</a:t>
              </a:r>
              <a:endParaRPr/>
            </a:p>
          </p:txBody>
        </p:sp>
        <p:sp>
          <p:nvSpPr>
            <p:cNvPr id="365" name="Google Shape;365;p19"/>
            <p:cNvSpPr/>
            <p:nvPr/>
          </p:nvSpPr>
          <p:spPr>
            <a:xfrm>
              <a:off x="9952215" y="3899304"/>
              <a:ext cx="147344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od</a:t>
              </a:r>
              <a:endParaRPr/>
            </a:p>
          </p:txBody>
        </p:sp>
        <p:sp>
          <p:nvSpPr>
            <p:cNvPr id="366" name="Google Shape;366;p19"/>
            <p:cNvSpPr/>
            <p:nvPr/>
          </p:nvSpPr>
          <p:spPr>
            <a:xfrm>
              <a:off x="10079215" y="3899304"/>
              <a:ext cx="143706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 l</a:t>
              </a:r>
              <a:endParaRPr/>
            </a:p>
          </p:txBody>
        </p:sp>
        <p:sp>
          <p:nvSpPr>
            <p:cNvPr id="367" name="Google Shape;367;p19"/>
            <p:cNvSpPr/>
            <p:nvPr/>
          </p:nvSpPr>
          <p:spPr>
            <a:xfrm>
              <a:off x="10191927" y="3899304"/>
              <a:ext cx="98228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ig</a:t>
              </a:r>
              <a:endParaRPr/>
            </a:p>
          </p:txBody>
        </p:sp>
        <p:sp>
          <p:nvSpPr>
            <p:cNvPr id="368" name="Google Shape;368;p19"/>
            <p:cNvSpPr/>
            <p:nvPr/>
          </p:nvSpPr>
          <p:spPr>
            <a:xfrm>
              <a:off x="10282415" y="3899304"/>
              <a:ext cx="70944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u</a:t>
              </a:r>
              <a:endParaRPr/>
            </a:p>
          </p:txBody>
        </p:sp>
        <p:sp>
          <p:nvSpPr>
            <p:cNvPr id="369" name="Google Shape;369;p19"/>
            <p:cNvSpPr/>
            <p:nvPr/>
          </p:nvSpPr>
          <p:spPr>
            <a:xfrm>
              <a:off x="10345915" y="3899304"/>
              <a:ext cx="32743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l</a:t>
              </a:r>
              <a:endParaRPr/>
            </a:p>
          </p:txBody>
        </p:sp>
        <p:sp>
          <p:nvSpPr>
            <p:cNvPr id="370" name="Google Shape;370;p19"/>
            <p:cNvSpPr/>
            <p:nvPr/>
          </p:nvSpPr>
          <p:spPr>
            <a:xfrm>
              <a:off x="10372902" y="3899304"/>
              <a:ext cx="60030" cy="174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Garamond"/>
                <a:buNone/>
              </a:pPr>
              <a:r>
                <a:rPr b="0" i="0" lang="zh-CN" sz="10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a</a:t>
              </a:r>
              <a:endParaRPr/>
            </a:p>
          </p:txBody>
        </p:sp>
        <p:sp>
          <p:nvSpPr>
            <p:cNvPr id="371" name="Google Shape;371;p19"/>
            <p:cNvSpPr/>
            <p:nvPr/>
          </p:nvSpPr>
          <p:spPr>
            <a:xfrm>
              <a:off x="9244190" y="3299229"/>
              <a:ext cx="74" cy="2619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Garamond"/>
                <a:buNone/>
              </a:pPr>
              <a:r>
                <a:t/>
              </a:r>
              <a:endParaRPr b="0" i="0" sz="15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72" name="Google Shape;372;p19"/>
            <p:cNvSpPr/>
            <p:nvPr/>
          </p:nvSpPr>
          <p:spPr>
            <a:xfrm>
              <a:off x="9326740" y="3299229"/>
              <a:ext cx="1328706" cy="2619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500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STAGE HERE</a:t>
              </a:r>
              <a:endParaRPr b="0" i="0" sz="15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73" name="Google Shape;373;p19"/>
            <p:cNvSpPr/>
            <p:nvPr/>
          </p:nvSpPr>
          <p:spPr>
            <a:xfrm>
              <a:off x="9318802" y="2484842"/>
              <a:ext cx="369267" cy="942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5400"/>
                <a:buFont typeface="Garamond"/>
                <a:buNone/>
              </a:pPr>
              <a:r>
                <a:rPr b="0" i="0" lang="zh-CN" sz="54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0</a:t>
              </a:r>
              <a:endParaRPr/>
            </a:p>
          </p:txBody>
        </p:sp>
        <p:sp>
          <p:nvSpPr>
            <p:cNvPr id="374" name="Google Shape;374;p19"/>
            <p:cNvSpPr/>
            <p:nvPr/>
          </p:nvSpPr>
          <p:spPr>
            <a:xfrm>
              <a:off x="9726790" y="2484842"/>
              <a:ext cx="369267" cy="942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5400"/>
                <a:buFont typeface="Garamond"/>
                <a:buNone/>
              </a:pPr>
              <a:r>
                <a:rPr b="0" i="0" lang="zh-CN" sz="54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3</a:t>
              </a:r>
              <a:endParaRPr/>
            </a:p>
          </p:txBody>
        </p:sp>
      </p:grp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20"/>
          <p:cNvSpPr/>
          <p:nvPr/>
        </p:nvSpPr>
        <p:spPr>
          <a:xfrm>
            <a:off x="0" y="2049510"/>
            <a:ext cx="12192000" cy="2758980"/>
          </a:xfrm>
          <a:prstGeom prst="rect">
            <a:avLst/>
          </a:prstGeom>
          <a:solidFill>
            <a:srgbClr val="66676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82" name="Google Shape;382;p20"/>
          <p:cNvSpPr/>
          <p:nvPr/>
        </p:nvSpPr>
        <p:spPr>
          <a:xfrm>
            <a:off x="1627773" y="1384300"/>
            <a:ext cx="3162300" cy="4089400"/>
          </a:xfrm>
          <a:prstGeom prst="parallelogram">
            <a:avLst>
              <a:gd fmla="val 25000" name="adj"/>
            </a:avLst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83" name="Google Shape;383;p20"/>
          <p:cNvSpPr/>
          <p:nvPr/>
        </p:nvSpPr>
        <p:spPr>
          <a:xfrm>
            <a:off x="1976695" y="2049510"/>
            <a:ext cx="2464455" cy="219290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3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2</a:t>
            </a:r>
            <a:endParaRPr b="1" sz="13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84" name="Google Shape;384;p20"/>
          <p:cNvSpPr/>
          <p:nvPr/>
        </p:nvSpPr>
        <p:spPr>
          <a:xfrm>
            <a:off x="4912339" y="2564838"/>
            <a:ext cx="5651888" cy="99257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60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SATURDAY</a:t>
            </a:r>
            <a:endParaRPr b="1" sz="60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85" name="Google Shape;385;p20"/>
          <p:cNvSpPr txBox="1"/>
          <p:nvPr/>
        </p:nvSpPr>
        <p:spPr>
          <a:xfrm>
            <a:off x="4912339" y="3568701"/>
            <a:ext cx="495944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6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We hope that this template will return to you as a time, money and reputation.</a:t>
            </a:r>
            <a:endParaRPr/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1"/>
          <p:cNvSpPr/>
          <p:nvPr/>
        </p:nvSpPr>
        <p:spPr>
          <a:xfrm>
            <a:off x="4375471" y="271735"/>
            <a:ext cx="3441057" cy="5616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TITLE HERE</a:t>
            </a:r>
            <a:endParaRPr sz="3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392" name="Google Shape;392;p21"/>
          <p:cNvCxnSpPr/>
          <p:nvPr/>
        </p:nvCxnSpPr>
        <p:spPr>
          <a:xfrm>
            <a:off x="5670548" y="977900"/>
            <a:ext cx="850902" cy="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93" name="Google Shape;393;p21"/>
          <p:cNvSpPr/>
          <p:nvPr/>
        </p:nvSpPr>
        <p:spPr>
          <a:xfrm>
            <a:off x="1295400" y="2129485"/>
            <a:ext cx="4502148" cy="1964029"/>
          </a:xfrm>
          <a:prstGeom prst="rect">
            <a:avLst/>
          </a:prstGeom>
          <a:noFill/>
          <a:ln cap="flat" cmpd="sng" w="12700">
            <a:solidFill>
              <a:srgbClr val="66676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94" name="Google Shape;394;p21"/>
          <p:cNvSpPr txBox="1"/>
          <p:nvPr/>
        </p:nvSpPr>
        <p:spPr>
          <a:xfrm>
            <a:off x="1533558" y="2936489"/>
            <a:ext cx="4263990" cy="8972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 b="0" i="0" sz="12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95" name="Google Shape;395;p21"/>
          <p:cNvSpPr txBox="1"/>
          <p:nvPr/>
        </p:nvSpPr>
        <p:spPr>
          <a:xfrm>
            <a:off x="2052389" y="2283081"/>
            <a:ext cx="2980304" cy="683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OPTION HERE</a:t>
            </a:r>
            <a:endParaRPr b="0" i="0" sz="3200" u="none" cap="none" strike="noStrike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396" name="Google Shape;396;p21"/>
          <p:cNvGrpSpPr/>
          <p:nvPr/>
        </p:nvGrpSpPr>
        <p:grpSpPr>
          <a:xfrm>
            <a:off x="1302270" y="4591699"/>
            <a:ext cx="1233030" cy="1237600"/>
            <a:chOff x="4226754" y="1692756"/>
            <a:chExt cx="1668900" cy="1675084"/>
          </a:xfrm>
        </p:grpSpPr>
        <p:grpSp>
          <p:nvGrpSpPr>
            <p:cNvPr id="397" name="Google Shape;397;p21"/>
            <p:cNvGrpSpPr/>
            <p:nvPr/>
          </p:nvGrpSpPr>
          <p:grpSpPr>
            <a:xfrm rot="-5400000">
              <a:off x="4521200" y="1692756"/>
              <a:ext cx="1080000" cy="1080000"/>
              <a:chOff x="4521200" y="1692756"/>
              <a:chExt cx="1080000" cy="1080000"/>
            </a:xfrm>
          </p:grpSpPr>
          <p:sp>
            <p:nvSpPr>
              <p:cNvPr id="398" name="Google Shape;398;p21"/>
              <p:cNvSpPr/>
              <p:nvPr/>
            </p:nvSpPr>
            <p:spPr>
              <a:xfrm>
                <a:off x="4521200" y="1692756"/>
                <a:ext cx="1079500" cy="1079500"/>
              </a:xfrm>
              <a:prstGeom prst="ellipse">
                <a:avLst/>
              </a:prstGeom>
              <a:noFill/>
              <a:ln cap="rnd" cmpd="sng" w="50800">
                <a:solidFill>
                  <a:srgbClr val="D8D8D8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399" name="Google Shape;399;p21"/>
              <p:cNvSpPr/>
              <p:nvPr/>
            </p:nvSpPr>
            <p:spPr>
              <a:xfrm>
                <a:off x="4521200" y="1692756"/>
                <a:ext cx="1080000" cy="1080000"/>
              </a:xfrm>
              <a:prstGeom prst="arc">
                <a:avLst>
                  <a:gd fmla="val 16200000" name="adj1"/>
                  <a:gd fmla="val 11430465" name="adj2"/>
                </a:avLst>
              </a:prstGeom>
              <a:noFill/>
              <a:ln cap="rnd" cmpd="sng" w="50800">
                <a:solidFill>
                  <a:srgbClr val="BCA89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400" name="Google Shape;400;p21"/>
            <p:cNvSpPr/>
            <p:nvPr/>
          </p:nvSpPr>
          <p:spPr>
            <a:xfrm>
              <a:off x="4226754" y="2992924"/>
              <a:ext cx="1668900" cy="374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200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OPTION HERE</a:t>
              </a:r>
              <a:endParaRPr b="0" i="0" sz="12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01" name="Google Shape;401;p21"/>
            <p:cNvSpPr/>
            <p:nvPr/>
          </p:nvSpPr>
          <p:spPr>
            <a:xfrm>
              <a:off x="4692142" y="2080782"/>
              <a:ext cx="738118" cy="458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600"/>
                <a:buFont typeface="Garamond"/>
                <a:buNone/>
              </a:pPr>
              <a:r>
                <a:rPr b="0" i="0" lang="zh-CN" sz="16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75%</a:t>
              </a:r>
              <a:endParaRPr/>
            </a:p>
          </p:txBody>
        </p:sp>
      </p:grpSp>
      <p:grpSp>
        <p:nvGrpSpPr>
          <p:cNvPr id="402" name="Google Shape;402;p21"/>
          <p:cNvGrpSpPr/>
          <p:nvPr/>
        </p:nvGrpSpPr>
        <p:grpSpPr>
          <a:xfrm>
            <a:off x="3039052" y="4591701"/>
            <a:ext cx="1233030" cy="1237600"/>
            <a:chOff x="5966651" y="1692756"/>
            <a:chExt cx="1668899" cy="1675084"/>
          </a:xfrm>
        </p:grpSpPr>
        <p:grpSp>
          <p:nvGrpSpPr>
            <p:cNvPr id="403" name="Google Shape;403;p21"/>
            <p:cNvGrpSpPr/>
            <p:nvPr/>
          </p:nvGrpSpPr>
          <p:grpSpPr>
            <a:xfrm rot="-5400000">
              <a:off x="6255134" y="1686790"/>
              <a:ext cx="1080000" cy="1091933"/>
              <a:chOff x="4521200" y="1680823"/>
              <a:chExt cx="1080000" cy="1091933"/>
            </a:xfrm>
          </p:grpSpPr>
          <p:sp>
            <p:nvSpPr>
              <p:cNvPr id="404" name="Google Shape;404;p21"/>
              <p:cNvSpPr/>
              <p:nvPr/>
            </p:nvSpPr>
            <p:spPr>
              <a:xfrm>
                <a:off x="4521200" y="1680823"/>
                <a:ext cx="1079500" cy="1079500"/>
              </a:xfrm>
              <a:prstGeom prst="ellipse">
                <a:avLst/>
              </a:prstGeom>
              <a:noFill/>
              <a:ln cap="rnd" cmpd="sng" w="50800">
                <a:solidFill>
                  <a:srgbClr val="D8D8D8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405" name="Google Shape;405;p21"/>
              <p:cNvSpPr/>
              <p:nvPr/>
            </p:nvSpPr>
            <p:spPr>
              <a:xfrm>
                <a:off x="4521200" y="1692756"/>
                <a:ext cx="1080000" cy="1080000"/>
              </a:xfrm>
              <a:prstGeom prst="arc">
                <a:avLst>
                  <a:gd fmla="val 16200000" name="adj1"/>
                  <a:gd fmla="val 14201573" name="adj2"/>
                </a:avLst>
              </a:prstGeom>
              <a:noFill/>
              <a:ln cap="rnd" cmpd="sng" w="50800">
                <a:solidFill>
                  <a:srgbClr val="BCA89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406" name="Google Shape;406;p21"/>
            <p:cNvSpPr/>
            <p:nvPr/>
          </p:nvSpPr>
          <p:spPr>
            <a:xfrm>
              <a:off x="5966651" y="2992923"/>
              <a:ext cx="1668899" cy="3749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200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OPTION HERE</a:t>
              </a:r>
              <a:endParaRPr b="0" i="0" sz="12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07" name="Google Shape;407;p21"/>
            <p:cNvSpPr/>
            <p:nvPr/>
          </p:nvSpPr>
          <p:spPr>
            <a:xfrm>
              <a:off x="6432041" y="2080783"/>
              <a:ext cx="738117" cy="458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600"/>
                <a:buFont typeface="Garamond"/>
                <a:buNone/>
              </a:pPr>
              <a:r>
                <a:rPr b="0" i="0" lang="zh-CN" sz="16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90%</a:t>
              </a:r>
              <a:endParaRPr/>
            </a:p>
          </p:txBody>
        </p:sp>
      </p:grpSp>
      <p:grpSp>
        <p:nvGrpSpPr>
          <p:cNvPr id="408" name="Google Shape;408;p21"/>
          <p:cNvGrpSpPr/>
          <p:nvPr/>
        </p:nvGrpSpPr>
        <p:grpSpPr>
          <a:xfrm>
            <a:off x="4782066" y="4591699"/>
            <a:ext cx="1233030" cy="1237600"/>
            <a:chOff x="7795453" y="1692756"/>
            <a:chExt cx="1668901" cy="1675084"/>
          </a:xfrm>
        </p:grpSpPr>
        <p:grpSp>
          <p:nvGrpSpPr>
            <p:cNvPr id="409" name="Google Shape;409;p21"/>
            <p:cNvGrpSpPr/>
            <p:nvPr/>
          </p:nvGrpSpPr>
          <p:grpSpPr>
            <a:xfrm rot="-5400000">
              <a:off x="8089900" y="1692756"/>
              <a:ext cx="1080000" cy="1080000"/>
              <a:chOff x="4521200" y="1692756"/>
              <a:chExt cx="1080000" cy="1080000"/>
            </a:xfrm>
          </p:grpSpPr>
          <p:sp>
            <p:nvSpPr>
              <p:cNvPr id="410" name="Google Shape;410;p21"/>
              <p:cNvSpPr/>
              <p:nvPr/>
            </p:nvSpPr>
            <p:spPr>
              <a:xfrm>
                <a:off x="4521200" y="1692756"/>
                <a:ext cx="1079500" cy="1079500"/>
              </a:xfrm>
              <a:prstGeom prst="ellipse">
                <a:avLst/>
              </a:prstGeom>
              <a:noFill/>
              <a:ln cap="rnd" cmpd="sng" w="50800">
                <a:solidFill>
                  <a:srgbClr val="D8D8D8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411" name="Google Shape;411;p21"/>
              <p:cNvSpPr/>
              <p:nvPr/>
            </p:nvSpPr>
            <p:spPr>
              <a:xfrm>
                <a:off x="4521200" y="1692756"/>
                <a:ext cx="1080000" cy="1080000"/>
              </a:xfrm>
              <a:prstGeom prst="arc">
                <a:avLst>
                  <a:gd fmla="val 16200000" name="adj1"/>
                  <a:gd fmla="val 13075040" name="adj2"/>
                </a:avLst>
              </a:prstGeom>
              <a:noFill/>
              <a:ln cap="rnd" cmpd="sng" w="50800">
                <a:solidFill>
                  <a:srgbClr val="BCA89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aramond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412" name="Google Shape;412;p21"/>
            <p:cNvSpPr/>
            <p:nvPr/>
          </p:nvSpPr>
          <p:spPr>
            <a:xfrm>
              <a:off x="7795453" y="2992924"/>
              <a:ext cx="1668901" cy="374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200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OPTION HERE</a:t>
              </a:r>
              <a:endParaRPr b="0" i="0" sz="12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13" name="Google Shape;413;p21"/>
            <p:cNvSpPr/>
            <p:nvPr/>
          </p:nvSpPr>
          <p:spPr>
            <a:xfrm>
              <a:off x="8260842" y="2080782"/>
              <a:ext cx="738117" cy="458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600"/>
                <a:buFont typeface="Garamond"/>
                <a:buNone/>
              </a:pPr>
              <a:r>
                <a:rPr b="0" i="0" lang="zh-CN" sz="1600" u="none" cap="none" strike="noStrike">
                  <a:solidFill>
                    <a:srgbClr val="3F3F3F"/>
                  </a:solidFill>
                  <a:latin typeface="Garamond"/>
                  <a:ea typeface="Garamond"/>
                  <a:cs typeface="Garamond"/>
                  <a:sym typeface="Garamond"/>
                </a:rPr>
                <a:t>80%</a:t>
              </a:r>
              <a:endParaRPr/>
            </a:p>
          </p:txBody>
        </p:sp>
      </p:grpSp>
      <p:sp>
        <p:nvSpPr>
          <p:cNvPr id="414" name="Google Shape;414;p21"/>
          <p:cNvSpPr/>
          <p:nvPr/>
        </p:nvSpPr>
        <p:spPr>
          <a:xfrm flipH="1">
            <a:off x="7178551" y="2180155"/>
            <a:ext cx="45719" cy="584775"/>
          </a:xfrm>
          <a:prstGeom prst="rect">
            <a:avLst/>
          </a:prstGeom>
          <a:solidFill>
            <a:srgbClr val="BCA89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15" name="Google Shape;415;p21"/>
          <p:cNvSpPr txBox="1"/>
          <p:nvPr/>
        </p:nvSpPr>
        <p:spPr>
          <a:xfrm>
            <a:off x="7536243" y="3289753"/>
            <a:ext cx="345431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416" name="Google Shape;416;p21"/>
          <p:cNvSpPr txBox="1"/>
          <p:nvPr/>
        </p:nvSpPr>
        <p:spPr>
          <a:xfrm>
            <a:off x="7442956" y="2129485"/>
            <a:ext cx="298030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OPTION HERE</a:t>
            </a:r>
            <a:endParaRPr sz="3200">
              <a:solidFill>
                <a:srgbClr val="3F3F3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17" name="Google Shape;417;p21"/>
          <p:cNvSpPr txBox="1"/>
          <p:nvPr/>
        </p:nvSpPr>
        <p:spPr>
          <a:xfrm>
            <a:off x="7536243" y="4921405"/>
            <a:ext cx="345431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4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Work Summary Presentation Template www.googleslides.org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