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8515728" y="35355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0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b="0" i="0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92" name="Google Shape;92;p13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-54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4" name="Google Shape;94;p13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 rot="10800000">
            <a:off x="2586038" y="889780"/>
            <a:ext cx="6635093" cy="5038388"/>
            <a:chOff x="5261388" y="519243"/>
            <a:chExt cx="5439954" cy="4130854"/>
          </a:xfrm>
        </p:grpSpPr>
        <p:sp>
          <p:nvSpPr>
            <p:cNvPr id="96" name="Google Shape;96;p13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00" name="Google Shape;100;p13"/>
          <p:cNvSpPr txBox="1"/>
          <p:nvPr/>
        </p:nvSpPr>
        <p:spPr>
          <a:xfrm rot="5400000">
            <a:off x="-270009" y="3128918"/>
            <a:ext cx="18542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YOUR LOGO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2945744" y="2149983"/>
            <a:ext cx="5618045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6600" u="none" cap="none" strike="noStrike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WORK SUMMARY</a:t>
            </a:r>
            <a:endParaRPr b="1" i="0" sz="6600" u="none" cap="none" strike="noStrike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2501512" y="4154033"/>
            <a:ext cx="6506508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PRESENTATION</a:t>
            </a:r>
            <a:endParaRPr b="0" i="0" sz="2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" y="0"/>
            <a:ext cx="12188971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2"/>
          <p:cNvSpPr/>
          <p:nvPr/>
        </p:nvSpPr>
        <p:spPr>
          <a:xfrm>
            <a:off x="812800" y="2374900"/>
            <a:ext cx="10896600" cy="37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25" name="Google Shape;4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236" y="2702753"/>
            <a:ext cx="2099667" cy="25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2"/>
          <p:cNvSpPr txBox="1"/>
          <p:nvPr/>
        </p:nvSpPr>
        <p:spPr>
          <a:xfrm>
            <a:off x="3880599" y="4109720"/>
            <a:ext cx="1974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27" name="Google Shape;427;p22"/>
          <p:cNvSpPr txBox="1"/>
          <p:nvPr/>
        </p:nvSpPr>
        <p:spPr>
          <a:xfrm>
            <a:off x="3848215" y="3542794"/>
            <a:ext cx="16762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3880599" y="2976097"/>
            <a:ext cx="1244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20XX.01.01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6369684" y="4109720"/>
            <a:ext cx="1974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6337300" y="3542794"/>
            <a:ext cx="16762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6369684" y="2976097"/>
            <a:ext cx="1244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20XX.01.01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8890634" y="4109720"/>
            <a:ext cx="1974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33" name="Google Shape;433;p22"/>
          <p:cNvSpPr txBox="1"/>
          <p:nvPr/>
        </p:nvSpPr>
        <p:spPr>
          <a:xfrm>
            <a:off x="8858250" y="3542794"/>
            <a:ext cx="16762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8890634" y="2976097"/>
            <a:ext cx="1244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20XX.01.01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2565" y="1098340"/>
            <a:ext cx="6699435" cy="44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3"/>
          <p:cNvSpPr/>
          <p:nvPr/>
        </p:nvSpPr>
        <p:spPr>
          <a:xfrm>
            <a:off x="0" y="1096309"/>
            <a:ext cx="5829300" cy="446629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876299" y="4033344"/>
            <a:ext cx="6552615" cy="1027830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3" name="Google Shape;443;p23"/>
          <p:cNvSpPr txBox="1"/>
          <p:nvPr/>
        </p:nvSpPr>
        <p:spPr>
          <a:xfrm>
            <a:off x="777901" y="1810471"/>
            <a:ext cx="234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777900" y="2608478"/>
            <a:ext cx="4714665" cy="106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b="0" i="0" sz="14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Google Shape;445;p23"/>
          <p:cNvSpPr txBox="1"/>
          <p:nvPr/>
        </p:nvSpPr>
        <p:spPr>
          <a:xfrm>
            <a:off x="1508147" y="4110737"/>
            <a:ext cx="2268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236</a:t>
            </a:r>
            <a:r>
              <a:rPr b="1"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1508147" y="4565779"/>
            <a:ext cx="1676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3417664" y="4119374"/>
            <a:ext cx="2268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236</a:t>
            </a:r>
            <a:r>
              <a:rPr b="1"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3417664" y="4574416"/>
            <a:ext cx="1676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p23"/>
          <p:cNvSpPr txBox="1"/>
          <p:nvPr/>
        </p:nvSpPr>
        <p:spPr>
          <a:xfrm>
            <a:off x="5376429" y="4093974"/>
            <a:ext cx="2268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236</a:t>
            </a:r>
            <a:r>
              <a:rPr b="1"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>
            <a:off x="5376429" y="4574416"/>
            <a:ext cx="1676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57" name="Google Shape;457;p24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24"/>
          <p:cNvSpPr/>
          <p:nvPr/>
        </p:nvSpPr>
        <p:spPr>
          <a:xfrm>
            <a:off x="7289566" y="1917700"/>
            <a:ext cx="3467616" cy="3785166"/>
          </a:xfrm>
          <a:prstGeom prst="rect">
            <a:avLst/>
          </a:prstGeom>
          <a:noFill/>
          <a:ln cap="flat" cmpd="sng" w="381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1120801" y="2172979"/>
            <a:ext cx="26803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120800" y="2970986"/>
            <a:ext cx="5400650" cy="106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b="0" i="0" sz="14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1" name="Google Shape;461;p24"/>
          <p:cNvSpPr txBox="1"/>
          <p:nvPr/>
        </p:nvSpPr>
        <p:spPr>
          <a:xfrm>
            <a:off x="3905300" y="4511804"/>
            <a:ext cx="22686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48</a:t>
            </a:r>
            <a:r>
              <a:rPr b="1" lang="zh-CN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5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3905300" y="5454779"/>
            <a:ext cx="2122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1184671" y="5435134"/>
            <a:ext cx="2122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/>
          </a:p>
        </p:txBody>
      </p:sp>
      <p:sp>
        <p:nvSpPr>
          <p:cNvPr id="464" name="Google Shape;464;p24"/>
          <p:cNvSpPr txBox="1"/>
          <p:nvPr/>
        </p:nvSpPr>
        <p:spPr>
          <a:xfrm>
            <a:off x="1184671" y="4492159"/>
            <a:ext cx="22686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36</a:t>
            </a:r>
            <a:r>
              <a:rPr b="1" lang="zh-CN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5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7600974" y="4047659"/>
            <a:ext cx="2844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8535471" y="2593430"/>
            <a:ext cx="975806" cy="960558"/>
          </a:xfrm>
          <a:custGeom>
            <a:rect b="b" l="l" r="r" t="t"/>
            <a:pathLst>
              <a:path extrusionOk="0" h="58" w="59">
                <a:moveTo>
                  <a:pt x="30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30" y="0"/>
                </a:cubicBezTo>
                <a:cubicBezTo>
                  <a:pt x="46" y="0"/>
                  <a:pt x="59" y="13"/>
                  <a:pt x="59" y="29"/>
                </a:cubicBezTo>
                <a:cubicBezTo>
                  <a:pt x="59" y="45"/>
                  <a:pt x="46" y="58"/>
                  <a:pt x="30" y="58"/>
                </a:cubicBezTo>
                <a:close/>
                <a:moveTo>
                  <a:pt x="30" y="8"/>
                </a:moveTo>
                <a:cubicBezTo>
                  <a:pt x="18" y="8"/>
                  <a:pt x="9" y="17"/>
                  <a:pt x="9" y="29"/>
                </a:cubicBezTo>
                <a:cubicBezTo>
                  <a:pt x="9" y="40"/>
                  <a:pt x="18" y="49"/>
                  <a:pt x="30" y="49"/>
                </a:cubicBezTo>
                <a:cubicBezTo>
                  <a:pt x="41" y="49"/>
                  <a:pt x="50" y="40"/>
                  <a:pt x="50" y="29"/>
                </a:cubicBezTo>
                <a:cubicBezTo>
                  <a:pt x="50" y="17"/>
                  <a:pt x="41" y="8"/>
                  <a:pt x="30" y="8"/>
                </a:cubicBezTo>
                <a:close/>
                <a:moveTo>
                  <a:pt x="34" y="32"/>
                </a:moveTo>
                <a:cubicBezTo>
                  <a:pt x="34" y="33"/>
                  <a:pt x="34" y="34"/>
                  <a:pt x="33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3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5"/>
                  <a:pt x="34" y="15"/>
                </a:cubicBezTo>
                <a:lnTo>
                  <a:pt x="34" y="32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rgbClr val="6667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73" name="Google Shape;473;p25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4" name="Google Shape;474;p25"/>
          <p:cNvSpPr/>
          <p:nvPr/>
        </p:nvSpPr>
        <p:spPr>
          <a:xfrm>
            <a:off x="0" y="3289300"/>
            <a:ext cx="12192000" cy="3568700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5" name="Google Shape;475;p25"/>
          <p:cNvSpPr/>
          <p:nvPr/>
        </p:nvSpPr>
        <p:spPr>
          <a:xfrm>
            <a:off x="1626530" y="2013790"/>
            <a:ext cx="2551020" cy="25510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4820490" y="2013790"/>
            <a:ext cx="2551020" cy="25510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8014450" y="1976053"/>
            <a:ext cx="2551020" cy="25510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8" name="Google Shape;478;p25"/>
          <p:cNvSpPr txBox="1"/>
          <p:nvPr/>
        </p:nvSpPr>
        <p:spPr>
          <a:xfrm>
            <a:off x="1746248" y="5271161"/>
            <a:ext cx="23805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79" name="Google Shape;479;p25"/>
          <p:cNvSpPr txBox="1"/>
          <p:nvPr/>
        </p:nvSpPr>
        <p:spPr>
          <a:xfrm>
            <a:off x="2139346" y="4797053"/>
            <a:ext cx="16762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0" name="Google Shape;480;p25"/>
          <p:cNvSpPr txBox="1"/>
          <p:nvPr/>
        </p:nvSpPr>
        <p:spPr>
          <a:xfrm>
            <a:off x="4899741" y="5271161"/>
            <a:ext cx="23805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81" name="Google Shape;481;p25"/>
          <p:cNvSpPr txBox="1"/>
          <p:nvPr/>
        </p:nvSpPr>
        <p:spPr>
          <a:xfrm>
            <a:off x="5292839" y="4797053"/>
            <a:ext cx="16762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8097684" y="5271161"/>
            <a:ext cx="23805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83" name="Google Shape;483;p25"/>
          <p:cNvSpPr txBox="1"/>
          <p:nvPr/>
        </p:nvSpPr>
        <p:spPr>
          <a:xfrm>
            <a:off x="8490782" y="4797053"/>
            <a:ext cx="16762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6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1" name="Google Shape;491;p26"/>
          <p:cNvSpPr/>
          <p:nvPr/>
        </p:nvSpPr>
        <p:spPr>
          <a:xfrm>
            <a:off x="1627773" y="1384300"/>
            <a:ext cx="3162300" cy="4089400"/>
          </a:xfrm>
          <a:prstGeom prst="parallelogram">
            <a:avLst>
              <a:gd fmla="val 2500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b="1" sz="13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4912339" y="2564838"/>
            <a:ext cx="5651888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SUNDAY</a:t>
            </a:r>
            <a:endParaRPr b="1"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4912339" y="3568701"/>
            <a:ext cx="49594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01" name="Google Shape;501;p27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2" name="Google Shape;502;p27"/>
          <p:cNvSpPr txBox="1"/>
          <p:nvPr/>
        </p:nvSpPr>
        <p:spPr>
          <a:xfrm>
            <a:off x="8707863" y="4207210"/>
            <a:ext cx="20532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6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8702148" y="3946225"/>
            <a:ext cx="113411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2030</a:t>
            </a:r>
            <a:endParaRPr/>
          </a:p>
        </p:txBody>
      </p:sp>
      <p:sp>
        <p:nvSpPr>
          <p:cNvPr id="504" name="Google Shape;504;p27"/>
          <p:cNvSpPr txBox="1"/>
          <p:nvPr/>
        </p:nvSpPr>
        <p:spPr>
          <a:xfrm>
            <a:off x="5787388" y="2835610"/>
            <a:ext cx="23126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6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5" name="Google Shape;505;p27"/>
          <p:cNvSpPr/>
          <p:nvPr/>
        </p:nvSpPr>
        <p:spPr>
          <a:xfrm>
            <a:off x="5781673" y="2575260"/>
            <a:ext cx="113411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2010</a:t>
            </a:r>
            <a:endParaRPr/>
          </a:p>
        </p:txBody>
      </p:sp>
      <p:sp>
        <p:nvSpPr>
          <p:cNvPr id="506" name="Google Shape;506;p27"/>
          <p:cNvSpPr txBox="1"/>
          <p:nvPr/>
        </p:nvSpPr>
        <p:spPr>
          <a:xfrm>
            <a:off x="8707863" y="2835610"/>
            <a:ext cx="24123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6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7" name="Google Shape;507;p27"/>
          <p:cNvSpPr/>
          <p:nvPr/>
        </p:nvSpPr>
        <p:spPr>
          <a:xfrm>
            <a:off x="8702148" y="2575260"/>
            <a:ext cx="113411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2012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5787388" y="4252930"/>
            <a:ext cx="2182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6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5781673" y="3991945"/>
            <a:ext cx="113411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/>
          </a:p>
        </p:txBody>
      </p:sp>
      <p:sp>
        <p:nvSpPr>
          <p:cNvPr id="510" name="Google Shape;510;p27"/>
          <p:cNvSpPr/>
          <p:nvPr/>
        </p:nvSpPr>
        <p:spPr>
          <a:xfrm>
            <a:off x="8362423" y="4016710"/>
            <a:ext cx="64770" cy="68389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1" name="Google Shape;511;p27"/>
          <p:cNvSpPr/>
          <p:nvPr/>
        </p:nvSpPr>
        <p:spPr>
          <a:xfrm>
            <a:off x="5441948" y="4016710"/>
            <a:ext cx="64770" cy="68389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2" name="Google Shape;512;p27"/>
          <p:cNvSpPr/>
          <p:nvPr/>
        </p:nvSpPr>
        <p:spPr>
          <a:xfrm>
            <a:off x="8362423" y="2640030"/>
            <a:ext cx="64770" cy="68389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5441948" y="2648285"/>
            <a:ext cx="64770" cy="68389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2394549" y="2644140"/>
            <a:ext cx="637751" cy="597386"/>
          </a:xfrm>
          <a:custGeom>
            <a:rect b="b" l="l" r="r" t="t"/>
            <a:pathLst>
              <a:path extrusionOk="0"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1466424" y="4051080"/>
            <a:ext cx="255877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16" name="Google Shape;516;p27"/>
          <p:cNvSpPr txBox="1"/>
          <p:nvPr/>
        </p:nvSpPr>
        <p:spPr>
          <a:xfrm>
            <a:off x="1821604" y="3633885"/>
            <a:ext cx="17836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0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"/>
          <p:cNvSpPr/>
          <p:nvPr/>
        </p:nvSpPr>
        <p:spPr>
          <a:xfrm>
            <a:off x="5372100" y="0"/>
            <a:ext cx="5867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3" name="Google Shape;523;p28"/>
          <p:cNvSpPr/>
          <p:nvPr/>
        </p:nvSpPr>
        <p:spPr>
          <a:xfrm>
            <a:off x="787401" y="2120900"/>
            <a:ext cx="4584700" cy="3505767"/>
          </a:xfrm>
          <a:prstGeom prst="parallelogram">
            <a:avLst>
              <a:gd fmla="val 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23" y="1721132"/>
            <a:ext cx="5597655" cy="37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/>
          <p:nvPr/>
        </p:nvSpPr>
        <p:spPr>
          <a:xfrm>
            <a:off x="7029350" y="1796094"/>
            <a:ext cx="414624" cy="414624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7029350" y="3175105"/>
            <a:ext cx="414624" cy="414624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7" name="Google Shape;527;p28"/>
          <p:cNvSpPr/>
          <p:nvPr/>
        </p:nvSpPr>
        <p:spPr>
          <a:xfrm>
            <a:off x="7029350" y="4505198"/>
            <a:ext cx="414624" cy="414624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7700275" y="2077893"/>
            <a:ext cx="30947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29" name="Google Shape;529;p28"/>
          <p:cNvSpPr txBox="1"/>
          <p:nvPr/>
        </p:nvSpPr>
        <p:spPr>
          <a:xfrm>
            <a:off x="7667890" y="1660698"/>
            <a:ext cx="422222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7700275" y="3456091"/>
            <a:ext cx="29042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31" name="Google Shape;531;p28"/>
          <p:cNvSpPr txBox="1"/>
          <p:nvPr/>
        </p:nvSpPr>
        <p:spPr>
          <a:xfrm>
            <a:off x="7667890" y="3038896"/>
            <a:ext cx="422222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7732658" y="4834290"/>
            <a:ext cx="30623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33" name="Google Shape;533;p28"/>
          <p:cNvSpPr txBox="1"/>
          <p:nvPr/>
        </p:nvSpPr>
        <p:spPr>
          <a:xfrm>
            <a:off x="7732658" y="4417095"/>
            <a:ext cx="43168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9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40" name="Google Shape;540;p29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1" name="Google Shape;541;p29"/>
          <p:cNvSpPr/>
          <p:nvPr/>
        </p:nvSpPr>
        <p:spPr>
          <a:xfrm>
            <a:off x="6489298" y="3260571"/>
            <a:ext cx="1032048" cy="1190993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BCA89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2" name="Google Shape;542;p29"/>
          <p:cNvSpPr/>
          <p:nvPr/>
        </p:nvSpPr>
        <p:spPr>
          <a:xfrm>
            <a:off x="4349019" y="3260571"/>
            <a:ext cx="1030858" cy="1190993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3" name="Google Shape;543;p29"/>
          <p:cNvSpPr/>
          <p:nvPr/>
        </p:nvSpPr>
        <p:spPr>
          <a:xfrm>
            <a:off x="4883494" y="2330405"/>
            <a:ext cx="1030858" cy="1192184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BCA89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4" name="Google Shape;544;p29"/>
          <p:cNvSpPr/>
          <p:nvPr/>
        </p:nvSpPr>
        <p:spPr>
          <a:xfrm>
            <a:off x="5956014" y="2330405"/>
            <a:ext cx="1030858" cy="1192184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5" name="Google Shape;545;p29"/>
          <p:cNvSpPr/>
          <p:nvPr/>
        </p:nvSpPr>
        <p:spPr>
          <a:xfrm>
            <a:off x="4883494" y="4184781"/>
            <a:ext cx="1030858" cy="1192184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BCA89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6" name="Google Shape;546;p29"/>
          <p:cNvSpPr/>
          <p:nvPr/>
        </p:nvSpPr>
        <p:spPr>
          <a:xfrm>
            <a:off x="5956014" y="4184781"/>
            <a:ext cx="1030858" cy="1192184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4653753" y="3630969"/>
            <a:ext cx="459482" cy="453769"/>
          </a:xfrm>
          <a:custGeom>
            <a:rect b="b" l="l" r="r" t="t"/>
            <a:pathLst>
              <a:path extrusionOk="0" h="995" w="1006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5250126" y="2653165"/>
            <a:ext cx="329732" cy="450195"/>
          </a:xfrm>
          <a:custGeom>
            <a:rect b="b" l="l" r="r" t="t"/>
            <a:pathLst>
              <a:path extrusionOk="0" h="986" w="723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9" name="Google Shape;549;p29"/>
          <p:cNvSpPr/>
          <p:nvPr/>
        </p:nvSpPr>
        <p:spPr>
          <a:xfrm>
            <a:off x="6210752" y="2703186"/>
            <a:ext cx="523761" cy="449005"/>
          </a:xfrm>
          <a:custGeom>
            <a:rect b="b" l="l" r="r" t="t"/>
            <a:pathLst>
              <a:path extrusionOk="0" h="983" w="1149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6762636" y="3628587"/>
            <a:ext cx="459482" cy="460915"/>
          </a:xfrm>
          <a:custGeom>
            <a:rect b="b" l="l" r="r" t="t"/>
            <a:pathLst>
              <a:path extrusionOk="0" h="1009" w="1008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51" name="Google Shape;551;p29"/>
          <p:cNvGrpSpPr/>
          <p:nvPr/>
        </p:nvGrpSpPr>
        <p:grpSpPr>
          <a:xfrm>
            <a:off x="6219410" y="4545864"/>
            <a:ext cx="506444" cy="470018"/>
            <a:chOff x="5928340" y="670992"/>
            <a:chExt cx="506444" cy="470018"/>
          </a:xfrm>
        </p:grpSpPr>
        <p:sp>
          <p:nvSpPr>
            <p:cNvPr id="552" name="Google Shape;552;p29"/>
            <p:cNvSpPr/>
            <p:nvPr/>
          </p:nvSpPr>
          <p:spPr>
            <a:xfrm>
              <a:off x="5993909" y="670992"/>
              <a:ext cx="241151" cy="160240"/>
            </a:xfrm>
            <a:custGeom>
              <a:rect b="b" l="l" r="r" t="t"/>
              <a:pathLst>
                <a:path extrusionOk="0" h="247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6183208" y="766203"/>
              <a:ext cx="251576" cy="263409"/>
            </a:xfrm>
            <a:custGeom>
              <a:rect b="b" l="l" r="r" t="t"/>
              <a:pathLst>
                <a:path extrusionOk="0"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5928340" y="836444"/>
              <a:ext cx="304799" cy="304566"/>
            </a:xfrm>
            <a:custGeom>
              <a:rect b="b" l="l" r="r" t="t"/>
              <a:pathLst>
                <a:path extrusionOk="0"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55" name="Google Shape;555;p29"/>
          <p:cNvGrpSpPr/>
          <p:nvPr/>
        </p:nvGrpSpPr>
        <p:grpSpPr>
          <a:xfrm>
            <a:off x="5152769" y="4538765"/>
            <a:ext cx="428365" cy="468379"/>
            <a:chOff x="697828" y="4453123"/>
            <a:chExt cx="229831" cy="251300"/>
          </a:xfrm>
        </p:grpSpPr>
        <p:sp>
          <p:nvSpPr>
            <p:cNvPr id="556" name="Google Shape;556;p29"/>
            <p:cNvSpPr/>
            <p:nvPr/>
          </p:nvSpPr>
          <p:spPr>
            <a:xfrm>
              <a:off x="697828" y="4453123"/>
              <a:ext cx="229831" cy="177458"/>
            </a:xfrm>
            <a:custGeom>
              <a:rect b="b" l="l" r="r" t="t"/>
              <a:pathLst>
                <a:path extrusionOk="0" h="149" w="193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718073" y="4643682"/>
              <a:ext cx="33343" cy="6074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772851" y="4613906"/>
              <a:ext cx="33343" cy="905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828820" y="4584131"/>
              <a:ext cx="33343" cy="120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883598" y="4554357"/>
              <a:ext cx="33343" cy="1500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1" name="Google Shape;561;p29"/>
          <p:cNvSpPr txBox="1"/>
          <p:nvPr/>
        </p:nvSpPr>
        <p:spPr>
          <a:xfrm>
            <a:off x="7373014" y="2486140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62" name="Google Shape;562;p29"/>
          <p:cNvSpPr txBox="1"/>
          <p:nvPr/>
        </p:nvSpPr>
        <p:spPr>
          <a:xfrm>
            <a:off x="7328556" y="2149483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3" name="Google Shape;563;p29"/>
          <p:cNvSpPr txBox="1"/>
          <p:nvPr/>
        </p:nvSpPr>
        <p:spPr>
          <a:xfrm>
            <a:off x="8002678" y="3834344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64" name="Google Shape;564;p29"/>
          <p:cNvSpPr txBox="1"/>
          <p:nvPr/>
        </p:nvSpPr>
        <p:spPr>
          <a:xfrm>
            <a:off x="7958220" y="3497687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5" name="Google Shape;565;p29"/>
          <p:cNvSpPr txBox="1"/>
          <p:nvPr/>
        </p:nvSpPr>
        <p:spPr>
          <a:xfrm>
            <a:off x="7412032" y="5113609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66" name="Google Shape;566;p29"/>
          <p:cNvSpPr txBox="1"/>
          <p:nvPr/>
        </p:nvSpPr>
        <p:spPr>
          <a:xfrm>
            <a:off x="7367574" y="4776952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7" name="Google Shape;567;p29"/>
          <p:cNvSpPr txBox="1"/>
          <p:nvPr/>
        </p:nvSpPr>
        <p:spPr>
          <a:xfrm>
            <a:off x="1808189" y="5115273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68" name="Google Shape;568;p29"/>
          <p:cNvSpPr txBox="1"/>
          <p:nvPr/>
        </p:nvSpPr>
        <p:spPr>
          <a:xfrm>
            <a:off x="2427146" y="4775569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9" name="Google Shape;569;p29"/>
          <p:cNvSpPr txBox="1"/>
          <p:nvPr/>
        </p:nvSpPr>
        <p:spPr>
          <a:xfrm>
            <a:off x="1912462" y="3481392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1898615" y="2397917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1" name="Google Shape;571;p29"/>
          <p:cNvSpPr txBox="1"/>
          <p:nvPr/>
        </p:nvSpPr>
        <p:spPr>
          <a:xfrm>
            <a:off x="2517572" y="2058213"/>
            <a:ext cx="205041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24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2" name="Google Shape;572;p29"/>
          <p:cNvSpPr txBox="1"/>
          <p:nvPr/>
        </p:nvSpPr>
        <p:spPr>
          <a:xfrm>
            <a:off x="1302985" y="3834922"/>
            <a:ext cx="2659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0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79" name="Google Shape;579;p30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0" name="Google Shape;580;p30"/>
          <p:cNvSpPr/>
          <p:nvPr/>
        </p:nvSpPr>
        <p:spPr>
          <a:xfrm>
            <a:off x="7862947" y="1625600"/>
            <a:ext cx="3097154" cy="4775199"/>
          </a:xfrm>
          <a:prstGeom prst="parallelogram">
            <a:avLst>
              <a:gd fmla="val 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81" name="Google Shape;5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400" y="1781008"/>
            <a:ext cx="3097154" cy="507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0"/>
          <p:cNvSpPr/>
          <p:nvPr/>
        </p:nvSpPr>
        <p:spPr>
          <a:xfrm>
            <a:off x="1449446" y="2191529"/>
            <a:ext cx="595227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1449447" y="2656350"/>
            <a:ext cx="5789554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1449446" y="3289268"/>
            <a:ext cx="595227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1449447" y="3754089"/>
            <a:ext cx="5789554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1449446" y="4387008"/>
            <a:ext cx="595227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1449447" y="4851829"/>
            <a:ext cx="5789554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88" name="Google Shape;588;p30"/>
          <p:cNvCxnSpPr/>
          <p:nvPr/>
        </p:nvCxnSpPr>
        <p:spPr>
          <a:xfrm>
            <a:off x="1327148" y="2397674"/>
            <a:ext cx="0" cy="517351"/>
          </a:xfrm>
          <a:prstGeom prst="straightConnector1">
            <a:avLst/>
          </a:prstGeom>
          <a:noFill/>
          <a:ln cap="flat" cmpd="sng" w="28575">
            <a:solidFill>
              <a:srgbClr val="BCA89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30"/>
          <p:cNvCxnSpPr/>
          <p:nvPr/>
        </p:nvCxnSpPr>
        <p:spPr>
          <a:xfrm>
            <a:off x="1327148" y="3495413"/>
            <a:ext cx="0" cy="517351"/>
          </a:xfrm>
          <a:prstGeom prst="straightConnector1">
            <a:avLst/>
          </a:prstGeom>
          <a:noFill/>
          <a:ln cap="flat" cmpd="sng" w="28575">
            <a:solidFill>
              <a:srgbClr val="BCA89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30"/>
          <p:cNvCxnSpPr/>
          <p:nvPr/>
        </p:nvCxnSpPr>
        <p:spPr>
          <a:xfrm>
            <a:off x="1327148" y="4593153"/>
            <a:ext cx="0" cy="517351"/>
          </a:xfrm>
          <a:prstGeom prst="straightConnector1">
            <a:avLst/>
          </a:prstGeom>
          <a:noFill/>
          <a:ln cap="flat" cmpd="sng" w="28575">
            <a:solidFill>
              <a:srgbClr val="BCA89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1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>
              <a:gd fmla="val 2500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b="1" sz="13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4912339" y="2564838"/>
            <a:ext cx="5651888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MONDAY</a:t>
            </a:r>
            <a:endParaRPr b="1"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1" name="Google Shape;601;p31"/>
          <p:cNvSpPr txBox="1"/>
          <p:nvPr/>
        </p:nvSpPr>
        <p:spPr>
          <a:xfrm>
            <a:off x="4912339" y="3568701"/>
            <a:ext cx="49594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4"/>
          <p:cNvGrpSpPr/>
          <p:nvPr/>
        </p:nvGrpSpPr>
        <p:grpSpPr>
          <a:xfrm rot="5400000">
            <a:off x="-507711" y="1384409"/>
            <a:ext cx="6845122" cy="4076300"/>
            <a:chOff x="0" y="889780"/>
            <a:chExt cx="12192000" cy="5049481"/>
          </a:xfrm>
        </p:grpSpPr>
        <p:grpSp>
          <p:nvGrpSpPr>
            <p:cNvPr id="110" name="Google Shape;110;p14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111" name="Google Shape;111;p14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 rot="-54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13" name="Google Shape;113;p14"/>
            <p:cNvSpPr/>
            <p:nvPr/>
          </p:nvSpPr>
          <p:spPr>
            <a:xfrm>
              <a:off x="0" y="1914525"/>
              <a:ext cx="12192000" cy="302895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114" name="Google Shape;114;p14"/>
            <p:cNvGrpSpPr/>
            <p:nvPr/>
          </p:nvGrpSpPr>
          <p:grpSpPr>
            <a:xfrm rot="10800000">
              <a:off x="2586038" y="889780"/>
              <a:ext cx="6635093" cy="5038388"/>
              <a:chOff x="5261388" y="519243"/>
              <a:chExt cx="5439954" cy="4130854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 rot="-54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 rot="-54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sp>
        <p:nvSpPr>
          <p:cNvPr id="119" name="Google Shape;119;p14"/>
          <p:cNvSpPr/>
          <p:nvPr/>
        </p:nvSpPr>
        <p:spPr>
          <a:xfrm>
            <a:off x="1624086" y="3060449"/>
            <a:ext cx="2556260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CONTENTS</a:t>
            </a:r>
            <a:endParaRPr b="1" i="0" sz="2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708461" y="1526218"/>
            <a:ext cx="2061391" cy="18389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1500" u="none" cap="none" strike="noStrike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1" i="0" sz="11500" u="none" cap="none" strike="noStrike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095058" y="3971784"/>
            <a:ext cx="2061391" cy="18389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1500" u="none" cap="none" strike="noStrike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1" i="0" sz="11500" u="none" cap="none" strike="noStrike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7091244" y="818767"/>
            <a:ext cx="1875336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3200" u="none" cap="none" strike="noStrike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Part 01</a:t>
            </a:r>
            <a:endParaRPr b="1" i="0" sz="3200" u="none" cap="none" strike="noStrike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7037545" y="1313135"/>
            <a:ext cx="344105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3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FRIDAY</a:t>
            </a:r>
            <a:endParaRPr b="1" i="0" sz="36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6178589" y="3882368"/>
            <a:ext cx="602055" cy="602055"/>
          </a:xfrm>
          <a:custGeom>
            <a:rect b="b" l="l" r="r" t="t"/>
            <a:pathLst>
              <a:path extrusionOk="0" h="1017" w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6176302" y="1253214"/>
            <a:ext cx="602055" cy="602055"/>
          </a:xfrm>
          <a:custGeom>
            <a:rect b="b" l="l" r="r" t="t"/>
            <a:pathLst>
              <a:path extrusionOk="0" h="1017" w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6178588" y="5267305"/>
            <a:ext cx="602055" cy="602055"/>
          </a:xfrm>
          <a:custGeom>
            <a:rect b="b" l="l" r="r" t="t"/>
            <a:pathLst>
              <a:path extrusionOk="0" h="1017" w="1019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6176303" y="2513264"/>
            <a:ext cx="602055" cy="602055"/>
          </a:xfrm>
          <a:custGeom>
            <a:rect b="b" l="l" r="r" t="t"/>
            <a:pathLst>
              <a:path extrusionOk="0" h="1017" w="1018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7098394" y="2149905"/>
            <a:ext cx="1991015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Part 02</a:t>
            </a:r>
            <a:endParaRPr b="1" sz="3200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7044695" y="2644273"/>
            <a:ext cx="344105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SATURDAY</a:t>
            </a:r>
            <a:endParaRPr b="1" sz="3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7144943" y="3570419"/>
            <a:ext cx="1944466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Part 03</a:t>
            </a:r>
            <a:endParaRPr b="1" sz="3200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7091244" y="4064787"/>
            <a:ext cx="344105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SUNDAY</a:t>
            </a:r>
            <a:endParaRPr b="1" sz="3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7152093" y="4901557"/>
            <a:ext cx="181448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Part 04</a:t>
            </a:r>
            <a:endParaRPr b="1" sz="3200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7098394" y="5395925"/>
            <a:ext cx="344105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MONDAY</a:t>
            </a:r>
            <a:endParaRPr b="1" sz="3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08" name="Google Shape;608;p32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9" name="Google Shape;609;p32"/>
          <p:cNvSpPr/>
          <p:nvPr/>
        </p:nvSpPr>
        <p:spPr>
          <a:xfrm>
            <a:off x="1574372" y="1803041"/>
            <a:ext cx="2655336" cy="1625959"/>
          </a:xfrm>
          <a:prstGeom prst="roundRect">
            <a:avLst>
              <a:gd fmla="val 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0" name="Google Shape;610;p32"/>
          <p:cNvSpPr/>
          <p:nvPr/>
        </p:nvSpPr>
        <p:spPr>
          <a:xfrm>
            <a:off x="4768332" y="1803041"/>
            <a:ext cx="2655336" cy="1625959"/>
          </a:xfrm>
          <a:prstGeom prst="roundRect">
            <a:avLst>
              <a:gd fmla="val 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1" name="Google Shape;611;p32"/>
          <p:cNvSpPr/>
          <p:nvPr/>
        </p:nvSpPr>
        <p:spPr>
          <a:xfrm>
            <a:off x="7962292" y="1803041"/>
            <a:ext cx="2655336" cy="1625959"/>
          </a:xfrm>
          <a:prstGeom prst="roundRect">
            <a:avLst>
              <a:gd fmla="val 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2" name="Google Shape;612;p32"/>
          <p:cNvSpPr/>
          <p:nvPr/>
        </p:nvSpPr>
        <p:spPr>
          <a:xfrm>
            <a:off x="1574372" y="3429001"/>
            <a:ext cx="2655336" cy="2521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3" name="Google Shape;613;p32"/>
          <p:cNvSpPr/>
          <p:nvPr/>
        </p:nvSpPr>
        <p:spPr>
          <a:xfrm>
            <a:off x="4768332" y="3429001"/>
            <a:ext cx="2655336" cy="2521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4" name="Google Shape;614;p32"/>
          <p:cNvSpPr/>
          <p:nvPr/>
        </p:nvSpPr>
        <p:spPr>
          <a:xfrm>
            <a:off x="7962292" y="3429001"/>
            <a:ext cx="2655336" cy="2521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5" name="Google Shape;615;p32"/>
          <p:cNvSpPr txBox="1"/>
          <p:nvPr/>
        </p:nvSpPr>
        <p:spPr>
          <a:xfrm>
            <a:off x="2068213" y="1946633"/>
            <a:ext cx="22686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48</a:t>
            </a: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5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6" name="Google Shape;616;p32"/>
          <p:cNvSpPr/>
          <p:nvPr/>
        </p:nvSpPr>
        <p:spPr>
          <a:xfrm>
            <a:off x="2068213" y="2889608"/>
            <a:ext cx="2122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</p:txBody>
      </p:sp>
      <p:sp>
        <p:nvSpPr>
          <p:cNvPr id="617" name="Google Shape;617;p32"/>
          <p:cNvSpPr txBox="1"/>
          <p:nvPr/>
        </p:nvSpPr>
        <p:spPr>
          <a:xfrm>
            <a:off x="5213958" y="1966278"/>
            <a:ext cx="22686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52</a:t>
            </a: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5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8" name="Google Shape;618;p32"/>
          <p:cNvSpPr/>
          <p:nvPr/>
        </p:nvSpPr>
        <p:spPr>
          <a:xfrm>
            <a:off x="5213958" y="2909253"/>
            <a:ext cx="2122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</p:txBody>
      </p:sp>
      <p:sp>
        <p:nvSpPr>
          <p:cNvPr id="619" name="Google Shape;619;p32"/>
          <p:cNvSpPr txBox="1"/>
          <p:nvPr/>
        </p:nvSpPr>
        <p:spPr>
          <a:xfrm>
            <a:off x="8348961" y="1966278"/>
            <a:ext cx="22686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5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76</a:t>
            </a:r>
            <a:r>
              <a:rPr b="1" lang="zh-CN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5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0" name="Google Shape;620;p32"/>
          <p:cNvSpPr/>
          <p:nvPr/>
        </p:nvSpPr>
        <p:spPr>
          <a:xfrm>
            <a:off x="8348961" y="2909253"/>
            <a:ext cx="2122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</p:txBody>
      </p:sp>
      <p:sp>
        <p:nvSpPr>
          <p:cNvPr id="621" name="Google Shape;621;p32"/>
          <p:cNvSpPr/>
          <p:nvPr/>
        </p:nvSpPr>
        <p:spPr>
          <a:xfrm>
            <a:off x="1790663" y="3572592"/>
            <a:ext cx="2222754" cy="22227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4984623" y="3572592"/>
            <a:ext cx="2222754" cy="22227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3" name="Google Shape;623;p32"/>
          <p:cNvSpPr/>
          <p:nvPr/>
        </p:nvSpPr>
        <p:spPr>
          <a:xfrm>
            <a:off x="8178583" y="3534855"/>
            <a:ext cx="2222754" cy="22227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30" name="Google Shape;630;p33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1" name="Google Shape;631;p33"/>
          <p:cNvSpPr/>
          <p:nvPr/>
        </p:nvSpPr>
        <p:spPr>
          <a:xfrm>
            <a:off x="1067362" y="1984375"/>
            <a:ext cx="6075363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32" name="Google Shape;632;p33"/>
          <p:cNvCxnSpPr/>
          <p:nvPr/>
        </p:nvCxnSpPr>
        <p:spPr>
          <a:xfrm>
            <a:off x="1243575" y="22923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33"/>
          <p:cNvCxnSpPr/>
          <p:nvPr/>
        </p:nvCxnSpPr>
        <p:spPr>
          <a:xfrm>
            <a:off x="1243575" y="27495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33"/>
          <p:cNvCxnSpPr/>
          <p:nvPr/>
        </p:nvCxnSpPr>
        <p:spPr>
          <a:xfrm>
            <a:off x="1243575" y="3206750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33"/>
          <p:cNvCxnSpPr/>
          <p:nvPr/>
        </p:nvCxnSpPr>
        <p:spPr>
          <a:xfrm>
            <a:off x="1243575" y="36607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33"/>
          <p:cNvCxnSpPr/>
          <p:nvPr/>
        </p:nvCxnSpPr>
        <p:spPr>
          <a:xfrm>
            <a:off x="1243575" y="41179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33"/>
          <p:cNvCxnSpPr/>
          <p:nvPr/>
        </p:nvCxnSpPr>
        <p:spPr>
          <a:xfrm>
            <a:off x="1243575" y="45751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33"/>
          <p:cNvCxnSpPr/>
          <p:nvPr/>
        </p:nvCxnSpPr>
        <p:spPr>
          <a:xfrm>
            <a:off x="1243575" y="5032375"/>
            <a:ext cx="5715000" cy="1588"/>
          </a:xfrm>
          <a:prstGeom prst="straightConnector1">
            <a:avLst/>
          </a:prstGeom>
          <a:noFill/>
          <a:ln cap="flat" cmpd="sng" w="158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9" name="Google Shape;639;p33"/>
          <p:cNvSpPr/>
          <p:nvPr/>
        </p:nvSpPr>
        <p:spPr>
          <a:xfrm>
            <a:off x="1926200" y="2771775"/>
            <a:ext cx="1406525" cy="2260600"/>
          </a:xfrm>
          <a:custGeom>
            <a:rect b="b" l="l" r="r" t="t"/>
            <a:pathLst>
              <a:path extrusionOk="0" h="1424" w="886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0" name="Google Shape;640;p33"/>
          <p:cNvSpPr/>
          <p:nvPr/>
        </p:nvSpPr>
        <p:spPr>
          <a:xfrm>
            <a:off x="2983475" y="1987550"/>
            <a:ext cx="1406525" cy="3044825"/>
          </a:xfrm>
          <a:custGeom>
            <a:rect b="b" l="l" r="r" t="t"/>
            <a:pathLst>
              <a:path extrusionOk="0" h="1918" w="886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rgbClr val="6667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1" name="Google Shape;641;p33"/>
          <p:cNvSpPr/>
          <p:nvPr/>
        </p:nvSpPr>
        <p:spPr>
          <a:xfrm>
            <a:off x="4093137" y="2771775"/>
            <a:ext cx="1406525" cy="2260600"/>
          </a:xfrm>
          <a:custGeom>
            <a:rect b="b" l="l" r="r" t="t"/>
            <a:pathLst>
              <a:path extrusionOk="0" h="1424" w="886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2" name="Google Shape;642;p33"/>
          <p:cNvSpPr/>
          <p:nvPr/>
        </p:nvSpPr>
        <p:spPr>
          <a:xfrm>
            <a:off x="5279000" y="3735388"/>
            <a:ext cx="1090613" cy="1296988"/>
          </a:xfrm>
          <a:custGeom>
            <a:rect b="b" l="l" r="r" t="t"/>
            <a:pathLst>
              <a:path extrusionOk="0" h="817" w="68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66676C"/>
          </a:solidFill>
          <a:ln cap="flat" cmpd="sng" w="9525">
            <a:solidFill>
              <a:srgbClr val="6667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1529325" y="2047875"/>
            <a:ext cx="5613400" cy="3371850"/>
          </a:xfrm>
          <a:custGeom>
            <a:rect b="b" l="l" r="r" t="t"/>
            <a:pathLst>
              <a:path extrusionOk="0" h="2124" w="3536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cap="flat" cmpd="sng" w="30150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4" name="Google Shape;644;p33"/>
          <p:cNvSpPr/>
          <p:nvPr/>
        </p:nvSpPr>
        <p:spPr>
          <a:xfrm>
            <a:off x="1081650" y="4203700"/>
            <a:ext cx="731838" cy="1797050"/>
          </a:xfrm>
          <a:custGeom>
            <a:rect b="b" l="l" r="r" t="t"/>
            <a:pathLst>
              <a:path extrusionOk="0" h="1132" w="461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cap="flat" cmpd="sng" w="26975">
            <a:solidFill>
              <a:srgbClr val="E6E7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5" name="Google Shape;645;p33"/>
          <p:cNvSpPr/>
          <p:nvPr/>
        </p:nvSpPr>
        <p:spPr>
          <a:xfrm>
            <a:off x="1948425" y="5786898"/>
            <a:ext cx="1769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16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6" name="Google Shape;646;p33"/>
          <p:cNvSpPr/>
          <p:nvPr/>
        </p:nvSpPr>
        <p:spPr>
          <a:xfrm>
            <a:off x="2818375" y="5772150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7" name="Google Shape;647;p33"/>
          <p:cNvSpPr/>
          <p:nvPr/>
        </p:nvSpPr>
        <p:spPr>
          <a:xfrm>
            <a:off x="7944135" y="2262310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8" name="Google Shape;648;p33"/>
          <p:cNvSpPr txBox="1"/>
          <p:nvPr/>
        </p:nvSpPr>
        <p:spPr>
          <a:xfrm>
            <a:off x="8540275" y="2154555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49" name="Google Shape;649;p33"/>
          <p:cNvSpPr/>
          <p:nvPr/>
        </p:nvSpPr>
        <p:spPr>
          <a:xfrm>
            <a:off x="7956040" y="3247382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0" name="Google Shape;650;p33"/>
          <p:cNvSpPr txBox="1"/>
          <p:nvPr/>
        </p:nvSpPr>
        <p:spPr>
          <a:xfrm>
            <a:off x="8552180" y="3139627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51" name="Google Shape;651;p33"/>
          <p:cNvSpPr/>
          <p:nvPr/>
        </p:nvSpPr>
        <p:spPr>
          <a:xfrm>
            <a:off x="7967231" y="4186361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2" name="Google Shape;652;p33"/>
          <p:cNvSpPr txBox="1"/>
          <p:nvPr/>
        </p:nvSpPr>
        <p:spPr>
          <a:xfrm>
            <a:off x="8563371" y="4078606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7980540" y="5086202"/>
            <a:ext cx="464363" cy="46436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 sz="16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4" name="Google Shape;654;p33"/>
          <p:cNvSpPr txBox="1"/>
          <p:nvPr/>
        </p:nvSpPr>
        <p:spPr>
          <a:xfrm>
            <a:off x="8576680" y="4978447"/>
            <a:ext cx="25178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4"/>
          <p:cNvSpPr/>
          <p:nvPr/>
        </p:nvSpPr>
        <p:spPr>
          <a:xfrm>
            <a:off x="0" y="909724"/>
            <a:ext cx="12192000" cy="502920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1" name="Google Shape;661;p34"/>
          <p:cNvSpPr/>
          <p:nvPr/>
        </p:nvSpPr>
        <p:spPr>
          <a:xfrm>
            <a:off x="1453388" y="1841478"/>
            <a:ext cx="611874" cy="611874"/>
          </a:xfrm>
          <a:custGeom>
            <a:rect b="b" l="l" r="r" t="t"/>
            <a:pathLst>
              <a:path extrusionOk="0" h="1017" w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2" name="Google Shape;662;p34"/>
          <p:cNvSpPr/>
          <p:nvPr/>
        </p:nvSpPr>
        <p:spPr>
          <a:xfrm>
            <a:off x="4961542" y="1944425"/>
            <a:ext cx="611874" cy="611874"/>
          </a:xfrm>
          <a:custGeom>
            <a:rect b="b" l="l" r="r" t="t"/>
            <a:pathLst>
              <a:path extrusionOk="0" h="1017" w="1019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8270834" y="1974132"/>
            <a:ext cx="611874" cy="611874"/>
          </a:xfrm>
          <a:custGeom>
            <a:rect b="b" l="l" r="r" t="t"/>
            <a:pathLst>
              <a:path extrusionOk="0" h="1017" w="1018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664" name="Google Shape;664;p34"/>
          <p:cNvGrpSpPr/>
          <p:nvPr/>
        </p:nvGrpSpPr>
        <p:grpSpPr>
          <a:xfrm>
            <a:off x="1407693" y="2971176"/>
            <a:ext cx="1838668" cy="978729"/>
            <a:chOff x="1181101" y="3330748"/>
            <a:chExt cx="1612900" cy="978729"/>
          </a:xfrm>
        </p:grpSpPr>
        <p:cxnSp>
          <p:nvCxnSpPr>
            <p:cNvPr id="665" name="Google Shape;665;p34"/>
            <p:cNvCxnSpPr/>
            <p:nvPr/>
          </p:nvCxnSpPr>
          <p:spPr>
            <a:xfrm>
              <a:off x="1181101" y="3424324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6" name="Google Shape;666;p34"/>
            <p:cNvSpPr/>
            <p:nvPr/>
          </p:nvSpPr>
          <p:spPr>
            <a:xfrm>
              <a:off x="1257301" y="3330748"/>
              <a:ext cx="1536700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667" name="Google Shape;667;p34"/>
            <p:cNvCxnSpPr/>
            <p:nvPr/>
          </p:nvCxnSpPr>
          <p:spPr>
            <a:xfrm>
              <a:off x="1181101" y="3848099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68" name="Google Shape;668;p34"/>
          <p:cNvSpPr txBox="1"/>
          <p:nvPr/>
        </p:nvSpPr>
        <p:spPr>
          <a:xfrm>
            <a:off x="1328421" y="3869062"/>
            <a:ext cx="276579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669" name="Google Shape;669;p34"/>
          <p:cNvGrpSpPr/>
          <p:nvPr/>
        </p:nvGrpSpPr>
        <p:grpSpPr>
          <a:xfrm>
            <a:off x="4874676" y="2936834"/>
            <a:ext cx="1838668" cy="978729"/>
            <a:chOff x="1181101" y="3330748"/>
            <a:chExt cx="1612900" cy="978729"/>
          </a:xfrm>
        </p:grpSpPr>
        <p:cxnSp>
          <p:nvCxnSpPr>
            <p:cNvPr id="670" name="Google Shape;670;p34"/>
            <p:cNvCxnSpPr/>
            <p:nvPr/>
          </p:nvCxnSpPr>
          <p:spPr>
            <a:xfrm>
              <a:off x="1181101" y="3424324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1" name="Google Shape;671;p34"/>
            <p:cNvSpPr/>
            <p:nvPr/>
          </p:nvSpPr>
          <p:spPr>
            <a:xfrm>
              <a:off x="1257301" y="3330748"/>
              <a:ext cx="1536700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672" name="Google Shape;672;p34"/>
            <p:cNvCxnSpPr/>
            <p:nvPr/>
          </p:nvCxnSpPr>
          <p:spPr>
            <a:xfrm>
              <a:off x="1181101" y="3848099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3" name="Google Shape;673;p34"/>
          <p:cNvSpPr txBox="1"/>
          <p:nvPr/>
        </p:nvSpPr>
        <p:spPr>
          <a:xfrm>
            <a:off x="4795404" y="3834720"/>
            <a:ext cx="276579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674" name="Google Shape;674;p34"/>
          <p:cNvGrpSpPr/>
          <p:nvPr/>
        </p:nvGrpSpPr>
        <p:grpSpPr>
          <a:xfrm>
            <a:off x="8341659" y="2919556"/>
            <a:ext cx="1838668" cy="978729"/>
            <a:chOff x="1181101" y="3330748"/>
            <a:chExt cx="1612900" cy="978729"/>
          </a:xfrm>
        </p:grpSpPr>
        <p:cxnSp>
          <p:nvCxnSpPr>
            <p:cNvPr id="675" name="Google Shape;675;p34"/>
            <p:cNvCxnSpPr/>
            <p:nvPr/>
          </p:nvCxnSpPr>
          <p:spPr>
            <a:xfrm>
              <a:off x="1181101" y="3424324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6" name="Google Shape;676;p34"/>
            <p:cNvSpPr/>
            <p:nvPr/>
          </p:nvSpPr>
          <p:spPr>
            <a:xfrm>
              <a:off x="1257301" y="3330748"/>
              <a:ext cx="1536700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677" name="Google Shape;677;p34"/>
            <p:cNvCxnSpPr/>
            <p:nvPr/>
          </p:nvCxnSpPr>
          <p:spPr>
            <a:xfrm>
              <a:off x="1181101" y="3848099"/>
              <a:ext cx="139699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8" name="Google Shape;678;p34"/>
          <p:cNvSpPr txBox="1"/>
          <p:nvPr/>
        </p:nvSpPr>
        <p:spPr>
          <a:xfrm>
            <a:off x="8262387" y="3817442"/>
            <a:ext cx="276579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5"/>
          <p:cNvSpPr/>
          <p:nvPr/>
        </p:nvSpPr>
        <p:spPr>
          <a:xfrm flipH="1">
            <a:off x="10369550" y="-3810"/>
            <a:ext cx="573405" cy="489775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5" name="Google Shape;685;p35"/>
          <p:cNvSpPr txBox="1"/>
          <p:nvPr/>
        </p:nvSpPr>
        <p:spPr>
          <a:xfrm>
            <a:off x="1249045" y="1773958"/>
            <a:ext cx="2980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6" name="Google Shape;686;p35"/>
          <p:cNvSpPr txBox="1"/>
          <p:nvPr/>
        </p:nvSpPr>
        <p:spPr>
          <a:xfrm>
            <a:off x="1249046" y="2608580"/>
            <a:ext cx="430784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/>
          </a:p>
        </p:txBody>
      </p:sp>
      <p:sp>
        <p:nvSpPr>
          <p:cNvPr id="687" name="Google Shape;687;p35"/>
          <p:cNvSpPr txBox="1"/>
          <p:nvPr/>
        </p:nvSpPr>
        <p:spPr>
          <a:xfrm>
            <a:off x="1249046" y="4137257"/>
            <a:ext cx="4025266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/>
          </a:p>
        </p:txBody>
      </p:sp>
      <p:sp>
        <p:nvSpPr>
          <p:cNvPr id="688" name="Google Shape;688;p35"/>
          <p:cNvSpPr txBox="1"/>
          <p:nvPr/>
        </p:nvSpPr>
        <p:spPr>
          <a:xfrm>
            <a:off x="6917690" y="5140325"/>
            <a:ext cx="413131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pic>
        <p:nvPicPr>
          <p:cNvPr id="689" name="Google Shape;6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287" y="-3810"/>
            <a:ext cx="3181330" cy="487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96" name="Google Shape;696;p36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7" name="Google Shape;697;p36"/>
          <p:cNvSpPr/>
          <p:nvPr/>
        </p:nvSpPr>
        <p:spPr>
          <a:xfrm>
            <a:off x="1960398" y="2190715"/>
            <a:ext cx="36709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1960398" y="2655535"/>
            <a:ext cx="367093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1122198" y="2523455"/>
            <a:ext cx="660400" cy="660400"/>
          </a:xfrm>
          <a:custGeom>
            <a:rect b="b" l="l" r="r" t="t"/>
            <a:pathLst>
              <a:path extrusionOk="0" h="21600" w="2160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1122198" y="4408617"/>
            <a:ext cx="660400" cy="660400"/>
          </a:xfrm>
          <a:custGeom>
            <a:rect b="b" l="l" r="r" t="t"/>
            <a:pathLst>
              <a:path extrusionOk="0" h="21600" w="2160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1960398" y="4131122"/>
            <a:ext cx="36709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2" name="Google Shape;702;p36"/>
          <p:cNvSpPr/>
          <p:nvPr/>
        </p:nvSpPr>
        <p:spPr>
          <a:xfrm>
            <a:off x="1960398" y="4595942"/>
            <a:ext cx="367093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3" name="Google Shape;703;p36"/>
          <p:cNvSpPr/>
          <p:nvPr/>
        </p:nvSpPr>
        <p:spPr>
          <a:xfrm>
            <a:off x="7434728" y="2150525"/>
            <a:ext cx="36709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7434728" y="2615345"/>
            <a:ext cx="367093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6596528" y="2483265"/>
            <a:ext cx="660400" cy="660400"/>
          </a:xfrm>
          <a:custGeom>
            <a:rect b="b" l="l" r="r" t="t"/>
            <a:pathLst>
              <a:path extrusionOk="0" h="21600" w="2160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6596528" y="4368427"/>
            <a:ext cx="660400" cy="660400"/>
          </a:xfrm>
          <a:custGeom>
            <a:rect b="b" l="l" r="r" t="t"/>
            <a:pathLst>
              <a:path extrusionOk="0" h="21600" w="2160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2F2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7434728" y="4090932"/>
            <a:ext cx="36709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24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7434728" y="4555752"/>
            <a:ext cx="367093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3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716" name="Google Shape;716;p37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 rot="-54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18" name="Google Shape;718;p37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19" name="Google Shape;719;p37"/>
          <p:cNvGrpSpPr/>
          <p:nvPr/>
        </p:nvGrpSpPr>
        <p:grpSpPr>
          <a:xfrm rot="10800000">
            <a:off x="2586038" y="889780"/>
            <a:ext cx="6635093" cy="5038388"/>
            <a:chOff x="5261388" y="519243"/>
            <a:chExt cx="5439954" cy="4130854"/>
          </a:xfrm>
        </p:grpSpPr>
        <p:sp>
          <p:nvSpPr>
            <p:cNvPr id="720" name="Google Shape;720;p37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1" name="Google Shape;721;p37"/>
            <p:cNvSpPr/>
            <p:nvPr/>
          </p:nvSpPr>
          <p:spPr>
            <a:xfrm rot="-54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3" name="Google Shape;723;p37"/>
            <p:cNvSpPr/>
            <p:nvPr/>
          </p:nvSpPr>
          <p:spPr>
            <a:xfrm rot="-54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24" name="Google Shape;724;p37"/>
          <p:cNvSpPr txBox="1"/>
          <p:nvPr/>
        </p:nvSpPr>
        <p:spPr>
          <a:xfrm rot="5400000">
            <a:off x="-270009" y="3128918"/>
            <a:ext cx="18542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YOUR LOGO</a:t>
            </a:r>
            <a:endParaRPr/>
          </a:p>
        </p:txBody>
      </p:sp>
      <p:sp>
        <p:nvSpPr>
          <p:cNvPr id="725" name="Google Shape;725;p37"/>
          <p:cNvSpPr/>
          <p:nvPr/>
        </p:nvSpPr>
        <p:spPr>
          <a:xfrm>
            <a:off x="3087419" y="2497540"/>
            <a:ext cx="5618045" cy="1084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600">
                <a:solidFill>
                  <a:srgbClr val="BCA890"/>
                </a:solidFill>
                <a:latin typeface="Garamond"/>
                <a:ea typeface="Garamond"/>
                <a:cs typeface="Garamond"/>
                <a:sym typeface="Garamond"/>
              </a:rPr>
              <a:t>THANK YOU!</a:t>
            </a:r>
            <a:endParaRPr b="1" sz="6600">
              <a:solidFill>
                <a:srgbClr val="BCA89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6" name="Google Shape;726;p37"/>
          <p:cNvSpPr/>
          <p:nvPr/>
        </p:nvSpPr>
        <p:spPr>
          <a:xfrm>
            <a:off x="2586041" y="3877567"/>
            <a:ext cx="6506508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CN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Powered by </a:t>
            </a:r>
            <a:r>
              <a:rPr b="1" lang="zh-CN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GoogleSlides.org</a:t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1627773" y="1384300"/>
            <a:ext cx="3162300" cy="4089400"/>
          </a:xfrm>
          <a:prstGeom prst="parallelogram">
            <a:avLst>
              <a:gd fmla="val 2500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b="1" sz="13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912339" y="2564838"/>
            <a:ext cx="5651888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FRIDAY</a:t>
            </a:r>
            <a:endParaRPr b="1"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4912339" y="3568701"/>
            <a:ext cx="49594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1" name="Google Shape;151;p16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16"/>
          <p:cNvSpPr/>
          <p:nvPr/>
        </p:nvSpPr>
        <p:spPr>
          <a:xfrm>
            <a:off x="2133600" y="2130425"/>
            <a:ext cx="1582420" cy="1582420"/>
          </a:xfrm>
          <a:prstGeom prst="ellipse">
            <a:avLst/>
          </a:prstGeom>
          <a:solidFill>
            <a:srgbClr val="66676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5304790" y="2130425"/>
            <a:ext cx="1582420" cy="1582420"/>
          </a:xfrm>
          <a:prstGeom prst="ellipse">
            <a:avLst/>
          </a:prstGeom>
          <a:solidFill>
            <a:srgbClr val="66676C"/>
          </a:solidFill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8367395" y="2130425"/>
            <a:ext cx="1582420" cy="1582420"/>
          </a:xfrm>
          <a:prstGeom prst="ellipse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604645" y="4113530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4833620" y="4069715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896860" y="4113530"/>
            <a:ext cx="2524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2715856" y="2664474"/>
            <a:ext cx="417692" cy="513890"/>
          </a:xfrm>
          <a:custGeom>
            <a:rect b="b" l="l" r="r" t="t"/>
            <a:pathLst>
              <a:path extrusionOk="0" h="1017" w="828">
                <a:moveTo>
                  <a:pt x="732" y="0"/>
                </a:moveTo>
                <a:lnTo>
                  <a:pt x="96" y="0"/>
                </a:lnTo>
                <a:lnTo>
                  <a:pt x="96" y="0"/>
                </a:lnTo>
                <a:lnTo>
                  <a:pt x="86" y="0"/>
                </a:lnTo>
                <a:lnTo>
                  <a:pt x="76" y="2"/>
                </a:lnTo>
                <a:lnTo>
                  <a:pt x="67" y="4"/>
                </a:lnTo>
                <a:lnTo>
                  <a:pt x="58" y="7"/>
                </a:lnTo>
                <a:lnTo>
                  <a:pt x="50" y="10"/>
                </a:lnTo>
                <a:lnTo>
                  <a:pt x="42" y="16"/>
                </a:lnTo>
                <a:lnTo>
                  <a:pt x="35" y="21"/>
                </a:lnTo>
                <a:lnTo>
                  <a:pt x="28" y="27"/>
                </a:lnTo>
                <a:lnTo>
                  <a:pt x="22" y="34"/>
                </a:lnTo>
                <a:lnTo>
                  <a:pt x="16" y="41"/>
                </a:lnTo>
                <a:lnTo>
                  <a:pt x="12" y="49"/>
                </a:lnTo>
                <a:lnTo>
                  <a:pt x="8" y="58"/>
                </a:lnTo>
                <a:lnTo>
                  <a:pt x="5" y="66"/>
                </a:lnTo>
                <a:lnTo>
                  <a:pt x="2" y="76"/>
                </a:lnTo>
                <a:lnTo>
                  <a:pt x="0" y="85"/>
                </a:lnTo>
                <a:lnTo>
                  <a:pt x="0" y="95"/>
                </a:lnTo>
                <a:lnTo>
                  <a:pt x="0" y="921"/>
                </a:lnTo>
                <a:lnTo>
                  <a:pt x="0" y="921"/>
                </a:lnTo>
                <a:lnTo>
                  <a:pt x="0" y="931"/>
                </a:lnTo>
                <a:lnTo>
                  <a:pt x="2" y="941"/>
                </a:lnTo>
                <a:lnTo>
                  <a:pt x="5" y="950"/>
                </a:lnTo>
                <a:lnTo>
                  <a:pt x="8" y="959"/>
                </a:lnTo>
                <a:lnTo>
                  <a:pt x="12" y="967"/>
                </a:lnTo>
                <a:lnTo>
                  <a:pt x="16" y="975"/>
                </a:lnTo>
                <a:lnTo>
                  <a:pt x="22" y="982"/>
                </a:lnTo>
                <a:lnTo>
                  <a:pt x="28" y="989"/>
                </a:lnTo>
                <a:lnTo>
                  <a:pt x="35" y="995"/>
                </a:lnTo>
                <a:lnTo>
                  <a:pt x="42" y="1001"/>
                </a:lnTo>
                <a:lnTo>
                  <a:pt x="50" y="1006"/>
                </a:lnTo>
                <a:lnTo>
                  <a:pt x="58" y="1009"/>
                </a:lnTo>
                <a:lnTo>
                  <a:pt x="67" y="1012"/>
                </a:lnTo>
                <a:lnTo>
                  <a:pt x="76" y="1015"/>
                </a:lnTo>
                <a:lnTo>
                  <a:pt x="86" y="1017"/>
                </a:lnTo>
                <a:lnTo>
                  <a:pt x="96" y="1017"/>
                </a:lnTo>
                <a:lnTo>
                  <a:pt x="732" y="1017"/>
                </a:lnTo>
                <a:lnTo>
                  <a:pt x="732" y="1017"/>
                </a:lnTo>
                <a:lnTo>
                  <a:pt x="742" y="1017"/>
                </a:lnTo>
                <a:lnTo>
                  <a:pt x="751" y="1015"/>
                </a:lnTo>
                <a:lnTo>
                  <a:pt x="760" y="1012"/>
                </a:lnTo>
                <a:lnTo>
                  <a:pt x="769" y="1009"/>
                </a:lnTo>
                <a:lnTo>
                  <a:pt x="777" y="1006"/>
                </a:lnTo>
                <a:lnTo>
                  <a:pt x="785" y="1001"/>
                </a:lnTo>
                <a:lnTo>
                  <a:pt x="792" y="995"/>
                </a:lnTo>
                <a:lnTo>
                  <a:pt x="800" y="989"/>
                </a:lnTo>
                <a:lnTo>
                  <a:pt x="805" y="982"/>
                </a:lnTo>
                <a:lnTo>
                  <a:pt x="810" y="975"/>
                </a:lnTo>
                <a:lnTo>
                  <a:pt x="816" y="967"/>
                </a:lnTo>
                <a:lnTo>
                  <a:pt x="820" y="959"/>
                </a:lnTo>
                <a:lnTo>
                  <a:pt x="823" y="950"/>
                </a:lnTo>
                <a:lnTo>
                  <a:pt x="825" y="941"/>
                </a:lnTo>
                <a:lnTo>
                  <a:pt x="826" y="931"/>
                </a:lnTo>
                <a:lnTo>
                  <a:pt x="828" y="921"/>
                </a:lnTo>
                <a:lnTo>
                  <a:pt x="828" y="95"/>
                </a:lnTo>
                <a:lnTo>
                  <a:pt x="828" y="95"/>
                </a:lnTo>
                <a:lnTo>
                  <a:pt x="826" y="85"/>
                </a:lnTo>
                <a:lnTo>
                  <a:pt x="825" y="76"/>
                </a:lnTo>
                <a:lnTo>
                  <a:pt x="823" y="66"/>
                </a:lnTo>
                <a:lnTo>
                  <a:pt x="820" y="58"/>
                </a:lnTo>
                <a:lnTo>
                  <a:pt x="816" y="49"/>
                </a:lnTo>
                <a:lnTo>
                  <a:pt x="810" y="41"/>
                </a:lnTo>
                <a:lnTo>
                  <a:pt x="805" y="34"/>
                </a:lnTo>
                <a:lnTo>
                  <a:pt x="800" y="27"/>
                </a:lnTo>
                <a:lnTo>
                  <a:pt x="792" y="21"/>
                </a:lnTo>
                <a:lnTo>
                  <a:pt x="785" y="16"/>
                </a:lnTo>
                <a:lnTo>
                  <a:pt x="777" y="10"/>
                </a:lnTo>
                <a:lnTo>
                  <a:pt x="769" y="7"/>
                </a:lnTo>
                <a:lnTo>
                  <a:pt x="760" y="4"/>
                </a:lnTo>
                <a:lnTo>
                  <a:pt x="751" y="2"/>
                </a:lnTo>
                <a:lnTo>
                  <a:pt x="742" y="0"/>
                </a:lnTo>
                <a:lnTo>
                  <a:pt x="732" y="0"/>
                </a:lnTo>
                <a:lnTo>
                  <a:pt x="732" y="0"/>
                </a:lnTo>
                <a:close/>
                <a:moveTo>
                  <a:pt x="763" y="921"/>
                </a:moveTo>
                <a:lnTo>
                  <a:pt x="763" y="921"/>
                </a:lnTo>
                <a:lnTo>
                  <a:pt x="763" y="928"/>
                </a:lnTo>
                <a:lnTo>
                  <a:pt x="761" y="934"/>
                </a:lnTo>
                <a:lnTo>
                  <a:pt x="758" y="939"/>
                </a:lnTo>
                <a:lnTo>
                  <a:pt x="755" y="944"/>
                </a:lnTo>
                <a:lnTo>
                  <a:pt x="749" y="948"/>
                </a:lnTo>
                <a:lnTo>
                  <a:pt x="744" y="951"/>
                </a:lnTo>
                <a:lnTo>
                  <a:pt x="738" y="952"/>
                </a:lnTo>
                <a:lnTo>
                  <a:pt x="732" y="953"/>
                </a:lnTo>
                <a:lnTo>
                  <a:pt x="96" y="953"/>
                </a:lnTo>
                <a:lnTo>
                  <a:pt x="96" y="953"/>
                </a:lnTo>
                <a:lnTo>
                  <a:pt x="89" y="952"/>
                </a:lnTo>
                <a:lnTo>
                  <a:pt x="83" y="951"/>
                </a:lnTo>
                <a:lnTo>
                  <a:pt x="78" y="948"/>
                </a:lnTo>
                <a:lnTo>
                  <a:pt x="73" y="944"/>
                </a:lnTo>
                <a:lnTo>
                  <a:pt x="69" y="939"/>
                </a:lnTo>
                <a:lnTo>
                  <a:pt x="66" y="934"/>
                </a:lnTo>
                <a:lnTo>
                  <a:pt x="65" y="928"/>
                </a:lnTo>
                <a:lnTo>
                  <a:pt x="64" y="921"/>
                </a:lnTo>
                <a:lnTo>
                  <a:pt x="64" y="280"/>
                </a:lnTo>
                <a:lnTo>
                  <a:pt x="64" y="280"/>
                </a:lnTo>
                <a:lnTo>
                  <a:pt x="80" y="284"/>
                </a:lnTo>
                <a:lnTo>
                  <a:pt x="87" y="285"/>
                </a:lnTo>
                <a:lnTo>
                  <a:pt x="96" y="286"/>
                </a:lnTo>
                <a:lnTo>
                  <a:pt x="732" y="286"/>
                </a:lnTo>
                <a:lnTo>
                  <a:pt x="732" y="286"/>
                </a:lnTo>
                <a:lnTo>
                  <a:pt x="740" y="285"/>
                </a:lnTo>
                <a:lnTo>
                  <a:pt x="748" y="284"/>
                </a:lnTo>
                <a:lnTo>
                  <a:pt x="763" y="280"/>
                </a:lnTo>
                <a:lnTo>
                  <a:pt x="763" y="921"/>
                </a:lnTo>
                <a:close/>
                <a:moveTo>
                  <a:pt x="763" y="191"/>
                </a:moveTo>
                <a:lnTo>
                  <a:pt x="763" y="191"/>
                </a:lnTo>
                <a:lnTo>
                  <a:pt x="763" y="197"/>
                </a:lnTo>
                <a:lnTo>
                  <a:pt x="761" y="202"/>
                </a:lnTo>
                <a:lnTo>
                  <a:pt x="758" y="208"/>
                </a:lnTo>
                <a:lnTo>
                  <a:pt x="755" y="213"/>
                </a:lnTo>
                <a:lnTo>
                  <a:pt x="749" y="216"/>
                </a:lnTo>
                <a:lnTo>
                  <a:pt x="744" y="220"/>
                </a:lnTo>
                <a:lnTo>
                  <a:pt x="738" y="222"/>
                </a:lnTo>
                <a:lnTo>
                  <a:pt x="732" y="222"/>
                </a:lnTo>
                <a:lnTo>
                  <a:pt x="96" y="222"/>
                </a:lnTo>
                <a:lnTo>
                  <a:pt x="96" y="222"/>
                </a:lnTo>
                <a:lnTo>
                  <a:pt x="89" y="222"/>
                </a:lnTo>
                <a:lnTo>
                  <a:pt x="83" y="220"/>
                </a:lnTo>
                <a:lnTo>
                  <a:pt x="78" y="216"/>
                </a:lnTo>
                <a:lnTo>
                  <a:pt x="73" y="213"/>
                </a:lnTo>
                <a:lnTo>
                  <a:pt x="69" y="208"/>
                </a:lnTo>
                <a:lnTo>
                  <a:pt x="66" y="202"/>
                </a:lnTo>
                <a:lnTo>
                  <a:pt x="65" y="197"/>
                </a:lnTo>
                <a:lnTo>
                  <a:pt x="64" y="191"/>
                </a:lnTo>
                <a:lnTo>
                  <a:pt x="64" y="95"/>
                </a:lnTo>
                <a:lnTo>
                  <a:pt x="64" y="95"/>
                </a:lnTo>
                <a:lnTo>
                  <a:pt x="65" y="89"/>
                </a:lnTo>
                <a:lnTo>
                  <a:pt x="66" y="82"/>
                </a:lnTo>
                <a:lnTo>
                  <a:pt x="69" y="77"/>
                </a:lnTo>
                <a:lnTo>
                  <a:pt x="73" y="73"/>
                </a:lnTo>
                <a:lnTo>
                  <a:pt x="78" y="68"/>
                </a:lnTo>
                <a:lnTo>
                  <a:pt x="83" y="65"/>
                </a:lnTo>
                <a:lnTo>
                  <a:pt x="89" y="64"/>
                </a:lnTo>
                <a:lnTo>
                  <a:pt x="96" y="63"/>
                </a:lnTo>
                <a:lnTo>
                  <a:pt x="732" y="63"/>
                </a:lnTo>
                <a:lnTo>
                  <a:pt x="732" y="63"/>
                </a:lnTo>
                <a:lnTo>
                  <a:pt x="738" y="64"/>
                </a:lnTo>
                <a:lnTo>
                  <a:pt x="744" y="65"/>
                </a:lnTo>
                <a:lnTo>
                  <a:pt x="749" y="68"/>
                </a:lnTo>
                <a:lnTo>
                  <a:pt x="755" y="73"/>
                </a:lnTo>
                <a:lnTo>
                  <a:pt x="758" y="77"/>
                </a:lnTo>
                <a:lnTo>
                  <a:pt x="761" y="82"/>
                </a:lnTo>
                <a:lnTo>
                  <a:pt x="763" y="89"/>
                </a:lnTo>
                <a:lnTo>
                  <a:pt x="763" y="95"/>
                </a:lnTo>
                <a:lnTo>
                  <a:pt x="763" y="191"/>
                </a:lnTo>
                <a:close/>
                <a:moveTo>
                  <a:pt x="191" y="508"/>
                </a:moveTo>
                <a:lnTo>
                  <a:pt x="222" y="508"/>
                </a:lnTo>
                <a:lnTo>
                  <a:pt x="222" y="540"/>
                </a:lnTo>
                <a:lnTo>
                  <a:pt x="222" y="540"/>
                </a:lnTo>
                <a:lnTo>
                  <a:pt x="223" y="547"/>
                </a:lnTo>
                <a:lnTo>
                  <a:pt x="226" y="552"/>
                </a:lnTo>
                <a:lnTo>
                  <a:pt x="228" y="557"/>
                </a:lnTo>
                <a:lnTo>
                  <a:pt x="232" y="563"/>
                </a:lnTo>
                <a:lnTo>
                  <a:pt x="236" y="566"/>
                </a:lnTo>
                <a:lnTo>
                  <a:pt x="242" y="569"/>
                </a:lnTo>
                <a:lnTo>
                  <a:pt x="248" y="571"/>
                </a:lnTo>
                <a:lnTo>
                  <a:pt x="255" y="571"/>
                </a:lnTo>
                <a:lnTo>
                  <a:pt x="255" y="571"/>
                </a:lnTo>
                <a:lnTo>
                  <a:pt x="261" y="571"/>
                </a:lnTo>
                <a:lnTo>
                  <a:pt x="267" y="569"/>
                </a:lnTo>
                <a:lnTo>
                  <a:pt x="273" y="566"/>
                </a:lnTo>
                <a:lnTo>
                  <a:pt x="277" y="563"/>
                </a:lnTo>
                <a:lnTo>
                  <a:pt x="281" y="557"/>
                </a:lnTo>
                <a:lnTo>
                  <a:pt x="284" y="552"/>
                </a:lnTo>
                <a:lnTo>
                  <a:pt x="286" y="547"/>
                </a:lnTo>
                <a:lnTo>
                  <a:pt x="287" y="540"/>
                </a:lnTo>
                <a:lnTo>
                  <a:pt x="287" y="508"/>
                </a:lnTo>
                <a:lnTo>
                  <a:pt x="318" y="508"/>
                </a:lnTo>
                <a:lnTo>
                  <a:pt x="318" y="508"/>
                </a:lnTo>
                <a:lnTo>
                  <a:pt x="324" y="507"/>
                </a:lnTo>
                <a:lnTo>
                  <a:pt x="331" y="506"/>
                </a:lnTo>
                <a:lnTo>
                  <a:pt x="336" y="503"/>
                </a:lnTo>
                <a:lnTo>
                  <a:pt x="340" y="498"/>
                </a:lnTo>
                <a:lnTo>
                  <a:pt x="345" y="494"/>
                </a:lnTo>
                <a:lnTo>
                  <a:pt x="348" y="489"/>
                </a:lnTo>
                <a:lnTo>
                  <a:pt x="349" y="482"/>
                </a:lnTo>
                <a:lnTo>
                  <a:pt x="350" y="476"/>
                </a:lnTo>
                <a:lnTo>
                  <a:pt x="350" y="476"/>
                </a:lnTo>
                <a:lnTo>
                  <a:pt x="349" y="470"/>
                </a:lnTo>
                <a:lnTo>
                  <a:pt x="348" y="464"/>
                </a:lnTo>
                <a:lnTo>
                  <a:pt x="345" y="459"/>
                </a:lnTo>
                <a:lnTo>
                  <a:pt x="340" y="453"/>
                </a:lnTo>
                <a:lnTo>
                  <a:pt x="336" y="450"/>
                </a:lnTo>
                <a:lnTo>
                  <a:pt x="331" y="447"/>
                </a:lnTo>
                <a:lnTo>
                  <a:pt x="324" y="445"/>
                </a:lnTo>
                <a:lnTo>
                  <a:pt x="318" y="445"/>
                </a:lnTo>
                <a:lnTo>
                  <a:pt x="287" y="445"/>
                </a:lnTo>
                <a:lnTo>
                  <a:pt x="287" y="413"/>
                </a:lnTo>
                <a:lnTo>
                  <a:pt x="287" y="413"/>
                </a:lnTo>
                <a:lnTo>
                  <a:pt x="286" y="406"/>
                </a:lnTo>
                <a:lnTo>
                  <a:pt x="284" y="401"/>
                </a:lnTo>
                <a:lnTo>
                  <a:pt x="281" y="395"/>
                </a:lnTo>
                <a:lnTo>
                  <a:pt x="277" y="390"/>
                </a:lnTo>
                <a:lnTo>
                  <a:pt x="273" y="387"/>
                </a:lnTo>
                <a:lnTo>
                  <a:pt x="267" y="384"/>
                </a:lnTo>
                <a:lnTo>
                  <a:pt x="261" y="382"/>
                </a:lnTo>
                <a:lnTo>
                  <a:pt x="255" y="380"/>
                </a:lnTo>
                <a:lnTo>
                  <a:pt x="255" y="380"/>
                </a:lnTo>
                <a:lnTo>
                  <a:pt x="248" y="382"/>
                </a:lnTo>
                <a:lnTo>
                  <a:pt x="242" y="384"/>
                </a:lnTo>
                <a:lnTo>
                  <a:pt x="236" y="387"/>
                </a:lnTo>
                <a:lnTo>
                  <a:pt x="232" y="390"/>
                </a:lnTo>
                <a:lnTo>
                  <a:pt x="228" y="395"/>
                </a:lnTo>
                <a:lnTo>
                  <a:pt x="226" y="401"/>
                </a:lnTo>
                <a:lnTo>
                  <a:pt x="223" y="406"/>
                </a:lnTo>
                <a:lnTo>
                  <a:pt x="222" y="413"/>
                </a:lnTo>
                <a:lnTo>
                  <a:pt x="222" y="445"/>
                </a:lnTo>
                <a:lnTo>
                  <a:pt x="191" y="445"/>
                </a:lnTo>
                <a:lnTo>
                  <a:pt x="191" y="445"/>
                </a:lnTo>
                <a:lnTo>
                  <a:pt x="185" y="445"/>
                </a:lnTo>
                <a:lnTo>
                  <a:pt x="178" y="447"/>
                </a:lnTo>
                <a:lnTo>
                  <a:pt x="173" y="450"/>
                </a:lnTo>
                <a:lnTo>
                  <a:pt x="169" y="453"/>
                </a:lnTo>
                <a:lnTo>
                  <a:pt x="164" y="459"/>
                </a:lnTo>
                <a:lnTo>
                  <a:pt x="161" y="464"/>
                </a:lnTo>
                <a:lnTo>
                  <a:pt x="160" y="470"/>
                </a:lnTo>
                <a:lnTo>
                  <a:pt x="159" y="476"/>
                </a:lnTo>
                <a:lnTo>
                  <a:pt x="159" y="476"/>
                </a:lnTo>
                <a:lnTo>
                  <a:pt x="160" y="482"/>
                </a:lnTo>
                <a:lnTo>
                  <a:pt x="161" y="489"/>
                </a:lnTo>
                <a:lnTo>
                  <a:pt x="164" y="494"/>
                </a:lnTo>
                <a:lnTo>
                  <a:pt x="169" y="498"/>
                </a:lnTo>
                <a:lnTo>
                  <a:pt x="173" y="503"/>
                </a:lnTo>
                <a:lnTo>
                  <a:pt x="178" y="506"/>
                </a:lnTo>
                <a:lnTo>
                  <a:pt x="185" y="507"/>
                </a:lnTo>
                <a:lnTo>
                  <a:pt x="191" y="508"/>
                </a:lnTo>
                <a:lnTo>
                  <a:pt x="191" y="508"/>
                </a:lnTo>
                <a:close/>
                <a:moveTo>
                  <a:pt x="637" y="445"/>
                </a:moveTo>
                <a:lnTo>
                  <a:pt x="509" y="445"/>
                </a:lnTo>
                <a:lnTo>
                  <a:pt x="509" y="445"/>
                </a:lnTo>
                <a:lnTo>
                  <a:pt x="502" y="445"/>
                </a:lnTo>
                <a:lnTo>
                  <a:pt x="497" y="447"/>
                </a:lnTo>
                <a:lnTo>
                  <a:pt x="492" y="450"/>
                </a:lnTo>
                <a:lnTo>
                  <a:pt x="486" y="453"/>
                </a:lnTo>
                <a:lnTo>
                  <a:pt x="483" y="459"/>
                </a:lnTo>
                <a:lnTo>
                  <a:pt x="480" y="464"/>
                </a:lnTo>
                <a:lnTo>
                  <a:pt x="478" y="470"/>
                </a:lnTo>
                <a:lnTo>
                  <a:pt x="478" y="476"/>
                </a:lnTo>
                <a:lnTo>
                  <a:pt x="478" y="476"/>
                </a:lnTo>
                <a:lnTo>
                  <a:pt x="478" y="482"/>
                </a:lnTo>
                <a:lnTo>
                  <a:pt x="480" y="489"/>
                </a:lnTo>
                <a:lnTo>
                  <a:pt x="483" y="494"/>
                </a:lnTo>
                <a:lnTo>
                  <a:pt x="486" y="498"/>
                </a:lnTo>
                <a:lnTo>
                  <a:pt x="492" y="503"/>
                </a:lnTo>
                <a:lnTo>
                  <a:pt x="497" y="506"/>
                </a:lnTo>
                <a:lnTo>
                  <a:pt x="502" y="507"/>
                </a:lnTo>
                <a:lnTo>
                  <a:pt x="509" y="508"/>
                </a:lnTo>
                <a:lnTo>
                  <a:pt x="637" y="508"/>
                </a:lnTo>
                <a:lnTo>
                  <a:pt x="637" y="508"/>
                </a:lnTo>
                <a:lnTo>
                  <a:pt x="643" y="507"/>
                </a:lnTo>
                <a:lnTo>
                  <a:pt x="648" y="506"/>
                </a:lnTo>
                <a:lnTo>
                  <a:pt x="654" y="503"/>
                </a:lnTo>
                <a:lnTo>
                  <a:pt x="659" y="498"/>
                </a:lnTo>
                <a:lnTo>
                  <a:pt x="662" y="494"/>
                </a:lnTo>
                <a:lnTo>
                  <a:pt x="666" y="489"/>
                </a:lnTo>
                <a:lnTo>
                  <a:pt x="668" y="482"/>
                </a:lnTo>
                <a:lnTo>
                  <a:pt x="668" y="476"/>
                </a:lnTo>
                <a:lnTo>
                  <a:pt x="668" y="476"/>
                </a:lnTo>
                <a:lnTo>
                  <a:pt x="668" y="470"/>
                </a:lnTo>
                <a:lnTo>
                  <a:pt x="666" y="464"/>
                </a:lnTo>
                <a:lnTo>
                  <a:pt x="662" y="459"/>
                </a:lnTo>
                <a:lnTo>
                  <a:pt x="659" y="453"/>
                </a:lnTo>
                <a:lnTo>
                  <a:pt x="654" y="450"/>
                </a:lnTo>
                <a:lnTo>
                  <a:pt x="648" y="447"/>
                </a:lnTo>
                <a:lnTo>
                  <a:pt x="643" y="445"/>
                </a:lnTo>
                <a:lnTo>
                  <a:pt x="637" y="445"/>
                </a:lnTo>
                <a:lnTo>
                  <a:pt x="637" y="445"/>
                </a:lnTo>
                <a:close/>
                <a:moveTo>
                  <a:pt x="637" y="667"/>
                </a:move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0"/>
                </a:lnTo>
                <a:lnTo>
                  <a:pt x="492" y="672"/>
                </a:lnTo>
                <a:lnTo>
                  <a:pt x="486" y="677"/>
                </a:lnTo>
                <a:lnTo>
                  <a:pt x="483" y="681"/>
                </a:lnTo>
                <a:lnTo>
                  <a:pt x="480" y="686"/>
                </a:lnTo>
                <a:lnTo>
                  <a:pt x="478" y="693"/>
                </a:lnTo>
                <a:lnTo>
                  <a:pt x="478" y="699"/>
                </a:lnTo>
                <a:lnTo>
                  <a:pt x="478" y="699"/>
                </a:lnTo>
                <a:lnTo>
                  <a:pt x="478" y="706"/>
                </a:lnTo>
                <a:lnTo>
                  <a:pt x="480" y="711"/>
                </a:lnTo>
                <a:lnTo>
                  <a:pt x="483" y="716"/>
                </a:lnTo>
                <a:lnTo>
                  <a:pt x="486" y="722"/>
                </a:lnTo>
                <a:lnTo>
                  <a:pt x="492" y="725"/>
                </a:lnTo>
                <a:lnTo>
                  <a:pt x="497" y="728"/>
                </a:lnTo>
                <a:lnTo>
                  <a:pt x="502" y="730"/>
                </a:lnTo>
                <a:lnTo>
                  <a:pt x="509" y="731"/>
                </a:lnTo>
                <a:lnTo>
                  <a:pt x="637" y="731"/>
                </a:lnTo>
                <a:lnTo>
                  <a:pt x="637" y="731"/>
                </a:lnTo>
                <a:lnTo>
                  <a:pt x="643" y="730"/>
                </a:lnTo>
                <a:lnTo>
                  <a:pt x="648" y="728"/>
                </a:lnTo>
                <a:lnTo>
                  <a:pt x="654" y="725"/>
                </a:lnTo>
                <a:lnTo>
                  <a:pt x="659" y="722"/>
                </a:lnTo>
                <a:lnTo>
                  <a:pt x="662" y="716"/>
                </a:lnTo>
                <a:lnTo>
                  <a:pt x="666" y="711"/>
                </a:lnTo>
                <a:lnTo>
                  <a:pt x="668" y="706"/>
                </a:lnTo>
                <a:lnTo>
                  <a:pt x="668" y="699"/>
                </a:lnTo>
                <a:lnTo>
                  <a:pt x="668" y="699"/>
                </a:lnTo>
                <a:lnTo>
                  <a:pt x="668" y="693"/>
                </a:lnTo>
                <a:lnTo>
                  <a:pt x="666" y="686"/>
                </a:lnTo>
                <a:lnTo>
                  <a:pt x="662" y="681"/>
                </a:lnTo>
                <a:lnTo>
                  <a:pt x="659" y="677"/>
                </a:lnTo>
                <a:lnTo>
                  <a:pt x="654" y="672"/>
                </a:lnTo>
                <a:lnTo>
                  <a:pt x="648" y="670"/>
                </a:lnTo>
                <a:lnTo>
                  <a:pt x="643" y="668"/>
                </a:lnTo>
                <a:lnTo>
                  <a:pt x="637" y="667"/>
                </a:lnTo>
                <a:lnTo>
                  <a:pt x="637" y="667"/>
                </a:lnTo>
                <a:close/>
                <a:moveTo>
                  <a:pt x="637" y="795"/>
                </a:moveTo>
                <a:lnTo>
                  <a:pt x="509" y="795"/>
                </a:lnTo>
                <a:lnTo>
                  <a:pt x="509" y="795"/>
                </a:lnTo>
                <a:lnTo>
                  <a:pt x="502" y="795"/>
                </a:lnTo>
                <a:lnTo>
                  <a:pt x="497" y="797"/>
                </a:lnTo>
                <a:lnTo>
                  <a:pt x="492" y="800"/>
                </a:lnTo>
                <a:lnTo>
                  <a:pt x="486" y="803"/>
                </a:lnTo>
                <a:lnTo>
                  <a:pt x="483" y="809"/>
                </a:lnTo>
                <a:lnTo>
                  <a:pt x="480" y="814"/>
                </a:lnTo>
                <a:lnTo>
                  <a:pt x="478" y="819"/>
                </a:lnTo>
                <a:lnTo>
                  <a:pt x="478" y="826"/>
                </a:lnTo>
                <a:lnTo>
                  <a:pt x="478" y="826"/>
                </a:lnTo>
                <a:lnTo>
                  <a:pt x="478" y="832"/>
                </a:lnTo>
                <a:lnTo>
                  <a:pt x="480" y="839"/>
                </a:lnTo>
                <a:lnTo>
                  <a:pt x="483" y="844"/>
                </a:lnTo>
                <a:lnTo>
                  <a:pt x="486" y="848"/>
                </a:lnTo>
                <a:lnTo>
                  <a:pt x="492" y="853"/>
                </a:lnTo>
                <a:lnTo>
                  <a:pt x="497" y="856"/>
                </a:lnTo>
                <a:lnTo>
                  <a:pt x="502" y="857"/>
                </a:lnTo>
                <a:lnTo>
                  <a:pt x="509" y="858"/>
                </a:lnTo>
                <a:lnTo>
                  <a:pt x="637" y="858"/>
                </a:lnTo>
                <a:lnTo>
                  <a:pt x="637" y="858"/>
                </a:lnTo>
                <a:lnTo>
                  <a:pt x="643" y="857"/>
                </a:lnTo>
                <a:lnTo>
                  <a:pt x="648" y="856"/>
                </a:lnTo>
                <a:lnTo>
                  <a:pt x="654" y="853"/>
                </a:lnTo>
                <a:lnTo>
                  <a:pt x="659" y="848"/>
                </a:lnTo>
                <a:lnTo>
                  <a:pt x="662" y="844"/>
                </a:lnTo>
                <a:lnTo>
                  <a:pt x="666" y="839"/>
                </a:lnTo>
                <a:lnTo>
                  <a:pt x="668" y="832"/>
                </a:lnTo>
                <a:lnTo>
                  <a:pt x="668" y="826"/>
                </a:lnTo>
                <a:lnTo>
                  <a:pt x="668" y="826"/>
                </a:lnTo>
                <a:lnTo>
                  <a:pt x="668" y="819"/>
                </a:lnTo>
                <a:lnTo>
                  <a:pt x="666" y="814"/>
                </a:lnTo>
                <a:lnTo>
                  <a:pt x="662" y="809"/>
                </a:lnTo>
                <a:lnTo>
                  <a:pt x="659" y="803"/>
                </a:lnTo>
                <a:lnTo>
                  <a:pt x="654" y="800"/>
                </a:lnTo>
                <a:lnTo>
                  <a:pt x="648" y="797"/>
                </a:lnTo>
                <a:lnTo>
                  <a:pt x="643" y="795"/>
                </a:lnTo>
                <a:lnTo>
                  <a:pt x="637" y="795"/>
                </a:lnTo>
                <a:lnTo>
                  <a:pt x="637" y="795"/>
                </a:lnTo>
                <a:close/>
                <a:moveTo>
                  <a:pt x="340" y="677"/>
                </a:moveTo>
                <a:lnTo>
                  <a:pt x="340" y="677"/>
                </a:lnTo>
                <a:lnTo>
                  <a:pt x="336" y="672"/>
                </a:lnTo>
                <a:lnTo>
                  <a:pt x="330" y="669"/>
                </a:lnTo>
                <a:lnTo>
                  <a:pt x="324" y="668"/>
                </a:lnTo>
                <a:lnTo>
                  <a:pt x="318" y="667"/>
                </a:lnTo>
                <a:lnTo>
                  <a:pt x="313" y="668"/>
                </a:lnTo>
                <a:lnTo>
                  <a:pt x="306" y="669"/>
                </a:lnTo>
                <a:lnTo>
                  <a:pt x="301" y="672"/>
                </a:lnTo>
                <a:lnTo>
                  <a:pt x="295" y="677"/>
                </a:lnTo>
                <a:lnTo>
                  <a:pt x="255" y="717"/>
                </a:lnTo>
                <a:lnTo>
                  <a:pt x="214" y="677"/>
                </a:lnTo>
                <a:lnTo>
                  <a:pt x="214" y="677"/>
                </a:lnTo>
                <a:lnTo>
                  <a:pt x="208" y="672"/>
                </a:lnTo>
                <a:lnTo>
                  <a:pt x="203" y="669"/>
                </a:lnTo>
                <a:lnTo>
                  <a:pt x="197" y="668"/>
                </a:lnTo>
                <a:lnTo>
                  <a:pt x="191" y="667"/>
                </a:lnTo>
                <a:lnTo>
                  <a:pt x="185" y="668"/>
                </a:lnTo>
                <a:lnTo>
                  <a:pt x="179" y="669"/>
                </a:lnTo>
                <a:lnTo>
                  <a:pt x="173" y="672"/>
                </a:lnTo>
                <a:lnTo>
                  <a:pt x="169" y="677"/>
                </a:lnTo>
                <a:lnTo>
                  <a:pt x="169" y="677"/>
                </a:lnTo>
                <a:lnTo>
                  <a:pt x="164" y="682"/>
                </a:lnTo>
                <a:lnTo>
                  <a:pt x="161" y="687"/>
                </a:lnTo>
                <a:lnTo>
                  <a:pt x="160" y="693"/>
                </a:lnTo>
                <a:lnTo>
                  <a:pt x="159" y="699"/>
                </a:lnTo>
                <a:lnTo>
                  <a:pt x="160" y="706"/>
                </a:lnTo>
                <a:lnTo>
                  <a:pt x="161" y="711"/>
                </a:lnTo>
                <a:lnTo>
                  <a:pt x="164" y="716"/>
                </a:lnTo>
                <a:lnTo>
                  <a:pt x="169" y="722"/>
                </a:lnTo>
                <a:lnTo>
                  <a:pt x="210" y="762"/>
                </a:lnTo>
                <a:lnTo>
                  <a:pt x="169" y="803"/>
                </a:lnTo>
                <a:lnTo>
                  <a:pt x="169" y="803"/>
                </a:lnTo>
                <a:lnTo>
                  <a:pt x="164" y="809"/>
                </a:lnTo>
                <a:lnTo>
                  <a:pt x="161" y="814"/>
                </a:lnTo>
                <a:lnTo>
                  <a:pt x="160" y="820"/>
                </a:lnTo>
                <a:lnTo>
                  <a:pt x="159" y="826"/>
                </a:lnTo>
                <a:lnTo>
                  <a:pt x="160" y="832"/>
                </a:lnTo>
                <a:lnTo>
                  <a:pt x="161" y="839"/>
                </a:lnTo>
                <a:lnTo>
                  <a:pt x="164" y="844"/>
                </a:lnTo>
                <a:lnTo>
                  <a:pt x="169" y="848"/>
                </a:lnTo>
                <a:lnTo>
                  <a:pt x="169" y="848"/>
                </a:lnTo>
                <a:lnTo>
                  <a:pt x="173" y="853"/>
                </a:lnTo>
                <a:lnTo>
                  <a:pt x="179" y="856"/>
                </a:lnTo>
                <a:lnTo>
                  <a:pt x="185" y="858"/>
                </a:lnTo>
                <a:lnTo>
                  <a:pt x="191" y="858"/>
                </a:lnTo>
                <a:lnTo>
                  <a:pt x="191" y="858"/>
                </a:lnTo>
                <a:lnTo>
                  <a:pt x="197" y="858"/>
                </a:lnTo>
                <a:lnTo>
                  <a:pt x="203" y="856"/>
                </a:lnTo>
                <a:lnTo>
                  <a:pt x="208" y="853"/>
                </a:lnTo>
                <a:lnTo>
                  <a:pt x="214" y="848"/>
                </a:lnTo>
                <a:lnTo>
                  <a:pt x="255" y="807"/>
                </a:lnTo>
                <a:lnTo>
                  <a:pt x="295" y="848"/>
                </a:lnTo>
                <a:lnTo>
                  <a:pt x="295" y="848"/>
                </a:lnTo>
                <a:lnTo>
                  <a:pt x="301" y="853"/>
                </a:lnTo>
                <a:lnTo>
                  <a:pt x="306" y="856"/>
                </a:lnTo>
                <a:lnTo>
                  <a:pt x="313" y="858"/>
                </a:lnTo>
                <a:lnTo>
                  <a:pt x="318" y="858"/>
                </a:lnTo>
                <a:lnTo>
                  <a:pt x="318" y="858"/>
                </a:lnTo>
                <a:lnTo>
                  <a:pt x="324" y="858"/>
                </a:lnTo>
                <a:lnTo>
                  <a:pt x="330" y="856"/>
                </a:lnTo>
                <a:lnTo>
                  <a:pt x="336" y="853"/>
                </a:lnTo>
                <a:lnTo>
                  <a:pt x="340" y="848"/>
                </a:lnTo>
                <a:lnTo>
                  <a:pt x="340" y="848"/>
                </a:lnTo>
                <a:lnTo>
                  <a:pt x="345" y="844"/>
                </a:lnTo>
                <a:lnTo>
                  <a:pt x="348" y="839"/>
                </a:lnTo>
                <a:lnTo>
                  <a:pt x="349" y="832"/>
                </a:lnTo>
                <a:lnTo>
                  <a:pt x="350" y="826"/>
                </a:lnTo>
                <a:lnTo>
                  <a:pt x="349" y="820"/>
                </a:lnTo>
                <a:lnTo>
                  <a:pt x="348" y="814"/>
                </a:lnTo>
                <a:lnTo>
                  <a:pt x="345" y="809"/>
                </a:lnTo>
                <a:lnTo>
                  <a:pt x="340" y="803"/>
                </a:lnTo>
                <a:lnTo>
                  <a:pt x="300" y="762"/>
                </a:lnTo>
                <a:lnTo>
                  <a:pt x="340" y="722"/>
                </a:lnTo>
                <a:lnTo>
                  <a:pt x="340" y="722"/>
                </a:lnTo>
                <a:lnTo>
                  <a:pt x="345" y="716"/>
                </a:lnTo>
                <a:lnTo>
                  <a:pt x="348" y="711"/>
                </a:lnTo>
                <a:lnTo>
                  <a:pt x="349" y="706"/>
                </a:lnTo>
                <a:lnTo>
                  <a:pt x="350" y="699"/>
                </a:lnTo>
                <a:lnTo>
                  <a:pt x="349" y="693"/>
                </a:lnTo>
                <a:lnTo>
                  <a:pt x="348" y="687"/>
                </a:lnTo>
                <a:lnTo>
                  <a:pt x="345" y="682"/>
                </a:lnTo>
                <a:lnTo>
                  <a:pt x="340" y="677"/>
                </a:lnTo>
                <a:lnTo>
                  <a:pt x="340" y="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5806938" y="2630270"/>
            <a:ext cx="513892" cy="516422"/>
          </a:xfrm>
          <a:custGeom>
            <a:rect b="b" l="l" r="r" t="t"/>
            <a:pathLst>
              <a:path extrusionOk="0" h="1017" w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900535" y="2630271"/>
            <a:ext cx="516420" cy="516420"/>
          </a:xfrm>
          <a:custGeom>
            <a:rect b="b" l="l" r="r" t="t"/>
            <a:pathLst>
              <a:path extrusionOk="0" h="1018" w="1017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7" name="Google Shape;167;p17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17"/>
          <p:cNvSpPr/>
          <p:nvPr/>
        </p:nvSpPr>
        <p:spPr>
          <a:xfrm>
            <a:off x="3790087" y="1817624"/>
            <a:ext cx="2578735" cy="4187820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p17"/>
          <p:cNvSpPr/>
          <p:nvPr/>
        </p:nvSpPr>
        <p:spPr>
          <a:xfrm flipH="1">
            <a:off x="7180257" y="2256446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7537949" y="3366044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7444662" y="2205776"/>
            <a:ext cx="25490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7537949" y="4181870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7537949" y="4997696"/>
            <a:ext cx="345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198" y="1817755"/>
            <a:ext cx="2621115" cy="418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>
            <a:off x="4139818" y="2498164"/>
            <a:ext cx="1825597" cy="1852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977900" y="3632200"/>
            <a:ext cx="10896600" cy="21093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7383408" y="730682"/>
            <a:ext cx="4030621" cy="5396636"/>
          </a:xfrm>
          <a:custGeom>
            <a:rect b="b" l="l" r="r" t="t"/>
            <a:pathLst>
              <a:path extrusionOk="0" h="3181350" w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117601" y="1473372"/>
            <a:ext cx="234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1117600" y="2271379"/>
            <a:ext cx="5486400" cy="708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b="0" i="0" sz="14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1662501" y="3936411"/>
            <a:ext cx="494149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sz="1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/>
          <p:nvPr/>
        </p:nvSpPr>
        <p:spPr>
          <a:xfrm>
            <a:off x="952500" y="3860800"/>
            <a:ext cx="10287000" cy="2109308"/>
          </a:xfrm>
          <a:prstGeom prst="rect">
            <a:avLst/>
          </a:prstGeom>
          <a:solidFill>
            <a:srgbClr val="BCA89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52500" y="3967136"/>
            <a:ext cx="2061391" cy="18389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9361262" y="4732570"/>
            <a:ext cx="2061391" cy="18389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2732497" y="4121185"/>
            <a:ext cx="68921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95" name="Google Shape;195;p19"/>
          <p:cNvGrpSpPr/>
          <p:nvPr/>
        </p:nvGrpSpPr>
        <p:grpSpPr>
          <a:xfrm>
            <a:off x="1784350" y="1051899"/>
            <a:ext cx="8623300" cy="2353042"/>
            <a:chOff x="1409720" y="1960967"/>
            <a:chExt cx="9785507" cy="2670174"/>
          </a:xfrm>
        </p:grpSpPr>
        <p:sp>
          <p:nvSpPr>
            <p:cNvPr id="196" name="Google Shape;196;p19"/>
            <p:cNvSpPr/>
            <p:nvPr/>
          </p:nvSpPr>
          <p:spPr>
            <a:xfrm>
              <a:off x="1409720" y="1960967"/>
              <a:ext cx="2670175" cy="2670174"/>
            </a:xfrm>
            <a:custGeom>
              <a:rect b="b" l="l" r="r" t="t"/>
              <a:pathLst>
                <a:path extrusionOk="0" h="712" w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6667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2146320" y="3621492"/>
              <a:ext cx="836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195533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259032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295545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2352695" y="36214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449532" y="3621492"/>
              <a:ext cx="6912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i</a:t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498744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2562245" y="3621492"/>
              <a:ext cx="2364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sum</a:t>
              </a: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790845" y="36214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2854344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2917845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2944833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005157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041670" y="3621492"/>
              <a:ext cx="8913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s</a:t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113107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136920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200420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252807" y="3621492"/>
              <a:ext cx="17281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me</a:t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3406795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3443308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,</a:t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2146320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2195533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2259032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2322532" y="37611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se</a:t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424132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476520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513032" y="3761192"/>
              <a:ext cx="23283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etue</a:t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727345" y="37611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2765445" y="3761192"/>
              <a:ext cx="9641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a</a:t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2843232" y="37611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2906732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2933720" y="3761192"/>
              <a:ext cx="10732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pi</a:t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024207" y="3761192"/>
              <a:ext cx="527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</a:t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068657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121045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3148032" y="3761192"/>
              <a:ext cx="14006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ng</a:t>
              </a: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3275032" y="3761192"/>
              <a:ext cx="1291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el</a:t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3379807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406795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443308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.</a:t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146320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212994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2270145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333645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389207" y="3899304"/>
              <a:ext cx="13460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an</a:t>
              </a: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532082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584470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2644795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2741632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836883" y="3899304"/>
              <a:ext cx="1473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od</a:t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963882" y="3899304"/>
              <a:ext cx="14370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 l</a:t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3076595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ig</a:t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165495" y="3899304"/>
              <a:ext cx="709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u</a:t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230583" y="3899304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255982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2209820" y="3299230"/>
              <a:ext cx="1328706" cy="26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5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0" i="0" sz="15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116157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</a:t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520970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4973815" y="1960967"/>
              <a:ext cx="2665413" cy="2670174"/>
            </a:xfrm>
            <a:custGeom>
              <a:rect b="b" l="l" r="r" t="t"/>
              <a:pathLst>
                <a:path extrusionOk="0" h="712" w="711">
                  <a:moveTo>
                    <a:pt x="678" y="712"/>
                  </a:moveTo>
                  <a:cubicBezTo>
                    <a:pt x="33" y="712"/>
                    <a:pt x="33" y="712"/>
                    <a:pt x="33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6" y="0"/>
                    <a:pt x="711" y="15"/>
                    <a:pt x="711" y="34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1" y="697"/>
                    <a:pt x="696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6667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5705653" y="3621492"/>
              <a:ext cx="836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5759628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5823127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5856465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5912028" y="36214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6010453" y="3621492"/>
              <a:ext cx="6912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i</a:t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6058078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126341" y="3621492"/>
              <a:ext cx="2364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sum</a:t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6351765" y="36214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6415264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6478765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505753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569253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605765" y="3621492"/>
              <a:ext cx="8913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s</a:t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6674028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6699428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6759753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6816903" y="3621492"/>
              <a:ext cx="17281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me</a:t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6969303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7007403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,</a:t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705653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754865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5818365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5881865" y="37611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se</a:t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5983465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6035854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6073952" y="3761192"/>
              <a:ext cx="23283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etue</a:t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6288265" y="37611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324778" y="3761192"/>
              <a:ext cx="9641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a</a:t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6404153" y="37611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6467653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6494640" y="3761192"/>
              <a:ext cx="10732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pi</a:t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88303" y="3761192"/>
              <a:ext cx="527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</a:t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6632753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681965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707365" y="3761192"/>
              <a:ext cx="14006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ng</a:t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34365" y="3761192"/>
              <a:ext cx="1291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el</a:t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943903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969303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7004228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.</a:t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5705653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773915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834240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5897740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5953303" y="3899304"/>
              <a:ext cx="13460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an</a:t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6096178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6145390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6208890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302553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399390" y="3899304"/>
              <a:ext cx="1473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od</a:t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6527978" y="3899304"/>
              <a:ext cx="14370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 l</a:t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6640690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ig</a:t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6729590" y="3899304"/>
              <a:ext cx="709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u</a:t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6793090" y="3899304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6820079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5688190" y="3299230"/>
              <a:ext cx="74" cy="26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t/>
              </a:r>
              <a:endParaRPr b="0" i="0" sz="15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5770741" y="3299230"/>
              <a:ext cx="1328706" cy="26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5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0" i="0" sz="15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5765978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</a:t>
              </a: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6170790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8525052" y="1960967"/>
              <a:ext cx="2670175" cy="2670174"/>
            </a:xfrm>
            <a:custGeom>
              <a:rect b="b" l="l" r="r" t="t"/>
              <a:pathLst>
                <a:path extrusionOk="0" h="712" w="712">
                  <a:moveTo>
                    <a:pt x="678" y="712"/>
                  </a:moveTo>
                  <a:cubicBezTo>
                    <a:pt x="34" y="712"/>
                    <a:pt x="34" y="712"/>
                    <a:pt x="34" y="712"/>
                  </a:cubicBezTo>
                  <a:cubicBezTo>
                    <a:pt x="15" y="712"/>
                    <a:pt x="0" y="697"/>
                    <a:pt x="0" y="67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97" y="0"/>
                    <a:pt x="712" y="15"/>
                    <a:pt x="712" y="34"/>
                  </a:cubicBezTo>
                  <a:cubicBezTo>
                    <a:pt x="712" y="678"/>
                    <a:pt x="712" y="678"/>
                    <a:pt x="712" y="678"/>
                  </a:cubicBezTo>
                  <a:cubicBezTo>
                    <a:pt x="712" y="697"/>
                    <a:pt x="697" y="712"/>
                    <a:pt x="678" y="712"/>
                  </a:cubicBezTo>
                </a:path>
              </a:pathLst>
            </a:custGeom>
            <a:noFill/>
            <a:ln cap="flat" cmpd="sng" w="9525">
              <a:solidFill>
                <a:srgbClr val="6667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9261652" y="3621492"/>
              <a:ext cx="836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9310865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9374364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9412465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9468027" y="36214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9566452" y="3621492"/>
              <a:ext cx="6912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i</a:t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9614077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9679165" y="3621492"/>
              <a:ext cx="23647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sum</a:t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9907766" y="36214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9971265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0034765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0061752" y="36214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10120490" y="36214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0158591" y="3621492"/>
              <a:ext cx="8913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s</a:t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0230027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0255427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0315752" y="36214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0368140" y="3621492"/>
              <a:ext cx="17281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me</a:t>
              </a: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0522127" y="36214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0560227" y="36214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,</a:t>
              </a: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9261652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9310865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9374364" y="3761192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9437865" y="3761192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se</a:t>
              </a: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9539465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9591852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9629952" y="3761192"/>
              <a:ext cx="23283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etue</a:t>
              </a: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9844265" y="3761192"/>
              <a:ext cx="4911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r</a:t>
              </a: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9880777" y="3761192"/>
              <a:ext cx="9641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a</a:t>
              </a: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9960152" y="3761192"/>
              <a:ext cx="7276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d</a:t>
              </a: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0023652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0049052" y="3761192"/>
              <a:ext cx="107325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pi</a:t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0139540" y="3761192"/>
              <a:ext cx="527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</a:t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0183990" y="3761192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0237965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0263365" y="3761192"/>
              <a:ext cx="14006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ng</a:t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0390365" y="3761192"/>
              <a:ext cx="12915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 el</a:t>
              </a: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0496727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0522127" y="3761192"/>
              <a:ext cx="4183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</a:t>
              </a: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0560227" y="3761192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.</a:t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9261652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9329915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9385477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n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9448977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e</a:t>
              </a: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9506127" y="3899304"/>
              <a:ext cx="134609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an</a:t>
              </a: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9649002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c</a:t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9701390" y="3899304"/>
              <a:ext cx="74582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</a:t>
              </a: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9761715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9858551" y="3899304"/>
              <a:ext cx="112781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m</a:t>
              </a: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9952215" y="3899304"/>
              <a:ext cx="1473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od</a:t>
              </a: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10079215" y="3899304"/>
              <a:ext cx="143706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 l</a:t>
              </a: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10191927" y="3899304"/>
              <a:ext cx="98228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ig</a:t>
              </a: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0282415" y="3899304"/>
              <a:ext cx="70944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u</a:t>
              </a: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0345915" y="3899304"/>
              <a:ext cx="32743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l</a:t>
              </a: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0372902" y="3899304"/>
              <a:ext cx="60030" cy="174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Garamond"/>
                <a:buNone/>
              </a:pPr>
              <a:r>
                <a:rPr b="0" i="0" lang="zh-CN" sz="10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a</a:t>
              </a: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9244190" y="3299229"/>
              <a:ext cx="74" cy="26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t/>
              </a:r>
              <a:endParaRPr b="0" i="0" sz="15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9326740" y="3299229"/>
              <a:ext cx="1328706" cy="26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5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0" i="0" sz="15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9318802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0</a:t>
              </a: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9726790" y="2484842"/>
              <a:ext cx="369267" cy="94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Garamond"/>
                <a:buNone/>
              </a:pPr>
              <a:r>
                <a:rPr b="0" i="0" lang="zh-CN" sz="54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0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1627773" y="1384300"/>
            <a:ext cx="3162300" cy="4089400"/>
          </a:xfrm>
          <a:prstGeom prst="parallelogram">
            <a:avLst>
              <a:gd fmla="val 25000" name="adj"/>
            </a:avLst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b="1" sz="13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4912339" y="2564838"/>
            <a:ext cx="5651888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6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SATURDAY</a:t>
            </a:r>
            <a:endParaRPr b="1" sz="6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Google Shape;385;p20"/>
          <p:cNvSpPr txBox="1"/>
          <p:nvPr/>
        </p:nvSpPr>
        <p:spPr>
          <a:xfrm>
            <a:off x="4912339" y="3568701"/>
            <a:ext cx="49594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92" name="Google Shape;392;p21"/>
          <p:cNvCxnSpPr/>
          <p:nvPr/>
        </p:nvCxnSpPr>
        <p:spPr>
          <a:xfrm>
            <a:off x="5670548" y="977900"/>
            <a:ext cx="85090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21"/>
          <p:cNvSpPr/>
          <p:nvPr/>
        </p:nvSpPr>
        <p:spPr>
          <a:xfrm>
            <a:off x="1295400" y="2129485"/>
            <a:ext cx="4502148" cy="1964029"/>
          </a:xfrm>
          <a:prstGeom prst="rect">
            <a:avLst/>
          </a:prstGeom>
          <a:noFill/>
          <a:ln cap="flat" cmpd="sng" w="12700">
            <a:solidFill>
              <a:srgbClr val="6667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4" name="Google Shape;394;p21"/>
          <p:cNvSpPr txBox="1"/>
          <p:nvPr/>
        </p:nvSpPr>
        <p:spPr>
          <a:xfrm>
            <a:off x="1533558" y="2936489"/>
            <a:ext cx="4263990" cy="89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2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2052389" y="2283081"/>
            <a:ext cx="298030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0" i="0" sz="32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96" name="Google Shape;396;p21"/>
          <p:cNvGrpSpPr/>
          <p:nvPr/>
        </p:nvGrpSpPr>
        <p:grpSpPr>
          <a:xfrm>
            <a:off x="1302270" y="4591699"/>
            <a:ext cx="1233030" cy="1237600"/>
            <a:chOff x="4226754" y="1692756"/>
            <a:chExt cx="1668900" cy="1675084"/>
          </a:xfrm>
        </p:grpSpPr>
        <p:grpSp>
          <p:nvGrpSpPr>
            <p:cNvPr id="397" name="Google Shape;397;p21"/>
            <p:cNvGrpSpPr/>
            <p:nvPr/>
          </p:nvGrpSpPr>
          <p:grpSpPr>
            <a:xfrm rot="-54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398" name="Google Shape;398;p21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99" name="Google Shape;399;p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1430465" name="adj2"/>
                </a:avLst>
              </a:prstGeom>
              <a:noFill/>
              <a:ln cap="rnd" cmpd="sng" w="50800">
                <a:solidFill>
                  <a:srgbClr val="BCA8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00" name="Google Shape;400;p21"/>
            <p:cNvSpPr/>
            <p:nvPr/>
          </p:nvSpPr>
          <p:spPr>
            <a:xfrm>
              <a:off x="4226754" y="2992924"/>
              <a:ext cx="1668900" cy="374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0" i="0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692142" y="2080782"/>
              <a:ext cx="738118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Garamond"/>
                <a:buNone/>
              </a:pPr>
              <a:r>
                <a:rPr b="0" i="0" lang="zh-CN" sz="16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75%</a:t>
              </a:r>
              <a:endParaRPr/>
            </a:p>
          </p:txBody>
        </p:sp>
      </p:grpSp>
      <p:grpSp>
        <p:nvGrpSpPr>
          <p:cNvPr id="402" name="Google Shape;402;p21"/>
          <p:cNvGrpSpPr/>
          <p:nvPr/>
        </p:nvGrpSpPr>
        <p:grpSpPr>
          <a:xfrm>
            <a:off x="3039052" y="4591701"/>
            <a:ext cx="1233030" cy="1237600"/>
            <a:chOff x="5966651" y="1692756"/>
            <a:chExt cx="1668899" cy="1675084"/>
          </a:xfrm>
        </p:grpSpPr>
        <p:grpSp>
          <p:nvGrpSpPr>
            <p:cNvPr id="403" name="Google Shape;403;p21"/>
            <p:cNvGrpSpPr/>
            <p:nvPr/>
          </p:nvGrpSpPr>
          <p:grpSpPr>
            <a:xfrm rot="-54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404" name="Google Shape;404;p21"/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4201573" name="adj2"/>
                </a:avLst>
              </a:prstGeom>
              <a:noFill/>
              <a:ln cap="rnd" cmpd="sng" w="50800">
                <a:solidFill>
                  <a:srgbClr val="BCA8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06" name="Google Shape;406;p21"/>
            <p:cNvSpPr/>
            <p:nvPr/>
          </p:nvSpPr>
          <p:spPr>
            <a:xfrm>
              <a:off x="5966651" y="2992923"/>
              <a:ext cx="1668899" cy="3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0" i="0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432041" y="2080783"/>
              <a:ext cx="738117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Garamond"/>
                <a:buNone/>
              </a:pPr>
              <a:r>
                <a:rPr b="0" i="0" lang="zh-CN" sz="16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90%</a:t>
              </a:r>
              <a:endParaRPr/>
            </a:p>
          </p:txBody>
        </p:sp>
      </p:grpSp>
      <p:grpSp>
        <p:nvGrpSpPr>
          <p:cNvPr id="408" name="Google Shape;408;p21"/>
          <p:cNvGrpSpPr/>
          <p:nvPr/>
        </p:nvGrpSpPr>
        <p:grpSpPr>
          <a:xfrm>
            <a:off x="4782066" y="4591699"/>
            <a:ext cx="1233030" cy="1237600"/>
            <a:chOff x="7795453" y="1692756"/>
            <a:chExt cx="1668901" cy="1675084"/>
          </a:xfrm>
        </p:grpSpPr>
        <p:grpSp>
          <p:nvGrpSpPr>
            <p:cNvPr id="409" name="Google Shape;409;p21"/>
            <p:cNvGrpSpPr/>
            <p:nvPr/>
          </p:nvGrpSpPr>
          <p:grpSpPr>
            <a:xfrm rot="-54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410" name="Google Shape;410;p21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cap="rnd" cmpd="sng" w="508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fmla="val 16200000" name="adj1"/>
                  <a:gd fmla="val 13075040" name="adj2"/>
                </a:avLst>
              </a:prstGeom>
              <a:noFill/>
              <a:ln cap="rnd" cmpd="sng" w="50800">
                <a:solidFill>
                  <a:srgbClr val="BCA8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12" name="Google Shape;412;p21"/>
            <p:cNvSpPr/>
            <p:nvPr/>
          </p:nvSpPr>
          <p:spPr>
            <a:xfrm>
              <a:off x="7795453" y="2992924"/>
              <a:ext cx="1668901" cy="374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b="0" i="0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8260842" y="2080782"/>
              <a:ext cx="738117" cy="458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Garamond"/>
                <a:buNone/>
              </a:pPr>
              <a:r>
                <a:rPr b="0" i="0" lang="zh-CN" sz="1600" u="none" cap="none" strike="noStrike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80%</a:t>
              </a:r>
              <a:endParaRPr/>
            </a:p>
          </p:txBody>
        </p:sp>
      </p:grpSp>
      <p:sp>
        <p:nvSpPr>
          <p:cNvPr id="414" name="Google Shape;414;p21"/>
          <p:cNvSpPr/>
          <p:nvPr/>
        </p:nvSpPr>
        <p:spPr>
          <a:xfrm flipH="1">
            <a:off x="7178551" y="2180155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7536243" y="3289753"/>
            <a:ext cx="34543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416" name="Google Shape;416;p21"/>
          <p:cNvSpPr txBox="1"/>
          <p:nvPr/>
        </p:nvSpPr>
        <p:spPr>
          <a:xfrm>
            <a:off x="7442956" y="2129485"/>
            <a:ext cx="2980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32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7536243" y="4921405"/>
            <a:ext cx="34543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ork Summary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